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5F5E8-71EF-4237-8DB5-E893E6E0E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C" b="1" dirty="0"/>
              <a:t>MODELO DE INTERVENCION MULTIDISCIPLINARIO EN FISIOTERAPIA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8C0A58-0FD2-40E8-AC12-5F8C3552C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2471" y="4516438"/>
            <a:ext cx="3792070" cy="512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s-EC" sz="2400" b="1" dirty="0"/>
              <a:t>Fundamentos de fisioterapia</a:t>
            </a:r>
          </a:p>
        </p:txBody>
      </p:sp>
    </p:spTree>
    <p:extLst>
      <p:ext uri="{BB962C8B-B14F-4D97-AF65-F5344CB8AC3E}">
        <p14:creationId xmlns:p14="http://schemas.microsoft.com/office/powerpoint/2010/main" val="10987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1B83912C-FBAE-42AF-A81F-6F50A11AE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0319" y="2170366"/>
            <a:ext cx="4778188" cy="147732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fisioterapia no trabaja de forma aislada: requiere articulación con otros profesionales.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intervención multidisciplinaria permite una atención </a:t>
            </a: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integral, coordinada y centrada en el paciente</a:t>
            </a: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9020FB3-060A-461A-87D9-0919C786A055}"/>
              </a:ext>
            </a:extLst>
          </p:cNvPr>
          <p:cNvSpPr txBox="1"/>
          <p:nvPr/>
        </p:nvSpPr>
        <p:spPr>
          <a:xfrm>
            <a:off x="1169895" y="4771996"/>
            <a:ext cx="4630270" cy="923330"/>
          </a:xfrm>
          <a:prstGeom prst="rect">
            <a:avLst/>
          </a:prstGeom>
          <a:solidFill>
            <a:schemeClr val="tx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Cada especialista aporta una perspectiva única y específica, lo que permite abordar de manera integral las necesidades del paciente</a:t>
            </a:r>
            <a:endParaRPr lang="es-EC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EEF386C-F829-42AC-9377-492AAE363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885" y="1732070"/>
            <a:ext cx="4330674" cy="288475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D0E73AC9-EA31-4B51-968A-E9D105EE71DC}"/>
              </a:ext>
            </a:extLst>
          </p:cNvPr>
          <p:cNvSpPr/>
          <p:nvPr/>
        </p:nvSpPr>
        <p:spPr>
          <a:xfrm>
            <a:off x="3182470" y="3653092"/>
            <a:ext cx="376517" cy="99325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994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F98CA9-17FD-40D8-AA1C-DEA6E6AA08FC}"/>
              </a:ext>
            </a:extLst>
          </p:cNvPr>
          <p:cNvSpPr txBox="1"/>
          <p:nvPr/>
        </p:nvSpPr>
        <p:spPr>
          <a:xfrm>
            <a:off x="403413" y="2479213"/>
            <a:ext cx="637390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latin typeface="Agency FB" panose="020B0503020202020204" pitchFamily="34" charset="0"/>
              </a:rPr>
              <a:t>Es una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estrategia de atención </a:t>
            </a:r>
            <a:r>
              <a:rPr lang="es-ES" sz="2800" dirty="0">
                <a:latin typeface="Agency FB" panose="020B0503020202020204" pitchFamily="34" charset="0"/>
              </a:rPr>
              <a:t>en la que profesionales de distintas áreas colaboran en el diagnóstico, tratamiento y seguimiento del paciente. </a:t>
            </a:r>
          </a:p>
          <a:p>
            <a:r>
              <a:rPr lang="es-ES" sz="2800" dirty="0">
                <a:latin typeface="Agency FB" panose="020B0503020202020204" pitchFamily="34" charset="0"/>
              </a:rPr>
              <a:t>Cada disciplina mantiene su enfoque propio, pero con metas comunes.</a:t>
            </a:r>
            <a:endParaRPr lang="es-EC" sz="2800" dirty="0">
              <a:latin typeface="Agency FB" panose="020B0503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EC818C-9BAA-4CE1-925F-934CB9F1FC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83" b="11393"/>
          <a:stretch/>
        </p:blipFill>
        <p:spPr>
          <a:xfrm>
            <a:off x="7256930" y="2070847"/>
            <a:ext cx="3509681" cy="293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1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E3FBA-217E-4FB0-BF36-56FC96F1A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>
                <a:highlight>
                  <a:srgbClr val="000080"/>
                </a:highlight>
              </a:rPr>
              <a:t>Principios del Enfoque Multidisciplinario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55F0EC-F14E-491D-9D3A-4F49F8772DF9}"/>
              </a:ext>
            </a:extLst>
          </p:cNvPr>
          <p:cNvSpPr txBox="1"/>
          <p:nvPr/>
        </p:nvSpPr>
        <p:spPr>
          <a:xfrm>
            <a:off x="5226423" y="2305615"/>
            <a:ext cx="709108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/>
              <a:t>Comunicación efectiva entre profesionales.</a:t>
            </a:r>
          </a:p>
          <a:p>
            <a:r>
              <a:rPr lang="es-ES" sz="2800" dirty="0"/>
              <a:t>Coordinación de objetivos terapéuticos.</a:t>
            </a:r>
          </a:p>
          <a:p>
            <a:r>
              <a:rPr lang="es-ES" sz="2800" dirty="0"/>
              <a:t>Evaluación y revaluación conjunta.</a:t>
            </a:r>
          </a:p>
          <a:p>
            <a:r>
              <a:rPr lang="es-ES" sz="2800" dirty="0"/>
              <a:t>Participación activa del paciente y su familia.</a:t>
            </a:r>
          </a:p>
          <a:p>
            <a:r>
              <a:rPr lang="es-ES" sz="2800" dirty="0"/>
              <a:t>Enfoque centrado en la funcionalidad.</a:t>
            </a:r>
            <a:endParaRPr lang="es-EC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051A48E-3653-4083-981F-2D0EFCFEC7E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3000"/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91989" y="2217083"/>
            <a:ext cx="38100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1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C9AA8-945B-45D7-A54D-86DFAE866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304193"/>
            <a:ext cx="9905998" cy="1200757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s-ES" b="1" dirty="0"/>
              <a:t>Profesionales que Integran el Equipo Multidisciplinario</a:t>
            </a:r>
            <a:endParaRPr lang="es-EC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424ABD-BAFE-409F-A41D-CE19DAB383C2}"/>
              </a:ext>
            </a:extLst>
          </p:cNvPr>
          <p:cNvSpPr txBox="1"/>
          <p:nvPr/>
        </p:nvSpPr>
        <p:spPr>
          <a:xfrm>
            <a:off x="827088" y="2269689"/>
            <a:ext cx="11449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Fisioterapeuta: </a:t>
            </a:r>
            <a:r>
              <a:rPr lang="es-ES" sz="2400" dirty="0">
                <a:solidFill>
                  <a:schemeClr val="bg1"/>
                </a:solidFill>
              </a:rPr>
              <a:t>recuperación funcional, movimiento, fuerza, equilibrio.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Médico fisiatra / médico general: </a:t>
            </a:r>
            <a:r>
              <a:rPr lang="es-ES" sz="2400" dirty="0">
                <a:solidFill>
                  <a:schemeClr val="bg1"/>
                </a:solidFill>
              </a:rPr>
              <a:t>diagnóstico clínico, tratamiento médico.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Terapeuta ocupacional</a:t>
            </a:r>
            <a:r>
              <a:rPr lang="es-ES" sz="2400" dirty="0">
                <a:solidFill>
                  <a:schemeClr val="bg1"/>
                </a:solidFill>
              </a:rPr>
              <a:t>: independencia en actividades de la vida diaria.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Psicólogo clínico: </a:t>
            </a:r>
            <a:r>
              <a:rPr lang="es-ES" sz="2400" dirty="0">
                <a:solidFill>
                  <a:schemeClr val="bg1"/>
                </a:solidFill>
              </a:rPr>
              <a:t>abordaje emocional y adaptación al proceso de rehabilitación.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Nutricionista: </a:t>
            </a:r>
            <a:r>
              <a:rPr lang="es-ES" sz="2400" dirty="0">
                <a:solidFill>
                  <a:schemeClr val="bg1"/>
                </a:solidFill>
              </a:rPr>
              <a:t>soporte nutricional para recuperación y energía.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Trabajador social: </a:t>
            </a:r>
            <a:r>
              <a:rPr lang="es-ES" sz="2400" dirty="0">
                <a:solidFill>
                  <a:schemeClr val="bg1"/>
                </a:solidFill>
              </a:rPr>
              <a:t>apoyo familiar, redes comunitarias, accesos a recursos.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Enfermería: </a:t>
            </a:r>
            <a:r>
              <a:rPr lang="es-ES" sz="2400" dirty="0">
                <a:solidFill>
                  <a:schemeClr val="bg1"/>
                </a:solidFill>
              </a:rPr>
              <a:t>seguimiento de cuidados básicos y educación al paciente.</a:t>
            </a:r>
            <a:endParaRPr lang="es-EC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96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3DFE5-306E-4E9B-AABF-20D80AC51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3" y="170843"/>
            <a:ext cx="9905998" cy="1478570"/>
          </a:xfrm>
        </p:spPr>
        <p:txBody>
          <a:bodyPr/>
          <a:lstStyle/>
          <a:p>
            <a:pPr algn="ctr"/>
            <a:r>
              <a:rPr lang="es-EC" b="1" dirty="0">
                <a:solidFill>
                  <a:schemeClr val="bg1"/>
                </a:solidFill>
              </a:rPr>
              <a:t>Rol del Fisioterapeuta en el Modelo Multidisciplinario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FCA7C28-FB8F-4EB8-833C-5B1C739E5906}"/>
              </a:ext>
            </a:extLst>
          </p:cNvPr>
          <p:cNvSpPr txBox="1"/>
          <p:nvPr/>
        </p:nvSpPr>
        <p:spPr>
          <a:xfrm>
            <a:off x="923926" y="2228671"/>
            <a:ext cx="1111567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/>
              <a:t>Lidera la valoración funcional.</a:t>
            </a:r>
          </a:p>
          <a:p>
            <a:r>
              <a:rPr lang="es-ES" sz="2800" dirty="0"/>
              <a:t>Establece planes de intervención físicos.</a:t>
            </a:r>
          </a:p>
          <a:p>
            <a:r>
              <a:rPr lang="es-ES" sz="2800" dirty="0"/>
              <a:t>Realiza seguimiento de objetivos funcionales.</a:t>
            </a:r>
          </a:p>
          <a:p>
            <a:r>
              <a:rPr lang="es-ES" sz="2800" dirty="0"/>
              <a:t>Participa en reuniones clínicas.</a:t>
            </a:r>
          </a:p>
          <a:p>
            <a:r>
              <a:rPr lang="es-ES" sz="2800" dirty="0"/>
              <a:t>Adapta el tratamiento en función </a:t>
            </a:r>
            <a:r>
              <a:rPr lang="es-ES" sz="2800" dirty="0" err="1"/>
              <a:t>feedback</a:t>
            </a:r>
            <a:r>
              <a:rPr lang="es-ES" sz="2800" dirty="0"/>
              <a:t> del equipo para </a:t>
            </a:r>
            <a:r>
              <a:rPr lang="es-ES" sz="2800" dirty="0" err="1"/>
              <a:t>feedfoward</a:t>
            </a:r>
            <a:r>
              <a:rPr lang="es-ES" sz="2800" dirty="0"/>
              <a:t>.</a:t>
            </a:r>
          </a:p>
          <a:p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778700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23</TotalTime>
  <Words>251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Agency FB</vt:lpstr>
      <vt:lpstr>Arial</vt:lpstr>
      <vt:lpstr>Tw Cen MT</vt:lpstr>
      <vt:lpstr>Circuito</vt:lpstr>
      <vt:lpstr>MODELO DE INTERVENCION MULTIDISCIPLINARIO EN FISIOTERAPIA</vt:lpstr>
      <vt:lpstr>La fisioterapia no trabaja de forma aislada: requiere articulación con otros profesionales. La intervención multidisciplinaria permite una atención integral, coordinada y centrada en el paciente.</vt:lpstr>
      <vt:lpstr>Presentación de PowerPoint</vt:lpstr>
      <vt:lpstr>Principios del Enfoque Multidisciplinario</vt:lpstr>
      <vt:lpstr>Profesionales que Integran el Equipo Multidisciplinario</vt:lpstr>
      <vt:lpstr>Rol del Fisioterapeuta en el Modelo Multidisciplinario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INTERVENCION MULTIDISCIPLINARIO EN FISIOTERAPIA</dc:title>
  <dc:creator>Sonia Alexandra Alvarez Carrion</dc:creator>
  <cp:lastModifiedBy>Sonia Alexandra Alvarez Carrion</cp:lastModifiedBy>
  <cp:revision>3</cp:revision>
  <dcterms:created xsi:type="dcterms:W3CDTF">2025-06-09T00:55:23Z</dcterms:created>
  <dcterms:modified xsi:type="dcterms:W3CDTF">2025-06-09T01:19:15Z</dcterms:modified>
</cp:coreProperties>
</file>