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67" y="8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953B25-FC38-41A3-8956-7E02E09D44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1671015"/>
          </a:xfrm>
        </p:spPr>
        <p:txBody>
          <a:bodyPr/>
          <a:lstStyle/>
          <a:p>
            <a:r>
              <a:rPr lang="es-ES" dirty="0"/>
              <a:t>PRÁCTICAS TERAPEUTICAS EN LA ANTIGUEDAD</a:t>
            </a:r>
            <a:endParaRPr lang="es-EC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4B685CC-29B3-4925-BC4D-6AEFE4B1A0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s-EC" b="1" dirty="0"/>
              <a:t>FUNDAMENTOS DE FISIOTERAPIA </a:t>
            </a:r>
          </a:p>
          <a:p>
            <a:pPr algn="r"/>
            <a:r>
              <a:rPr lang="es-EC" b="1" dirty="0"/>
              <a:t>1B</a:t>
            </a:r>
          </a:p>
        </p:txBody>
      </p:sp>
    </p:spTree>
    <p:extLst>
      <p:ext uri="{BB962C8B-B14F-4D97-AF65-F5344CB8AC3E}">
        <p14:creationId xmlns:p14="http://schemas.microsoft.com/office/powerpoint/2010/main" val="3290180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8E4BBB-13C3-497A-ADD4-89FF50AAB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729020"/>
          </a:xfrm>
        </p:spPr>
        <p:txBody>
          <a:bodyPr/>
          <a:lstStyle/>
          <a:p>
            <a:r>
              <a:rPr lang="es-EC" b="1" dirty="0"/>
              <a:t>Egipto (3000 a.C.)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FE500D0-9C0F-40C4-8F10-3BEEFBC97F92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175212" y="1642558"/>
            <a:ext cx="7749588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Uso del masaje terapéutico y aceites esenciales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Referencias en papiros médicos como el Papiro de Ebers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Tratamientos físicos para aliviar dolor y disfunciones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s-EC" altLang="es-EC" sz="2800" cap="none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C" altLang="es-EC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" sz="2400" dirty="0">
                <a:solidFill>
                  <a:srgbClr val="FF0000"/>
                </a:solidFill>
              </a:rPr>
              <a:t>Se representaban terapias manuales en jeroglíficos.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s-EC" altLang="es-EC" sz="280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C" altLang="es-EC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C" altLang="es-EC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CCD1364-C929-4384-B45A-117ABF1D6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852" y="2073445"/>
            <a:ext cx="3564852" cy="283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721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970737-BDC8-4ADD-80F2-A83850DF0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Grecia Antigua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F99936-70B5-4127-B918-BA335B2372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9544" y="2214694"/>
            <a:ext cx="8037721" cy="3424107"/>
          </a:xfrm>
        </p:spPr>
        <p:txBody>
          <a:bodyPr>
            <a:normAutofit fontScale="92500" lnSpcReduction="2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s-ES" sz="3200" b="1" dirty="0"/>
              <a:t>Hipócrates (460-370 a.C.)</a:t>
            </a:r>
            <a:r>
              <a:rPr lang="es-ES" sz="3200" dirty="0"/>
              <a:t>: Padre de la medicina  </a:t>
            </a:r>
            <a:r>
              <a:rPr kumimoji="0" lang="es-EC" altLang="es-EC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Introdujo el </a:t>
            </a:r>
            <a:r>
              <a:rPr kumimoji="0" lang="es-EC" altLang="es-EC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masaje</a:t>
            </a:r>
            <a:r>
              <a:rPr kumimoji="0" lang="es-EC" altLang="es-EC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la </a:t>
            </a:r>
            <a:r>
              <a:rPr kumimoji="0" lang="es-EC" altLang="es-EC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fricción</a:t>
            </a:r>
            <a:r>
              <a:rPr kumimoji="0" lang="es-EC" altLang="es-EC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el </a:t>
            </a:r>
            <a:r>
              <a:rPr kumimoji="0" lang="es-EC" altLang="es-EC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movimiento</a:t>
            </a:r>
            <a:r>
              <a:rPr kumimoji="0" lang="es-EC" altLang="es-EC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y el </a:t>
            </a:r>
            <a:r>
              <a:rPr kumimoji="0" lang="es-EC" altLang="es-EC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reposo</a:t>
            </a:r>
            <a:r>
              <a:rPr kumimoji="0" lang="es-EC" altLang="es-EC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como formas de tratamiento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Gimnasia terapéutica en los gimnasios griegos</a:t>
            </a:r>
          </a:p>
          <a:p>
            <a:r>
              <a:rPr lang="es-ES" sz="3200" dirty="0"/>
              <a:t>La salud como equilibrio entre fuerzas naturales → enfoque holístico</a:t>
            </a:r>
          </a:p>
          <a:p>
            <a:endParaRPr lang="es-EC" sz="32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8797D0-EED3-4D40-8BAA-CB2474E40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0401" y="1955861"/>
            <a:ext cx="3353091" cy="352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1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0A8054-1DF6-459C-AA7F-0766B6FE9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777146"/>
          </a:xfrm>
        </p:spPr>
        <p:txBody>
          <a:bodyPr/>
          <a:lstStyle/>
          <a:p>
            <a:r>
              <a:rPr lang="es-EC" dirty="0"/>
              <a:t>Roma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CCEAEF4-0F99-4559-9ECD-FF1043354A8F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275227" y="2429306"/>
            <a:ext cx="7697699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Galeno de Pérgamo (130-210 d.C.)</a:t>
            </a:r>
            <a:r>
              <a:rPr kumimoji="0" lang="es-EC" altLang="es-EC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Médico romano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Uso de </a:t>
            </a:r>
            <a:r>
              <a:rPr kumimoji="0" lang="es-EC" altLang="es-EC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ejercicios físicos, masajes y baños</a:t>
            </a:r>
            <a:r>
              <a:rPr kumimoji="0" lang="es-EC" altLang="es-EC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en sanación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Baños termales (termas) como centros de rehabilitación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Atención a soldados lesionados: inicio de una rehabilitación funcional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CA7B64A-E4BE-4BD7-9CFF-1A6A610F2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5642" y="1946787"/>
            <a:ext cx="4132659" cy="325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383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E01CC5-F0AF-40D0-9018-CAB47DD1D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41315"/>
          </a:xfrm>
        </p:spPr>
        <p:txBody>
          <a:bodyPr/>
          <a:lstStyle/>
          <a:p>
            <a:r>
              <a:rPr lang="es-EC" b="1" dirty="0"/>
              <a:t>India y China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5A3B989-0A3D-4115-BCD3-1294C8170B63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6898105" y="1639129"/>
            <a:ext cx="4732420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India</a:t>
            </a:r>
            <a:r>
              <a:rPr kumimoji="0" lang="es-EC" altLang="es-EC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Textos del Ayurveda describen el </a:t>
            </a:r>
            <a:r>
              <a:rPr kumimoji="0" lang="es-EC" altLang="es-EC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masaje con aceites</a:t>
            </a:r>
            <a:r>
              <a:rPr kumimoji="0" lang="es-EC" altLang="es-EC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movimientos corporales, respiración y meditación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China</a:t>
            </a:r>
            <a:r>
              <a:rPr kumimoji="0" lang="es-EC" altLang="es-EC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Prácticas de </a:t>
            </a:r>
            <a:r>
              <a:rPr kumimoji="0" lang="es-EC" altLang="es-EC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Qi</a:t>
            </a:r>
            <a:r>
              <a:rPr kumimoji="0" lang="es-EC" altLang="es-EC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Gong, </a:t>
            </a:r>
            <a:r>
              <a:rPr kumimoji="0" lang="es-EC" altLang="es-EC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Tai</a:t>
            </a:r>
            <a:r>
              <a:rPr kumimoji="0" lang="es-EC" altLang="es-EC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Chi y Acupuntura</a:t>
            </a:r>
            <a:r>
              <a:rPr kumimoji="0" lang="es-EC" altLang="es-EC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con fines terapéuticos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Enfoque integral cuerpo-mente-energía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CEFA81D-D773-481A-892E-2C8374A58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76" y="2093662"/>
            <a:ext cx="6071913" cy="361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1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395258-1739-4D45-8E4F-BD7D93376A9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64506" y="2784187"/>
            <a:ext cx="2695073" cy="9215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C" sz="4800" b="1" dirty="0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772682960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11</TotalTime>
  <Words>171</Words>
  <Application>Microsoft Office PowerPoint</Application>
  <PresentationFormat>Panorámica</PresentationFormat>
  <Paragraphs>25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Tw Cen MT</vt:lpstr>
      <vt:lpstr>Gota</vt:lpstr>
      <vt:lpstr>PRÁCTICAS TERAPEUTICAS EN LA ANTIGUEDAD</vt:lpstr>
      <vt:lpstr>Egipto (3000 a.C.)</vt:lpstr>
      <vt:lpstr>Grecia Antigua</vt:lpstr>
      <vt:lpstr>Roma</vt:lpstr>
      <vt:lpstr>India y China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PRÁCTICAS TERAPEUTICAS EN LA ANTIGUEDAD</dc:title>
  <dc:creator>Sonia Alexandra Alvarez Carrion</dc:creator>
  <cp:lastModifiedBy>Sonia Alexandra Alvarez Carrion</cp:lastModifiedBy>
  <cp:revision>2</cp:revision>
  <dcterms:created xsi:type="dcterms:W3CDTF">2025-05-29T16:06:09Z</dcterms:created>
  <dcterms:modified xsi:type="dcterms:W3CDTF">2025-05-29T16:17:31Z</dcterms:modified>
</cp:coreProperties>
</file>