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3" r:id="rId4"/>
    <p:sldId id="341" r:id="rId5"/>
    <p:sldId id="334" r:id="rId6"/>
    <p:sldId id="350" r:id="rId7"/>
    <p:sldId id="335" r:id="rId8"/>
    <p:sldId id="336" r:id="rId9"/>
    <p:sldId id="337" r:id="rId10"/>
    <p:sldId id="338" r:id="rId11"/>
    <p:sldId id="339" r:id="rId12"/>
    <p:sldId id="340" r:id="rId13"/>
    <p:sldId id="354" r:id="rId14"/>
    <p:sldId id="352" r:id="rId15"/>
    <p:sldId id="353" r:id="rId16"/>
    <p:sldId id="342" r:id="rId17"/>
    <p:sldId id="355" r:id="rId18"/>
    <p:sldId id="356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7" r:id="rId27"/>
    <p:sldId id="358" r:id="rId28"/>
    <p:sldId id="359" r:id="rId29"/>
    <p:sldId id="360" r:id="rId30"/>
    <p:sldId id="351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C6060-C652-4F5B-9FA7-3411D475779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635E08-CDFF-4487-AA79-F8F191B4D1E0}">
      <dgm:prSet/>
      <dgm:spPr/>
      <dgm:t>
        <a:bodyPr/>
        <a:lstStyle/>
        <a:p>
          <a:r>
            <a:rPr lang="es-EC" b="0" i="0" baseline="0"/>
            <a:t>Los órganos reproductores masculinos y femeninos trabajan juntos para producir la descendencia. </a:t>
          </a:r>
          <a:endParaRPr lang="en-US"/>
        </a:p>
      </dgm:t>
    </dgm:pt>
    <dgm:pt modelId="{4BFBAA91-3B19-41B6-A2AA-BCB8D7BD6CC6}" type="parTrans" cxnId="{A1E2EDE4-9433-4576-9732-CC42615D7DC4}">
      <dgm:prSet/>
      <dgm:spPr/>
      <dgm:t>
        <a:bodyPr/>
        <a:lstStyle/>
        <a:p>
          <a:endParaRPr lang="en-US"/>
        </a:p>
      </dgm:t>
    </dgm:pt>
    <dgm:pt modelId="{EDFFE803-9C8A-48CD-A04A-D7D6EDA0DB19}" type="sibTrans" cxnId="{A1E2EDE4-9433-4576-9732-CC42615D7DC4}">
      <dgm:prSet/>
      <dgm:spPr/>
      <dgm:t>
        <a:bodyPr/>
        <a:lstStyle/>
        <a:p>
          <a:endParaRPr lang="en-US"/>
        </a:p>
      </dgm:t>
    </dgm:pt>
    <dgm:pt modelId="{09AE32C6-DE14-45C1-BD77-3DC1158162F6}">
      <dgm:prSet/>
      <dgm:spPr/>
      <dgm:t>
        <a:bodyPr/>
        <a:lstStyle/>
        <a:p>
          <a:r>
            <a:rPr lang="es-EC" b="0" i="0" baseline="0"/>
            <a:t>Producción hormonal para desarrollo de características sexuales secundarias.</a:t>
          </a:r>
          <a:endParaRPr lang="en-US"/>
        </a:p>
      </dgm:t>
    </dgm:pt>
    <dgm:pt modelId="{80854E79-C583-4CD0-B7E0-E94C145BC14F}" type="parTrans" cxnId="{A1BDDDAD-C93B-4D43-994F-E4AA7C0DD5BA}">
      <dgm:prSet/>
      <dgm:spPr/>
      <dgm:t>
        <a:bodyPr/>
        <a:lstStyle/>
        <a:p>
          <a:endParaRPr lang="en-US"/>
        </a:p>
      </dgm:t>
    </dgm:pt>
    <dgm:pt modelId="{3CA4B9B7-99E6-4AC4-9152-FACA55B04C7C}" type="sibTrans" cxnId="{A1BDDDAD-C93B-4D43-994F-E4AA7C0DD5BA}">
      <dgm:prSet/>
      <dgm:spPr/>
      <dgm:t>
        <a:bodyPr/>
        <a:lstStyle/>
        <a:p>
          <a:endParaRPr lang="en-US"/>
        </a:p>
      </dgm:t>
    </dgm:pt>
    <dgm:pt modelId="{CCC6B2B8-AF0D-4819-B07B-1A6D97FA0313}" type="pres">
      <dgm:prSet presAssocID="{EA2C6060-C652-4F5B-9FA7-3411D4757798}" presName="root" presStyleCnt="0">
        <dgm:presLayoutVars>
          <dgm:dir/>
          <dgm:resizeHandles val="exact"/>
        </dgm:presLayoutVars>
      </dgm:prSet>
      <dgm:spPr/>
    </dgm:pt>
    <dgm:pt modelId="{D8FF12D8-EEC6-4D3A-8715-332A6122A596}" type="pres">
      <dgm:prSet presAssocID="{72635E08-CDFF-4487-AA79-F8F191B4D1E0}" presName="compNode" presStyleCnt="0"/>
      <dgm:spPr/>
    </dgm:pt>
    <dgm:pt modelId="{9C6A992F-B208-463E-BB6A-040BACCCB37D}" type="pres">
      <dgm:prSet presAssocID="{72635E08-CDFF-4487-AA79-F8F191B4D1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0D1909CE-545F-4632-A2D2-E1460EC8DB3A}" type="pres">
      <dgm:prSet presAssocID="{72635E08-CDFF-4487-AA79-F8F191B4D1E0}" presName="spaceRect" presStyleCnt="0"/>
      <dgm:spPr/>
    </dgm:pt>
    <dgm:pt modelId="{191614C4-07CC-45A8-B00C-8AD73FDC1F4D}" type="pres">
      <dgm:prSet presAssocID="{72635E08-CDFF-4487-AA79-F8F191B4D1E0}" presName="textRect" presStyleLbl="revTx" presStyleIdx="0" presStyleCnt="2">
        <dgm:presLayoutVars>
          <dgm:chMax val="1"/>
          <dgm:chPref val="1"/>
        </dgm:presLayoutVars>
      </dgm:prSet>
      <dgm:spPr/>
    </dgm:pt>
    <dgm:pt modelId="{79B63B8E-1791-4769-B2B3-37EE87034571}" type="pres">
      <dgm:prSet presAssocID="{EDFFE803-9C8A-48CD-A04A-D7D6EDA0DB19}" presName="sibTrans" presStyleCnt="0"/>
      <dgm:spPr/>
    </dgm:pt>
    <dgm:pt modelId="{EF0A442D-9842-4A38-9C75-8A6EFD96C613}" type="pres">
      <dgm:prSet presAssocID="{09AE32C6-DE14-45C1-BD77-3DC1158162F6}" presName="compNode" presStyleCnt="0"/>
      <dgm:spPr/>
    </dgm:pt>
    <dgm:pt modelId="{26BD1793-A8A1-42D0-9F65-5BC2002C89D5}" type="pres">
      <dgm:prSet presAssocID="{09AE32C6-DE14-45C1-BD77-3DC1158162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N"/>
        </a:ext>
      </dgm:extLst>
    </dgm:pt>
    <dgm:pt modelId="{55667E33-AC82-4370-A0E6-EDEBED6E6866}" type="pres">
      <dgm:prSet presAssocID="{09AE32C6-DE14-45C1-BD77-3DC1158162F6}" presName="spaceRect" presStyleCnt="0"/>
      <dgm:spPr/>
    </dgm:pt>
    <dgm:pt modelId="{7FD8C5AB-1B00-4469-B764-0C4EEE236AEA}" type="pres">
      <dgm:prSet presAssocID="{09AE32C6-DE14-45C1-BD77-3DC1158162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DDFF55-F96D-4211-9870-1D0928B4BF99}" type="presOf" srcId="{72635E08-CDFF-4487-AA79-F8F191B4D1E0}" destId="{191614C4-07CC-45A8-B00C-8AD73FDC1F4D}" srcOrd="0" destOrd="0" presId="urn:microsoft.com/office/officeart/2018/2/layout/IconLabelList"/>
    <dgm:cxn modelId="{887194A5-9339-4C8F-BB5D-3395EA229519}" type="presOf" srcId="{09AE32C6-DE14-45C1-BD77-3DC1158162F6}" destId="{7FD8C5AB-1B00-4469-B764-0C4EEE236AEA}" srcOrd="0" destOrd="0" presId="urn:microsoft.com/office/officeart/2018/2/layout/IconLabelList"/>
    <dgm:cxn modelId="{A1BDDDAD-C93B-4D43-994F-E4AA7C0DD5BA}" srcId="{EA2C6060-C652-4F5B-9FA7-3411D4757798}" destId="{09AE32C6-DE14-45C1-BD77-3DC1158162F6}" srcOrd="1" destOrd="0" parTransId="{80854E79-C583-4CD0-B7E0-E94C145BC14F}" sibTransId="{3CA4B9B7-99E6-4AC4-9152-FACA55B04C7C}"/>
    <dgm:cxn modelId="{A1E2EDE4-9433-4576-9732-CC42615D7DC4}" srcId="{EA2C6060-C652-4F5B-9FA7-3411D4757798}" destId="{72635E08-CDFF-4487-AA79-F8F191B4D1E0}" srcOrd="0" destOrd="0" parTransId="{4BFBAA91-3B19-41B6-A2AA-BCB8D7BD6CC6}" sibTransId="{EDFFE803-9C8A-48CD-A04A-D7D6EDA0DB19}"/>
    <dgm:cxn modelId="{516938F5-A0BA-4020-B304-97166BEBCE98}" type="presOf" srcId="{EA2C6060-C652-4F5B-9FA7-3411D4757798}" destId="{CCC6B2B8-AF0D-4819-B07B-1A6D97FA0313}" srcOrd="0" destOrd="0" presId="urn:microsoft.com/office/officeart/2018/2/layout/IconLabelList"/>
    <dgm:cxn modelId="{1740996E-C9F4-476E-95C0-3A29BBF6DE9C}" type="presParOf" srcId="{CCC6B2B8-AF0D-4819-B07B-1A6D97FA0313}" destId="{D8FF12D8-EEC6-4D3A-8715-332A6122A596}" srcOrd="0" destOrd="0" presId="urn:microsoft.com/office/officeart/2018/2/layout/IconLabelList"/>
    <dgm:cxn modelId="{F71FB65A-72D3-4B8C-A464-D8BD2626C0FD}" type="presParOf" srcId="{D8FF12D8-EEC6-4D3A-8715-332A6122A596}" destId="{9C6A992F-B208-463E-BB6A-040BACCCB37D}" srcOrd="0" destOrd="0" presId="urn:microsoft.com/office/officeart/2018/2/layout/IconLabelList"/>
    <dgm:cxn modelId="{9BD2DCFF-4AE5-4E2C-9389-B5FAC6EA1F03}" type="presParOf" srcId="{D8FF12D8-EEC6-4D3A-8715-332A6122A596}" destId="{0D1909CE-545F-4632-A2D2-E1460EC8DB3A}" srcOrd="1" destOrd="0" presId="urn:microsoft.com/office/officeart/2018/2/layout/IconLabelList"/>
    <dgm:cxn modelId="{7EA70FF4-F4B8-4E91-A8D9-3149D35BDBF7}" type="presParOf" srcId="{D8FF12D8-EEC6-4D3A-8715-332A6122A596}" destId="{191614C4-07CC-45A8-B00C-8AD73FDC1F4D}" srcOrd="2" destOrd="0" presId="urn:microsoft.com/office/officeart/2018/2/layout/IconLabelList"/>
    <dgm:cxn modelId="{04F048EB-2506-418B-B6A7-9A74834D6B8D}" type="presParOf" srcId="{CCC6B2B8-AF0D-4819-B07B-1A6D97FA0313}" destId="{79B63B8E-1791-4769-B2B3-37EE87034571}" srcOrd="1" destOrd="0" presId="urn:microsoft.com/office/officeart/2018/2/layout/IconLabelList"/>
    <dgm:cxn modelId="{E50975EB-E9A5-48EA-8CF9-217A70771BBB}" type="presParOf" srcId="{CCC6B2B8-AF0D-4819-B07B-1A6D97FA0313}" destId="{EF0A442D-9842-4A38-9C75-8A6EFD96C613}" srcOrd="2" destOrd="0" presId="urn:microsoft.com/office/officeart/2018/2/layout/IconLabelList"/>
    <dgm:cxn modelId="{3C34DCE7-18B8-4E1B-BD95-F477C09ACF9F}" type="presParOf" srcId="{EF0A442D-9842-4A38-9C75-8A6EFD96C613}" destId="{26BD1793-A8A1-42D0-9F65-5BC2002C89D5}" srcOrd="0" destOrd="0" presId="urn:microsoft.com/office/officeart/2018/2/layout/IconLabelList"/>
    <dgm:cxn modelId="{36E04F58-48B5-4A13-BDEB-B09F2E0A482E}" type="presParOf" srcId="{EF0A442D-9842-4A38-9C75-8A6EFD96C613}" destId="{55667E33-AC82-4370-A0E6-EDEBED6E6866}" srcOrd="1" destOrd="0" presId="urn:microsoft.com/office/officeart/2018/2/layout/IconLabelList"/>
    <dgm:cxn modelId="{D1CA309A-7976-4638-98C2-3AB02EE29AC8}" type="presParOf" srcId="{EF0A442D-9842-4A38-9C75-8A6EFD96C613}" destId="{7FD8C5AB-1B00-4469-B764-0C4EEE236A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23CE9-971D-4DCA-AD32-C478BF2A87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4D3EEA-02B1-4DA8-9055-2D4A6D54E494}">
      <dgm:prSet phldrT="[Texto]"/>
      <dgm:spPr/>
      <dgm:t>
        <a:bodyPr/>
        <a:lstStyle/>
        <a:p>
          <a:r>
            <a:rPr lang="es-EC" dirty="0"/>
            <a:t>Gónadas </a:t>
          </a:r>
        </a:p>
      </dgm:t>
    </dgm:pt>
    <dgm:pt modelId="{69E207FF-8D69-45EB-8031-7CBD78305F7E}" type="parTrans" cxnId="{416D7C57-BBFF-4218-838B-B1B23ACC2E7E}">
      <dgm:prSet/>
      <dgm:spPr/>
      <dgm:t>
        <a:bodyPr/>
        <a:lstStyle/>
        <a:p>
          <a:endParaRPr lang="es-EC"/>
        </a:p>
      </dgm:t>
    </dgm:pt>
    <dgm:pt modelId="{19FC7ABC-9426-4599-8D9C-52D3AC0136D8}" type="sibTrans" cxnId="{416D7C57-BBFF-4218-838B-B1B23ACC2E7E}">
      <dgm:prSet/>
      <dgm:spPr/>
      <dgm:t>
        <a:bodyPr/>
        <a:lstStyle/>
        <a:p>
          <a:endParaRPr lang="es-EC"/>
        </a:p>
      </dgm:t>
    </dgm:pt>
    <dgm:pt modelId="{CADC5274-AF0C-485C-B6FF-BCF742ACDB27}">
      <dgm:prSet phldrT="[Texto]"/>
      <dgm:spPr/>
      <dgm:t>
        <a:bodyPr/>
        <a:lstStyle/>
        <a:p>
          <a:r>
            <a:rPr lang="es-EC" dirty="0"/>
            <a:t>Conductos genitales </a:t>
          </a:r>
        </a:p>
      </dgm:t>
    </dgm:pt>
    <dgm:pt modelId="{AD376EBB-87EF-4C6C-BBD2-74847A07FAEA}" type="parTrans" cxnId="{321D818A-4822-4F14-BD56-3CDE991CFBC6}">
      <dgm:prSet/>
      <dgm:spPr/>
      <dgm:t>
        <a:bodyPr/>
        <a:lstStyle/>
        <a:p>
          <a:endParaRPr lang="es-EC"/>
        </a:p>
      </dgm:t>
    </dgm:pt>
    <dgm:pt modelId="{81A21554-2765-47DB-B7A0-7BF8043644C4}" type="sibTrans" cxnId="{321D818A-4822-4F14-BD56-3CDE991CFBC6}">
      <dgm:prSet/>
      <dgm:spPr/>
      <dgm:t>
        <a:bodyPr/>
        <a:lstStyle/>
        <a:p>
          <a:endParaRPr lang="es-EC"/>
        </a:p>
      </dgm:t>
    </dgm:pt>
    <dgm:pt modelId="{6B13BA11-9651-458B-8ACC-EA9E0D89B465}">
      <dgm:prSet phldrT="[Texto]"/>
      <dgm:spPr/>
      <dgm:t>
        <a:bodyPr/>
        <a:lstStyle/>
        <a:p>
          <a:r>
            <a:rPr lang="es-EC" dirty="0"/>
            <a:t>Glándulas sexuales </a:t>
          </a:r>
          <a:r>
            <a:rPr lang="es-EC" dirty="0" err="1"/>
            <a:t>accesorías</a:t>
          </a:r>
          <a:r>
            <a:rPr lang="es-EC" dirty="0"/>
            <a:t> </a:t>
          </a:r>
        </a:p>
      </dgm:t>
    </dgm:pt>
    <dgm:pt modelId="{C1E06BA5-BFD5-4483-8877-379DE396EDE8}" type="parTrans" cxnId="{BA3EFE66-E8F6-43DD-8B32-5135E34063D6}">
      <dgm:prSet/>
      <dgm:spPr/>
      <dgm:t>
        <a:bodyPr/>
        <a:lstStyle/>
        <a:p>
          <a:endParaRPr lang="es-EC"/>
        </a:p>
      </dgm:t>
    </dgm:pt>
    <dgm:pt modelId="{B970B60D-2544-42AA-8AFF-0EF5582CDC5F}" type="sibTrans" cxnId="{BA3EFE66-E8F6-43DD-8B32-5135E34063D6}">
      <dgm:prSet/>
      <dgm:spPr/>
      <dgm:t>
        <a:bodyPr/>
        <a:lstStyle/>
        <a:p>
          <a:endParaRPr lang="es-EC"/>
        </a:p>
      </dgm:t>
    </dgm:pt>
    <dgm:pt modelId="{C6FEBEE7-7CBD-4BFC-A39D-B07E5BC05EEB}">
      <dgm:prSet phldrT="[Texto]"/>
      <dgm:spPr/>
      <dgm:t>
        <a:bodyPr/>
        <a:lstStyle/>
        <a:p>
          <a:r>
            <a:rPr lang="es-EC" dirty="0"/>
            <a:t>Pene </a:t>
          </a:r>
        </a:p>
      </dgm:t>
    </dgm:pt>
    <dgm:pt modelId="{E00825C4-C9C6-4814-812A-C46EA395E680}" type="parTrans" cxnId="{FE683FFF-DF79-4289-B6E5-8B8E8AE338D6}">
      <dgm:prSet/>
      <dgm:spPr/>
      <dgm:t>
        <a:bodyPr/>
        <a:lstStyle/>
        <a:p>
          <a:endParaRPr lang="es-EC"/>
        </a:p>
      </dgm:t>
    </dgm:pt>
    <dgm:pt modelId="{E0782011-A368-4E0F-9A7D-CF582F229ABB}" type="sibTrans" cxnId="{FE683FFF-DF79-4289-B6E5-8B8E8AE338D6}">
      <dgm:prSet/>
      <dgm:spPr/>
      <dgm:t>
        <a:bodyPr/>
        <a:lstStyle/>
        <a:p>
          <a:endParaRPr lang="es-EC"/>
        </a:p>
      </dgm:t>
    </dgm:pt>
    <dgm:pt modelId="{962573BB-17A5-4F81-90E6-0E03875A2BE5}" type="pres">
      <dgm:prSet presAssocID="{A1323CE9-971D-4DCA-AD32-C478BF2A873A}" presName="Name0" presStyleCnt="0">
        <dgm:presLayoutVars>
          <dgm:dir/>
          <dgm:resizeHandles val="exact"/>
        </dgm:presLayoutVars>
      </dgm:prSet>
      <dgm:spPr/>
    </dgm:pt>
    <dgm:pt modelId="{8AA9AB9C-0580-4805-A782-C249FC3ECA97}" type="pres">
      <dgm:prSet presAssocID="{CA4D3EEA-02B1-4DA8-9055-2D4A6D54E494}" presName="node" presStyleLbl="node1" presStyleIdx="0" presStyleCnt="4">
        <dgm:presLayoutVars>
          <dgm:bulletEnabled val="1"/>
        </dgm:presLayoutVars>
      </dgm:prSet>
      <dgm:spPr/>
    </dgm:pt>
    <dgm:pt modelId="{A6A438D0-78A2-49E7-92F7-BBF9A8294257}" type="pres">
      <dgm:prSet presAssocID="{19FC7ABC-9426-4599-8D9C-52D3AC0136D8}" presName="sibTrans" presStyleLbl="sibTrans2D1" presStyleIdx="0" presStyleCnt="3"/>
      <dgm:spPr/>
    </dgm:pt>
    <dgm:pt modelId="{233FA530-C309-48DC-862B-92A4F703E470}" type="pres">
      <dgm:prSet presAssocID="{19FC7ABC-9426-4599-8D9C-52D3AC0136D8}" presName="connectorText" presStyleLbl="sibTrans2D1" presStyleIdx="0" presStyleCnt="3"/>
      <dgm:spPr/>
    </dgm:pt>
    <dgm:pt modelId="{AF6B62F7-8182-4A9A-9C27-B8AC3C5C6917}" type="pres">
      <dgm:prSet presAssocID="{CADC5274-AF0C-485C-B6FF-BCF742ACDB27}" presName="node" presStyleLbl="node1" presStyleIdx="1" presStyleCnt="4">
        <dgm:presLayoutVars>
          <dgm:bulletEnabled val="1"/>
        </dgm:presLayoutVars>
      </dgm:prSet>
      <dgm:spPr/>
    </dgm:pt>
    <dgm:pt modelId="{DB2ADEE0-43A2-4789-AC88-F9D6A28502AB}" type="pres">
      <dgm:prSet presAssocID="{81A21554-2765-47DB-B7A0-7BF8043644C4}" presName="sibTrans" presStyleLbl="sibTrans2D1" presStyleIdx="1" presStyleCnt="3"/>
      <dgm:spPr/>
    </dgm:pt>
    <dgm:pt modelId="{413C0C02-2DE1-45EC-A809-97DA881A9ACE}" type="pres">
      <dgm:prSet presAssocID="{81A21554-2765-47DB-B7A0-7BF8043644C4}" presName="connectorText" presStyleLbl="sibTrans2D1" presStyleIdx="1" presStyleCnt="3"/>
      <dgm:spPr/>
    </dgm:pt>
    <dgm:pt modelId="{A0EEAEE9-621C-4B02-8F74-1209600169A5}" type="pres">
      <dgm:prSet presAssocID="{6B13BA11-9651-458B-8ACC-EA9E0D89B465}" presName="node" presStyleLbl="node1" presStyleIdx="2" presStyleCnt="4">
        <dgm:presLayoutVars>
          <dgm:bulletEnabled val="1"/>
        </dgm:presLayoutVars>
      </dgm:prSet>
      <dgm:spPr/>
    </dgm:pt>
    <dgm:pt modelId="{E8BBAA69-1FAD-4EB3-A3A1-83CEB83BEFED}" type="pres">
      <dgm:prSet presAssocID="{B970B60D-2544-42AA-8AFF-0EF5582CDC5F}" presName="sibTrans" presStyleLbl="sibTrans2D1" presStyleIdx="2" presStyleCnt="3"/>
      <dgm:spPr/>
    </dgm:pt>
    <dgm:pt modelId="{96DAC1C5-21AB-427D-AD56-22D8142FE146}" type="pres">
      <dgm:prSet presAssocID="{B970B60D-2544-42AA-8AFF-0EF5582CDC5F}" presName="connectorText" presStyleLbl="sibTrans2D1" presStyleIdx="2" presStyleCnt="3"/>
      <dgm:spPr/>
    </dgm:pt>
    <dgm:pt modelId="{05130B9B-0749-4AB0-A51A-8A09BD5F7BE3}" type="pres">
      <dgm:prSet presAssocID="{C6FEBEE7-7CBD-4BFC-A39D-B07E5BC05EE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319021-055A-45EC-9C8A-67AF9791E377}" type="presOf" srcId="{6B13BA11-9651-458B-8ACC-EA9E0D89B465}" destId="{A0EEAEE9-621C-4B02-8F74-1209600169A5}" srcOrd="0" destOrd="0" presId="urn:microsoft.com/office/officeart/2005/8/layout/process1"/>
    <dgm:cxn modelId="{3C78CA61-4398-447B-9774-8EEB8210CB5B}" type="presOf" srcId="{A1323CE9-971D-4DCA-AD32-C478BF2A873A}" destId="{962573BB-17A5-4F81-90E6-0E03875A2BE5}" srcOrd="0" destOrd="0" presId="urn:microsoft.com/office/officeart/2005/8/layout/process1"/>
    <dgm:cxn modelId="{BA3EFE66-E8F6-43DD-8B32-5135E34063D6}" srcId="{A1323CE9-971D-4DCA-AD32-C478BF2A873A}" destId="{6B13BA11-9651-458B-8ACC-EA9E0D89B465}" srcOrd="2" destOrd="0" parTransId="{C1E06BA5-BFD5-4483-8877-379DE396EDE8}" sibTransId="{B970B60D-2544-42AA-8AFF-0EF5582CDC5F}"/>
    <dgm:cxn modelId="{87D5726E-EB84-49E4-ABF8-66A45F833EA0}" type="presOf" srcId="{81A21554-2765-47DB-B7A0-7BF8043644C4}" destId="{DB2ADEE0-43A2-4789-AC88-F9D6A28502AB}" srcOrd="0" destOrd="0" presId="urn:microsoft.com/office/officeart/2005/8/layout/process1"/>
    <dgm:cxn modelId="{416D7C57-BBFF-4218-838B-B1B23ACC2E7E}" srcId="{A1323CE9-971D-4DCA-AD32-C478BF2A873A}" destId="{CA4D3EEA-02B1-4DA8-9055-2D4A6D54E494}" srcOrd="0" destOrd="0" parTransId="{69E207FF-8D69-45EB-8031-7CBD78305F7E}" sibTransId="{19FC7ABC-9426-4599-8D9C-52D3AC0136D8}"/>
    <dgm:cxn modelId="{05E7D584-6619-4300-B3A6-F0EE10394023}" type="presOf" srcId="{CA4D3EEA-02B1-4DA8-9055-2D4A6D54E494}" destId="{8AA9AB9C-0580-4805-A782-C249FC3ECA97}" srcOrd="0" destOrd="0" presId="urn:microsoft.com/office/officeart/2005/8/layout/process1"/>
    <dgm:cxn modelId="{321D818A-4822-4F14-BD56-3CDE991CFBC6}" srcId="{A1323CE9-971D-4DCA-AD32-C478BF2A873A}" destId="{CADC5274-AF0C-485C-B6FF-BCF742ACDB27}" srcOrd="1" destOrd="0" parTransId="{AD376EBB-87EF-4C6C-BBD2-74847A07FAEA}" sibTransId="{81A21554-2765-47DB-B7A0-7BF8043644C4}"/>
    <dgm:cxn modelId="{2CFDF3A3-60E8-4B79-B446-1864B9CD1347}" type="presOf" srcId="{19FC7ABC-9426-4599-8D9C-52D3AC0136D8}" destId="{233FA530-C309-48DC-862B-92A4F703E470}" srcOrd="1" destOrd="0" presId="urn:microsoft.com/office/officeart/2005/8/layout/process1"/>
    <dgm:cxn modelId="{AB7FF4AA-1DB1-4856-98B8-797ACEC844F2}" type="presOf" srcId="{CADC5274-AF0C-485C-B6FF-BCF742ACDB27}" destId="{AF6B62F7-8182-4A9A-9C27-B8AC3C5C6917}" srcOrd="0" destOrd="0" presId="urn:microsoft.com/office/officeart/2005/8/layout/process1"/>
    <dgm:cxn modelId="{8E9937B0-D3DA-4BA6-AB3A-727EE4B52E0F}" type="presOf" srcId="{B970B60D-2544-42AA-8AFF-0EF5582CDC5F}" destId="{E8BBAA69-1FAD-4EB3-A3A1-83CEB83BEFED}" srcOrd="0" destOrd="0" presId="urn:microsoft.com/office/officeart/2005/8/layout/process1"/>
    <dgm:cxn modelId="{04D6E7C8-EF94-4F42-BFE5-44952A4E0615}" type="presOf" srcId="{C6FEBEE7-7CBD-4BFC-A39D-B07E5BC05EEB}" destId="{05130B9B-0749-4AB0-A51A-8A09BD5F7BE3}" srcOrd="0" destOrd="0" presId="urn:microsoft.com/office/officeart/2005/8/layout/process1"/>
    <dgm:cxn modelId="{3733FFCE-368B-4F19-A7DB-B6113B65B55F}" type="presOf" srcId="{B970B60D-2544-42AA-8AFF-0EF5582CDC5F}" destId="{96DAC1C5-21AB-427D-AD56-22D8142FE146}" srcOrd="1" destOrd="0" presId="urn:microsoft.com/office/officeart/2005/8/layout/process1"/>
    <dgm:cxn modelId="{122AB3EA-1FE5-4ED9-857F-4EB616B5DC38}" type="presOf" srcId="{81A21554-2765-47DB-B7A0-7BF8043644C4}" destId="{413C0C02-2DE1-45EC-A809-97DA881A9ACE}" srcOrd="1" destOrd="0" presId="urn:microsoft.com/office/officeart/2005/8/layout/process1"/>
    <dgm:cxn modelId="{6488A9F6-A1D0-4DB2-B8D4-5D909605FAAC}" type="presOf" srcId="{19FC7ABC-9426-4599-8D9C-52D3AC0136D8}" destId="{A6A438D0-78A2-49E7-92F7-BBF9A8294257}" srcOrd="0" destOrd="0" presId="urn:microsoft.com/office/officeart/2005/8/layout/process1"/>
    <dgm:cxn modelId="{FE683FFF-DF79-4289-B6E5-8B8E8AE338D6}" srcId="{A1323CE9-971D-4DCA-AD32-C478BF2A873A}" destId="{C6FEBEE7-7CBD-4BFC-A39D-B07E5BC05EEB}" srcOrd="3" destOrd="0" parTransId="{E00825C4-C9C6-4814-812A-C46EA395E680}" sibTransId="{E0782011-A368-4E0F-9A7D-CF582F229ABB}"/>
    <dgm:cxn modelId="{E975A2A0-1CE2-486E-B1FE-018219AC6C79}" type="presParOf" srcId="{962573BB-17A5-4F81-90E6-0E03875A2BE5}" destId="{8AA9AB9C-0580-4805-A782-C249FC3ECA97}" srcOrd="0" destOrd="0" presId="urn:microsoft.com/office/officeart/2005/8/layout/process1"/>
    <dgm:cxn modelId="{718C7001-AE34-4D59-8471-4F00A3BA5A68}" type="presParOf" srcId="{962573BB-17A5-4F81-90E6-0E03875A2BE5}" destId="{A6A438D0-78A2-49E7-92F7-BBF9A8294257}" srcOrd="1" destOrd="0" presId="urn:microsoft.com/office/officeart/2005/8/layout/process1"/>
    <dgm:cxn modelId="{7E2A259C-CB45-4841-A703-FFBC94729CCA}" type="presParOf" srcId="{A6A438D0-78A2-49E7-92F7-BBF9A8294257}" destId="{233FA530-C309-48DC-862B-92A4F703E470}" srcOrd="0" destOrd="0" presId="urn:microsoft.com/office/officeart/2005/8/layout/process1"/>
    <dgm:cxn modelId="{32FA7C4F-B2BB-46AA-B15F-FCD4441A240D}" type="presParOf" srcId="{962573BB-17A5-4F81-90E6-0E03875A2BE5}" destId="{AF6B62F7-8182-4A9A-9C27-B8AC3C5C6917}" srcOrd="2" destOrd="0" presId="urn:microsoft.com/office/officeart/2005/8/layout/process1"/>
    <dgm:cxn modelId="{C45DEA1F-7686-4D57-A76E-B2042863E96B}" type="presParOf" srcId="{962573BB-17A5-4F81-90E6-0E03875A2BE5}" destId="{DB2ADEE0-43A2-4789-AC88-F9D6A28502AB}" srcOrd="3" destOrd="0" presId="urn:microsoft.com/office/officeart/2005/8/layout/process1"/>
    <dgm:cxn modelId="{A37CC8B6-38F9-4F70-BEA4-E64EFC16FCF8}" type="presParOf" srcId="{DB2ADEE0-43A2-4789-AC88-F9D6A28502AB}" destId="{413C0C02-2DE1-45EC-A809-97DA881A9ACE}" srcOrd="0" destOrd="0" presId="urn:microsoft.com/office/officeart/2005/8/layout/process1"/>
    <dgm:cxn modelId="{4ED4FB1A-CE80-4693-A4B6-6966EACD3B00}" type="presParOf" srcId="{962573BB-17A5-4F81-90E6-0E03875A2BE5}" destId="{A0EEAEE9-621C-4B02-8F74-1209600169A5}" srcOrd="4" destOrd="0" presId="urn:microsoft.com/office/officeart/2005/8/layout/process1"/>
    <dgm:cxn modelId="{09C67486-E025-40B6-BF24-204A0FB5D48B}" type="presParOf" srcId="{962573BB-17A5-4F81-90E6-0E03875A2BE5}" destId="{E8BBAA69-1FAD-4EB3-A3A1-83CEB83BEFED}" srcOrd="5" destOrd="0" presId="urn:microsoft.com/office/officeart/2005/8/layout/process1"/>
    <dgm:cxn modelId="{50B35E2A-E66B-4FDC-9024-2E019A96D91B}" type="presParOf" srcId="{E8BBAA69-1FAD-4EB3-A3A1-83CEB83BEFED}" destId="{96DAC1C5-21AB-427D-AD56-22D8142FE146}" srcOrd="0" destOrd="0" presId="urn:microsoft.com/office/officeart/2005/8/layout/process1"/>
    <dgm:cxn modelId="{FC9B8D74-71AF-4A1C-A5E5-1D09151F20A8}" type="presParOf" srcId="{962573BB-17A5-4F81-90E6-0E03875A2BE5}" destId="{05130B9B-0749-4AB0-A51A-8A09BD5F7BE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2A1AB-6508-47E3-8B4C-39DAE7E5F28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BEF4A81-E35A-459D-A8C6-B941DE25D59E}">
      <dgm:prSet phldrT="[Texto]"/>
      <dgm:spPr/>
      <dgm:t>
        <a:bodyPr/>
        <a:lstStyle/>
        <a:p>
          <a:r>
            <a:rPr lang="es-EC" dirty="0"/>
            <a:t>Testículo:</a:t>
          </a:r>
        </a:p>
      </dgm:t>
    </dgm:pt>
    <dgm:pt modelId="{AF9F5B07-B6B4-4AF8-9BDB-3418A62F6102}" type="parTrans" cxnId="{EECBCC84-D855-49D5-9572-F98D67FB495C}">
      <dgm:prSet/>
      <dgm:spPr/>
      <dgm:t>
        <a:bodyPr/>
        <a:lstStyle/>
        <a:p>
          <a:endParaRPr lang="es-EC"/>
        </a:p>
      </dgm:t>
    </dgm:pt>
    <dgm:pt modelId="{4A519717-15D5-4BAE-8520-49938BB0B507}" type="sibTrans" cxnId="{EECBCC84-D855-49D5-9572-F98D67FB495C}">
      <dgm:prSet/>
      <dgm:spPr/>
      <dgm:t>
        <a:bodyPr/>
        <a:lstStyle/>
        <a:p>
          <a:endParaRPr lang="es-EC"/>
        </a:p>
      </dgm:t>
    </dgm:pt>
    <dgm:pt modelId="{F42836DD-3CBA-4ECC-B5CC-3B6B18ECF38D}">
      <dgm:prSet phldrT="[Texto]"/>
      <dgm:spPr/>
      <dgm:t>
        <a:bodyPr/>
        <a:lstStyle/>
        <a:p>
          <a:r>
            <a:rPr lang="es-EC" b="0" i="0" dirty="0"/>
            <a:t>Dos caras: medial y lateral. </a:t>
          </a:r>
          <a:endParaRPr lang="es-EC" dirty="0"/>
        </a:p>
      </dgm:t>
    </dgm:pt>
    <dgm:pt modelId="{84D1694F-E10E-41A3-8892-258881854916}" type="parTrans" cxnId="{91979D5E-9FF8-4D6F-A412-24E9D8C34AC3}">
      <dgm:prSet/>
      <dgm:spPr/>
      <dgm:t>
        <a:bodyPr/>
        <a:lstStyle/>
        <a:p>
          <a:endParaRPr lang="es-EC"/>
        </a:p>
      </dgm:t>
    </dgm:pt>
    <dgm:pt modelId="{4F416DA5-6620-4528-B2DE-B8DAADC94356}" type="sibTrans" cxnId="{91979D5E-9FF8-4D6F-A412-24E9D8C34AC3}">
      <dgm:prSet/>
      <dgm:spPr/>
      <dgm:t>
        <a:bodyPr/>
        <a:lstStyle/>
        <a:p>
          <a:endParaRPr lang="es-EC"/>
        </a:p>
      </dgm:t>
    </dgm:pt>
    <dgm:pt modelId="{CD68606F-51DE-47C5-A34A-351E0E6ED7BB}">
      <dgm:prSet phldrT="[Texto]"/>
      <dgm:spPr/>
      <dgm:t>
        <a:bodyPr/>
        <a:lstStyle/>
        <a:p>
          <a:r>
            <a:rPr lang="es-EC" dirty="0"/>
            <a:t>Doble función </a:t>
          </a:r>
        </a:p>
      </dgm:t>
    </dgm:pt>
    <dgm:pt modelId="{E3A97C1F-89BC-469A-A27A-66D252833DE0}" type="parTrans" cxnId="{C66A3DB6-A9E4-4985-B29C-A558050F5CA9}">
      <dgm:prSet/>
      <dgm:spPr/>
      <dgm:t>
        <a:bodyPr/>
        <a:lstStyle/>
        <a:p>
          <a:endParaRPr lang="es-EC"/>
        </a:p>
      </dgm:t>
    </dgm:pt>
    <dgm:pt modelId="{3210B4BF-E0A2-49A4-807C-FEE99D1DC3B7}" type="sibTrans" cxnId="{C66A3DB6-A9E4-4985-B29C-A558050F5CA9}">
      <dgm:prSet/>
      <dgm:spPr/>
      <dgm:t>
        <a:bodyPr/>
        <a:lstStyle/>
        <a:p>
          <a:endParaRPr lang="es-EC"/>
        </a:p>
      </dgm:t>
    </dgm:pt>
    <dgm:pt modelId="{7CAF99D5-CE5C-472F-8E88-FF6FC81D3B5E}">
      <dgm:prSet phldrT="[Texto]"/>
      <dgm:spPr/>
      <dgm:t>
        <a:bodyPr/>
        <a:lstStyle/>
        <a:p>
          <a:r>
            <a:rPr lang="es-EC" dirty="0"/>
            <a:t>900 túbulos seminíferos </a:t>
          </a:r>
        </a:p>
      </dgm:t>
    </dgm:pt>
    <dgm:pt modelId="{20AFE5BA-E143-47A0-88CE-AB3D1630AC69}" type="parTrans" cxnId="{2A912EA4-4257-4354-A239-4B4AF86AF4AF}">
      <dgm:prSet/>
      <dgm:spPr/>
      <dgm:t>
        <a:bodyPr/>
        <a:lstStyle/>
        <a:p>
          <a:endParaRPr lang="es-EC"/>
        </a:p>
      </dgm:t>
    </dgm:pt>
    <dgm:pt modelId="{5B52F7D2-E4CD-40A2-BA16-9BB952C3E00E}" type="sibTrans" cxnId="{2A912EA4-4257-4354-A239-4B4AF86AF4AF}">
      <dgm:prSet/>
      <dgm:spPr/>
      <dgm:t>
        <a:bodyPr/>
        <a:lstStyle/>
        <a:p>
          <a:endParaRPr lang="es-EC"/>
        </a:p>
      </dgm:t>
    </dgm:pt>
    <dgm:pt modelId="{5399F5A5-7A23-4EF9-B3C9-2C058DA29B73}" type="pres">
      <dgm:prSet presAssocID="{2F72A1AB-6508-47E3-8B4C-39DAE7E5F28F}" presName="CompostProcess" presStyleCnt="0">
        <dgm:presLayoutVars>
          <dgm:dir/>
          <dgm:resizeHandles val="exact"/>
        </dgm:presLayoutVars>
      </dgm:prSet>
      <dgm:spPr/>
    </dgm:pt>
    <dgm:pt modelId="{BD591717-625E-4393-9B3E-A2435A97AE2F}" type="pres">
      <dgm:prSet presAssocID="{2F72A1AB-6508-47E3-8B4C-39DAE7E5F28F}" presName="arrow" presStyleLbl="bgShp" presStyleIdx="0" presStyleCnt="1"/>
      <dgm:spPr/>
    </dgm:pt>
    <dgm:pt modelId="{C2722908-3874-498D-84C1-3FE8FAE0B24D}" type="pres">
      <dgm:prSet presAssocID="{2F72A1AB-6508-47E3-8B4C-39DAE7E5F28F}" presName="linearProcess" presStyleCnt="0"/>
      <dgm:spPr/>
    </dgm:pt>
    <dgm:pt modelId="{E7F5CF1B-FF1E-4A0E-A176-4C85AB46C50A}" type="pres">
      <dgm:prSet presAssocID="{FBEF4A81-E35A-459D-A8C6-B941DE25D59E}" presName="textNode" presStyleLbl="node1" presStyleIdx="0" presStyleCnt="4">
        <dgm:presLayoutVars>
          <dgm:bulletEnabled val="1"/>
        </dgm:presLayoutVars>
      </dgm:prSet>
      <dgm:spPr/>
    </dgm:pt>
    <dgm:pt modelId="{FCD8F7BB-4AD9-4231-9844-60667A7E925C}" type="pres">
      <dgm:prSet presAssocID="{4A519717-15D5-4BAE-8520-49938BB0B507}" presName="sibTrans" presStyleCnt="0"/>
      <dgm:spPr/>
    </dgm:pt>
    <dgm:pt modelId="{9725993B-B9F6-43D3-90EE-21CF55531F77}" type="pres">
      <dgm:prSet presAssocID="{F42836DD-3CBA-4ECC-B5CC-3B6B18ECF38D}" presName="textNode" presStyleLbl="node1" presStyleIdx="1" presStyleCnt="4">
        <dgm:presLayoutVars>
          <dgm:bulletEnabled val="1"/>
        </dgm:presLayoutVars>
      </dgm:prSet>
      <dgm:spPr/>
    </dgm:pt>
    <dgm:pt modelId="{729BE163-6B54-4BF6-A760-A6BF4764A385}" type="pres">
      <dgm:prSet presAssocID="{4F416DA5-6620-4528-B2DE-B8DAADC94356}" presName="sibTrans" presStyleCnt="0"/>
      <dgm:spPr/>
    </dgm:pt>
    <dgm:pt modelId="{E381826B-F5C6-4CC3-A6B9-BDBC4DB4D111}" type="pres">
      <dgm:prSet presAssocID="{7CAF99D5-CE5C-472F-8E88-FF6FC81D3B5E}" presName="textNode" presStyleLbl="node1" presStyleIdx="2" presStyleCnt="4">
        <dgm:presLayoutVars>
          <dgm:bulletEnabled val="1"/>
        </dgm:presLayoutVars>
      </dgm:prSet>
      <dgm:spPr/>
    </dgm:pt>
    <dgm:pt modelId="{EA997817-B6F4-46E3-BAF5-0B823E1D2133}" type="pres">
      <dgm:prSet presAssocID="{5B52F7D2-E4CD-40A2-BA16-9BB952C3E00E}" presName="sibTrans" presStyleCnt="0"/>
      <dgm:spPr/>
    </dgm:pt>
    <dgm:pt modelId="{52EF209D-44FE-405D-88BC-50647E56E06A}" type="pres">
      <dgm:prSet presAssocID="{CD68606F-51DE-47C5-A34A-351E0E6ED7B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E81683D-BB05-4F93-8FBF-7C8F9A4FCAA3}" type="presOf" srcId="{7CAF99D5-CE5C-472F-8E88-FF6FC81D3B5E}" destId="{E381826B-F5C6-4CC3-A6B9-BDBC4DB4D111}" srcOrd="0" destOrd="0" presId="urn:microsoft.com/office/officeart/2005/8/layout/hProcess9"/>
    <dgm:cxn modelId="{91979D5E-9FF8-4D6F-A412-24E9D8C34AC3}" srcId="{2F72A1AB-6508-47E3-8B4C-39DAE7E5F28F}" destId="{F42836DD-3CBA-4ECC-B5CC-3B6B18ECF38D}" srcOrd="1" destOrd="0" parTransId="{84D1694F-E10E-41A3-8892-258881854916}" sibTransId="{4F416DA5-6620-4528-B2DE-B8DAADC94356}"/>
    <dgm:cxn modelId="{EECBCC84-D855-49D5-9572-F98D67FB495C}" srcId="{2F72A1AB-6508-47E3-8B4C-39DAE7E5F28F}" destId="{FBEF4A81-E35A-459D-A8C6-B941DE25D59E}" srcOrd="0" destOrd="0" parTransId="{AF9F5B07-B6B4-4AF8-9BDB-3418A62F6102}" sibTransId="{4A519717-15D5-4BAE-8520-49938BB0B507}"/>
    <dgm:cxn modelId="{2A912EA4-4257-4354-A239-4B4AF86AF4AF}" srcId="{2F72A1AB-6508-47E3-8B4C-39DAE7E5F28F}" destId="{7CAF99D5-CE5C-472F-8E88-FF6FC81D3B5E}" srcOrd="2" destOrd="0" parTransId="{20AFE5BA-E143-47A0-88CE-AB3D1630AC69}" sibTransId="{5B52F7D2-E4CD-40A2-BA16-9BB952C3E00E}"/>
    <dgm:cxn modelId="{E65E78B2-1786-4EF7-8ED7-94BE3E50D610}" type="presOf" srcId="{F42836DD-3CBA-4ECC-B5CC-3B6B18ECF38D}" destId="{9725993B-B9F6-43D3-90EE-21CF55531F77}" srcOrd="0" destOrd="0" presId="urn:microsoft.com/office/officeart/2005/8/layout/hProcess9"/>
    <dgm:cxn modelId="{C66A3DB6-A9E4-4985-B29C-A558050F5CA9}" srcId="{2F72A1AB-6508-47E3-8B4C-39DAE7E5F28F}" destId="{CD68606F-51DE-47C5-A34A-351E0E6ED7BB}" srcOrd="3" destOrd="0" parTransId="{E3A97C1F-89BC-469A-A27A-66D252833DE0}" sibTransId="{3210B4BF-E0A2-49A4-807C-FEE99D1DC3B7}"/>
    <dgm:cxn modelId="{9F009CBC-5D89-43EC-ADDF-E94895792065}" type="presOf" srcId="{2F72A1AB-6508-47E3-8B4C-39DAE7E5F28F}" destId="{5399F5A5-7A23-4EF9-B3C9-2C058DA29B73}" srcOrd="0" destOrd="0" presId="urn:microsoft.com/office/officeart/2005/8/layout/hProcess9"/>
    <dgm:cxn modelId="{6D5754CF-FCEB-4EA2-8B98-250829A91B94}" type="presOf" srcId="{CD68606F-51DE-47C5-A34A-351E0E6ED7BB}" destId="{52EF209D-44FE-405D-88BC-50647E56E06A}" srcOrd="0" destOrd="0" presId="urn:microsoft.com/office/officeart/2005/8/layout/hProcess9"/>
    <dgm:cxn modelId="{03E1F0E5-A202-4149-8CFE-D9AF1FE227C7}" type="presOf" srcId="{FBEF4A81-E35A-459D-A8C6-B941DE25D59E}" destId="{E7F5CF1B-FF1E-4A0E-A176-4C85AB46C50A}" srcOrd="0" destOrd="0" presId="urn:microsoft.com/office/officeart/2005/8/layout/hProcess9"/>
    <dgm:cxn modelId="{BA19CBA7-4D4D-4133-B275-E3EB0B0667DA}" type="presParOf" srcId="{5399F5A5-7A23-4EF9-B3C9-2C058DA29B73}" destId="{BD591717-625E-4393-9B3E-A2435A97AE2F}" srcOrd="0" destOrd="0" presId="urn:microsoft.com/office/officeart/2005/8/layout/hProcess9"/>
    <dgm:cxn modelId="{6B7415CF-8D9C-48A4-9EE0-C7AC3AF0705F}" type="presParOf" srcId="{5399F5A5-7A23-4EF9-B3C9-2C058DA29B73}" destId="{C2722908-3874-498D-84C1-3FE8FAE0B24D}" srcOrd="1" destOrd="0" presId="urn:microsoft.com/office/officeart/2005/8/layout/hProcess9"/>
    <dgm:cxn modelId="{720A0221-7604-4215-8A5A-D88694A5CC86}" type="presParOf" srcId="{C2722908-3874-498D-84C1-3FE8FAE0B24D}" destId="{E7F5CF1B-FF1E-4A0E-A176-4C85AB46C50A}" srcOrd="0" destOrd="0" presId="urn:microsoft.com/office/officeart/2005/8/layout/hProcess9"/>
    <dgm:cxn modelId="{6794086B-000A-4420-AD6C-C414F8089172}" type="presParOf" srcId="{C2722908-3874-498D-84C1-3FE8FAE0B24D}" destId="{FCD8F7BB-4AD9-4231-9844-60667A7E925C}" srcOrd="1" destOrd="0" presId="urn:microsoft.com/office/officeart/2005/8/layout/hProcess9"/>
    <dgm:cxn modelId="{2946B0D4-F37C-42C9-B7AE-93EDCB330215}" type="presParOf" srcId="{C2722908-3874-498D-84C1-3FE8FAE0B24D}" destId="{9725993B-B9F6-43D3-90EE-21CF55531F77}" srcOrd="2" destOrd="0" presId="urn:microsoft.com/office/officeart/2005/8/layout/hProcess9"/>
    <dgm:cxn modelId="{D90F9AA4-FBD0-4CDB-BC43-7EBC3745955B}" type="presParOf" srcId="{C2722908-3874-498D-84C1-3FE8FAE0B24D}" destId="{729BE163-6B54-4BF6-A760-A6BF4764A385}" srcOrd="3" destOrd="0" presId="urn:microsoft.com/office/officeart/2005/8/layout/hProcess9"/>
    <dgm:cxn modelId="{04025E26-6281-47CF-83DA-70053827D283}" type="presParOf" srcId="{C2722908-3874-498D-84C1-3FE8FAE0B24D}" destId="{E381826B-F5C6-4CC3-A6B9-BDBC4DB4D111}" srcOrd="4" destOrd="0" presId="urn:microsoft.com/office/officeart/2005/8/layout/hProcess9"/>
    <dgm:cxn modelId="{0A6144B3-C8E8-4D15-B561-19536E20DA50}" type="presParOf" srcId="{C2722908-3874-498D-84C1-3FE8FAE0B24D}" destId="{EA997817-B6F4-46E3-BAF5-0B823E1D2133}" srcOrd="5" destOrd="0" presId="urn:microsoft.com/office/officeart/2005/8/layout/hProcess9"/>
    <dgm:cxn modelId="{28A171C1-C2F9-41E9-AF0A-B71EFFEC5F53}" type="presParOf" srcId="{C2722908-3874-498D-84C1-3FE8FAE0B24D}" destId="{52EF209D-44FE-405D-88BC-50647E56E0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74A29-156F-47AD-B017-A7F040DBD292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</dgm:pt>
    <dgm:pt modelId="{98EE23B4-74E6-47D6-B015-6A5DC0CE9489}">
      <dgm:prSet phldrT="[Texto]"/>
      <dgm:spPr/>
      <dgm:t>
        <a:bodyPr/>
        <a:lstStyle/>
        <a:p>
          <a:r>
            <a:rPr lang="es-EC" b="0" i="0" dirty="0"/>
            <a:t>Túnica  vaginal</a:t>
          </a:r>
          <a:endParaRPr lang="es-EC" dirty="0"/>
        </a:p>
      </dgm:t>
    </dgm:pt>
    <dgm:pt modelId="{1FCC40F5-97E2-468A-B073-5C53A8A6A0CF}" type="parTrans" cxnId="{4077441A-2259-455D-85ED-1F41F38BC782}">
      <dgm:prSet/>
      <dgm:spPr/>
      <dgm:t>
        <a:bodyPr/>
        <a:lstStyle/>
        <a:p>
          <a:endParaRPr lang="es-EC"/>
        </a:p>
      </dgm:t>
    </dgm:pt>
    <dgm:pt modelId="{9F1BBC33-4282-4FAF-8A4F-009F8A4D7552}" type="sibTrans" cxnId="{4077441A-2259-455D-85ED-1F41F38BC782}">
      <dgm:prSet/>
      <dgm:spPr/>
      <dgm:t>
        <a:bodyPr/>
        <a:lstStyle/>
        <a:p>
          <a:endParaRPr lang="es-EC"/>
        </a:p>
      </dgm:t>
    </dgm:pt>
    <dgm:pt modelId="{52B8821E-2306-4FE8-99AD-306BD3A0C3A4}">
      <dgm:prSet phldrT="[Texto]"/>
      <dgm:spPr/>
      <dgm:t>
        <a:bodyPr/>
        <a:lstStyle/>
        <a:p>
          <a:r>
            <a:rPr lang="es-EC" b="0" i="0" dirty="0"/>
            <a:t>Túbulos  seminíferos</a:t>
          </a:r>
          <a:endParaRPr lang="es-EC" dirty="0"/>
        </a:p>
      </dgm:t>
    </dgm:pt>
    <dgm:pt modelId="{38C716DF-53A2-4DCA-AF53-FF1A32486BC2}" type="parTrans" cxnId="{29FF0322-78FB-42DA-9BDC-CABE145AEE46}">
      <dgm:prSet/>
      <dgm:spPr/>
      <dgm:t>
        <a:bodyPr/>
        <a:lstStyle/>
        <a:p>
          <a:endParaRPr lang="es-EC"/>
        </a:p>
      </dgm:t>
    </dgm:pt>
    <dgm:pt modelId="{09CF3D61-B1B1-4911-B634-21D819F17C1D}" type="sibTrans" cxnId="{29FF0322-78FB-42DA-9BDC-CABE145AEE46}">
      <dgm:prSet/>
      <dgm:spPr/>
      <dgm:t>
        <a:bodyPr/>
        <a:lstStyle/>
        <a:p>
          <a:endParaRPr lang="es-EC"/>
        </a:p>
      </dgm:t>
    </dgm:pt>
    <dgm:pt modelId="{055AAAA6-0C0F-41EB-B200-EC72BA08DDF7}">
      <dgm:prSet phldrT="[Texto]"/>
      <dgm:spPr/>
      <dgm:t>
        <a:bodyPr/>
        <a:lstStyle/>
        <a:p>
          <a:r>
            <a:rPr lang="es-EC" b="0" i="0" dirty="0"/>
            <a:t>Túnica  albugínea</a:t>
          </a:r>
          <a:endParaRPr lang="es-EC" dirty="0"/>
        </a:p>
      </dgm:t>
    </dgm:pt>
    <dgm:pt modelId="{2C2BB81B-F7A0-4A2A-9D75-34EB5F6C2598}" type="parTrans" cxnId="{DA03761B-9374-4D9C-9A85-A1DF51C8B863}">
      <dgm:prSet/>
      <dgm:spPr/>
      <dgm:t>
        <a:bodyPr/>
        <a:lstStyle/>
        <a:p>
          <a:endParaRPr lang="es-EC"/>
        </a:p>
      </dgm:t>
    </dgm:pt>
    <dgm:pt modelId="{E53CC886-372D-408A-BA90-87381D598CC5}" type="sibTrans" cxnId="{DA03761B-9374-4D9C-9A85-A1DF51C8B863}">
      <dgm:prSet/>
      <dgm:spPr/>
      <dgm:t>
        <a:bodyPr/>
        <a:lstStyle/>
        <a:p>
          <a:endParaRPr lang="es-EC"/>
        </a:p>
      </dgm:t>
    </dgm:pt>
    <dgm:pt modelId="{A048500D-9719-4FB2-8C39-FAA9188ECB7B}" type="pres">
      <dgm:prSet presAssocID="{BA474A29-156F-47AD-B017-A7F040DBD292}" presName="linear" presStyleCnt="0">
        <dgm:presLayoutVars>
          <dgm:dir/>
          <dgm:animLvl val="lvl"/>
          <dgm:resizeHandles val="exact"/>
        </dgm:presLayoutVars>
      </dgm:prSet>
      <dgm:spPr/>
    </dgm:pt>
    <dgm:pt modelId="{49384DB4-E432-49D4-B6E6-19A77D8F033D}" type="pres">
      <dgm:prSet presAssocID="{98EE23B4-74E6-47D6-B015-6A5DC0CE9489}" presName="parentLin" presStyleCnt="0"/>
      <dgm:spPr/>
    </dgm:pt>
    <dgm:pt modelId="{6A7BCF23-0F60-4E01-B028-BA8B566F78CC}" type="pres">
      <dgm:prSet presAssocID="{98EE23B4-74E6-47D6-B015-6A5DC0CE9489}" presName="parentLeftMargin" presStyleLbl="node1" presStyleIdx="0" presStyleCnt="3"/>
      <dgm:spPr/>
    </dgm:pt>
    <dgm:pt modelId="{2093743B-2AA8-4837-995D-A80AA8CF090D}" type="pres">
      <dgm:prSet presAssocID="{98EE23B4-74E6-47D6-B015-6A5DC0CE94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0E4269-7568-4C89-90FE-6ACB57F1B31B}" type="pres">
      <dgm:prSet presAssocID="{98EE23B4-74E6-47D6-B015-6A5DC0CE9489}" presName="negativeSpace" presStyleCnt="0"/>
      <dgm:spPr/>
    </dgm:pt>
    <dgm:pt modelId="{100AA3FD-368D-4BFB-9A72-A75DD83F999B}" type="pres">
      <dgm:prSet presAssocID="{98EE23B4-74E6-47D6-B015-6A5DC0CE9489}" presName="childText" presStyleLbl="conFgAcc1" presStyleIdx="0" presStyleCnt="3">
        <dgm:presLayoutVars>
          <dgm:bulletEnabled val="1"/>
        </dgm:presLayoutVars>
      </dgm:prSet>
      <dgm:spPr/>
    </dgm:pt>
    <dgm:pt modelId="{D077F926-A7AF-440E-B727-C439C5F00F12}" type="pres">
      <dgm:prSet presAssocID="{9F1BBC33-4282-4FAF-8A4F-009F8A4D7552}" presName="spaceBetweenRectangles" presStyleCnt="0"/>
      <dgm:spPr/>
    </dgm:pt>
    <dgm:pt modelId="{D9B7773D-B21F-4402-96DE-8175F10D45F2}" type="pres">
      <dgm:prSet presAssocID="{055AAAA6-0C0F-41EB-B200-EC72BA08DDF7}" presName="parentLin" presStyleCnt="0"/>
      <dgm:spPr/>
    </dgm:pt>
    <dgm:pt modelId="{31F85918-699F-4CF1-B180-2373BDF28EA2}" type="pres">
      <dgm:prSet presAssocID="{055AAAA6-0C0F-41EB-B200-EC72BA08DDF7}" presName="parentLeftMargin" presStyleLbl="node1" presStyleIdx="0" presStyleCnt="3"/>
      <dgm:spPr/>
    </dgm:pt>
    <dgm:pt modelId="{A28E07F4-9C90-4E49-8EA3-7C20E75E4DA6}" type="pres">
      <dgm:prSet presAssocID="{055AAAA6-0C0F-41EB-B200-EC72BA08DD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E4D213-7ACD-4F6E-8B7B-3F5F652586A4}" type="pres">
      <dgm:prSet presAssocID="{055AAAA6-0C0F-41EB-B200-EC72BA08DDF7}" presName="negativeSpace" presStyleCnt="0"/>
      <dgm:spPr/>
    </dgm:pt>
    <dgm:pt modelId="{22C0FB7C-798D-46A6-B2F6-87BC2F8400E8}" type="pres">
      <dgm:prSet presAssocID="{055AAAA6-0C0F-41EB-B200-EC72BA08DDF7}" presName="childText" presStyleLbl="conFgAcc1" presStyleIdx="1" presStyleCnt="3">
        <dgm:presLayoutVars>
          <dgm:bulletEnabled val="1"/>
        </dgm:presLayoutVars>
      </dgm:prSet>
      <dgm:spPr/>
    </dgm:pt>
    <dgm:pt modelId="{4D405B9C-933F-41A7-85F5-5BB6305F0FCC}" type="pres">
      <dgm:prSet presAssocID="{E53CC886-372D-408A-BA90-87381D598CC5}" presName="spaceBetweenRectangles" presStyleCnt="0"/>
      <dgm:spPr/>
    </dgm:pt>
    <dgm:pt modelId="{FD95DA7E-4E9E-465B-AC5A-FD782C94E27E}" type="pres">
      <dgm:prSet presAssocID="{52B8821E-2306-4FE8-99AD-306BD3A0C3A4}" presName="parentLin" presStyleCnt="0"/>
      <dgm:spPr/>
    </dgm:pt>
    <dgm:pt modelId="{9F8362CF-5CC8-45F0-8369-B3CD696327CE}" type="pres">
      <dgm:prSet presAssocID="{52B8821E-2306-4FE8-99AD-306BD3A0C3A4}" presName="parentLeftMargin" presStyleLbl="node1" presStyleIdx="1" presStyleCnt="3"/>
      <dgm:spPr/>
    </dgm:pt>
    <dgm:pt modelId="{0F1F6C21-AC8E-4474-936B-E2330B748ABB}" type="pres">
      <dgm:prSet presAssocID="{52B8821E-2306-4FE8-99AD-306BD3A0C3A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F47EE9-C952-4F2F-8F1F-2FF94B94E6F9}" type="pres">
      <dgm:prSet presAssocID="{52B8821E-2306-4FE8-99AD-306BD3A0C3A4}" presName="negativeSpace" presStyleCnt="0"/>
      <dgm:spPr/>
    </dgm:pt>
    <dgm:pt modelId="{7DB893E8-96C0-40F7-9A57-2D6D83D2D04E}" type="pres">
      <dgm:prSet presAssocID="{52B8821E-2306-4FE8-99AD-306BD3A0C3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603016-49BA-4273-BEB6-33E6764C4FBB}" type="presOf" srcId="{BA474A29-156F-47AD-B017-A7F040DBD292}" destId="{A048500D-9719-4FB2-8C39-FAA9188ECB7B}" srcOrd="0" destOrd="0" presId="urn:microsoft.com/office/officeart/2005/8/layout/list1"/>
    <dgm:cxn modelId="{4077441A-2259-455D-85ED-1F41F38BC782}" srcId="{BA474A29-156F-47AD-B017-A7F040DBD292}" destId="{98EE23B4-74E6-47D6-B015-6A5DC0CE9489}" srcOrd="0" destOrd="0" parTransId="{1FCC40F5-97E2-468A-B073-5C53A8A6A0CF}" sibTransId="{9F1BBC33-4282-4FAF-8A4F-009F8A4D7552}"/>
    <dgm:cxn modelId="{DA03761B-9374-4D9C-9A85-A1DF51C8B863}" srcId="{BA474A29-156F-47AD-B017-A7F040DBD292}" destId="{055AAAA6-0C0F-41EB-B200-EC72BA08DDF7}" srcOrd="1" destOrd="0" parTransId="{2C2BB81B-F7A0-4A2A-9D75-34EB5F6C2598}" sibTransId="{E53CC886-372D-408A-BA90-87381D598CC5}"/>
    <dgm:cxn modelId="{D27C181F-85BA-4F4E-9B04-0438F8BB014E}" type="presOf" srcId="{055AAAA6-0C0F-41EB-B200-EC72BA08DDF7}" destId="{A28E07F4-9C90-4E49-8EA3-7C20E75E4DA6}" srcOrd="1" destOrd="0" presId="urn:microsoft.com/office/officeart/2005/8/layout/list1"/>
    <dgm:cxn modelId="{29FF0322-78FB-42DA-9BDC-CABE145AEE46}" srcId="{BA474A29-156F-47AD-B017-A7F040DBD292}" destId="{52B8821E-2306-4FE8-99AD-306BD3A0C3A4}" srcOrd="2" destOrd="0" parTransId="{38C716DF-53A2-4DCA-AF53-FF1A32486BC2}" sibTransId="{09CF3D61-B1B1-4911-B634-21D819F17C1D}"/>
    <dgm:cxn modelId="{C9B61C2E-353C-47F9-AB0A-B3597ED30F1B}" type="presOf" srcId="{98EE23B4-74E6-47D6-B015-6A5DC0CE9489}" destId="{6A7BCF23-0F60-4E01-B028-BA8B566F78CC}" srcOrd="0" destOrd="0" presId="urn:microsoft.com/office/officeart/2005/8/layout/list1"/>
    <dgm:cxn modelId="{E7C66636-74BF-4CBC-9F5B-2A1248857E46}" type="presOf" srcId="{98EE23B4-74E6-47D6-B015-6A5DC0CE9489}" destId="{2093743B-2AA8-4837-995D-A80AA8CF090D}" srcOrd="1" destOrd="0" presId="urn:microsoft.com/office/officeart/2005/8/layout/list1"/>
    <dgm:cxn modelId="{955E2E76-C4DC-4E60-85D5-AEA8855C3602}" type="presOf" srcId="{52B8821E-2306-4FE8-99AD-306BD3A0C3A4}" destId="{9F8362CF-5CC8-45F0-8369-B3CD696327CE}" srcOrd="0" destOrd="0" presId="urn:microsoft.com/office/officeart/2005/8/layout/list1"/>
    <dgm:cxn modelId="{E44CCE85-5B1F-4A87-BFA5-4CA990DEF6BF}" type="presOf" srcId="{52B8821E-2306-4FE8-99AD-306BD3A0C3A4}" destId="{0F1F6C21-AC8E-4474-936B-E2330B748ABB}" srcOrd="1" destOrd="0" presId="urn:microsoft.com/office/officeart/2005/8/layout/list1"/>
    <dgm:cxn modelId="{85898C98-4339-4F2C-BBFE-8A1D56EB31F5}" type="presOf" srcId="{055AAAA6-0C0F-41EB-B200-EC72BA08DDF7}" destId="{31F85918-699F-4CF1-B180-2373BDF28EA2}" srcOrd="0" destOrd="0" presId="urn:microsoft.com/office/officeart/2005/8/layout/list1"/>
    <dgm:cxn modelId="{C5769BF3-F63F-467F-8615-76D6835CEB52}" type="presParOf" srcId="{A048500D-9719-4FB2-8C39-FAA9188ECB7B}" destId="{49384DB4-E432-49D4-B6E6-19A77D8F033D}" srcOrd="0" destOrd="0" presId="urn:microsoft.com/office/officeart/2005/8/layout/list1"/>
    <dgm:cxn modelId="{6317F669-A345-4ACE-8F6B-AD58703E5BBE}" type="presParOf" srcId="{49384DB4-E432-49D4-B6E6-19A77D8F033D}" destId="{6A7BCF23-0F60-4E01-B028-BA8B566F78CC}" srcOrd="0" destOrd="0" presId="urn:microsoft.com/office/officeart/2005/8/layout/list1"/>
    <dgm:cxn modelId="{08CBB86D-77D9-44AA-B1F2-9B7DE3501BC3}" type="presParOf" srcId="{49384DB4-E432-49D4-B6E6-19A77D8F033D}" destId="{2093743B-2AA8-4837-995D-A80AA8CF090D}" srcOrd="1" destOrd="0" presId="urn:microsoft.com/office/officeart/2005/8/layout/list1"/>
    <dgm:cxn modelId="{71C8ED14-1350-48E3-B3C0-A418512D3AB3}" type="presParOf" srcId="{A048500D-9719-4FB2-8C39-FAA9188ECB7B}" destId="{860E4269-7568-4C89-90FE-6ACB57F1B31B}" srcOrd="1" destOrd="0" presId="urn:microsoft.com/office/officeart/2005/8/layout/list1"/>
    <dgm:cxn modelId="{00F7A063-1077-4CDB-9C09-0CD2CA863948}" type="presParOf" srcId="{A048500D-9719-4FB2-8C39-FAA9188ECB7B}" destId="{100AA3FD-368D-4BFB-9A72-A75DD83F999B}" srcOrd="2" destOrd="0" presId="urn:microsoft.com/office/officeart/2005/8/layout/list1"/>
    <dgm:cxn modelId="{0FE94168-958F-4337-9607-270FA33C7598}" type="presParOf" srcId="{A048500D-9719-4FB2-8C39-FAA9188ECB7B}" destId="{D077F926-A7AF-440E-B727-C439C5F00F12}" srcOrd="3" destOrd="0" presId="urn:microsoft.com/office/officeart/2005/8/layout/list1"/>
    <dgm:cxn modelId="{67E09D41-2E7E-4DD2-87C7-D25A36061230}" type="presParOf" srcId="{A048500D-9719-4FB2-8C39-FAA9188ECB7B}" destId="{D9B7773D-B21F-4402-96DE-8175F10D45F2}" srcOrd="4" destOrd="0" presId="urn:microsoft.com/office/officeart/2005/8/layout/list1"/>
    <dgm:cxn modelId="{2F7A75AB-94FD-4B8E-B933-94402DED2B72}" type="presParOf" srcId="{D9B7773D-B21F-4402-96DE-8175F10D45F2}" destId="{31F85918-699F-4CF1-B180-2373BDF28EA2}" srcOrd="0" destOrd="0" presId="urn:microsoft.com/office/officeart/2005/8/layout/list1"/>
    <dgm:cxn modelId="{F6FB0366-568C-4684-90DA-676A2326B0E5}" type="presParOf" srcId="{D9B7773D-B21F-4402-96DE-8175F10D45F2}" destId="{A28E07F4-9C90-4E49-8EA3-7C20E75E4DA6}" srcOrd="1" destOrd="0" presId="urn:microsoft.com/office/officeart/2005/8/layout/list1"/>
    <dgm:cxn modelId="{A9AE415C-4B19-4732-9529-6CDE27527A1F}" type="presParOf" srcId="{A048500D-9719-4FB2-8C39-FAA9188ECB7B}" destId="{C5E4D213-7ACD-4F6E-8B7B-3F5F652586A4}" srcOrd="5" destOrd="0" presId="urn:microsoft.com/office/officeart/2005/8/layout/list1"/>
    <dgm:cxn modelId="{FDE72B59-C89A-4F93-97A1-76E5C6B6B99D}" type="presParOf" srcId="{A048500D-9719-4FB2-8C39-FAA9188ECB7B}" destId="{22C0FB7C-798D-46A6-B2F6-87BC2F8400E8}" srcOrd="6" destOrd="0" presId="urn:microsoft.com/office/officeart/2005/8/layout/list1"/>
    <dgm:cxn modelId="{4D7825F4-0BD5-4EC4-8DF4-78A89AA57521}" type="presParOf" srcId="{A048500D-9719-4FB2-8C39-FAA9188ECB7B}" destId="{4D405B9C-933F-41A7-85F5-5BB6305F0FCC}" srcOrd="7" destOrd="0" presId="urn:microsoft.com/office/officeart/2005/8/layout/list1"/>
    <dgm:cxn modelId="{7D797719-55A0-40F0-9076-367D600F1187}" type="presParOf" srcId="{A048500D-9719-4FB2-8C39-FAA9188ECB7B}" destId="{FD95DA7E-4E9E-465B-AC5A-FD782C94E27E}" srcOrd="8" destOrd="0" presId="urn:microsoft.com/office/officeart/2005/8/layout/list1"/>
    <dgm:cxn modelId="{9E96DA56-108C-4207-B7D8-B348DDAC92A8}" type="presParOf" srcId="{FD95DA7E-4E9E-465B-AC5A-FD782C94E27E}" destId="{9F8362CF-5CC8-45F0-8369-B3CD696327CE}" srcOrd="0" destOrd="0" presId="urn:microsoft.com/office/officeart/2005/8/layout/list1"/>
    <dgm:cxn modelId="{AA1B4711-8970-4F4A-8693-0BC4DDCFF4BD}" type="presParOf" srcId="{FD95DA7E-4E9E-465B-AC5A-FD782C94E27E}" destId="{0F1F6C21-AC8E-4474-936B-E2330B748ABB}" srcOrd="1" destOrd="0" presId="urn:microsoft.com/office/officeart/2005/8/layout/list1"/>
    <dgm:cxn modelId="{53817C89-3A3F-4F1B-8419-420794859EAD}" type="presParOf" srcId="{A048500D-9719-4FB2-8C39-FAA9188ECB7B}" destId="{63F47EE9-C952-4F2F-8F1F-2FF94B94E6F9}" srcOrd="9" destOrd="0" presId="urn:microsoft.com/office/officeart/2005/8/layout/list1"/>
    <dgm:cxn modelId="{11656BCC-2D61-4845-8192-47817CAA8904}" type="presParOf" srcId="{A048500D-9719-4FB2-8C39-FAA9188ECB7B}" destId="{7DB893E8-96C0-40F7-9A57-2D6D83D2D0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7C680-C552-46DD-A0B9-C35F3D48936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D0492E3-0013-4C8F-93D5-6F582C1205E3}">
      <dgm:prSet phldrT="[Texto]"/>
      <dgm:spPr/>
      <dgm:t>
        <a:bodyPr/>
        <a:lstStyle/>
        <a:p>
          <a:r>
            <a:rPr lang="es-EC" dirty="0"/>
            <a:t>Epidídimo </a:t>
          </a:r>
        </a:p>
      </dgm:t>
    </dgm:pt>
    <dgm:pt modelId="{95FA014E-BD4C-4DFE-8C65-4DF2A4F6DEB6}" type="parTrans" cxnId="{E9A8FFBC-3BFE-4B7E-B0BC-D7CF4D7E7EE1}">
      <dgm:prSet/>
      <dgm:spPr/>
      <dgm:t>
        <a:bodyPr/>
        <a:lstStyle/>
        <a:p>
          <a:endParaRPr lang="es-EC"/>
        </a:p>
      </dgm:t>
    </dgm:pt>
    <dgm:pt modelId="{CF628564-5A06-4D26-8156-97F130BA2B1E}" type="sibTrans" cxnId="{E9A8FFBC-3BFE-4B7E-B0BC-D7CF4D7E7EE1}">
      <dgm:prSet/>
      <dgm:spPr/>
      <dgm:t>
        <a:bodyPr/>
        <a:lstStyle/>
        <a:p>
          <a:endParaRPr lang="es-EC"/>
        </a:p>
      </dgm:t>
    </dgm:pt>
    <dgm:pt modelId="{6753F502-8CBD-4D9A-B39A-95570F64152B}">
      <dgm:prSet phldrT="[Texto]"/>
      <dgm:spPr/>
      <dgm:t>
        <a:bodyPr/>
        <a:lstStyle/>
        <a:p>
          <a:r>
            <a:rPr lang="es-EC" b="0" i="0" dirty="0"/>
            <a:t>Borde  posterior del testículo.</a:t>
          </a:r>
          <a:endParaRPr lang="es-EC" dirty="0"/>
        </a:p>
      </dgm:t>
    </dgm:pt>
    <dgm:pt modelId="{6C6546E0-D002-429C-B674-844AD49BC607}" type="parTrans" cxnId="{1BADB402-57AA-4585-A850-521664F3290C}">
      <dgm:prSet/>
      <dgm:spPr/>
      <dgm:t>
        <a:bodyPr/>
        <a:lstStyle/>
        <a:p>
          <a:endParaRPr lang="es-EC"/>
        </a:p>
      </dgm:t>
    </dgm:pt>
    <dgm:pt modelId="{20778520-E418-4F0F-AD04-D2BFAF3A1F12}" type="sibTrans" cxnId="{1BADB402-57AA-4585-A850-521664F3290C}">
      <dgm:prSet/>
      <dgm:spPr/>
      <dgm:t>
        <a:bodyPr/>
        <a:lstStyle/>
        <a:p>
          <a:endParaRPr lang="es-EC"/>
        </a:p>
      </dgm:t>
    </dgm:pt>
    <dgm:pt modelId="{568875C8-8305-4F0F-B46B-45F8A8657F25}">
      <dgm:prSet phldrT="[Texto]"/>
      <dgm:spPr/>
      <dgm:t>
        <a:bodyPr/>
        <a:lstStyle/>
        <a:p>
          <a:r>
            <a:rPr lang="es-EC" dirty="0"/>
            <a:t>Cabeza cuerpo y cola</a:t>
          </a:r>
        </a:p>
      </dgm:t>
    </dgm:pt>
    <dgm:pt modelId="{F60EBAC9-E4E9-4178-A5F1-F8316AD8AF13}" type="parTrans" cxnId="{875DD0D9-BE89-4489-B1CD-EDAA5948F9C6}">
      <dgm:prSet/>
      <dgm:spPr/>
      <dgm:t>
        <a:bodyPr/>
        <a:lstStyle/>
        <a:p>
          <a:endParaRPr lang="es-EC"/>
        </a:p>
      </dgm:t>
    </dgm:pt>
    <dgm:pt modelId="{031FC2B1-7E65-4B81-BB58-DD53D9D1664D}" type="sibTrans" cxnId="{875DD0D9-BE89-4489-B1CD-EDAA5948F9C6}">
      <dgm:prSet/>
      <dgm:spPr/>
      <dgm:t>
        <a:bodyPr/>
        <a:lstStyle/>
        <a:p>
          <a:endParaRPr lang="es-EC"/>
        </a:p>
      </dgm:t>
    </dgm:pt>
    <dgm:pt modelId="{24519E6D-C299-40AB-8F79-58AC6B88AEB4}" type="pres">
      <dgm:prSet presAssocID="{6C47C680-C552-46DD-A0B9-C35F3D48936A}" presName="Name0" presStyleCnt="0">
        <dgm:presLayoutVars>
          <dgm:dir/>
          <dgm:animLvl val="lvl"/>
          <dgm:resizeHandles val="exact"/>
        </dgm:presLayoutVars>
      </dgm:prSet>
      <dgm:spPr/>
    </dgm:pt>
    <dgm:pt modelId="{EACCC26C-486E-4C0A-9AC7-174E5605A67B}" type="pres">
      <dgm:prSet presAssocID="{8D0492E3-0013-4C8F-93D5-6F582C1205E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FD2178-0B3B-41F1-8DE3-EE9CCA5663DA}" type="pres">
      <dgm:prSet presAssocID="{CF628564-5A06-4D26-8156-97F130BA2B1E}" presName="parTxOnlySpace" presStyleCnt="0"/>
      <dgm:spPr/>
    </dgm:pt>
    <dgm:pt modelId="{7D3E3C00-4F5F-4A24-922B-3E511AF10428}" type="pres">
      <dgm:prSet presAssocID="{6753F502-8CBD-4D9A-B39A-95570F64152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D5880FA-F51F-4A36-A5B9-5BBF97F06B61}" type="pres">
      <dgm:prSet presAssocID="{20778520-E418-4F0F-AD04-D2BFAF3A1F12}" presName="parTxOnlySpace" presStyleCnt="0"/>
      <dgm:spPr/>
    </dgm:pt>
    <dgm:pt modelId="{76714A75-A8F6-4109-B4DC-FA4417D417C0}" type="pres">
      <dgm:prSet presAssocID="{568875C8-8305-4F0F-B46B-45F8A8657F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BADB402-57AA-4585-A850-521664F3290C}" srcId="{6C47C680-C552-46DD-A0B9-C35F3D48936A}" destId="{6753F502-8CBD-4D9A-B39A-95570F64152B}" srcOrd="1" destOrd="0" parTransId="{6C6546E0-D002-429C-B674-844AD49BC607}" sibTransId="{20778520-E418-4F0F-AD04-D2BFAF3A1F12}"/>
    <dgm:cxn modelId="{086C8D26-1EAF-4C73-8859-6285373C80D5}" type="presOf" srcId="{568875C8-8305-4F0F-B46B-45F8A8657F25}" destId="{76714A75-A8F6-4109-B4DC-FA4417D417C0}" srcOrd="0" destOrd="0" presId="urn:microsoft.com/office/officeart/2005/8/layout/chevron1"/>
    <dgm:cxn modelId="{C54C102D-6404-4EB7-AB59-5A7BAB18C8D4}" type="presOf" srcId="{6753F502-8CBD-4D9A-B39A-95570F64152B}" destId="{7D3E3C00-4F5F-4A24-922B-3E511AF10428}" srcOrd="0" destOrd="0" presId="urn:microsoft.com/office/officeart/2005/8/layout/chevron1"/>
    <dgm:cxn modelId="{7424EB85-4633-44B4-9A7D-A753BAA44913}" type="presOf" srcId="{6C47C680-C552-46DD-A0B9-C35F3D48936A}" destId="{24519E6D-C299-40AB-8F79-58AC6B88AEB4}" srcOrd="0" destOrd="0" presId="urn:microsoft.com/office/officeart/2005/8/layout/chevron1"/>
    <dgm:cxn modelId="{E9A8FFBC-3BFE-4B7E-B0BC-D7CF4D7E7EE1}" srcId="{6C47C680-C552-46DD-A0B9-C35F3D48936A}" destId="{8D0492E3-0013-4C8F-93D5-6F582C1205E3}" srcOrd="0" destOrd="0" parTransId="{95FA014E-BD4C-4DFE-8C65-4DF2A4F6DEB6}" sibTransId="{CF628564-5A06-4D26-8156-97F130BA2B1E}"/>
    <dgm:cxn modelId="{75A418CB-07BA-470A-9A25-440D9B1ECC68}" type="presOf" srcId="{8D0492E3-0013-4C8F-93D5-6F582C1205E3}" destId="{EACCC26C-486E-4C0A-9AC7-174E5605A67B}" srcOrd="0" destOrd="0" presId="urn:microsoft.com/office/officeart/2005/8/layout/chevron1"/>
    <dgm:cxn modelId="{875DD0D9-BE89-4489-B1CD-EDAA5948F9C6}" srcId="{6C47C680-C552-46DD-A0B9-C35F3D48936A}" destId="{568875C8-8305-4F0F-B46B-45F8A8657F25}" srcOrd="2" destOrd="0" parTransId="{F60EBAC9-E4E9-4178-A5F1-F8316AD8AF13}" sibTransId="{031FC2B1-7E65-4B81-BB58-DD53D9D1664D}"/>
    <dgm:cxn modelId="{DF1BDE2D-8289-4029-9028-1B6F997833C3}" type="presParOf" srcId="{24519E6D-C299-40AB-8F79-58AC6B88AEB4}" destId="{EACCC26C-486E-4C0A-9AC7-174E5605A67B}" srcOrd="0" destOrd="0" presId="urn:microsoft.com/office/officeart/2005/8/layout/chevron1"/>
    <dgm:cxn modelId="{7070D578-46C6-4E0E-A3C8-0D82F49F390D}" type="presParOf" srcId="{24519E6D-C299-40AB-8F79-58AC6B88AEB4}" destId="{32FD2178-0B3B-41F1-8DE3-EE9CCA5663DA}" srcOrd="1" destOrd="0" presId="urn:microsoft.com/office/officeart/2005/8/layout/chevron1"/>
    <dgm:cxn modelId="{B6F476CA-6F61-4A1C-AEB6-6B62883ED8C2}" type="presParOf" srcId="{24519E6D-C299-40AB-8F79-58AC6B88AEB4}" destId="{7D3E3C00-4F5F-4A24-922B-3E511AF10428}" srcOrd="2" destOrd="0" presId="urn:microsoft.com/office/officeart/2005/8/layout/chevron1"/>
    <dgm:cxn modelId="{73D08626-E04B-4FFB-9376-6B45E3937197}" type="presParOf" srcId="{24519E6D-C299-40AB-8F79-58AC6B88AEB4}" destId="{7D5880FA-F51F-4A36-A5B9-5BBF97F06B61}" srcOrd="3" destOrd="0" presId="urn:microsoft.com/office/officeart/2005/8/layout/chevron1"/>
    <dgm:cxn modelId="{5E835B64-954E-4166-A90A-B0AAF4051EBA}" type="presParOf" srcId="{24519E6D-C299-40AB-8F79-58AC6B88AEB4}" destId="{76714A75-A8F6-4109-B4DC-FA4417D417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992F-B208-463E-BB6A-040BACCCB37D}">
      <dsp:nvSpPr>
        <dsp:cNvPr id="0" name=""/>
        <dsp:cNvSpPr/>
      </dsp:nvSpPr>
      <dsp:spPr>
        <a:xfrm>
          <a:off x="1395374" y="64743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14C4-07CC-45A8-B00C-8AD73FDC1F4D}">
      <dsp:nvSpPr>
        <dsp:cNvPr id="0" name=""/>
        <dsp:cNvSpPr/>
      </dsp:nvSpPr>
      <dsp:spPr>
        <a:xfrm>
          <a:off x="207374" y="306168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0" i="0" kern="1200" baseline="0"/>
            <a:t>Los órganos reproductores masculinos y femeninos trabajan juntos para producir la descendencia. </a:t>
          </a:r>
          <a:endParaRPr lang="en-US" sz="1700" kern="1200"/>
        </a:p>
      </dsp:txBody>
      <dsp:txXfrm>
        <a:off x="207374" y="3061686"/>
        <a:ext cx="4320000" cy="720000"/>
      </dsp:txXfrm>
    </dsp:sp>
    <dsp:sp modelId="{26BD1793-A8A1-42D0-9F65-5BC2002C89D5}">
      <dsp:nvSpPr>
        <dsp:cNvPr id="0" name=""/>
        <dsp:cNvSpPr/>
      </dsp:nvSpPr>
      <dsp:spPr>
        <a:xfrm>
          <a:off x="6471375" y="64743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8C5AB-1B00-4469-B764-0C4EEE236AEA}">
      <dsp:nvSpPr>
        <dsp:cNvPr id="0" name=""/>
        <dsp:cNvSpPr/>
      </dsp:nvSpPr>
      <dsp:spPr>
        <a:xfrm>
          <a:off x="5283375" y="306168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0" i="0" kern="1200" baseline="0"/>
            <a:t>Producción hormonal para desarrollo de características sexuales secundarias.</a:t>
          </a:r>
          <a:endParaRPr lang="en-US" sz="1700" kern="1200"/>
        </a:p>
      </dsp:txBody>
      <dsp:txXfrm>
        <a:off x="5283375" y="3061686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9AB9C-0580-4805-A782-C249FC3ECA97}">
      <dsp:nvSpPr>
        <dsp:cNvPr id="0" name=""/>
        <dsp:cNvSpPr/>
      </dsp:nvSpPr>
      <dsp:spPr>
        <a:xfrm>
          <a:off x="4473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Gónadas </a:t>
          </a:r>
        </a:p>
      </dsp:txBody>
      <dsp:txXfrm>
        <a:off x="38843" y="292459"/>
        <a:ext cx="1887049" cy="1104733"/>
      </dsp:txXfrm>
    </dsp:sp>
    <dsp:sp modelId="{A6A438D0-78A2-49E7-92F7-BBF9A8294257}">
      <dsp:nvSpPr>
        <dsp:cNvPr id="0" name=""/>
        <dsp:cNvSpPr/>
      </dsp:nvSpPr>
      <dsp:spPr>
        <a:xfrm>
          <a:off x="2155841" y="602308"/>
          <a:ext cx="414627" cy="48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2155841" y="699315"/>
        <a:ext cx="290239" cy="291021"/>
      </dsp:txXfrm>
    </dsp:sp>
    <dsp:sp modelId="{AF6B62F7-8182-4A9A-9C27-B8AC3C5C6917}">
      <dsp:nvSpPr>
        <dsp:cNvPr id="0" name=""/>
        <dsp:cNvSpPr/>
      </dsp:nvSpPr>
      <dsp:spPr>
        <a:xfrm>
          <a:off x="2742578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Conductos genitales </a:t>
          </a:r>
        </a:p>
      </dsp:txBody>
      <dsp:txXfrm>
        <a:off x="2776948" y="292459"/>
        <a:ext cx="1887049" cy="1104733"/>
      </dsp:txXfrm>
    </dsp:sp>
    <dsp:sp modelId="{DB2ADEE0-43A2-4789-AC88-F9D6A28502AB}">
      <dsp:nvSpPr>
        <dsp:cNvPr id="0" name=""/>
        <dsp:cNvSpPr/>
      </dsp:nvSpPr>
      <dsp:spPr>
        <a:xfrm>
          <a:off x="4893946" y="602308"/>
          <a:ext cx="414627" cy="48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4893946" y="699315"/>
        <a:ext cx="290239" cy="291021"/>
      </dsp:txXfrm>
    </dsp:sp>
    <dsp:sp modelId="{A0EEAEE9-621C-4B02-8F74-1209600169A5}">
      <dsp:nvSpPr>
        <dsp:cNvPr id="0" name=""/>
        <dsp:cNvSpPr/>
      </dsp:nvSpPr>
      <dsp:spPr>
        <a:xfrm>
          <a:off x="5480682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Glándulas sexuales </a:t>
          </a:r>
          <a:r>
            <a:rPr lang="es-EC" sz="2200" kern="1200" dirty="0" err="1"/>
            <a:t>accesorías</a:t>
          </a:r>
          <a:r>
            <a:rPr lang="es-EC" sz="2200" kern="1200" dirty="0"/>
            <a:t> </a:t>
          </a:r>
        </a:p>
      </dsp:txBody>
      <dsp:txXfrm>
        <a:off x="5515052" y="292459"/>
        <a:ext cx="1887049" cy="1104733"/>
      </dsp:txXfrm>
    </dsp:sp>
    <dsp:sp modelId="{E8BBAA69-1FAD-4EB3-A3A1-83CEB83BEFED}">
      <dsp:nvSpPr>
        <dsp:cNvPr id="0" name=""/>
        <dsp:cNvSpPr/>
      </dsp:nvSpPr>
      <dsp:spPr>
        <a:xfrm>
          <a:off x="7632050" y="602308"/>
          <a:ext cx="414627" cy="48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7632050" y="699315"/>
        <a:ext cx="290239" cy="291021"/>
      </dsp:txXfrm>
    </dsp:sp>
    <dsp:sp modelId="{05130B9B-0749-4AB0-A51A-8A09BD5F7BE3}">
      <dsp:nvSpPr>
        <dsp:cNvPr id="0" name=""/>
        <dsp:cNvSpPr/>
      </dsp:nvSpPr>
      <dsp:spPr>
        <a:xfrm>
          <a:off x="8218787" y="258089"/>
          <a:ext cx="1955789" cy="117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Pene </a:t>
          </a:r>
        </a:p>
      </dsp:txBody>
      <dsp:txXfrm>
        <a:off x="8253157" y="292459"/>
        <a:ext cx="1887049" cy="1104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1717-625E-4393-9B3E-A2435A97AE2F}">
      <dsp:nvSpPr>
        <dsp:cNvPr id="0" name=""/>
        <dsp:cNvSpPr/>
      </dsp:nvSpPr>
      <dsp:spPr>
        <a:xfrm>
          <a:off x="763428" y="0"/>
          <a:ext cx="8652192" cy="24407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5CF1B-FF1E-4A0E-A176-4C85AB46C50A}">
      <dsp:nvSpPr>
        <dsp:cNvPr id="0" name=""/>
        <dsp:cNvSpPr/>
      </dsp:nvSpPr>
      <dsp:spPr>
        <a:xfrm>
          <a:off x="3824" y="732223"/>
          <a:ext cx="2392811" cy="9762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Testículo:</a:t>
          </a:r>
        </a:p>
      </dsp:txBody>
      <dsp:txXfrm>
        <a:off x="51483" y="779882"/>
        <a:ext cx="2297493" cy="880980"/>
      </dsp:txXfrm>
    </dsp:sp>
    <dsp:sp modelId="{9725993B-B9F6-43D3-90EE-21CF55531F77}">
      <dsp:nvSpPr>
        <dsp:cNvPr id="0" name=""/>
        <dsp:cNvSpPr/>
      </dsp:nvSpPr>
      <dsp:spPr>
        <a:xfrm>
          <a:off x="2596687" y="732223"/>
          <a:ext cx="2392811" cy="9762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i="0" kern="1200" dirty="0"/>
            <a:t>Dos caras: medial y lateral. </a:t>
          </a:r>
          <a:endParaRPr lang="es-EC" sz="2400" kern="1200" dirty="0"/>
        </a:p>
      </dsp:txBody>
      <dsp:txXfrm>
        <a:off x="2644346" y="779882"/>
        <a:ext cx="2297493" cy="880980"/>
      </dsp:txXfrm>
    </dsp:sp>
    <dsp:sp modelId="{E381826B-F5C6-4CC3-A6B9-BDBC4DB4D111}">
      <dsp:nvSpPr>
        <dsp:cNvPr id="0" name=""/>
        <dsp:cNvSpPr/>
      </dsp:nvSpPr>
      <dsp:spPr>
        <a:xfrm>
          <a:off x="5189551" y="732223"/>
          <a:ext cx="2392811" cy="9762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900 túbulos seminíferos </a:t>
          </a:r>
        </a:p>
      </dsp:txBody>
      <dsp:txXfrm>
        <a:off x="5237210" y="779882"/>
        <a:ext cx="2297493" cy="880980"/>
      </dsp:txXfrm>
    </dsp:sp>
    <dsp:sp modelId="{52EF209D-44FE-405D-88BC-50647E56E06A}">
      <dsp:nvSpPr>
        <dsp:cNvPr id="0" name=""/>
        <dsp:cNvSpPr/>
      </dsp:nvSpPr>
      <dsp:spPr>
        <a:xfrm>
          <a:off x="7782414" y="732223"/>
          <a:ext cx="2392811" cy="9762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Doble función </a:t>
          </a:r>
        </a:p>
      </dsp:txBody>
      <dsp:txXfrm>
        <a:off x="7830073" y="779882"/>
        <a:ext cx="2297493" cy="880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AA3FD-368D-4BFB-9A72-A75DD83F999B}">
      <dsp:nvSpPr>
        <dsp:cNvPr id="0" name=""/>
        <dsp:cNvSpPr/>
      </dsp:nvSpPr>
      <dsp:spPr>
        <a:xfrm>
          <a:off x="0" y="493704"/>
          <a:ext cx="30906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93743B-2AA8-4837-995D-A80AA8CF090D}">
      <dsp:nvSpPr>
        <dsp:cNvPr id="0" name=""/>
        <dsp:cNvSpPr/>
      </dsp:nvSpPr>
      <dsp:spPr>
        <a:xfrm>
          <a:off x="154533" y="21384"/>
          <a:ext cx="2163470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774" tIns="0" rIns="8177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i="0" kern="1200" dirty="0"/>
            <a:t>Túnica  vaginal</a:t>
          </a:r>
          <a:endParaRPr lang="es-EC" sz="3200" kern="1200" dirty="0"/>
        </a:p>
      </dsp:txBody>
      <dsp:txXfrm>
        <a:off x="200647" y="67498"/>
        <a:ext cx="2071242" cy="852412"/>
      </dsp:txXfrm>
    </dsp:sp>
    <dsp:sp modelId="{22C0FB7C-798D-46A6-B2F6-87BC2F8400E8}">
      <dsp:nvSpPr>
        <dsp:cNvPr id="0" name=""/>
        <dsp:cNvSpPr/>
      </dsp:nvSpPr>
      <dsp:spPr>
        <a:xfrm>
          <a:off x="0" y="1945224"/>
          <a:ext cx="30906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8E07F4-9C90-4E49-8EA3-7C20E75E4DA6}">
      <dsp:nvSpPr>
        <dsp:cNvPr id="0" name=""/>
        <dsp:cNvSpPr/>
      </dsp:nvSpPr>
      <dsp:spPr>
        <a:xfrm>
          <a:off x="154533" y="1472904"/>
          <a:ext cx="2163470" cy="9446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774" tIns="0" rIns="8177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i="0" kern="1200" dirty="0"/>
            <a:t>Túnica  albugínea</a:t>
          </a:r>
          <a:endParaRPr lang="es-EC" sz="3200" kern="1200" dirty="0"/>
        </a:p>
      </dsp:txBody>
      <dsp:txXfrm>
        <a:off x="200647" y="1519018"/>
        <a:ext cx="2071242" cy="852412"/>
      </dsp:txXfrm>
    </dsp:sp>
    <dsp:sp modelId="{7DB893E8-96C0-40F7-9A57-2D6D83D2D04E}">
      <dsp:nvSpPr>
        <dsp:cNvPr id="0" name=""/>
        <dsp:cNvSpPr/>
      </dsp:nvSpPr>
      <dsp:spPr>
        <a:xfrm>
          <a:off x="0" y="3396743"/>
          <a:ext cx="30906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1F6C21-AC8E-4474-936B-E2330B748ABB}">
      <dsp:nvSpPr>
        <dsp:cNvPr id="0" name=""/>
        <dsp:cNvSpPr/>
      </dsp:nvSpPr>
      <dsp:spPr>
        <a:xfrm>
          <a:off x="154533" y="2924424"/>
          <a:ext cx="2163470" cy="9446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774" tIns="0" rIns="8177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0" i="0" kern="1200" dirty="0"/>
            <a:t>Túbulos  seminíferos</a:t>
          </a:r>
          <a:endParaRPr lang="es-EC" sz="3200" kern="1200" dirty="0"/>
        </a:p>
      </dsp:txBody>
      <dsp:txXfrm>
        <a:off x="200647" y="2970538"/>
        <a:ext cx="2071242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CC26C-486E-4C0A-9AC7-174E5605A67B}">
      <dsp:nvSpPr>
        <dsp:cNvPr id="0" name=""/>
        <dsp:cNvSpPr/>
      </dsp:nvSpPr>
      <dsp:spPr>
        <a:xfrm>
          <a:off x="2982" y="19417"/>
          <a:ext cx="3633244" cy="14532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Epidídimo </a:t>
          </a:r>
        </a:p>
      </dsp:txBody>
      <dsp:txXfrm>
        <a:off x="729631" y="19417"/>
        <a:ext cx="2179947" cy="1453297"/>
      </dsp:txXfrm>
    </dsp:sp>
    <dsp:sp modelId="{7D3E3C00-4F5F-4A24-922B-3E511AF10428}">
      <dsp:nvSpPr>
        <dsp:cNvPr id="0" name=""/>
        <dsp:cNvSpPr/>
      </dsp:nvSpPr>
      <dsp:spPr>
        <a:xfrm>
          <a:off x="3272902" y="19417"/>
          <a:ext cx="3633244" cy="145329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b="0" i="0" kern="1200" dirty="0"/>
            <a:t>Borde  posterior del testículo.</a:t>
          </a:r>
          <a:endParaRPr lang="es-EC" sz="3100" kern="1200" dirty="0"/>
        </a:p>
      </dsp:txBody>
      <dsp:txXfrm>
        <a:off x="3999551" y="19417"/>
        <a:ext cx="2179947" cy="1453297"/>
      </dsp:txXfrm>
    </dsp:sp>
    <dsp:sp modelId="{76714A75-A8F6-4109-B4DC-FA4417D417C0}">
      <dsp:nvSpPr>
        <dsp:cNvPr id="0" name=""/>
        <dsp:cNvSpPr/>
      </dsp:nvSpPr>
      <dsp:spPr>
        <a:xfrm>
          <a:off x="6542822" y="19417"/>
          <a:ext cx="3633244" cy="145329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Cabeza cuerpo y cola</a:t>
          </a:r>
        </a:p>
      </dsp:txBody>
      <dsp:txXfrm>
        <a:off x="7269471" y="19417"/>
        <a:ext cx="2179947" cy="145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4BFF8-AFFA-FE31-AD5B-A2E70604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81FA4F-C6A5-EE2C-A2EE-DFBC33BE7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EEFD2-7B9C-39E7-E1FC-148DF1BA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71669-E5A5-D8FC-E9D6-431CFDC4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C4206-B992-F448-6099-9A6F6D02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39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CB614-CFAA-8134-6C85-9232D010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84A69A-1F58-FDA4-1660-253D1DF3D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07B8B-3931-BB42-CD60-5263166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C5D7D-2E86-973A-8995-7E94085A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38603-2F54-36A9-E709-9A99F717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82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3FFF03-868D-DDFE-80D0-874FA07FF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B43D1-CE38-CB8D-AFD0-B4D237BF2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8D3D8-23D1-A818-DC03-94378490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13F2A-9694-1566-1FFD-5CFC8DCD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29C72C-A9F2-B109-31E4-719DACCA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99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27,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96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94DBA-16AC-0B62-1F62-B06290E3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995D2-8809-CB89-461B-FE0F2C7D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E3E720-1046-2C6D-6049-BCFAD17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DAB0C-BD05-1DE7-3054-95FD137D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CE6F5-3ECC-8E34-F42E-5188BED3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5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8F153-F534-CC5F-924B-60F5A1EB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1A7DB9-796D-5DA3-2891-0FFE7018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35149-60D4-9ADB-984E-E76E4C27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3C0E7-A04F-2F61-2A1C-C8C74EA3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02CAF7-D916-3E9B-B549-FF8F60F4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1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E0713-1086-9D9A-69BB-465992E6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DC9F7-7255-6D99-ADE8-57C466D95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040D34-E84A-FA82-4D9A-2460B03F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FC7A4-741C-690A-F21A-DED6DF9D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A0453-D6C4-6729-DD5B-D4438FA9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D1FBA-AA2C-D794-ED82-513AA865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2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525FA-6EC3-59C2-33FC-324376E6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56CBA-D112-DD35-71F8-AB82F654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F8AD14-9C83-AC0B-F9E5-54C568992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072062-2992-451A-E6D3-D761F17BE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F0EF79-8133-F3A4-0073-C9226E6D9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694F7B-A2D9-8C74-AFD3-36421D63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77F59C-B5BD-2774-B9A7-690EF2B6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F4143F-8448-43E3-139F-C3394FD9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5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EB0F6-A250-43FF-B071-20494972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2C1A91-9466-E33E-F239-D3D5E2C2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5A0BF3-B89B-9256-2012-229B2C2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A903A8-D035-1ED3-0C4D-31AADC7D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38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A8FBA-1614-4E6A-F5DB-C4DB57C7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22531B-E499-0DEB-4607-33F25115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BE41D-1D1A-C681-2FE2-7F49B266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8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41460-E0D4-648F-7EBF-D05C3F4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1C5ED1-3256-D1F4-3B25-7F50346B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B1C5C-679B-C5B8-9B82-049164543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CE396D-06A1-B17A-05F5-94E0B2EA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42E99-221F-FCDA-CD7A-AA94FA24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F43CF-285F-B030-60CA-BC76B328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7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1A37-FA3B-E150-04A2-7481B73C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4C518C-258B-1841-2A32-77EFAA5CE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04847B-374A-CC50-2959-8DDD49E69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27DFD6-9DEF-C72B-76DC-9EC43B86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3EAFD8-0E29-81D8-433F-DC2A2B5D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FEB5EB-A129-061D-59D6-13B17BBC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2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138530-D9B8-F3B4-F4A2-8D68FD67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8A666-5EE8-AFAD-3B76-E4A97EA3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4CB9C-F931-2818-9C72-1FC92EF8A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2177-1262-4321-B982-87CB7AF9CEA5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924E-6B86-F8C1-4012-435123BD9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6C836-78EA-3C92-4B60-D200B334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26E4-40A9-46C3-9C66-337BADA5A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80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7BA08-195A-9B68-E502-A97351776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6C18CB-AEAE-5E31-A198-396E9234B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92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F7873-FB85-64D1-83FE-E595B349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4"/>
            <a:ext cx="6455833" cy="17288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spc="800" dirty="0" err="1">
                <a:solidFill>
                  <a:schemeClr val="tx1"/>
                </a:solidFill>
              </a:rPr>
              <a:t>Anatomía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fisiológica</a:t>
            </a:r>
            <a:r>
              <a:rPr lang="en-US" sz="3400" spc="800" dirty="0">
                <a:solidFill>
                  <a:schemeClr val="tx1"/>
                </a:solidFill>
              </a:rPr>
              <a:t> de </a:t>
            </a:r>
            <a:r>
              <a:rPr lang="en-US" sz="3400" spc="800" dirty="0" err="1">
                <a:solidFill>
                  <a:schemeClr val="tx1"/>
                </a:solidFill>
              </a:rPr>
              <a:t>los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órganos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sexuales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masculino</a:t>
            </a:r>
            <a:r>
              <a:rPr lang="en-US" sz="3400" spc="800" dirty="0">
                <a:solidFill>
                  <a:schemeClr val="tx1"/>
                </a:solidFill>
              </a:rPr>
              <a:t>: </a:t>
            </a:r>
            <a:r>
              <a:rPr lang="en-US" sz="3400" spc="800" dirty="0" err="1">
                <a:solidFill>
                  <a:schemeClr val="tx1"/>
                </a:solidFill>
              </a:rPr>
              <a:t>túbulo</a:t>
            </a:r>
            <a:r>
              <a:rPr lang="en-US" sz="3400" spc="800" dirty="0">
                <a:solidFill>
                  <a:schemeClr val="tx1"/>
                </a:solidFill>
              </a:rPr>
              <a:t> </a:t>
            </a:r>
            <a:r>
              <a:rPr lang="en-US" sz="3400" spc="800" dirty="0" err="1">
                <a:solidFill>
                  <a:schemeClr val="tx1"/>
                </a:solidFill>
              </a:rPr>
              <a:t>seminifero</a:t>
            </a:r>
            <a:endParaRPr lang="en-US" sz="3400" spc="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Qué es el síndrome de Sertoli? - Causas y posible tratamiento">
            <a:extLst>
              <a:ext uri="{FF2B5EF4-FFF2-40B4-BE49-F238E27FC236}">
                <a16:creationId xmlns:a16="http://schemas.microsoft.com/office/drawing/2014/main" id="{2723B5C3-B0E2-435D-298F-444C33DC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783" y="338631"/>
            <a:ext cx="3962253" cy="176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men: Histologia catedra dos | Histología, Biología Celular, Embriología  y Genética | Medicina UBA | | Filadd">
            <a:extLst>
              <a:ext uri="{FF2B5EF4-FFF2-40B4-BE49-F238E27FC236}">
                <a16:creationId xmlns:a16="http://schemas.microsoft.com/office/drawing/2014/main" id="{F15DC0AE-4A46-E86A-A967-83218E7D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485" y="2658795"/>
            <a:ext cx="3282368" cy="40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9E4F5F0-C2AF-D1F3-F325-91DE97FA5481}"/>
              </a:ext>
            </a:extLst>
          </p:cNvPr>
          <p:cNvCxnSpPr/>
          <p:nvPr/>
        </p:nvCxnSpPr>
        <p:spPr>
          <a:xfrm flipH="1" flipV="1">
            <a:off x="7260505" y="1702191"/>
            <a:ext cx="3487212" cy="2616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C845739-9322-A550-EAD1-DFB593D71A76}"/>
              </a:ext>
            </a:extLst>
          </p:cNvPr>
          <p:cNvSpPr txBox="1"/>
          <p:nvPr/>
        </p:nvSpPr>
        <p:spPr>
          <a:xfrm>
            <a:off x="4476774" y="2046717"/>
            <a:ext cx="284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Sustentan, nutren  y protegen y producen líquido para el trasporte de espermatozoides. 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924A0-8463-D643-7024-E10DD899FEEC}"/>
              </a:ext>
            </a:extLst>
          </p:cNvPr>
          <p:cNvSpPr txBox="1"/>
          <p:nvPr/>
        </p:nvSpPr>
        <p:spPr>
          <a:xfrm>
            <a:off x="4146310" y="-8200"/>
            <a:ext cx="218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Espermatogénicas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7E77A67-EEB1-7ED9-4E55-FDCF5C81B686}"/>
              </a:ext>
            </a:extLst>
          </p:cNvPr>
          <p:cNvCxnSpPr/>
          <p:nvPr/>
        </p:nvCxnSpPr>
        <p:spPr>
          <a:xfrm>
            <a:off x="5239181" y="322799"/>
            <a:ext cx="728870" cy="16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237CAF-2FEE-D10D-8C55-EFF9F54BE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66" t="30522" r="16521" b="18439"/>
          <a:stretch/>
        </p:blipFill>
        <p:spPr>
          <a:xfrm>
            <a:off x="4389828" y="1276676"/>
            <a:ext cx="7286771" cy="45051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AEA623-149F-1610-A3CC-DE8BBC16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pc="800" dirty="0" err="1">
                <a:solidFill>
                  <a:schemeClr val="tx1"/>
                </a:solidFill>
              </a:rPr>
              <a:t>Anatomía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fisiológica</a:t>
            </a:r>
            <a:r>
              <a:rPr lang="en-US" sz="1800" spc="800" dirty="0">
                <a:solidFill>
                  <a:schemeClr val="tx1"/>
                </a:solidFill>
              </a:rPr>
              <a:t> de </a:t>
            </a:r>
            <a:r>
              <a:rPr lang="en-US" sz="1800" spc="800" dirty="0" err="1">
                <a:solidFill>
                  <a:schemeClr val="tx1"/>
                </a:solidFill>
              </a:rPr>
              <a:t>los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órganos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sexuales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masculino</a:t>
            </a:r>
            <a:r>
              <a:rPr lang="en-US" sz="1800" spc="800" dirty="0">
                <a:solidFill>
                  <a:schemeClr val="tx1"/>
                </a:solidFill>
              </a:rPr>
              <a:t>: </a:t>
            </a:r>
            <a:r>
              <a:rPr lang="en-US" sz="1800" spc="800" dirty="0" err="1">
                <a:solidFill>
                  <a:schemeClr val="tx1"/>
                </a:solidFill>
              </a:rPr>
              <a:t>túbulo</a:t>
            </a:r>
            <a:r>
              <a:rPr lang="en-US" sz="1800" spc="800" dirty="0">
                <a:solidFill>
                  <a:schemeClr val="tx1"/>
                </a:solidFill>
              </a:rPr>
              <a:t> </a:t>
            </a:r>
            <a:r>
              <a:rPr lang="en-US" sz="1800" spc="800" dirty="0" err="1">
                <a:solidFill>
                  <a:schemeClr val="tx1"/>
                </a:solidFill>
              </a:rPr>
              <a:t>seminifero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2078C584-E266-0536-97C7-84C941954B87}"/>
              </a:ext>
            </a:extLst>
          </p:cNvPr>
          <p:cNvSpPr/>
          <p:nvPr/>
        </p:nvSpPr>
        <p:spPr>
          <a:xfrm>
            <a:off x="1583633" y="5683371"/>
            <a:ext cx="2102396" cy="196948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AC8B8F-44CB-3337-9993-1E0DFAAEFF69}"/>
              </a:ext>
            </a:extLst>
          </p:cNvPr>
          <p:cNvSpPr txBox="1"/>
          <p:nvPr/>
        </p:nvSpPr>
        <p:spPr>
          <a:xfrm>
            <a:off x="1583633" y="5075583"/>
            <a:ext cx="18884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TESTOSTERONA</a:t>
            </a:r>
          </a:p>
        </p:txBody>
      </p:sp>
    </p:spTree>
    <p:extLst>
      <p:ext uri="{BB962C8B-B14F-4D97-AF65-F5344CB8AC3E}">
        <p14:creationId xmlns:p14="http://schemas.microsoft.com/office/powerpoint/2010/main" val="1477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36CF2-D9B2-035D-6C07-AFA39CD4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2821601"/>
            <a:ext cx="3260036" cy="1492132"/>
          </a:xfrm>
        </p:spPr>
        <p:txBody>
          <a:bodyPr>
            <a:normAutofit/>
          </a:bodyPr>
          <a:lstStyle/>
          <a:p>
            <a:r>
              <a:rPr lang="es-EC" sz="2000" dirty="0"/>
              <a:t>IRRIGACIÓN: TESTÍCULO Y EPIDÍDIMO</a:t>
            </a:r>
          </a:p>
        </p:txBody>
      </p:sp>
      <p:pic>
        <p:nvPicPr>
          <p:cNvPr id="9218" name="Picture 2" descr="Ecografia Escrotal. Dr Fernando Gil S.A.U.M.B - PDF Free Download">
            <a:extLst>
              <a:ext uri="{FF2B5EF4-FFF2-40B4-BE49-F238E27FC236}">
                <a16:creationId xmlns:a16="http://schemas.microsoft.com/office/drawing/2014/main" id="{B472E635-2563-5DF2-1CD2-9046CEF1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9855"/>
          <a:stretch/>
        </p:blipFill>
        <p:spPr bwMode="auto">
          <a:xfrm>
            <a:off x="4747882" y="313820"/>
            <a:ext cx="5774752" cy="627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men: Anatomía de aparato reproductor masculino | Anatomía e Imágenes  Normales | Medicina (UNComa) | | Filadd">
            <a:extLst>
              <a:ext uri="{FF2B5EF4-FFF2-40B4-BE49-F238E27FC236}">
                <a16:creationId xmlns:a16="http://schemas.microsoft.com/office/drawing/2014/main" id="{15CDAF7C-EA8D-8AA9-E5B1-66E476D1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127324"/>
            <a:ext cx="9097347" cy="58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icocele: engrosamiento de las venas en el escroto | Secretaría de Salud  | Gobierno | gob.mx">
            <a:extLst>
              <a:ext uri="{FF2B5EF4-FFF2-40B4-BE49-F238E27FC236}">
                <a16:creationId xmlns:a16="http://schemas.microsoft.com/office/drawing/2014/main" id="{C455390D-E4F1-CCD5-02CB-5DD8B9E6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ículos: Anatomía | Concise Medical Knowledge">
            <a:extLst>
              <a:ext uri="{FF2B5EF4-FFF2-40B4-BE49-F238E27FC236}">
                <a16:creationId xmlns:a16="http://schemas.microsoft.com/office/drawing/2014/main" id="{FB6BD979-49EB-BE7F-33D5-EF8E7672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0"/>
            <a:ext cx="6064898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3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952E0-F73D-61A8-F3FC-E6FA7839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INERVACIÓN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0CE5C4-7FD2-B269-398B-DF82F8CF02E1}"/>
              </a:ext>
            </a:extLst>
          </p:cNvPr>
          <p:cNvSpPr txBox="1"/>
          <p:nvPr/>
        </p:nvSpPr>
        <p:spPr>
          <a:xfrm>
            <a:off x="5003948" y="3964252"/>
            <a:ext cx="6265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1D35"/>
                </a:solidFill>
                <a:effectLst/>
                <a:highlight>
                  <a:srgbClr val="D3E3FD"/>
                </a:highlight>
                <a:latin typeface="Google Sans"/>
              </a:rPr>
              <a:t> </a:t>
            </a:r>
            <a:r>
              <a:rPr lang="es-ES" dirty="0">
                <a:solidFill>
                  <a:srgbClr val="001D35"/>
                </a:solidFill>
                <a:highlight>
                  <a:srgbClr val="D3E3FD"/>
                </a:highlight>
                <a:latin typeface="Google Sans"/>
              </a:rPr>
              <a:t>F</a:t>
            </a:r>
            <a:r>
              <a:rPr lang="es-ES" b="0" i="0" dirty="0">
                <a:solidFill>
                  <a:srgbClr val="001D35"/>
                </a:solidFill>
                <a:effectLst/>
                <a:highlight>
                  <a:srgbClr val="D3E3FD"/>
                </a:highlight>
                <a:latin typeface="Google Sans"/>
              </a:rPr>
              <a:t>ibras parasimpáticas, aferentes viscerales y simpáticas que provienen del plexo testicular (T10)</a:t>
            </a:r>
            <a:endParaRPr lang="es-MX" dirty="0"/>
          </a:p>
        </p:txBody>
      </p:sp>
      <p:pic>
        <p:nvPicPr>
          <p:cNvPr id="2052" name="Picture 4" descr="Plexo pampiniforme - Wikipedia, la enciclopedia libre">
            <a:extLst>
              <a:ext uri="{FF2B5EF4-FFF2-40B4-BE49-F238E27FC236}">
                <a16:creationId xmlns:a16="http://schemas.microsoft.com/office/drawing/2014/main" id="{9BD96EAA-A56A-A400-DBDD-6AF3BDAA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23" y="1583002"/>
            <a:ext cx="3781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A04A34-81CE-F9B7-EED9-C064FEBBE5F3}"/>
              </a:ext>
            </a:extLst>
          </p:cNvPr>
          <p:cNvSpPr txBox="1"/>
          <p:nvPr/>
        </p:nvSpPr>
        <p:spPr>
          <a:xfrm>
            <a:off x="4896239" y="5211500"/>
            <a:ext cx="6265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1D35"/>
                </a:solidFill>
                <a:highlight>
                  <a:srgbClr val="D3E3FD"/>
                </a:highlight>
                <a:latin typeface="Google Sans"/>
              </a:rPr>
              <a:t>“Plexo espermático" es una red de nervios autónomos que inervan los testículos.</a:t>
            </a:r>
            <a:endParaRPr lang="es-MX" dirty="0">
              <a:solidFill>
                <a:srgbClr val="001D35"/>
              </a:solidFill>
              <a:highlight>
                <a:srgbClr val="D3E3FD"/>
              </a:highlight>
              <a:latin typeface="Google San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8B8297-A019-E860-8612-499C5CF2FAB5}"/>
              </a:ext>
            </a:extLst>
          </p:cNvPr>
          <p:cNvSpPr txBox="1"/>
          <p:nvPr/>
        </p:nvSpPr>
        <p:spPr>
          <a:xfrm>
            <a:off x="5175592" y="659672"/>
            <a:ext cx="5685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Función de dilatar o contraer los vasos sanguíneos, ayudando a regular la temperatura testicular y el suministro de sangre.  Sensaciones como el dolor. Regular </a:t>
            </a:r>
            <a:r>
              <a:rPr lang="es-MX" b="0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hormona testosterona.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415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5FAE9-4ECB-3219-F685-A61877A1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Anatomía fisiológica de los órganos sexuales masculinos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7BBD0C7-219D-A22E-4197-165A95B2D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950" y="1689652"/>
          <a:ext cx="10179050" cy="14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epidídimo | Sistemas | Aula de Anatomia">
            <a:extLst>
              <a:ext uri="{FF2B5EF4-FFF2-40B4-BE49-F238E27FC236}">
                <a16:creationId xmlns:a16="http://schemas.microsoft.com/office/drawing/2014/main" id="{1D50A612-0DD4-932E-BE06-7C8B8432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00" y="3145375"/>
            <a:ext cx="5120640" cy="36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150B664-1842-D035-C2DA-B1697832059A}"/>
              </a:ext>
            </a:extLst>
          </p:cNvPr>
          <p:cNvCxnSpPr/>
          <p:nvPr/>
        </p:nvCxnSpPr>
        <p:spPr>
          <a:xfrm flipH="1">
            <a:off x="4164037" y="4220308"/>
            <a:ext cx="43469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BB37E15-B673-52AF-1E1C-8BE33A3D40EF}"/>
              </a:ext>
            </a:extLst>
          </p:cNvPr>
          <p:cNvSpPr txBox="1"/>
          <p:nvPr/>
        </p:nvSpPr>
        <p:spPr>
          <a:xfrm>
            <a:off x="2308733" y="3897142"/>
            <a:ext cx="18553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Almacenamiento y maduración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D60235-87A1-CCB9-5BAE-8639710614AD}"/>
              </a:ext>
            </a:extLst>
          </p:cNvPr>
          <p:cNvSpPr txBox="1"/>
          <p:nvPr/>
        </p:nvSpPr>
        <p:spPr>
          <a:xfrm>
            <a:off x="1590261" y="4817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impulsar espermatozoides hacia el conducto deferente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1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753F0-0353-1BA7-DBD9-9690A5C91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men: Anatomía de aparato reproductor masculino | Anatomía e Imágenes  Normales | Medicina (UNComa) | | Filadd">
            <a:extLst>
              <a:ext uri="{FF2B5EF4-FFF2-40B4-BE49-F238E27FC236}">
                <a16:creationId xmlns:a16="http://schemas.microsoft.com/office/drawing/2014/main" id="{B11BDB95-F54B-BF02-C0E0-645DD890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127324"/>
            <a:ext cx="9097347" cy="58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85C6C4F-D584-8DCD-F630-0FE65F743C2F}"/>
              </a:ext>
            </a:extLst>
          </p:cNvPr>
          <p:cNvSpPr txBox="1"/>
          <p:nvPr/>
        </p:nvSpPr>
        <p:spPr>
          <a:xfrm>
            <a:off x="6475444" y="5132037"/>
            <a:ext cx="4348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Los nervios espermáticos intermedio e inferior inervan el epidídimo.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Estos nervios provienen del plexo hipogástrico y pélvico.</a:t>
            </a:r>
          </a:p>
        </p:txBody>
      </p:sp>
      <p:pic>
        <p:nvPicPr>
          <p:cNvPr id="6148" name="Picture 4" descr="Plexo hipogástrico superior | Dolopedia">
            <a:extLst>
              <a:ext uri="{FF2B5EF4-FFF2-40B4-BE49-F238E27FC236}">
                <a16:creationId xmlns:a16="http://schemas.microsoft.com/office/drawing/2014/main" id="{9455E204-6679-2380-F185-0C06DEC1A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4"/>
          <a:stretch/>
        </p:blipFill>
        <p:spPr bwMode="auto">
          <a:xfrm>
            <a:off x="139960" y="251182"/>
            <a:ext cx="6223518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910AC1-42A9-6690-77DC-726D7E775963}"/>
              </a:ext>
            </a:extLst>
          </p:cNvPr>
          <p:cNvSpPr txBox="1"/>
          <p:nvPr/>
        </p:nvSpPr>
        <p:spPr>
          <a:xfrm>
            <a:off x="6855667" y="1028343"/>
            <a:ext cx="32552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Contracciones peristálticas:</a:t>
            </a:r>
            <a:r>
              <a:rPr lang="es-ES" b="0" i="0" dirty="0">
                <a:solidFill>
                  <a:srgbClr val="545D7E"/>
                </a:solidFill>
                <a:effectLst/>
                <a:highlight>
                  <a:srgbClr val="FFFFFF"/>
                </a:highlight>
                <a:latin typeface="Google Sans"/>
              </a:rPr>
              <a:t> Las fibras simpáticas producen contracciones que ayudan a empujar los espermatozoides hacia adelante durante la emisión y eyaculación. </a:t>
            </a:r>
            <a:endParaRPr lang="es-ES" b="0" i="0" dirty="0">
              <a:solidFill>
                <a:srgbClr val="0B57D0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A842CE-248B-212D-AA9C-48295D362AF9}"/>
              </a:ext>
            </a:extLst>
          </p:cNvPr>
          <p:cNvSpPr txBox="1"/>
          <p:nvPr/>
        </p:nvSpPr>
        <p:spPr>
          <a:xfrm>
            <a:off x="6855667" y="650424"/>
            <a:ext cx="6265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Simpática como parasimpática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152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E1382-A18F-BC8C-ED79-038E5D70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7545"/>
          </a:xfrm>
        </p:spPr>
        <p:txBody>
          <a:bodyPr>
            <a:normAutofit/>
          </a:bodyPr>
          <a:lstStyle/>
          <a:p>
            <a:r>
              <a:rPr lang="es-EC" dirty="0"/>
              <a:t>Cordón espermático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169DA-75ED-92E9-CA06-30EDB24B87AD}"/>
              </a:ext>
            </a:extLst>
          </p:cNvPr>
          <p:cNvSpPr txBox="1"/>
          <p:nvPr/>
        </p:nvSpPr>
        <p:spPr>
          <a:xfrm>
            <a:off x="7123420" y="1099930"/>
            <a:ext cx="2841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Estructuras:</a:t>
            </a:r>
          </a:p>
          <a:p>
            <a:r>
              <a:rPr lang="es-EC" dirty="0"/>
              <a:t>Conducto deferente, art testicular, venas que drenan los testículos (plexo pampiniforme), nervios autónomos (Plexo espermático), vasos linfáticos, musculo cremáster. </a:t>
            </a:r>
          </a:p>
        </p:txBody>
      </p:sp>
      <p:pic>
        <p:nvPicPr>
          <p:cNvPr id="4098" name="Picture 2" descr="Espermatocele - Síntomas y causas - Mayo Clinic">
            <a:extLst>
              <a:ext uri="{FF2B5EF4-FFF2-40B4-BE49-F238E27FC236}">
                <a16:creationId xmlns:a16="http://schemas.microsoft.com/office/drawing/2014/main" id="{CCE37611-3693-2DF6-0697-59EE1E49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5" y="1456741"/>
            <a:ext cx="6470846" cy="43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quema del testículo y cordón espermático del toro. Autora: SEP (ver... |  Download Scientific Diagram">
            <a:extLst>
              <a:ext uri="{FF2B5EF4-FFF2-40B4-BE49-F238E27FC236}">
                <a16:creationId xmlns:a16="http://schemas.microsoft.com/office/drawing/2014/main" id="{50B058E6-0D9E-1433-77A7-0A944F95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91" y="3732245"/>
            <a:ext cx="2509244" cy="25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parato Reproductor Masculino - Concepto, función y órganos">
            <a:extLst>
              <a:ext uri="{FF2B5EF4-FFF2-40B4-BE49-F238E27FC236}">
                <a16:creationId xmlns:a16="http://schemas.microsoft.com/office/drawing/2014/main" id="{8E7A46E4-05FE-44D8-8E4C-4D331413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1747" cy="68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784E1D1-0DE5-36BD-2816-7799A09C4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Aparato reproductor masculino</a:t>
            </a:r>
          </a:p>
          <a:p>
            <a:r>
              <a:rPr lang="es-EC" dirty="0">
                <a:solidFill>
                  <a:schemeClr val="bg1"/>
                </a:solidFill>
              </a:rPr>
              <a:t>Dra. Josselin Villacrés </a:t>
            </a:r>
          </a:p>
        </p:txBody>
      </p:sp>
      <p:pic>
        <p:nvPicPr>
          <p:cNvPr id="1026" name="Picture 2" descr="4.1. Misión y Visión UNACH - PORTAFOLIO DE INFORMÁTICA">
            <a:extLst>
              <a:ext uri="{FF2B5EF4-FFF2-40B4-BE49-F238E27FC236}">
                <a16:creationId xmlns:a16="http://schemas.microsoft.com/office/drawing/2014/main" id="{80E95B0B-92B2-D109-93CD-1CAF345C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39" y="101792"/>
            <a:ext cx="4575002" cy="157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1C447-2F5C-0855-92AF-37D6E6C8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18" y="86762"/>
            <a:ext cx="9810604" cy="1216024"/>
          </a:xfrm>
        </p:spPr>
        <p:txBody>
          <a:bodyPr/>
          <a:lstStyle/>
          <a:p>
            <a:r>
              <a:rPr lang="es-EC" dirty="0"/>
              <a:t>Conducto eyaculador </a:t>
            </a:r>
          </a:p>
        </p:txBody>
      </p:sp>
      <p:pic>
        <p:nvPicPr>
          <p:cNvPr id="4" name="Picture 4" descr="Tratamiento del cáncer de testículo (PDQ®)–Versión para pacientes - NCI">
            <a:extLst>
              <a:ext uri="{FF2B5EF4-FFF2-40B4-BE49-F238E27FC236}">
                <a16:creationId xmlns:a16="http://schemas.microsoft.com/office/drawing/2014/main" id="{20B05413-E99D-44F0-C451-AB4881E4F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1"/>
          <a:stretch/>
        </p:blipFill>
        <p:spPr bwMode="auto">
          <a:xfrm>
            <a:off x="1251678" y="1302786"/>
            <a:ext cx="8043376" cy="46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475E83-18E1-7DFB-BDB8-3DCC0AE1192E}"/>
              </a:ext>
            </a:extLst>
          </p:cNvPr>
          <p:cNvSpPr txBox="1"/>
          <p:nvPr/>
        </p:nvSpPr>
        <p:spPr>
          <a:xfrm>
            <a:off x="3046828" y="605755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2 cm de largo y esta formado por la unión del conducto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de la vesícula seminal y la ampolla del conducto deferente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14A3BB-4EBA-9228-119C-D91F12600F9B}"/>
              </a:ext>
            </a:extLst>
          </p:cNvPr>
          <p:cNvSpPr txBox="1"/>
          <p:nvPr/>
        </p:nvSpPr>
        <p:spPr>
          <a:xfrm>
            <a:off x="9295054" y="3909391"/>
            <a:ext cx="2896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Terminan en la uretra prostática, donde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eyectan espermatozoides y las secreciones de la vesícula seminal,</a:t>
            </a:r>
          </a:p>
        </p:txBody>
      </p:sp>
    </p:spTree>
    <p:extLst>
      <p:ext uri="{BB962C8B-B14F-4D97-AF65-F5344CB8AC3E}">
        <p14:creationId xmlns:p14="http://schemas.microsoft.com/office/powerpoint/2010/main" val="20837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7AE38-06B4-9EBD-9C9C-57D84A11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uretra</a:t>
            </a:r>
          </a:p>
        </p:txBody>
      </p:sp>
      <p:pic>
        <p:nvPicPr>
          <p:cNvPr id="3074" name="Picture 2" descr="Estructuras del sistema urinario">
            <a:extLst>
              <a:ext uri="{FF2B5EF4-FFF2-40B4-BE49-F238E27FC236}">
                <a16:creationId xmlns:a16="http://schemas.microsoft.com/office/drawing/2014/main" id="{12509B69-7AE7-513E-8488-8BEFEEDD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9" y="583901"/>
            <a:ext cx="7235483" cy="50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ructuras reproductoras masculinas">
            <a:extLst>
              <a:ext uri="{FF2B5EF4-FFF2-40B4-BE49-F238E27FC236}">
                <a16:creationId xmlns:a16="http://schemas.microsoft.com/office/drawing/2014/main" id="{5A520566-A27F-53CA-AD0B-8E517E56F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2"/>
          <a:stretch/>
        </p:blipFill>
        <p:spPr bwMode="auto">
          <a:xfrm>
            <a:off x="1524000" y="228600"/>
            <a:ext cx="9144000" cy="55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0900E-504B-7745-7A1D-3CAA2B5B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/>
          <a:lstStyle/>
          <a:p>
            <a:r>
              <a:rPr lang="es-EC" dirty="0"/>
              <a:t>Glándulas accesorias:</a:t>
            </a:r>
          </a:p>
        </p:txBody>
      </p:sp>
      <p:pic>
        <p:nvPicPr>
          <p:cNvPr id="2050" name="Picture 2" descr="Anatomía y Funcionalidad - Doctor Peinado">
            <a:extLst>
              <a:ext uri="{FF2B5EF4-FFF2-40B4-BE49-F238E27FC236}">
                <a16:creationId xmlns:a16="http://schemas.microsoft.com/office/drawing/2014/main" id="{11E5FAFC-71F7-8A80-460E-1256F68B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2" y="1662319"/>
            <a:ext cx="4308460" cy="32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sícula seminal | Sistemas | Aula de Anatomia">
            <a:extLst>
              <a:ext uri="{FF2B5EF4-FFF2-40B4-BE49-F238E27FC236}">
                <a16:creationId xmlns:a16="http://schemas.microsoft.com/office/drawing/2014/main" id="{5B2D96FE-95C1-437C-366A-6F82AED2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0675"/>
            <a:ext cx="4795919" cy="32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1B5EA1-8B1F-31CF-E9F6-08333973821E}"/>
              </a:ext>
            </a:extLst>
          </p:cNvPr>
          <p:cNvSpPr txBox="1"/>
          <p:nvPr/>
        </p:nvSpPr>
        <p:spPr>
          <a:xfrm>
            <a:off x="7740442" y="4956313"/>
            <a:ext cx="2357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60% del volumen</a:t>
            </a:r>
          </a:p>
          <a:p>
            <a:pPr algn="l"/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total del semen.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C4E9FE-16F6-34BE-4B7D-3BEE26919750}"/>
              </a:ext>
            </a:extLst>
          </p:cNvPr>
          <p:cNvSpPr txBox="1"/>
          <p:nvPr/>
        </p:nvSpPr>
        <p:spPr>
          <a:xfrm>
            <a:off x="2006533" y="5195682"/>
            <a:ext cx="3519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25% del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volumen total del semen y contribuyen a la motilidad y viabilidad de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los espermatozoides</a:t>
            </a: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EBF2D0-6815-BD5E-1B31-4169FC351C62}"/>
              </a:ext>
            </a:extLst>
          </p:cNvPr>
          <p:cNvSpPr txBox="1"/>
          <p:nvPr/>
        </p:nvSpPr>
        <p:spPr>
          <a:xfrm>
            <a:off x="8786191" y="4366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glándulas de Cowper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6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men - Wikipedia, la enciclopedia libre">
            <a:extLst>
              <a:ext uri="{FF2B5EF4-FFF2-40B4-BE49-F238E27FC236}">
                <a16:creationId xmlns:a16="http://schemas.microsoft.com/office/drawing/2014/main" id="{FB1FA455-CA7D-B882-3E66-0BC8FE20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2" y="309487"/>
            <a:ext cx="3798277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5E6CC3-4DC5-74A1-EA89-296CBA168AF6}"/>
              </a:ext>
            </a:extLst>
          </p:cNvPr>
          <p:cNvSpPr txBox="1"/>
          <p:nvPr/>
        </p:nvSpPr>
        <p:spPr>
          <a:xfrm>
            <a:off x="1889758" y="3186333"/>
            <a:ext cx="326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250 000 000  300 000 000 espermatozoides </a:t>
            </a:r>
          </a:p>
          <a:p>
            <a:r>
              <a:rPr lang="es-EC" dirty="0"/>
              <a:t>2 a 5 ml NORMAL en cada eyaculación </a:t>
            </a:r>
          </a:p>
        </p:txBody>
      </p:sp>
      <p:pic>
        <p:nvPicPr>
          <p:cNvPr id="4100" name="Picture 4" descr="Cómo se forman los espermatozoides? - Fases de la espermatogénesis">
            <a:extLst>
              <a:ext uri="{FF2B5EF4-FFF2-40B4-BE49-F238E27FC236}">
                <a16:creationId xmlns:a16="http://schemas.microsoft.com/office/drawing/2014/main" id="{E6F7EEA9-70A6-1646-D465-5008E300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11" y="1948490"/>
            <a:ext cx="6095999" cy="36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3C5F7A-0F58-C324-1409-2A5E3DD1EB6B}"/>
              </a:ext>
            </a:extLst>
          </p:cNvPr>
          <p:cNvSpPr txBox="1"/>
          <p:nvPr/>
        </p:nvSpPr>
        <p:spPr>
          <a:xfrm>
            <a:off x="1889758" y="45950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Espermatozoides </a:t>
            </a:r>
            <a:r>
              <a:rPr lang="es-EC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(10- 15%)</a:t>
            </a:r>
          </a:p>
          <a:p>
            <a:r>
              <a:rPr lang="es-EC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Plasma  seminal</a:t>
            </a:r>
            <a:r>
              <a:rPr lang="es-EC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(85-90%).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24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D0D13-25E8-2B96-8B14-01C48555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escroto</a:t>
            </a:r>
          </a:p>
        </p:txBody>
      </p:sp>
      <p:pic>
        <p:nvPicPr>
          <p:cNvPr id="5122" name="Picture 2" descr="Escroto | Sistemas | Aula de Anatomia">
            <a:extLst>
              <a:ext uri="{FF2B5EF4-FFF2-40B4-BE49-F238E27FC236}">
                <a16:creationId xmlns:a16="http://schemas.microsoft.com/office/drawing/2014/main" id="{D040598D-3831-6C1A-4EC4-33557679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371599"/>
            <a:ext cx="6176064" cy="490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A3F963-94A3-883F-E6B2-D309EF8FE049}"/>
              </a:ext>
            </a:extLst>
          </p:cNvPr>
          <p:cNvSpPr txBox="1"/>
          <p:nvPr/>
        </p:nvSpPr>
        <p:spPr>
          <a:xfrm>
            <a:off x="8100953" y="3080411"/>
            <a:ext cx="208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6 CAPAS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41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F6EC3-4BC1-34CC-B3CC-791D7AA5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pene</a:t>
            </a:r>
            <a:endParaRPr lang="es-MX" dirty="0"/>
          </a:p>
        </p:txBody>
      </p:sp>
      <p:pic>
        <p:nvPicPr>
          <p:cNvPr id="8194" name="Picture 2" descr="ESTRUTURAS QUE FORMAM O PÊNIS">
            <a:extLst>
              <a:ext uri="{FF2B5EF4-FFF2-40B4-BE49-F238E27FC236}">
                <a16:creationId xmlns:a16="http://schemas.microsoft.com/office/drawing/2014/main" id="{6AAD4E33-4EE6-8760-4CE5-CC6E7411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37" y="1940961"/>
            <a:ext cx="5939129" cy="45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0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E0A1EC-EE28-AB93-96CE-CB54BA09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6" y="772788"/>
            <a:ext cx="5445384" cy="3281617"/>
          </a:xfrm>
          <a:prstGeom prst="rect">
            <a:avLst/>
          </a:prstGeom>
        </p:spPr>
      </p:pic>
      <p:pic>
        <p:nvPicPr>
          <p:cNvPr id="9220" name="Picture 4" descr="La fractura peneana - Zona Hospitalaria">
            <a:extLst>
              <a:ext uri="{FF2B5EF4-FFF2-40B4-BE49-F238E27FC236}">
                <a16:creationId xmlns:a16="http://schemas.microsoft.com/office/drawing/2014/main" id="{070B944A-1C46-9518-3301-FB673D2F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81943"/>
            <a:ext cx="5831633" cy="39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2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cuerdo y actualización de las bases anatómicas del pene">
            <a:extLst>
              <a:ext uri="{FF2B5EF4-FFF2-40B4-BE49-F238E27FC236}">
                <a16:creationId xmlns:a16="http://schemas.microsoft.com/office/drawing/2014/main" id="{C0243754-6FF7-284B-A88D-092EB8D1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0" y="396065"/>
            <a:ext cx="9915720" cy="41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4. Fisiología de la erección: Drenaje venoso Flashcards | Quizlet">
            <a:extLst>
              <a:ext uri="{FF2B5EF4-FFF2-40B4-BE49-F238E27FC236}">
                <a16:creationId xmlns:a16="http://schemas.microsoft.com/office/drawing/2014/main" id="{81F7AB7D-F3D3-7ACF-8269-90B7A4B3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40" y="3554089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1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e: Anatomía, función, erección, eyaculación | Kenhub">
            <a:extLst>
              <a:ext uri="{FF2B5EF4-FFF2-40B4-BE49-F238E27FC236}">
                <a16:creationId xmlns:a16="http://schemas.microsoft.com/office/drawing/2014/main" id="{C1220612-73AC-47E4-D3FF-22245827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96" y="380368"/>
            <a:ext cx="5593410" cy="55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hay ninguna descripción de la foto disponible.">
            <a:extLst>
              <a:ext uri="{FF2B5EF4-FFF2-40B4-BE49-F238E27FC236}">
                <a16:creationId xmlns:a16="http://schemas.microsoft.com/office/drawing/2014/main" id="{01D3EA6A-9385-970F-6D64-7E461FD5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0"/>
            <a:ext cx="6354147" cy="63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5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arato reproductor masculino - escena en 3D - Educación digital y  aprendizaje Mozaik">
            <a:extLst>
              <a:ext uri="{FF2B5EF4-FFF2-40B4-BE49-F238E27FC236}">
                <a16:creationId xmlns:a16="http://schemas.microsoft.com/office/drawing/2014/main" id="{1BDA944B-75E2-E9D2-122F-DA45C0069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r="26193" b="-1"/>
          <a:stretch/>
        </p:blipFill>
        <p:spPr bwMode="auto">
          <a:xfrm>
            <a:off x="810705" y="160868"/>
            <a:ext cx="5505544" cy="65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D Render De Un Signo De Interrogación Negro Fotos, Retratos, Imágenes Y  Fotografía De Archivo Libres De Derecho. Image 14236881.">
            <a:extLst>
              <a:ext uri="{FF2B5EF4-FFF2-40B4-BE49-F238E27FC236}">
                <a16:creationId xmlns:a16="http://schemas.microsoft.com/office/drawing/2014/main" id="{351B9A77-EBF4-6F50-7AC6-045C5054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10568" b="-2"/>
          <a:stretch/>
        </p:blipFill>
        <p:spPr bwMode="auto">
          <a:xfrm>
            <a:off x="6477116" y="160867"/>
            <a:ext cx="5270552" cy="652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3C45-4420-D935-D4C9-53DCBF4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3591"/>
            <a:ext cx="10178322" cy="1492132"/>
          </a:xfrm>
        </p:spPr>
        <p:txBody>
          <a:bodyPr/>
          <a:lstStyle/>
          <a:p>
            <a:r>
              <a:rPr lang="es-EC" dirty="0"/>
              <a:t>Recuento:</a:t>
            </a:r>
          </a:p>
        </p:txBody>
      </p:sp>
      <p:pic>
        <p:nvPicPr>
          <p:cNvPr id="11268" name="Picture 4" descr="Imágenes de Sistema Reproductor Masculino | Vectores, fotos de stock y PSD  gratuitos">
            <a:extLst>
              <a:ext uri="{FF2B5EF4-FFF2-40B4-BE49-F238E27FC236}">
                <a16:creationId xmlns:a16="http://schemas.microsoft.com/office/drawing/2014/main" id="{D9740F00-505E-C6A4-04D2-9CC83CEF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6" y="872098"/>
            <a:ext cx="2731150" cy="47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ducto eyaculador :: AnatoMed">
            <a:extLst>
              <a:ext uri="{FF2B5EF4-FFF2-40B4-BE49-F238E27FC236}">
                <a16:creationId xmlns:a16="http://schemas.microsoft.com/office/drawing/2014/main" id="{7800B8ED-201A-CD77-44E8-AB6BB516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16" y="366403"/>
            <a:ext cx="6094901" cy="47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9F3B6F-4F47-2967-3EE8-5FB10C143686}"/>
              </a:ext>
            </a:extLst>
          </p:cNvPr>
          <p:cNvSpPr txBox="1"/>
          <p:nvPr/>
        </p:nvSpPr>
        <p:spPr>
          <a:xfrm>
            <a:off x="636104" y="5621265"/>
            <a:ext cx="11383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dirty="0"/>
              <a:t>BIBLIOGRAFÍA: </a:t>
            </a: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Arthur C Guyton y John E. Hall. Guyton y Hall Tratado de Fisiología Medica.  Funciones reproductoras y hormonales masculinas, capítulo 80: pág. 973- 995 Mississippi: Elsevier Editores, 2021. </a:t>
            </a:r>
            <a:r>
              <a:rPr lang="es-EC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Gerard J Tortora y Bryan Derrickson Principios de Anatomía y Fisiología. 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Aparatos Reproductores, capitulo 28: pág. 1129 – 1139 Nueva Jersey EEUU, Panamericana Editores,  </a:t>
            </a:r>
            <a:r>
              <a:rPr lang="es-EC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47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6C6B-6E1D-BF10-ADEF-4C014A17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9D46C-6F10-B0C2-13D7-15D237EA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09" y="0"/>
            <a:ext cx="9123203" cy="1285461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tx1"/>
                </a:solidFill>
              </a:rPr>
              <a:t>Funciones generales del aparato reproductor masculino</a:t>
            </a:r>
            <a:r>
              <a:rPr lang="es-EC" dirty="0"/>
              <a:t>:</a:t>
            </a:r>
          </a:p>
        </p:txBody>
      </p:sp>
      <p:pic>
        <p:nvPicPr>
          <p:cNvPr id="10242" name="Picture 2" descr="Cómo se forman los espermatozoides? - Fases de la espermatogénesis">
            <a:extLst>
              <a:ext uri="{FF2B5EF4-FFF2-40B4-BE49-F238E27FC236}">
                <a16:creationId xmlns:a16="http://schemas.microsoft.com/office/drawing/2014/main" id="{EF68256E-1437-4855-9DD6-F11AA3CE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1" y="1634722"/>
            <a:ext cx="3261388" cy="38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iperplasia Prostática Benigna Bph Próstata Ampliada Con Uretra De Vejiga E  Ilustración Médica De Vesícula Seminal Ilustración del Vector - Ilustración  de seminal, urinario: 178701276">
            <a:extLst>
              <a:ext uri="{FF2B5EF4-FFF2-40B4-BE49-F238E27FC236}">
                <a16:creationId xmlns:a16="http://schemas.microsoft.com/office/drawing/2014/main" id="{B683D6D9-BBB9-8C8B-EBD1-E44E49FC6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r="47978" b="15077"/>
          <a:stretch/>
        </p:blipFill>
        <p:spPr bwMode="auto">
          <a:xfrm>
            <a:off x="6096000" y="1952996"/>
            <a:ext cx="3142337" cy="3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8827B0-D55F-8B3B-EBA3-970BC214F952}"/>
              </a:ext>
            </a:extLst>
          </p:cNvPr>
          <p:cNvSpPr/>
          <p:nvPr/>
        </p:nvSpPr>
        <p:spPr>
          <a:xfrm>
            <a:off x="1367008" y="570292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E397A32-5E01-ACCC-0C34-1F242AE569FE}"/>
              </a:ext>
            </a:extLst>
          </p:cNvPr>
          <p:cNvSpPr/>
          <p:nvPr/>
        </p:nvSpPr>
        <p:spPr>
          <a:xfrm>
            <a:off x="4314270" y="569948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48" name="Picture 8" descr="Esquema De La Espermatogénesis Stock de ilustración - Ilustración de  hombres, gameta: 12986398">
            <a:extLst>
              <a:ext uri="{FF2B5EF4-FFF2-40B4-BE49-F238E27FC236}">
                <a16:creationId xmlns:a16="http://schemas.microsoft.com/office/drawing/2014/main" id="{6B78CB69-1F01-1A3E-5E3A-2D8DEAFA6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4"/>
          <a:stretch/>
        </p:blipFill>
        <p:spPr bwMode="auto">
          <a:xfrm>
            <a:off x="3348215" y="1453199"/>
            <a:ext cx="2768195" cy="38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3E9263D-DF51-4C37-17ED-68C1B76B9EA8}"/>
              </a:ext>
            </a:extLst>
          </p:cNvPr>
          <p:cNvSpPr/>
          <p:nvPr/>
        </p:nvSpPr>
        <p:spPr>
          <a:xfrm>
            <a:off x="7355510" y="55522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pic>
        <p:nvPicPr>
          <p:cNvPr id="11" name="Picture 6" descr="espermatozoide-RGarcía - Genotipia">
            <a:extLst>
              <a:ext uri="{FF2B5EF4-FFF2-40B4-BE49-F238E27FC236}">
                <a16:creationId xmlns:a16="http://schemas.microsoft.com/office/drawing/2014/main" id="{46FDD2EC-4150-2B39-880D-05CE1F31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7" y="5222642"/>
            <a:ext cx="1075226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í, el pene se puede romper: así sucede (y así se trata) la lesión más  temida por cualquier hombre | ICON | EL PAÍS">
            <a:extLst>
              <a:ext uri="{FF2B5EF4-FFF2-40B4-BE49-F238E27FC236}">
                <a16:creationId xmlns:a16="http://schemas.microsoft.com/office/drawing/2014/main" id="{6C53FE0F-B5FD-C6F7-50BD-CE4443EC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24" y="1949550"/>
            <a:ext cx="2898076" cy="3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236B9AE-588B-2037-0588-560F714B6E1B}"/>
              </a:ext>
            </a:extLst>
          </p:cNvPr>
          <p:cNvSpPr/>
          <p:nvPr/>
        </p:nvSpPr>
        <p:spPr>
          <a:xfrm>
            <a:off x="10459871" y="55522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5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CBEAD-77AD-80CE-C8F7-8A3B9B3E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C" sz="1800"/>
              <a:t>LOS APARATOS REPRODUCTORES Y LA HOMEOSTASIS </a:t>
            </a:r>
            <a:br>
              <a:rPr lang="es-EC" sz="1800"/>
            </a:br>
            <a:br>
              <a:rPr lang="es-EC" sz="1800"/>
            </a:br>
            <a:endParaRPr lang="es-EC" sz="1800"/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3F87A438-0399-4719-379E-02E418641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3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7291C-BF32-BEEE-2A54-3597896F3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monas sexuales masculinas y femeninas - ¿Qué funciones tienen?">
            <a:extLst>
              <a:ext uri="{FF2B5EF4-FFF2-40B4-BE49-F238E27FC236}">
                <a16:creationId xmlns:a16="http://schemas.microsoft.com/office/drawing/2014/main" id="{1640F5A7-5FC2-D6DB-329E-211FB5CA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014" y="927547"/>
            <a:ext cx="9713868" cy="49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23099-8B77-66BB-DE35-53F73E27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Aparato reproductor masculino: generalidades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C2C3772-D286-649C-3E0C-FF176D0AAC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8428" y="1586595"/>
          <a:ext cx="10179050" cy="168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áncer testicular - Síntomas y causas - Mayo Clinic">
            <a:extLst>
              <a:ext uri="{FF2B5EF4-FFF2-40B4-BE49-F238E27FC236}">
                <a16:creationId xmlns:a16="http://schemas.microsoft.com/office/drawing/2014/main" id="{33420619-AEC2-3C5A-6EA4-E76BABA18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7" b="5151"/>
          <a:stretch/>
        </p:blipFill>
        <p:spPr bwMode="auto">
          <a:xfrm>
            <a:off x="894522" y="3564168"/>
            <a:ext cx="2169012" cy="31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tamiento del cáncer de testículo (PDQ®)–Versión para pacientes - NCI">
            <a:extLst>
              <a:ext uri="{FF2B5EF4-FFF2-40B4-BE49-F238E27FC236}">
                <a16:creationId xmlns:a16="http://schemas.microsoft.com/office/drawing/2014/main" id="{9309F56D-7603-B7CC-CE44-352DDF7D8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1"/>
          <a:stretch/>
        </p:blipFill>
        <p:spPr bwMode="auto">
          <a:xfrm>
            <a:off x="3386624" y="3581754"/>
            <a:ext cx="8043376" cy="32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5D77F-06B8-9E20-1CDD-04289C14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s-EC" dirty="0"/>
              <a:t>Anatomía fisiológica de los órganos sexuales masculinos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F3D4755-F479-2A0B-56BD-D440C6FAE8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1863485"/>
          <a:ext cx="10179050" cy="244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79CF55DA-06E3-46EA-5709-5B0DF479B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54506" r="15960"/>
          <a:stretch/>
        </p:blipFill>
        <p:spPr bwMode="auto">
          <a:xfrm>
            <a:off x="984738" y="3738002"/>
            <a:ext cx="4164037" cy="31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pidídimo - Wikipedia, la enciclopedia libre">
            <a:extLst>
              <a:ext uri="{FF2B5EF4-FFF2-40B4-BE49-F238E27FC236}">
                <a16:creationId xmlns:a16="http://schemas.microsoft.com/office/drawing/2014/main" id="{71E32FFB-60E4-F162-2FCA-391E3AC2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75" y="3738002"/>
            <a:ext cx="3235476" cy="31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spermatozoide-RGarcía - Genotipia">
            <a:extLst>
              <a:ext uri="{FF2B5EF4-FFF2-40B4-BE49-F238E27FC236}">
                <a16:creationId xmlns:a16="http://schemas.microsoft.com/office/drawing/2014/main" id="{C2925987-7000-E124-6178-8B6D5954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82" y="1506758"/>
            <a:ext cx="1075226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je hormonal hipotálamo-hipófisis-testículo">
            <a:extLst>
              <a:ext uri="{FF2B5EF4-FFF2-40B4-BE49-F238E27FC236}">
                <a16:creationId xmlns:a16="http://schemas.microsoft.com/office/drawing/2014/main" id="{C966A614-91F6-D1D1-C5B7-1029B055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55" y="3805312"/>
            <a:ext cx="3349809" cy="27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B1CD34B-E3DD-1BEA-7964-47E21BDEFC17}"/>
              </a:ext>
            </a:extLst>
          </p:cNvPr>
          <p:cNvCxnSpPr>
            <a:cxnSpLocks/>
          </p:cNvCxnSpPr>
          <p:nvPr/>
        </p:nvCxnSpPr>
        <p:spPr>
          <a:xfrm>
            <a:off x="9513596" y="3530992"/>
            <a:ext cx="1693666" cy="714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1EDF69F-CA61-A088-0473-157FD63A52BF}"/>
              </a:ext>
            </a:extLst>
          </p:cNvPr>
          <p:cNvCxnSpPr>
            <a:cxnSpLocks/>
          </p:cNvCxnSpPr>
          <p:nvPr/>
        </p:nvCxnSpPr>
        <p:spPr>
          <a:xfrm flipV="1">
            <a:off x="9513596" y="1955448"/>
            <a:ext cx="1426726" cy="657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CF7E38-CA05-3494-8A15-2FC71845ACDB}"/>
              </a:ext>
            </a:extLst>
          </p:cNvPr>
          <p:cNvSpPr txBox="1"/>
          <p:nvPr/>
        </p:nvSpPr>
        <p:spPr>
          <a:xfrm>
            <a:off x="4823791" y="6374296"/>
            <a:ext cx="12806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5x2,5 cm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1E00A0E-7BD1-BB89-3CF2-47B8EE01A9EC}"/>
              </a:ext>
            </a:extLst>
          </p:cNvPr>
          <p:cNvSpPr txBox="1"/>
          <p:nvPr/>
        </p:nvSpPr>
        <p:spPr>
          <a:xfrm>
            <a:off x="8381355" y="6475615"/>
            <a:ext cx="194208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10 a 15 gramos</a:t>
            </a:r>
          </a:p>
        </p:txBody>
      </p:sp>
    </p:spTree>
    <p:extLst>
      <p:ext uri="{BB962C8B-B14F-4D97-AF65-F5344CB8AC3E}">
        <p14:creationId xmlns:p14="http://schemas.microsoft.com/office/powerpoint/2010/main" val="21394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EA3E3-FE94-537E-9A5B-84C1C0C7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s-EC" sz="1900">
                <a:solidFill>
                  <a:schemeClr val="accent1"/>
                </a:solidFill>
              </a:rPr>
              <a:t>Anatomía fisiológica de los órganos sexuales masculinos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B14BC9-A3DA-B323-B275-7CE06C1A6A50}"/>
              </a:ext>
            </a:extLst>
          </p:cNvPr>
          <p:cNvSpPr/>
          <p:nvPr/>
        </p:nvSpPr>
        <p:spPr>
          <a:xfrm>
            <a:off x="1074128" y="5221357"/>
            <a:ext cx="1616063" cy="874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6" name="Picture 2" descr="Pin page">
            <a:extLst>
              <a:ext uri="{FF2B5EF4-FFF2-40B4-BE49-F238E27FC236}">
                <a16:creationId xmlns:a16="http://schemas.microsoft.com/office/drawing/2014/main" id="{405B9010-CCB3-F6FB-4E1A-C66DC5BD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927" y="357810"/>
            <a:ext cx="6507543" cy="59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A7692E5-2796-191F-2C22-167AAA8A6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39328" y="1655065"/>
          <a:ext cx="3090672" cy="422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1C4E720-1B77-8A48-2F0F-A8FA2528BE75}"/>
              </a:ext>
            </a:extLst>
          </p:cNvPr>
          <p:cNvSpPr/>
          <p:nvPr/>
        </p:nvSpPr>
        <p:spPr>
          <a:xfrm>
            <a:off x="1286729" y="5731565"/>
            <a:ext cx="2608141" cy="1480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Conector: curvado 7">
            <a:extLst>
              <a:ext uri="{FF2B5EF4-FFF2-40B4-BE49-F238E27FC236}">
                <a16:creationId xmlns:a16="http://schemas.microsoft.com/office/drawing/2014/main" id="{86818A33-917B-81AF-DC14-7D1B4CDA51FC}"/>
              </a:ext>
            </a:extLst>
          </p:cNvPr>
          <p:cNvCxnSpPr>
            <a:cxnSpLocks/>
          </p:cNvCxnSpPr>
          <p:nvPr/>
        </p:nvCxnSpPr>
        <p:spPr>
          <a:xfrm flipV="1">
            <a:off x="2551092" y="3655017"/>
            <a:ext cx="3259212" cy="211226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8" name="Picture 4" descr="Formado por: - Los testículos con los conductos intratesticulares - El  sistema de conductos extratesticulares (epidídimo, cond">
            <a:extLst>
              <a:ext uri="{FF2B5EF4-FFF2-40B4-BE49-F238E27FC236}">
                <a16:creationId xmlns:a16="http://schemas.microsoft.com/office/drawing/2014/main" id="{18F62CDE-9CEC-CFCC-559F-508F8A74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-51153"/>
            <a:ext cx="2445577" cy="19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1BCFEBCC-3E72-BBBD-F082-482EB3CE4F03}"/>
              </a:ext>
            </a:extLst>
          </p:cNvPr>
          <p:cNvSpPr/>
          <p:nvPr/>
        </p:nvSpPr>
        <p:spPr>
          <a:xfrm>
            <a:off x="212490" y="1508892"/>
            <a:ext cx="529269" cy="371061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124" name="Picture 4" descr="Capa albugínea del testículo - e-Anatomy - IMAIOS">
            <a:extLst>
              <a:ext uri="{FF2B5EF4-FFF2-40B4-BE49-F238E27FC236}">
                <a16:creationId xmlns:a16="http://schemas.microsoft.com/office/drawing/2014/main" id="{ABFF16A3-64F6-A1B7-87F2-318D46F4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28" y="0"/>
            <a:ext cx="1606400" cy="16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Panorámica</PresentationFormat>
  <Paragraphs>73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Google Sans</vt:lpstr>
      <vt:lpstr>Times New Roman</vt:lpstr>
      <vt:lpstr>Times-Bold</vt:lpstr>
      <vt:lpstr>Times-Roman</vt:lpstr>
      <vt:lpstr>Tema de Office</vt:lpstr>
      <vt:lpstr>Presentación de PowerPoint</vt:lpstr>
      <vt:lpstr>Presentación de PowerPoint</vt:lpstr>
      <vt:lpstr>Presentación de PowerPoint</vt:lpstr>
      <vt:lpstr>Funciones generales del aparato reproductor masculino:</vt:lpstr>
      <vt:lpstr>LOS APARATOS REPRODUCTORES Y LA HOMEOSTASIS   </vt:lpstr>
      <vt:lpstr>Presentación de PowerPoint</vt:lpstr>
      <vt:lpstr>Aparato reproductor masculino: generalidades</vt:lpstr>
      <vt:lpstr>Anatomía fisiológica de los órganos sexuales masculinos</vt:lpstr>
      <vt:lpstr>Anatomía fisiológica de los órganos sexuales masculinos</vt:lpstr>
      <vt:lpstr>Anatomía fisiológica de los órganos sexuales masculino: túbulo seminifero</vt:lpstr>
      <vt:lpstr>Anatomía fisiológica de los órganos sexuales masculino: túbulo seminifero</vt:lpstr>
      <vt:lpstr>IRRIGACIÓN: TESTÍCULO Y EPIDÍDIMO</vt:lpstr>
      <vt:lpstr>Presentación de PowerPoint</vt:lpstr>
      <vt:lpstr>Presentación de PowerPoint</vt:lpstr>
      <vt:lpstr>INERVACIÓN</vt:lpstr>
      <vt:lpstr>Anatomía fisiológica de los órganos sexuales masculinos</vt:lpstr>
      <vt:lpstr>Presentación de PowerPoint</vt:lpstr>
      <vt:lpstr>Presentación de PowerPoint</vt:lpstr>
      <vt:lpstr>Cordón espermático</vt:lpstr>
      <vt:lpstr>Conducto eyaculador </vt:lpstr>
      <vt:lpstr>uretra</vt:lpstr>
      <vt:lpstr>Presentación de PowerPoint</vt:lpstr>
      <vt:lpstr>Glándulas accesorias:</vt:lpstr>
      <vt:lpstr>Presentación de PowerPoint</vt:lpstr>
      <vt:lpstr>escroto</vt:lpstr>
      <vt:lpstr>pene</vt:lpstr>
      <vt:lpstr>Presentación de PowerPoint</vt:lpstr>
      <vt:lpstr>Presentación de PowerPoint</vt:lpstr>
      <vt:lpstr>Presentación de PowerPoint</vt:lpstr>
      <vt:lpstr>Recuento: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</dc:creator>
  <cp:lastModifiedBy>BRYAN</cp:lastModifiedBy>
  <cp:revision>1</cp:revision>
  <dcterms:created xsi:type="dcterms:W3CDTF">2025-05-27T23:49:19Z</dcterms:created>
  <dcterms:modified xsi:type="dcterms:W3CDTF">2025-05-27T23:49:35Z</dcterms:modified>
</cp:coreProperties>
</file>