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81" r:id="rId7"/>
  </p:sldIdLst>
  <p:sldSz cx="14630400" cy="8229600"/>
  <p:notesSz cx="8229600" cy="14630400"/>
  <p:embeddedFontLst>
    <p:embeddedFont>
      <p:font typeface="Nunito Semi Bold" panose="020B0604020202020204" charset="0"/>
      <p:bold r:id="rId9"/>
    </p:embeddedFont>
    <p:embeddedFont>
      <p:font typeface="PT Sans" panose="020B0503020203020204" pitchFamily="34" charset="0"/>
      <p:regular r:id="rId10"/>
      <p:bold r:id="rId11"/>
      <p:italic r:id="rId12"/>
      <p:boldItalic r:id="rId1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12C6F-250F-40ED-9532-06FCEA138131}" v="14" dt="2024-11-15T21:55:10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Del Rosario Navas Bonilla" userId="9ee7be36-29cc-465d-8adb-d4955e4dcd5a" providerId="ADAL" clId="{34312C6F-250F-40ED-9532-06FCEA138131}"/>
    <pc:docChg chg="custSel addSld delSld modSld">
      <pc:chgData name="Carmen Del Rosario Navas Bonilla" userId="9ee7be36-29cc-465d-8adb-d4955e4dcd5a" providerId="ADAL" clId="{34312C6F-250F-40ED-9532-06FCEA138131}" dt="2024-11-15T21:55:21.106" v="189" actId="47"/>
      <pc:docMkLst>
        <pc:docMk/>
      </pc:docMkLst>
      <pc:sldChg chg="del">
        <pc:chgData name="Carmen Del Rosario Navas Bonilla" userId="9ee7be36-29cc-465d-8adb-d4955e4dcd5a" providerId="ADAL" clId="{34312C6F-250F-40ED-9532-06FCEA138131}" dt="2024-11-15T21:47:41.348" v="0" actId="47"/>
        <pc:sldMkLst>
          <pc:docMk/>
          <pc:sldMk cId="0" sldId="260"/>
        </pc:sldMkLst>
      </pc:sldChg>
      <pc:sldChg chg="addSp delSp modSp add del mod">
        <pc:chgData name="Carmen Del Rosario Navas Bonilla" userId="9ee7be36-29cc-465d-8adb-d4955e4dcd5a" providerId="ADAL" clId="{34312C6F-250F-40ED-9532-06FCEA138131}" dt="2024-11-15T21:55:21.106" v="189" actId="47"/>
        <pc:sldMkLst>
          <pc:docMk/>
          <pc:sldMk cId="3954381477" sldId="262"/>
        </pc:sldMkLst>
        <pc:spChg chg="mod">
          <ac:chgData name="Carmen Del Rosario Navas Bonilla" userId="9ee7be36-29cc-465d-8adb-d4955e4dcd5a" providerId="ADAL" clId="{34312C6F-250F-40ED-9532-06FCEA138131}" dt="2024-11-15T21:52:29.808" v="184" actId="20577"/>
          <ac:spMkLst>
            <pc:docMk/>
            <pc:sldMk cId="3954381477" sldId="262"/>
            <ac:spMk id="3" creationId="{D34F592E-C57C-0399-225C-AF0139F67984}"/>
          </ac:spMkLst>
        </pc:spChg>
        <pc:spChg chg="mod">
          <ac:chgData name="Carmen Del Rosario Navas Bonilla" userId="9ee7be36-29cc-465d-8adb-d4955e4dcd5a" providerId="ADAL" clId="{34312C6F-250F-40ED-9532-06FCEA138131}" dt="2024-11-15T21:52:39.883" v="185" actId="1076"/>
          <ac:spMkLst>
            <pc:docMk/>
            <pc:sldMk cId="3954381477" sldId="262"/>
            <ac:spMk id="5" creationId="{BC3CCB8B-7B9F-FF08-E81C-3ADAA7108F2F}"/>
          </ac:spMkLst>
        </pc:spChg>
        <pc:spChg chg="mod">
          <ac:chgData name="Carmen Del Rosario Navas Bonilla" userId="9ee7be36-29cc-465d-8adb-d4955e4dcd5a" providerId="ADAL" clId="{34312C6F-250F-40ED-9532-06FCEA138131}" dt="2024-11-15T21:51:02.479" v="149" actId="6549"/>
          <ac:spMkLst>
            <pc:docMk/>
            <pc:sldMk cId="3954381477" sldId="262"/>
            <ac:spMk id="6" creationId="{9F167ADC-E5AD-F0DB-C165-6C78D2EF524E}"/>
          </ac:spMkLst>
        </pc:spChg>
        <pc:spChg chg="mod">
          <ac:chgData name="Carmen Del Rosario Navas Bonilla" userId="9ee7be36-29cc-465d-8adb-d4955e4dcd5a" providerId="ADAL" clId="{34312C6F-250F-40ED-9532-06FCEA138131}" dt="2024-11-15T21:50:45.393" v="114" actId="20577"/>
          <ac:spMkLst>
            <pc:docMk/>
            <pc:sldMk cId="3954381477" sldId="262"/>
            <ac:spMk id="8" creationId="{98BA5D48-31C6-6AF7-2CFB-439AEEDA405D}"/>
          </ac:spMkLst>
        </pc:spChg>
        <pc:spChg chg="mod">
          <ac:chgData name="Carmen Del Rosario Navas Bonilla" userId="9ee7be36-29cc-465d-8adb-d4955e4dcd5a" providerId="ADAL" clId="{34312C6F-250F-40ED-9532-06FCEA138131}" dt="2024-11-15T21:50:30.490" v="90" actId="1076"/>
          <ac:spMkLst>
            <pc:docMk/>
            <pc:sldMk cId="3954381477" sldId="262"/>
            <ac:spMk id="11" creationId="{32786BF7-DAE5-008A-2179-C161AAED5058}"/>
          </ac:spMkLst>
        </pc:spChg>
        <pc:spChg chg="del mod">
          <ac:chgData name="Carmen Del Rosario Navas Bonilla" userId="9ee7be36-29cc-465d-8adb-d4955e4dcd5a" providerId="ADAL" clId="{34312C6F-250F-40ED-9532-06FCEA138131}" dt="2024-11-15T21:50:04.889" v="83" actId="478"/>
          <ac:spMkLst>
            <pc:docMk/>
            <pc:sldMk cId="3954381477" sldId="262"/>
            <ac:spMk id="12" creationId="{924DBC99-EDD5-F057-E6CB-DF2FF17A55AB}"/>
          </ac:spMkLst>
        </pc:spChg>
        <pc:spChg chg="del">
          <ac:chgData name="Carmen Del Rosario Navas Bonilla" userId="9ee7be36-29cc-465d-8adb-d4955e4dcd5a" providerId="ADAL" clId="{34312C6F-250F-40ED-9532-06FCEA138131}" dt="2024-11-15T21:48:31.579" v="47" actId="478"/>
          <ac:spMkLst>
            <pc:docMk/>
            <pc:sldMk cId="3954381477" sldId="262"/>
            <ac:spMk id="14" creationId="{7AF3F621-C57B-D9E8-F6DC-107F13133283}"/>
          </ac:spMkLst>
        </pc:spChg>
        <pc:spChg chg="del mod">
          <ac:chgData name="Carmen Del Rosario Navas Bonilla" userId="9ee7be36-29cc-465d-8adb-d4955e4dcd5a" providerId="ADAL" clId="{34312C6F-250F-40ED-9532-06FCEA138131}" dt="2024-11-15T21:48:29.588" v="46" actId="478"/>
          <ac:spMkLst>
            <pc:docMk/>
            <pc:sldMk cId="3954381477" sldId="262"/>
            <ac:spMk id="15" creationId="{01C6994E-E567-913A-C0C1-A709A70B7E05}"/>
          </ac:spMkLst>
        </pc:spChg>
        <pc:picChg chg="del">
          <ac:chgData name="Carmen Del Rosario Navas Bonilla" userId="9ee7be36-29cc-465d-8adb-d4955e4dcd5a" providerId="ADAL" clId="{34312C6F-250F-40ED-9532-06FCEA138131}" dt="2024-11-15T21:48:25.329" v="44" actId="478"/>
          <ac:picMkLst>
            <pc:docMk/>
            <pc:sldMk cId="3954381477" sldId="262"/>
            <ac:picMk id="13" creationId="{C96CA00C-A5CE-56B7-DE9B-981E946810B2}"/>
          </ac:picMkLst>
        </pc:picChg>
        <pc:picChg chg="add mod">
          <ac:chgData name="Carmen Del Rosario Navas Bonilla" userId="9ee7be36-29cc-465d-8adb-d4955e4dcd5a" providerId="ADAL" clId="{34312C6F-250F-40ED-9532-06FCEA138131}" dt="2024-11-15T21:52:13.034" v="155" actId="14100"/>
          <ac:picMkLst>
            <pc:docMk/>
            <pc:sldMk cId="3954381477" sldId="262"/>
            <ac:picMk id="1026" creationId="{18DC05AE-EE20-BAC4-A406-1D09799EBCE2}"/>
          </ac:picMkLst>
        </pc:picChg>
        <pc:picChg chg="add mod">
          <ac:chgData name="Carmen Del Rosario Navas Bonilla" userId="9ee7be36-29cc-465d-8adb-d4955e4dcd5a" providerId="ADAL" clId="{34312C6F-250F-40ED-9532-06FCEA138131}" dt="2024-11-15T21:52:08.302" v="153" actId="14100"/>
          <ac:picMkLst>
            <pc:docMk/>
            <pc:sldMk cId="3954381477" sldId="262"/>
            <ac:picMk id="1028" creationId="{01BCD371-70A0-3C61-2D09-9478877E1965}"/>
          </ac:picMkLst>
        </pc:picChg>
      </pc:sldChg>
      <pc:sldChg chg="del">
        <pc:chgData name="Carmen Del Rosario Navas Bonilla" userId="9ee7be36-29cc-465d-8adb-d4955e4dcd5a" providerId="ADAL" clId="{34312C6F-250F-40ED-9532-06FCEA138131}" dt="2024-11-15T21:47:45.843" v="1" actId="47"/>
        <pc:sldMkLst>
          <pc:docMk/>
          <pc:sldMk cId="0" sldId="263"/>
        </pc:sldMkLst>
      </pc:sldChg>
      <pc:sldChg chg="new del">
        <pc:chgData name="Carmen Del Rosario Navas Bonilla" userId="9ee7be36-29cc-465d-8adb-d4955e4dcd5a" providerId="ADAL" clId="{34312C6F-250F-40ED-9532-06FCEA138131}" dt="2024-11-15T21:55:12.846" v="188" actId="47"/>
        <pc:sldMkLst>
          <pc:docMk/>
          <pc:sldMk cId="3427879757" sldId="263"/>
        </pc:sldMkLst>
      </pc:sldChg>
      <pc:sldChg chg="add">
        <pc:chgData name="Carmen Del Rosario Navas Bonilla" userId="9ee7be36-29cc-465d-8adb-d4955e4dcd5a" providerId="ADAL" clId="{34312C6F-250F-40ED-9532-06FCEA138131}" dt="2024-11-15T21:55:10.349" v="187"/>
        <pc:sldMkLst>
          <pc:docMk/>
          <pc:sldMk cId="0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AB8D8-7966-4227-AFA9-846BD349841A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B0A1EF6A-941E-4FD4-8A48-87628250BD40}">
      <dgm:prSet phldrT="[Texto]"/>
      <dgm:spPr/>
      <dgm:t>
        <a:bodyPr/>
        <a:lstStyle/>
        <a:p>
          <a:r>
            <a:rPr lang="es-CO" b="1" dirty="0"/>
            <a:t>Órganos de la respiración </a:t>
          </a:r>
        </a:p>
      </dgm:t>
    </dgm:pt>
    <dgm:pt modelId="{7D386E64-B329-4E34-981C-455C503D019C}" type="parTrans" cxnId="{937E22EF-F05B-41A8-B6E9-470CF352A97A}">
      <dgm:prSet/>
      <dgm:spPr/>
      <dgm:t>
        <a:bodyPr/>
        <a:lstStyle/>
        <a:p>
          <a:endParaRPr lang="es-CO"/>
        </a:p>
      </dgm:t>
    </dgm:pt>
    <dgm:pt modelId="{EF7203BA-9C7F-4DAD-B1BD-E45E367E7A0A}" type="sibTrans" cxnId="{937E22EF-F05B-41A8-B6E9-470CF352A97A}">
      <dgm:prSet/>
      <dgm:spPr/>
      <dgm:t>
        <a:bodyPr/>
        <a:lstStyle/>
        <a:p>
          <a:endParaRPr lang="es-CO"/>
        </a:p>
      </dgm:t>
    </dgm:pt>
    <dgm:pt modelId="{A850983F-7DE9-4937-9F27-53A42B4CBA69}">
      <dgm:prSet phldrT="[Texto]"/>
      <dgm:spPr/>
      <dgm:t>
        <a:bodyPr/>
        <a:lstStyle/>
        <a:p>
          <a:r>
            <a:rPr lang="es-CO" b="1" dirty="0"/>
            <a:t>Órganos de la fonación </a:t>
          </a:r>
        </a:p>
      </dgm:t>
    </dgm:pt>
    <dgm:pt modelId="{B4C39F3A-97C0-48DD-8B42-529697E5023B}" type="parTrans" cxnId="{F76BCAA5-2F70-4294-B700-71B3348B5FF1}">
      <dgm:prSet/>
      <dgm:spPr/>
      <dgm:t>
        <a:bodyPr/>
        <a:lstStyle/>
        <a:p>
          <a:endParaRPr lang="es-CO"/>
        </a:p>
      </dgm:t>
    </dgm:pt>
    <dgm:pt modelId="{94B11E53-31BF-4BE3-B70B-0332B9CE32A5}" type="sibTrans" cxnId="{F76BCAA5-2F70-4294-B700-71B3348B5FF1}">
      <dgm:prSet/>
      <dgm:spPr/>
      <dgm:t>
        <a:bodyPr/>
        <a:lstStyle/>
        <a:p>
          <a:endParaRPr lang="es-CO"/>
        </a:p>
      </dgm:t>
    </dgm:pt>
    <dgm:pt modelId="{599B60BD-DBDE-4972-9633-E58BB88394F3}">
      <dgm:prSet phldrT="[Texto]"/>
      <dgm:spPr/>
      <dgm:t>
        <a:bodyPr/>
        <a:lstStyle/>
        <a:p>
          <a:r>
            <a:rPr lang="es-CO" b="1" dirty="0"/>
            <a:t>Órganos de la articulación </a:t>
          </a:r>
        </a:p>
      </dgm:t>
    </dgm:pt>
    <dgm:pt modelId="{504641D8-2EEA-4A01-84B9-DACBABFAB8BE}" type="parTrans" cxnId="{B4F82B72-DEE9-4072-8D4D-58D881EC8D69}">
      <dgm:prSet/>
      <dgm:spPr/>
      <dgm:t>
        <a:bodyPr/>
        <a:lstStyle/>
        <a:p>
          <a:endParaRPr lang="es-CO"/>
        </a:p>
      </dgm:t>
    </dgm:pt>
    <dgm:pt modelId="{6BEC7966-0E91-4DE3-9EB2-72CC90255B0E}" type="sibTrans" cxnId="{B4F82B72-DEE9-4072-8D4D-58D881EC8D69}">
      <dgm:prSet/>
      <dgm:spPr/>
      <dgm:t>
        <a:bodyPr/>
        <a:lstStyle/>
        <a:p>
          <a:endParaRPr lang="es-CO"/>
        </a:p>
      </dgm:t>
    </dgm:pt>
    <dgm:pt modelId="{8EADE5B4-BA5D-4264-BC05-C6B05CE9B748}">
      <dgm:prSet custT="1"/>
      <dgm:spPr/>
      <dgm:t>
        <a:bodyPr/>
        <a:lstStyle/>
        <a:p>
          <a:r>
            <a:rPr lang="es-CO" sz="2400" dirty="0"/>
            <a:t>Pulmones, bronquios y tráquea </a:t>
          </a:r>
        </a:p>
      </dgm:t>
    </dgm:pt>
    <dgm:pt modelId="{3AB18ED9-C18C-40CA-BE04-FE23A190C973}" type="parTrans" cxnId="{C73D7AF2-BF7B-412C-A1B4-D57E17072476}">
      <dgm:prSet/>
      <dgm:spPr/>
      <dgm:t>
        <a:bodyPr/>
        <a:lstStyle/>
        <a:p>
          <a:endParaRPr lang="es-CO"/>
        </a:p>
      </dgm:t>
    </dgm:pt>
    <dgm:pt modelId="{3FCC51FE-09C4-41ED-BA5D-C4EAD629948B}" type="sibTrans" cxnId="{C73D7AF2-BF7B-412C-A1B4-D57E17072476}">
      <dgm:prSet/>
      <dgm:spPr/>
      <dgm:t>
        <a:bodyPr/>
        <a:lstStyle/>
        <a:p>
          <a:endParaRPr lang="es-CO"/>
        </a:p>
      </dgm:t>
    </dgm:pt>
    <dgm:pt modelId="{E41E684A-70A6-480A-AFE7-683C75CC3083}">
      <dgm:prSet custT="1"/>
      <dgm:spPr/>
      <dgm:t>
        <a:bodyPr/>
        <a:lstStyle/>
        <a:p>
          <a:r>
            <a:rPr lang="es-CO" sz="2400" dirty="0"/>
            <a:t>Laringe, cuerdas vocales y resonadores nasal, bucal y faríngeo </a:t>
          </a:r>
        </a:p>
      </dgm:t>
    </dgm:pt>
    <dgm:pt modelId="{B4EE3730-DADF-4EF0-83F7-2D2EBCCBC9B7}" type="parTrans" cxnId="{86DE89F4-3871-4978-851E-36BF9D6245AD}">
      <dgm:prSet/>
      <dgm:spPr/>
    </dgm:pt>
    <dgm:pt modelId="{912DAE92-1840-4F93-986E-5E9AB22AFC76}" type="sibTrans" cxnId="{86DE89F4-3871-4978-851E-36BF9D6245AD}">
      <dgm:prSet/>
      <dgm:spPr/>
    </dgm:pt>
    <dgm:pt modelId="{8305A849-9825-4C38-A705-E4B3B4BFF280}">
      <dgm:prSet custT="1"/>
      <dgm:spPr/>
      <dgm:t>
        <a:bodyPr/>
        <a:lstStyle/>
        <a:p>
          <a:r>
            <a:rPr lang="es-CO" sz="2400" dirty="0"/>
            <a:t>Paladar, lengua, dientes,  labios y glotis </a:t>
          </a:r>
        </a:p>
      </dgm:t>
    </dgm:pt>
    <dgm:pt modelId="{98BB8B58-1742-4DE1-92C1-E9F486A4E5C7}" type="parTrans" cxnId="{968DD2ED-2C2A-4939-8B8B-7ACC0EA0D52A}">
      <dgm:prSet/>
      <dgm:spPr/>
    </dgm:pt>
    <dgm:pt modelId="{F09E6C16-7482-49EF-AA5F-5F6323DCE36F}" type="sibTrans" cxnId="{968DD2ED-2C2A-4939-8B8B-7ACC0EA0D52A}">
      <dgm:prSet/>
      <dgm:spPr/>
    </dgm:pt>
    <dgm:pt modelId="{7920CD6A-D501-482C-8E0B-247D90D70BAF}" type="pres">
      <dgm:prSet presAssocID="{F86AB8D8-7966-4227-AFA9-846BD349841A}" presName="linearFlow" presStyleCnt="0">
        <dgm:presLayoutVars>
          <dgm:dir/>
          <dgm:animLvl val="lvl"/>
          <dgm:resizeHandles val="exact"/>
        </dgm:presLayoutVars>
      </dgm:prSet>
      <dgm:spPr/>
    </dgm:pt>
    <dgm:pt modelId="{D561082F-3BA9-46EC-B5D7-1314D39349DB}" type="pres">
      <dgm:prSet presAssocID="{B0A1EF6A-941E-4FD4-8A48-87628250BD40}" presName="composite" presStyleCnt="0"/>
      <dgm:spPr/>
    </dgm:pt>
    <dgm:pt modelId="{5B9D1C5A-E351-4DE0-9BD5-D3E82F6E6919}" type="pres">
      <dgm:prSet presAssocID="{B0A1EF6A-941E-4FD4-8A48-87628250BD4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27E757-6219-4220-BA97-0CCB9470F3AF}" type="pres">
      <dgm:prSet presAssocID="{B0A1EF6A-941E-4FD4-8A48-87628250BD40}" presName="descendantText" presStyleLbl="alignAcc1" presStyleIdx="0" presStyleCnt="3">
        <dgm:presLayoutVars>
          <dgm:bulletEnabled val="1"/>
        </dgm:presLayoutVars>
      </dgm:prSet>
      <dgm:spPr/>
    </dgm:pt>
    <dgm:pt modelId="{18F9D17E-AD7E-493E-8ED7-A590866C30AB}" type="pres">
      <dgm:prSet presAssocID="{EF7203BA-9C7F-4DAD-B1BD-E45E367E7A0A}" presName="sp" presStyleCnt="0"/>
      <dgm:spPr/>
    </dgm:pt>
    <dgm:pt modelId="{5EEEC40A-A066-4614-8ACB-B16544142AF9}" type="pres">
      <dgm:prSet presAssocID="{A850983F-7DE9-4937-9F27-53A42B4CBA69}" presName="composite" presStyleCnt="0"/>
      <dgm:spPr/>
    </dgm:pt>
    <dgm:pt modelId="{00C34790-F0C4-4B7B-BD99-DAF28052BF49}" type="pres">
      <dgm:prSet presAssocID="{A850983F-7DE9-4937-9F27-53A42B4CBA6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781DA7E-83DB-49C3-B0B0-A1CB65B0D4D5}" type="pres">
      <dgm:prSet presAssocID="{A850983F-7DE9-4937-9F27-53A42B4CBA69}" presName="descendantText" presStyleLbl="alignAcc1" presStyleIdx="1" presStyleCnt="3">
        <dgm:presLayoutVars>
          <dgm:bulletEnabled val="1"/>
        </dgm:presLayoutVars>
      </dgm:prSet>
      <dgm:spPr/>
    </dgm:pt>
    <dgm:pt modelId="{CB2F9E3A-0A36-4CC7-8C9C-B092A5596F0D}" type="pres">
      <dgm:prSet presAssocID="{94B11E53-31BF-4BE3-B70B-0332B9CE32A5}" presName="sp" presStyleCnt="0"/>
      <dgm:spPr/>
    </dgm:pt>
    <dgm:pt modelId="{2484CFFE-7A23-4A5B-9B49-39170419225F}" type="pres">
      <dgm:prSet presAssocID="{599B60BD-DBDE-4972-9633-E58BB88394F3}" presName="composite" presStyleCnt="0"/>
      <dgm:spPr/>
    </dgm:pt>
    <dgm:pt modelId="{FC77A908-3913-4B0B-BA81-09140293D532}" type="pres">
      <dgm:prSet presAssocID="{599B60BD-DBDE-4972-9633-E58BB88394F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4AF5535-6920-43BD-8CEF-EDABFDCDC0FF}" type="pres">
      <dgm:prSet presAssocID="{599B60BD-DBDE-4972-9633-E58BB88394F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4F82B72-DEE9-4072-8D4D-58D881EC8D69}" srcId="{F86AB8D8-7966-4227-AFA9-846BD349841A}" destId="{599B60BD-DBDE-4972-9633-E58BB88394F3}" srcOrd="2" destOrd="0" parTransId="{504641D8-2EEA-4A01-84B9-DACBABFAB8BE}" sibTransId="{6BEC7966-0E91-4DE3-9EB2-72CC90255B0E}"/>
    <dgm:cxn modelId="{2B2B5774-375C-409B-BBF3-F3DD4C9E032B}" type="presOf" srcId="{E41E684A-70A6-480A-AFE7-683C75CC3083}" destId="{9781DA7E-83DB-49C3-B0B0-A1CB65B0D4D5}" srcOrd="0" destOrd="0" presId="urn:microsoft.com/office/officeart/2005/8/layout/chevron2"/>
    <dgm:cxn modelId="{89115D7B-29A5-4B57-AA25-B5F18749D2F5}" type="presOf" srcId="{A850983F-7DE9-4937-9F27-53A42B4CBA69}" destId="{00C34790-F0C4-4B7B-BD99-DAF28052BF49}" srcOrd="0" destOrd="0" presId="urn:microsoft.com/office/officeart/2005/8/layout/chevron2"/>
    <dgm:cxn modelId="{47C62F85-574B-45E1-97E2-4EC9704FAB29}" type="presOf" srcId="{8305A849-9825-4C38-A705-E4B3B4BFF280}" destId="{54AF5535-6920-43BD-8CEF-EDABFDCDC0FF}" srcOrd="0" destOrd="0" presId="urn:microsoft.com/office/officeart/2005/8/layout/chevron2"/>
    <dgm:cxn modelId="{F76BCAA5-2F70-4294-B700-71B3348B5FF1}" srcId="{F86AB8D8-7966-4227-AFA9-846BD349841A}" destId="{A850983F-7DE9-4937-9F27-53A42B4CBA69}" srcOrd="1" destOrd="0" parTransId="{B4C39F3A-97C0-48DD-8B42-529697E5023B}" sibTransId="{94B11E53-31BF-4BE3-B70B-0332B9CE32A5}"/>
    <dgm:cxn modelId="{5C481DB8-60E6-41F2-A1F6-080FBC93CC89}" type="presOf" srcId="{F86AB8D8-7966-4227-AFA9-846BD349841A}" destId="{7920CD6A-D501-482C-8E0B-247D90D70BAF}" srcOrd="0" destOrd="0" presId="urn:microsoft.com/office/officeart/2005/8/layout/chevron2"/>
    <dgm:cxn modelId="{675CBDC6-EF0E-41D0-B19E-36D9C9189E4A}" type="presOf" srcId="{B0A1EF6A-941E-4FD4-8A48-87628250BD40}" destId="{5B9D1C5A-E351-4DE0-9BD5-D3E82F6E6919}" srcOrd="0" destOrd="0" presId="urn:microsoft.com/office/officeart/2005/8/layout/chevron2"/>
    <dgm:cxn modelId="{19AFD1DE-28CB-4640-875C-B93F35DEAC9C}" type="presOf" srcId="{8EADE5B4-BA5D-4264-BC05-C6B05CE9B748}" destId="{2627E757-6219-4220-BA97-0CCB9470F3AF}" srcOrd="0" destOrd="0" presId="urn:microsoft.com/office/officeart/2005/8/layout/chevron2"/>
    <dgm:cxn modelId="{F51A3DED-92A4-415F-BBC5-6B029CE28FA6}" type="presOf" srcId="{599B60BD-DBDE-4972-9633-E58BB88394F3}" destId="{FC77A908-3913-4B0B-BA81-09140293D532}" srcOrd="0" destOrd="0" presId="urn:microsoft.com/office/officeart/2005/8/layout/chevron2"/>
    <dgm:cxn modelId="{968DD2ED-2C2A-4939-8B8B-7ACC0EA0D52A}" srcId="{599B60BD-DBDE-4972-9633-E58BB88394F3}" destId="{8305A849-9825-4C38-A705-E4B3B4BFF280}" srcOrd="0" destOrd="0" parTransId="{98BB8B58-1742-4DE1-92C1-E9F486A4E5C7}" sibTransId="{F09E6C16-7482-49EF-AA5F-5F6323DCE36F}"/>
    <dgm:cxn modelId="{937E22EF-F05B-41A8-B6E9-470CF352A97A}" srcId="{F86AB8D8-7966-4227-AFA9-846BD349841A}" destId="{B0A1EF6A-941E-4FD4-8A48-87628250BD40}" srcOrd="0" destOrd="0" parTransId="{7D386E64-B329-4E34-981C-455C503D019C}" sibTransId="{EF7203BA-9C7F-4DAD-B1BD-E45E367E7A0A}"/>
    <dgm:cxn modelId="{C73D7AF2-BF7B-412C-A1B4-D57E17072476}" srcId="{B0A1EF6A-941E-4FD4-8A48-87628250BD40}" destId="{8EADE5B4-BA5D-4264-BC05-C6B05CE9B748}" srcOrd="0" destOrd="0" parTransId="{3AB18ED9-C18C-40CA-BE04-FE23A190C973}" sibTransId="{3FCC51FE-09C4-41ED-BA5D-C4EAD629948B}"/>
    <dgm:cxn modelId="{86DE89F4-3871-4978-851E-36BF9D6245AD}" srcId="{A850983F-7DE9-4937-9F27-53A42B4CBA69}" destId="{E41E684A-70A6-480A-AFE7-683C75CC3083}" srcOrd="0" destOrd="0" parTransId="{B4EE3730-DADF-4EF0-83F7-2D2EBCCBC9B7}" sibTransId="{912DAE92-1840-4F93-986E-5E9AB22AFC76}"/>
    <dgm:cxn modelId="{ABDC375D-5168-43BB-9E02-DA138C893649}" type="presParOf" srcId="{7920CD6A-D501-482C-8E0B-247D90D70BAF}" destId="{D561082F-3BA9-46EC-B5D7-1314D39349DB}" srcOrd="0" destOrd="0" presId="urn:microsoft.com/office/officeart/2005/8/layout/chevron2"/>
    <dgm:cxn modelId="{04724A76-B40C-4CA5-85FA-0AC0DC1AEC53}" type="presParOf" srcId="{D561082F-3BA9-46EC-B5D7-1314D39349DB}" destId="{5B9D1C5A-E351-4DE0-9BD5-D3E82F6E6919}" srcOrd="0" destOrd="0" presId="urn:microsoft.com/office/officeart/2005/8/layout/chevron2"/>
    <dgm:cxn modelId="{62BBCB35-0A63-408C-8931-7CA1FDD074DE}" type="presParOf" srcId="{D561082F-3BA9-46EC-B5D7-1314D39349DB}" destId="{2627E757-6219-4220-BA97-0CCB9470F3AF}" srcOrd="1" destOrd="0" presId="urn:microsoft.com/office/officeart/2005/8/layout/chevron2"/>
    <dgm:cxn modelId="{50487BEF-1564-4D8F-BBAF-724B245C867D}" type="presParOf" srcId="{7920CD6A-D501-482C-8E0B-247D90D70BAF}" destId="{18F9D17E-AD7E-493E-8ED7-A590866C30AB}" srcOrd="1" destOrd="0" presId="urn:microsoft.com/office/officeart/2005/8/layout/chevron2"/>
    <dgm:cxn modelId="{AD1A3637-5244-42F8-A189-44F5C28D2E61}" type="presParOf" srcId="{7920CD6A-D501-482C-8E0B-247D90D70BAF}" destId="{5EEEC40A-A066-4614-8ACB-B16544142AF9}" srcOrd="2" destOrd="0" presId="urn:microsoft.com/office/officeart/2005/8/layout/chevron2"/>
    <dgm:cxn modelId="{F49C47A1-5EDC-49CA-B06D-72A95BEDAFCB}" type="presParOf" srcId="{5EEEC40A-A066-4614-8ACB-B16544142AF9}" destId="{00C34790-F0C4-4B7B-BD99-DAF28052BF49}" srcOrd="0" destOrd="0" presId="urn:microsoft.com/office/officeart/2005/8/layout/chevron2"/>
    <dgm:cxn modelId="{16033D83-B547-47DE-B3B2-80D4D304AD77}" type="presParOf" srcId="{5EEEC40A-A066-4614-8ACB-B16544142AF9}" destId="{9781DA7E-83DB-49C3-B0B0-A1CB65B0D4D5}" srcOrd="1" destOrd="0" presId="urn:microsoft.com/office/officeart/2005/8/layout/chevron2"/>
    <dgm:cxn modelId="{856BFE49-DD8E-412A-A4C2-73BFF9BA400C}" type="presParOf" srcId="{7920CD6A-D501-482C-8E0B-247D90D70BAF}" destId="{CB2F9E3A-0A36-4CC7-8C9C-B092A5596F0D}" srcOrd="3" destOrd="0" presId="urn:microsoft.com/office/officeart/2005/8/layout/chevron2"/>
    <dgm:cxn modelId="{E4C0422B-BB07-4F79-891C-77FBC58C6172}" type="presParOf" srcId="{7920CD6A-D501-482C-8E0B-247D90D70BAF}" destId="{2484CFFE-7A23-4A5B-9B49-39170419225F}" srcOrd="4" destOrd="0" presId="urn:microsoft.com/office/officeart/2005/8/layout/chevron2"/>
    <dgm:cxn modelId="{2824EE26-8F69-4CD3-8C1A-0C5211715165}" type="presParOf" srcId="{2484CFFE-7A23-4A5B-9B49-39170419225F}" destId="{FC77A908-3913-4B0B-BA81-09140293D532}" srcOrd="0" destOrd="0" presId="urn:microsoft.com/office/officeart/2005/8/layout/chevron2"/>
    <dgm:cxn modelId="{109F80A2-AF44-4B13-8569-C438BB5B8287}" type="presParOf" srcId="{2484CFFE-7A23-4A5B-9B49-39170419225F}" destId="{54AF5535-6920-43BD-8CEF-EDABFDCDC0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1C5A-E351-4DE0-9BD5-D3E82F6E6919}">
      <dsp:nvSpPr>
        <dsp:cNvPr id="0" name=""/>
        <dsp:cNvSpPr/>
      </dsp:nvSpPr>
      <dsp:spPr>
        <a:xfrm rot="5400000">
          <a:off x="-284052" y="287440"/>
          <a:ext cx="1893685" cy="13255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Órganos de la respiración </a:t>
          </a:r>
        </a:p>
      </dsp:txBody>
      <dsp:txXfrm rot="-5400000">
        <a:off x="2" y="666177"/>
        <a:ext cx="1325579" cy="568106"/>
      </dsp:txXfrm>
    </dsp:sp>
    <dsp:sp modelId="{2627E757-6219-4220-BA97-0CCB9470F3AF}">
      <dsp:nvSpPr>
        <dsp:cNvPr id="0" name=""/>
        <dsp:cNvSpPr/>
      </dsp:nvSpPr>
      <dsp:spPr>
        <a:xfrm rot="5400000">
          <a:off x="4847975" y="-3519007"/>
          <a:ext cx="1230895" cy="8275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Pulmones, bronquios y tráquea </a:t>
          </a:r>
        </a:p>
      </dsp:txBody>
      <dsp:txXfrm rot="-5400000">
        <a:off x="1325580" y="63475"/>
        <a:ext cx="8215600" cy="1110721"/>
      </dsp:txXfrm>
    </dsp:sp>
    <dsp:sp modelId="{00C34790-F0C4-4B7B-BD99-DAF28052BF49}">
      <dsp:nvSpPr>
        <dsp:cNvPr id="0" name=""/>
        <dsp:cNvSpPr/>
      </dsp:nvSpPr>
      <dsp:spPr>
        <a:xfrm rot="5400000">
          <a:off x="-284052" y="1989924"/>
          <a:ext cx="1893685" cy="13255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Órganos de la fonación </a:t>
          </a:r>
        </a:p>
      </dsp:txBody>
      <dsp:txXfrm rot="-5400000">
        <a:off x="2" y="2368661"/>
        <a:ext cx="1325579" cy="568106"/>
      </dsp:txXfrm>
    </dsp:sp>
    <dsp:sp modelId="{9781DA7E-83DB-49C3-B0B0-A1CB65B0D4D5}">
      <dsp:nvSpPr>
        <dsp:cNvPr id="0" name=""/>
        <dsp:cNvSpPr/>
      </dsp:nvSpPr>
      <dsp:spPr>
        <a:xfrm rot="5400000">
          <a:off x="4847975" y="-1816524"/>
          <a:ext cx="1230895" cy="8275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Laringe, cuerdas vocales y resonadores nasal, bucal y faríngeo </a:t>
          </a:r>
        </a:p>
      </dsp:txBody>
      <dsp:txXfrm rot="-5400000">
        <a:off x="1325580" y="1765958"/>
        <a:ext cx="8215600" cy="1110721"/>
      </dsp:txXfrm>
    </dsp:sp>
    <dsp:sp modelId="{FC77A908-3913-4B0B-BA81-09140293D532}">
      <dsp:nvSpPr>
        <dsp:cNvPr id="0" name=""/>
        <dsp:cNvSpPr/>
      </dsp:nvSpPr>
      <dsp:spPr>
        <a:xfrm rot="5400000">
          <a:off x="-284052" y="3692407"/>
          <a:ext cx="1893685" cy="13255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Órganos de la articulación </a:t>
          </a:r>
        </a:p>
      </dsp:txBody>
      <dsp:txXfrm rot="-5400000">
        <a:off x="2" y="4071144"/>
        <a:ext cx="1325579" cy="568106"/>
      </dsp:txXfrm>
    </dsp:sp>
    <dsp:sp modelId="{54AF5535-6920-43BD-8CEF-EDABFDCDC0FF}">
      <dsp:nvSpPr>
        <dsp:cNvPr id="0" name=""/>
        <dsp:cNvSpPr/>
      </dsp:nvSpPr>
      <dsp:spPr>
        <a:xfrm rot="5400000">
          <a:off x="4847975" y="-114041"/>
          <a:ext cx="1230895" cy="8275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Paladar, lengua, dientes,  labios y glotis </a:t>
          </a:r>
        </a:p>
      </dsp:txBody>
      <dsp:txXfrm rot="-5400000">
        <a:off x="1325580" y="3468441"/>
        <a:ext cx="8215600" cy="1110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7666330" y="7777163"/>
            <a:ext cx="3413760" cy="362102"/>
          </a:xfrm>
        </p:spPr>
        <p:txBody>
          <a:bodyPr/>
          <a:lstStyle/>
          <a:p>
            <a:fld id="{1BE11D78-9704-4131-B6E7-821E5DE22869}" type="datetimeFigureOut">
              <a:rPr lang="es-EC" smtClean="0"/>
              <a:pPr/>
              <a:t>15/11/2024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1520" y="7778269"/>
            <a:ext cx="6816090" cy="360997"/>
          </a:xfr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43232" y="7777163"/>
            <a:ext cx="804672" cy="362102"/>
          </a:xfrm>
        </p:spPr>
        <p:txBody>
          <a:bodyPr/>
          <a:lstStyle/>
          <a:p>
            <a:fld id="{0060D184-AA95-4F37-9BC5-D9B768A19F8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2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402" y="1830387"/>
            <a:ext cx="7415927" cy="10020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7850"/>
              </a:lnSpc>
              <a:buNone/>
            </a:pPr>
            <a:r>
              <a:rPr lang="en-US" sz="630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 Cerebro Humano</a:t>
            </a:r>
            <a:endParaRPr lang="en-US" sz="6300" dirty="0">
              <a:solidFill>
                <a:srgbClr val="7030A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64037" y="3853577"/>
            <a:ext cx="7415927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cerebro es un órgano complejo que controla todas las funciones del cuerpo. Está dividido en dos hemisferios, cada uno con funciones especializadas.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74413" y="822792"/>
            <a:ext cx="6153507" cy="72604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Hemisferios Cerebrales</a:t>
            </a:r>
            <a:endParaRPr lang="en-US" sz="4550" dirty="0">
              <a:solidFill>
                <a:srgbClr val="7030A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982207" y="2199958"/>
            <a:ext cx="2904530" cy="3631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Hemisferio Izquierdo</a:t>
            </a:r>
            <a:endParaRPr lang="en-US" sz="2250" b="1" dirty="0">
              <a:solidFill>
                <a:srgbClr val="7030A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124447" y="3139300"/>
            <a:ext cx="4677761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enguaje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 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lógica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as </a:t>
            </a:r>
            <a:r>
              <a:rPr lang="en-US" sz="19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matemáticas</a:t>
            </a:r>
            <a:endParaRPr lang="en-US" sz="19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0"/>
              <a:ea typeface="PT Sans" panose="020B0503020203020204" pitchFamily="34" charset="-122"/>
              <a:cs typeface="PT Sans" panose="020B0503020203020204" pitchFamily="34" charset="-120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</a:t>
            </a:r>
            <a:r>
              <a:rPr lang="en-US" sz="19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secuenciación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 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</a:t>
            </a:r>
            <a:r>
              <a:rPr lang="en-US" sz="1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a memoria a corto plazo.</a:t>
            </a:r>
          </a:p>
        </p:txBody>
      </p:sp>
      <p:sp>
        <p:nvSpPr>
          <p:cNvPr id="5" name="Text 3"/>
          <p:cNvSpPr/>
          <p:nvPr/>
        </p:nvSpPr>
        <p:spPr>
          <a:xfrm>
            <a:off x="9874251" y="2199957"/>
            <a:ext cx="2904530" cy="3631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Hemisferio Derecho</a:t>
            </a:r>
            <a:endParaRPr lang="en-US" sz="2250" dirty="0">
              <a:solidFill>
                <a:srgbClr val="7030A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0252461" y="2807994"/>
            <a:ext cx="5972919" cy="18414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 err="1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Creatividad</a:t>
            </a: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arte,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La </a:t>
            </a:r>
            <a:r>
              <a:rPr lang="en-US" sz="1900" b="1" dirty="0" err="1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música</a:t>
            </a: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La </a:t>
            </a:r>
            <a:r>
              <a:rPr lang="en-US" sz="1900" b="1" dirty="0" err="1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intuición</a:t>
            </a: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reconocimiento de </a:t>
            </a:r>
            <a:r>
              <a:rPr lang="en-US" sz="1900" b="1" dirty="0" err="1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patrones</a:t>
            </a:r>
            <a:endParaRPr lang="en-US" sz="1900" b="1" dirty="0">
              <a:solidFill>
                <a:srgbClr val="00002E"/>
              </a:solidFill>
              <a:latin typeface="PT Sans" panose="020B0503020203020204" pitchFamily="34" charset="0"/>
              <a:ea typeface="PT Sans" panose="020B0503020203020204" pitchFamily="34" charset="-122"/>
              <a:cs typeface="PT Sans" panose="020B0503020203020204" pitchFamily="34" charset="-120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La memoria a largo plazo.</a:t>
            </a:r>
            <a:endParaRPr lang="en-US" sz="19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6" b="95333" l="24000" r="72750"/>
                    </a14:imgEffect>
                  </a14:imgLayer>
                </a14:imgProps>
              </a:ext>
            </a:extLst>
          </a:blip>
          <a:srcRect l="23867" t="1645" r="26934" b="4489"/>
          <a:stretch/>
        </p:blipFill>
        <p:spPr>
          <a:xfrm>
            <a:off x="4409902" y="2367280"/>
            <a:ext cx="4866178" cy="5222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64945" y="778729"/>
            <a:ext cx="5027057" cy="6282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Lóbulos Cerebrales</a:t>
            </a:r>
            <a:endParaRPr lang="en-US" sz="3950" dirty="0">
              <a:solidFill>
                <a:srgbClr val="7030A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234113" y="1948101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383893" y="2037636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6928366" y="1948101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Frontal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928366" y="2390299"/>
            <a:ext cx="6954322" cy="6834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frontal es responsable de la planificación, la toma de decisiones, el control de impulsos, la personalidad y el movimiento voluntario.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34113" y="3527584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6383893" y="3617119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6928366" y="3527584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Parietal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6928366" y="3969782"/>
            <a:ext cx="6954322" cy="6834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parietal procesa la información sensorial, incluyendo el tacto, la temperatura, el dolor y la presión.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4113" y="5107067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6383893" y="5196602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6928366" y="5107067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Temporal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928366" y="5549265"/>
            <a:ext cx="6954322" cy="6834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temporal está involucrado en el procesamiento del sonido, la memoria, el lenguaje y las emociones.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6234113" y="6686550"/>
            <a:ext cx="480655" cy="480655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6383893" y="6776085"/>
            <a:ext cx="180975" cy="301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6928366" y="6686550"/>
            <a:ext cx="2513528" cy="314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Lóbulo Occipital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6928366" y="7128748"/>
            <a:ext cx="6954322" cy="3417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El lóbulo occipital procesa la información visual.</a:t>
            </a:r>
            <a:endParaRPr lang="en-US" sz="1650" dirty="0"/>
          </a:p>
        </p:txBody>
      </p:sp>
      <p:pic>
        <p:nvPicPr>
          <p:cNvPr id="2052" name="Picture 4" descr="Lóbulos del cerebro y Neuromotricidad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9" b="100000" l="1094" r="4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3" r="48613"/>
          <a:stretch/>
        </p:blipFill>
        <p:spPr bwMode="auto">
          <a:xfrm>
            <a:off x="78713" y="929079"/>
            <a:ext cx="6048601" cy="63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23314" y="890588"/>
            <a:ext cx="7073741" cy="6562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Sinapsis y Neurotransmisores</a:t>
            </a:r>
            <a:endParaRPr lang="en-US" sz="4100" dirty="0">
              <a:solidFill>
                <a:srgbClr val="7030A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62" y="1932742"/>
            <a:ext cx="1115616" cy="17849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498562" y="2155865"/>
            <a:ext cx="2624971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Sinapsis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8498562" y="2617827"/>
            <a:ext cx="6131838" cy="356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Las sinapsis son las conexiones entre las neuronas.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262" y="3717727"/>
            <a:ext cx="1115616" cy="17849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498562" y="3940850"/>
            <a:ext cx="2624971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Neurotransmisores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8498562" y="4402812"/>
            <a:ext cx="6131838" cy="7138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Los neurotransmisores son sustancias químicas que transmiten señales a través de las sinapsis.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262" y="5502712"/>
            <a:ext cx="1115616" cy="17849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498562" y="5725835"/>
            <a:ext cx="2624971" cy="3281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Recepción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8498562" y="6187797"/>
            <a:ext cx="6131838" cy="7138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Los neurotransmisores se unen a receptores en la neurona postsináptica, desencadenando una respuesta.</a:t>
            </a:r>
            <a:endParaRPr lang="en-US" sz="1750" dirty="0"/>
          </a:p>
        </p:txBody>
      </p:sp>
      <p:pic>
        <p:nvPicPr>
          <p:cNvPr id="1026" name="Picture 2" descr="Sinapsis del nervio cerebral — Foto de stock #289146264 © lightsour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" b="94832" l="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9"/>
          <a:stretch/>
        </p:blipFill>
        <p:spPr bwMode="auto">
          <a:xfrm>
            <a:off x="-472353" y="227486"/>
            <a:ext cx="7996275" cy="74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4628" y="677704"/>
            <a:ext cx="5611654" cy="7013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Áreas del Lenguaje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834628" y="1736765"/>
            <a:ext cx="7474744" cy="1779389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095970" y="1998107"/>
            <a:ext cx="2805827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Área de Broca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95970" y="2491859"/>
            <a:ext cx="695205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Responsable de la producción del lenguaje. Permite la formación de palabras y frases.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834628" y="3754636"/>
            <a:ext cx="7474744" cy="1779389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1095970" y="4015978"/>
            <a:ext cx="2805827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Área de Wernicke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5970" y="4509730"/>
            <a:ext cx="695205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Responsable de la comprensión del lenguaje. Permite la interpretación del significado de las palabras.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4628" y="5772507"/>
            <a:ext cx="7474744" cy="1779389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1095970" y="6033849"/>
            <a:ext cx="2805827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Fasciculus Arcuatus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5970" y="6527602"/>
            <a:ext cx="695205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anose="020B0503020203020204" pitchFamily="34" charset="0"/>
                <a:ea typeface="PT Sans" panose="020B0503020203020204" pitchFamily="34" charset="-122"/>
                <a:cs typeface="PT Sans" panose="020B0503020203020204" pitchFamily="34" charset="-120"/>
              </a:rPr>
              <a:t>Conecta las áreas de Broca y Wernicke, permitiendo la comunicación fluida entre ambas áreas.</a:t>
            </a:r>
            <a:endParaRPr lang="en-US" sz="185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7" b="92989" l="24684" r="78012"/>
                    </a14:imgEffect>
                  </a14:imgLayer>
                </a14:imgProps>
              </a:ext>
            </a:extLst>
          </a:blip>
          <a:srcRect l="24945" t="6875" r="22221" b="9955"/>
          <a:stretch/>
        </p:blipFill>
        <p:spPr>
          <a:xfrm>
            <a:off x="8469336" y="1485178"/>
            <a:ext cx="6328128" cy="454867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187680" y="4006691"/>
            <a:ext cx="125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ÁREA DE WERNICKE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686800" y="5109507"/>
            <a:ext cx="125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ÁREA DE BROCA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85938" y="171423"/>
            <a:ext cx="351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APARATO FONOARTICULADOR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5514962" y="514325"/>
            <a:ext cx="94298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5" name="4 Rectángulo redondeado"/>
          <p:cNvSpPr/>
          <p:nvPr/>
        </p:nvSpPr>
        <p:spPr>
          <a:xfrm>
            <a:off x="7058023" y="257148"/>
            <a:ext cx="4972085" cy="14573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160" dirty="0"/>
              <a:t>Grupo de diferentes órganos que intervienen en la articulación del lenguaje del ser humano 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3628999" y="1028679"/>
            <a:ext cx="514354" cy="60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7" name="6 Rectángulo redondeado"/>
          <p:cNvSpPr/>
          <p:nvPr/>
        </p:nvSpPr>
        <p:spPr>
          <a:xfrm>
            <a:off x="2857469" y="1628758"/>
            <a:ext cx="2057414" cy="771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160" dirty="0"/>
              <a:t>3 grupos de órganos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2343115" y="2571739"/>
          <a:ext cx="9601267" cy="530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330</Words>
  <Application>Microsoft Office PowerPoint</Application>
  <PresentationFormat>Personalizado</PresentationFormat>
  <Paragraphs>59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Wingdings</vt:lpstr>
      <vt:lpstr>PT Sans</vt:lpstr>
      <vt:lpstr>Nunito Semi Bold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Carmen Del Rosario Navas Bonilla</cp:lastModifiedBy>
  <cp:revision>5</cp:revision>
  <dcterms:created xsi:type="dcterms:W3CDTF">2024-10-15T14:57:00Z</dcterms:created>
  <dcterms:modified xsi:type="dcterms:W3CDTF">2024-11-15T21:55:31Z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06C5683F565E4312A6048F862949CFB8_12</vt:lpwstr>
  </property>
  <property fmtid="{D5CDD505-2E9C-101B-9397-08002B2CF9AE}" pid="3" name="KSOProductBuildVer">
    <vt:lpwstr>3082-12.2.0.18283</vt:lpwstr>
  </property>
</Properties>
</file>