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75" r:id="rId3"/>
    <p:sldId id="260" r:id="rId4"/>
    <p:sldId id="262" r:id="rId5"/>
    <p:sldId id="266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B38E28-1FBE-49D1-A5AC-019142456AC7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817CFBB-4DAC-4347-B37D-E382FFFA17D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b="0" i="0"/>
            <a:t>Adecuar al lenguaje a la audiencia. </a:t>
          </a:r>
          <a:endParaRPr lang="en-US"/>
        </a:p>
      </dgm:t>
    </dgm:pt>
    <dgm:pt modelId="{44FE8CE5-D572-49B2-B0A9-323342E5903D}" type="parTrans" cxnId="{A3CE2384-EBC8-47FC-AFF0-0D596D62D45F}">
      <dgm:prSet/>
      <dgm:spPr/>
      <dgm:t>
        <a:bodyPr/>
        <a:lstStyle/>
        <a:p>
          <a:endParaRPr lang="en-US"/>
        </a:p>
      </dgm:t>
    </dgm:pt>
    <dgm:pt modelId="{E0D0E778-E1F6-4DFE-9852-B4B22CF04F27}" type="sibTrans" cxnId="{A3CE2384-EBC8-47FC-AFF0-0D596D62D45F}">
      <dgm:prSet/>
      <dgm:spPr/>
      <dgm:t>
        <a:bodyPr/>
        <a:lstStyle/>
        <a:p>
          <a:endParaRPr lang="en-US"/>
        </a:p>
      </dgm:t>
    </dgm:pt>
    <dgm:pt modelId="{659AB2B2-8827-458A-BA90-F92ECBDBE2D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b="0" i="0"/>
            <a:t>Promover en los colaboradores el pensamiento crítico y la duda metódica. </a:t>
          </a:r>
          <a:endParaRPr lang="en-US"/>
        </a:p>
      </dgm:t>
    </dgm:pt>
    <dgm:pt modelId="{84061CEE-DABE-4687-AF1C-341FF4CEF47B}" type="parTrans" cxnId="{CA1A2D18-E3B9-46E8-B340-28275F2375D5}">
      <dgm:prSet/>
      <dgm:spPr/>
      <dgm:t>
        <a:bodyPr/>
        <a:lstStyle/>
        <a:p>
          <a:endParaRPr lang="en-US"/>
        </a:p>
      </dgm:t>
    </dgm:pt>
    <dgm:pt modelId="{D859E6A5-69AF-4F13-9A95-2B7D909EC5DA}" type="sibTrans" cxnId="{CA1A2D18-E3B9-46E8-B340-28275F2375D5}">
      <dgm:prSet/>
      <dgm:spPr/>
      <dgm:t>
        <a:bodyPr/>
        <a:lstStyle/>
        <a:p>
          <a:endParaRPr lang="en-US"/>
        </a:p>
      </dgm:t>
    </dgm:pt>
    <dgm:pt modelId="{A710C992-2875-4789-AA65-7F86250C64E6}" type="pres">
      <dgm:prSet presAssocID="{31B38E28-1FBE-49D1-A5AC-019142456AC7}" presName="root" presStyleCnt="0">
        <dgm:presLayoutVars>
          <dgm:dir/>
          <dgm:resizeHandles val="exact"/>
        </dgm:presLayoutVars>
      </dgm:prSet>
      <dgm:spPr/>
    </dgm:pt>
    <dgm:pt modelId="{0F6A28C7-E9CF-4161-AAFC-ADF192F33461}" type="pres">
      <dgm:prSet presAssocID="{3817CFBB-4DAC-4347-B37D-E382FFFA17D2}" presName="compNode" presStyleCnt="0"/>
      <dgm:spPr/>
    </dgm:pt>
    <dgm:pt modelId="{2A395FC9-981C-4452-BFCD-6D7BCE1E1E89}" type="pres">
      <dgm:prSet presAssocID="{3817CFBB-4DAC-4347-B37D-E382FFFA17D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F3C043C5-B7EF-415C-9C55-FA737CC331AF}" type="pres">
      <dgm:prSet presAssocID="{3817CFBB-4DAC-4347-B37D-E382FFFA17D2}" presName="iconSpace" presStyleCnt="0"/>
      <dgm:spPr/>
    </dgm:pt>
    <dgm:pt modelId="{414DDE2E-EE9D-4738-8E18-5743C611BF90}" type="pres">
      <dgm:prSet presAssocID="{3817CFBB-4DAC-4347-B37D-E382FFFA17D2}" presName="parTx" presStyleLbl="revTx" presStyleIdx="0" presStyleCnt="4">
        <dgm:presLayoutVars>
          <dgm:chMax val="0"/>
          <dgm:chPref val="0"/>
        </dgm:presLayoutVars>
      </dgm:prSet>
      <dgm:spPr/>
    </dgm:pt>
    <dgm:pt modelId="{CB4DE3C0-CCE1-43DB-B134-226576B3A2B7}" type="pres">
      <dgm:prSet presAssocID="{3817CFBB-4DAC-4347-B37D-E382FFFA17D2}" presName="txSpace" presStyleCnt="0"/>
      <dgm:spPr/>
    </dgm:pt>
    <dgm:pt modelId="{C46FC786-9134-4AAD-957F-2911A70FCD96}" type="pres">
      <dgm:prSet presAssocID="{3817CFBB-4DAC-4347-B37D-E382FFFA17D2}" presName="desTx" presStyleLbl="revTx" presStyleIdx="1" presStyleCnt="4">
        <dgm:presLayoutVars/>
      </dgm:prSet>
      <dgm:spPr/>
    </dgm:pt>
    <dgm:pt modelId="{3B830E7E-B08C-43F1-BDEF-CE937450176D}" type="pres">
      <dgm:prSet presAssocID="{E0D0E778-E1F6-4DFE-9852-B4B22CF04F27}" presName="sibTrans" presStyleCnt="0"/>
      <dgm:spPr/>
    </dgm:pt>
    <dgm:pt modelId="{5FEEA12C-4844-4113-8FD0-B4E3ACCF4F62}" type="pres">
      <dgm:prSet presAssocID="{659AB2B2-8827-458A-BA90-F92ECBDBE2D7}" presName="compNode" presStyleCnt="0"/>
      <dgm:spPr/>
    </dgm:pt>
    <dgm:pt modelId="{D864586A-B85B-454C-9B8F-2091CFBD8B8E}" type="pres">
      <dgm:prSet presAssocID="{659AB2B2-8827-458A-BA90-F92ECBDBE2D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guntas"/>
        </a:ext>
      </dgm:extLst>
    </dgm:pt>
    <dgm:pt modelId="{7816EE14-888F-4EED-AA64-98242E83E2F2}" type="pres">
      <dgm:prSet presAssocID="{659AB2B2-8827-458A-BA90-F92ECBDBE2D7}" presName="iconSpace" presStyleCnt="0"/>
      <dgm:spPr/>
    </dgm:pt>
    <dgm:pt modelId="{ED1500AE-789C-4BA9-B171-24A8CA98695E}" type="pres">
      <dgm:prSet presAssocID="{659AB2B2-8827-458A-BA90-F92ECBDBE2D7}" presName="parTx" presStyleLbl="revTx" presStyleIdx="2" presStyleCnt="4">
        <dgm:presLayoutVars>
          <dgm:chMax val="0"/>
          <dgm:chPref val="0"/>
        </dgm:presLayoutVars>
      </dgm:prSet>
      <dgm:spPr/>
    </dgm:pt>
    <dgm:pt modelId="{F4FA1C93-500E-4755-94AD-D6AD83795167}" type="pres">
      <dgm:prSet presAssocID="{659AB2B2-8827-458A-BA90-F92ECBDBE2D7}" presName="txSpace" presStyleCnt="0"/>
      <dgm:spPr/>
    </dgm:pt>
    <dgm:pt modelId="{460073E9-4906-4602-920F-3C6DA29AEF05}" type="pres">
      <dgm:prSet presAssocID="{659AB2B2-8827-458A-BA90-F92ECBDBE2D7}" presName="desTx" presStyleLbl="revTx" presStyleIdx="3" presStyleCnt="4">
        <dgm:presLayoutVars/>
      </dgm:prSet>
      <dgm:spPr/>
    </dgm:pt>
  </dgm:ptLst>
  <dgm:cxnLst>
    <dgm:cxn modelId="{CA1A2D18-E3B9-46E8-B340-28275F2375D5}" srcId="{31B38E28-1FBE-49D1-A5AC-019142456AC7}" destId="{659AB2B2-8827-458A-BA90-F92ECBDBE2D7}" srcOrd="1" destOrd="0" parTransId="{84061CEE-DABE-4687-AF1C-341FF4CEF47B}" sibTransId="{D859E6A5-69AF-4F13-9A95-2B7D909EC5DA}"/>
    <dgm:cxn modelId="{3157A124-1449-4949-8008-B175973F59A7}" type="presOf" srcId="{659AB2B2-8827-458A-BA90-F92ECBDBE2D7}" destId="{ED1500AE-789C-4BA9-B171-24A8CA98695E}" srcOrd="0" destOrd="0" presId="urn:microsoft.com/office/officeart/2018/2/layout/IconLabelDescriptionList"/>
    <dgm:cxn modelId="{A3CE2384-EBC8-47FC-AFF0-0D596D62D45F}" srcId="{31B38E28-1FBE-49D1-A5AC-019142456AC7}" destId="{3817CFBB-4DAC-4347-B37D-E382FFFA17D2}" srcOrd="0" destOrd="0" parTransId="{44FE8CE5-D572-49B2-B0A9-323342E5903D}" sibTransId="{E0D0E778-E1F6-4DFE-9852-B4B22CF04F27}"/>
    <dgm:cxn modelId="{0DADD99C-A470-49ED-94B9-1864BD9C4688}" type="presOf" srcId="{31B38E28-1FBE-49D1-A5AC-019142456AC7}" destId="{A710C992-2875-4789-AA65-7F86250C64E6}" srcOrd="0" destOrd="0" presId="urn:microsoft.com/office/officeart/2018/2/layout/IconLabelDescriptionList"/>
    <dgm:cxn modelId="{54E07FDD-E5A6-47F0-9078-78DAA3C0EE79}" type="presOf" srcId="{3817CFBB-4DAC-4347-B37D-E382FFFA17D2}" destId="{414DDE2E-EE9D-4738-8E18-5743C611BF90}" srcOrd="0" destOrd="0" presId="urn:microsoft.com/office/officeart/2018/2/layout/IconLabelDescriptionList"/>
    <dgm:cxn modelId="{DFB6528A-1F85-4CD7-837D-66C5EBC4433A}" type="presParOf" srcId="{A710C992-2875-4789-AA65-7F86250C64E6}" destId="{0F6A28C7-E9CF-4161-AAFC-ADF192F33461}" srcOrd="0" destOrd="0" presId="urn:microsoft.com/office/officeart/2018/2/layout/IconLabelDescriptionList"/>
    <dgm:cxn modelId="{BFCD0311-F8C5-46F0-A04F-25081DE4B3A5}" type="presParOf" srcId="{0F6A28C7-E9CF-4161-AAFC-ADF192F33461}" destId="{2A395FC9-981C-4452-BFCD-6D7BCE1E1E89}" srcOrd="0" destOrd="0" presId="urn:microsoft.com/office/officeart/2018/2/layout/IconLabelDescriptionList"/>
    <dgm:cxn modelId="{711669A9-7C0A-4B3B-A264-08F1F5EACE33}" type="presParOf" srcId="{0F6A28C7-E9CF-4161-AAFC-ADF192F33461}" destId="{F3C043C5-B7EF-415C-9C55-FA737CC331AF}" srcOrd="1" destOrd="0" presId="urn:microsoft.com/office/officeart/2018/2/layout/IconLabelDescriptionList"/>
    <dgm:cxn modelId="{035ADD65-DBC3-4F41-99AF-86B9670E3BE5}" type="presParOf" srcId="{0F6A28C7-E9CF-4161-AAFC-ADF192F33461}" destId="{414DDE2E-EE9D-4738-8E18-5743C611BF90}" srcOrd="2" destOrd="0" presId="urn:microsoft.com/office/officeart/2018/2/layout/IconLabelDescriptionList"/>
    <dgm:cxn modelId="{A2C976ED-4ED5-4D1A-BC02-4AA124F733DC}" type="presParOf" srcId="{0F6A28C7-E9CF-4161-AAFC-ADF192F33461}" destId="{CB4DE3C0-CCE1-43DB-B134-226576B3A2B7}" srcOrd="3" destOrd="0" presId="urn:microsoft.com/office/officeart/2018/2/layout/IconLabelDescriptionList"/>
    <dgm:cxn modelId="{9BCB7562-33B2-4460-A37E-D8D4DAD32A25}" type="presParOf" srcId="{0F6A28C7-E9CF-4161-AAFC-ADF192F33461}" destId="{C46FC786-9134-4AAD-957F-2911A70FCD96}" srcOrd="4" destOrd="0" presId="urn:microsoft.com/office/officeart/2018/2/layout/IconLabelDescriptionList"/>
    <dgm:cxn modelId="{0B971E35-C19A-4CD1-B20D-C2DECFF9011F}" type="presParOf" srcId="{A710C992-2875-4789-AA65-7F86250C64E6}" destId="{3B830E7E-B08C-43F1-BDEF-CE937450176D}" srcOrd="1" destOrd="0" presId="urn:microsoft.com/office/officeart/2018/2/layout/IconLabelDescriptionList"/>
    <dgm:cxn modelId="{D9A5C981-E840-48C0-8DD4-8FE62E0F66A1}" type="presParOf" srcId="{A710C992-2875-4789-AA65-7F86250C64E6}" destId="{5FEEA12C-4844-4113-8FD0-B4E3ACCF4F62}" srcOrd="2" destOrd="0" presId="urn:microsoft.com/office/officeart/2018/2/layout/IconLabelDescriptionList"/>
    <dgm:cxn modelId="{88713FD4-F1B5-4589-BCC2-E55966E9A999}" type="presParOf" srcId="{5FEEA12C-4844-4113-8FD0-B4E3ACCF4F62}" destId="{D864586A-B85B-454C-9B8F-2091CFBD8B8E}" srcOrd="0" destOrd="0" presId="urn:microsoft.com/office/officeart/2018/2/layout/IconLabelDescriptionList"/>
    <dgm:cxn modelId="{909EB93C-6651-4B10-B901-3195D64D4A9A}" type="presParOf" srcId="{5FEEA12C-4844-4113-8FD0-B4E3ACCF4F62}" destId="{7816EE14-888F-4EED-AA64-98242E83E2F2}" srcOrd="1" destOrd="0" presId="urn:microsoft.com/office/officeart/2018/2/layout/IconLabelDescriptionList"/>
    <dgm:cxn modelId="{93157F9A-9246-4612-9074-FD98F43F768B}" type="presParOf" srcId="{5FEEA12C-4844-4113-8FD0-B4E3ACCF4F62}" destId="{ED1500AE-789C-4BA9-B171-24A8CA98695E}" srcOrd="2" destOrd="0" presId="urn:microsoft.com/office/officeart/2018/2/layout/IconLabelDescriptionList"/>
    <dgm:cxn modelId="{4776E5B3-3499-4C5F-98ED-FCE60DD4668B}" type="presParOf" srcId="{5FEEA12C-4844-4113-8FD0-B4E3ACCF4F62}" destId="{F4FA1C93-500E-4755-94AD-D6AD83795167}" srcOrd="3" destOrd="0" presId="urn:microsoft.com/office/officeart/2018/2/layout/IconLabelDescriptionList"/>
    <dgm:cxn modelId="{18064452-4BB5-4982-A510-7C8C62243D87}" type="presParOf" srcId="{5FEEA12C-4844-4113-8FD0-B4E3ACCF4F62}" destId="{460073E9-4906-4602-920F-3C6DA29AEF05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694D1C-8322-4408-8CA3-E1BE7BF4DB10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72EDE7C-56B5-46E3-8202-F3B34E7A0A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b="0" i="0" dirty="0"/>
            <a:t>Prever cuáles serán las consecuencias esperadas y qué incluirán desde el inicio hasta el final</a:t>
          </a:r>
          <a:endParaRPr lang="en-US" dirty="0"/>
        </a:p>
      </dgm:t>
    </dgm:pt>
    <dgm:pt modelId="{2E4C27F6-8B62-4152-A764-C352B1EFC2B0}" type="parTrans" cxnId="{F2D06676-0A3E-4DE0-ABB3-186D61777869}">
      <dgm:prSet/>
      <dgm:spPr/>
      <dgm:t>
        <a:bodyPr/>
        <a:lstStyle/>
        <a:p>
          <a:endParaRPr lang="en-US"/>
        </a:p>
      </dgm:t>
    </dgm:pt>
    <dgm:pt modelId="{984D3FFD-733F-4969-9AC0-982F1648824B}" type="sibTrans" cxnId="{F2D06676-0A3E-4DE0-ABB3-186D61777869}">
      <dgm:prSet/>
      <dgm:spPr/>
      <dgm:t>
        <a:bodyPr/>
        <a:lstStyle/>
        <a:p>
          <a:endParaRPr lang="en-US"/>
        </a:p>
      </dgm:t>
    </dgm:pt>
    <dgm:pt modelId="{E4B17A6B-6536-449E-8D73-A660EB5EA8C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b="0" i="0"/>
            <a:t>Buscar que nuestros argumentos tengan efectividad práctica. </a:t>
          </a:r>
          <a:endParaRPr lang="en-US"/>
        </a:p>
      </dgm:t>
    </dgm:pt>
    <dgm:pt modelId="{1AAD2D42-3CC0-4250-8E33-FE29CC652F6B}" type="parTrans" cxnId="{53B0D6E9-0B8B-4DCA-B96C-3A2CED6612E4}">
      <dgm:prSet/>
      <dgm:spPr/>
      <dgm:t>
        <a:bodyPr/>
        <a:lstStyle/>
        <a:p>
          <a:endParaRPr lang="en-US"/>
        </a:p>
      </dgm:t>
    </dgm:pt>
    <dgm:pt modelId="{AB507735-163C-4DB2-886E-3C07C70D2576}" type="sibTrans" cxnId="{53B0D6E9-0B8B-4DCA-B96C-3A2CED6612E4}">
      <dgm:prSet/>
      <dgm:spPr/>
      <dgm:t>
        <a:bodyPr/>
        <a:lstStyle/>
        <a:p>
          <a:endParaRPr lang="en-US"/>
        </a:p>
      </dgm:t>
    </dgm:pt>
    <dgm:pt modelId="{F2216753-C8BA-4B84-B4BB-90BBCE4D8678}" type="pres">
      <dgm:prSet presAssocID="{5D694D1C-8322-4408-8CA3-E1BE7BF4DB10}" presName="root" presStyleCnt="0">
        <dgm:presLayoutVars>
          <dgm:dir/>
          <dgm:resizeHandles val="exact"/>
        </dgm:presLayoutVars>
      </dgm:prSet>
      <dgm:spPr/>
    </dgm:pt>
    <dgm:pt modelId="{7056106C-A7EF-496E-BEA0-1CCC4A0638DC}" type="pres">
      <dgm:prSet presAssocID="{672EDE7C-56B5-46E3-8202-F3B34E7A0A9E}" presName="compNode" presStyleCnt="0"/>
      <dgm:spPr/>
    </dgm:pt>
    <dgm:pt modelId="{6A883E31-C0FB-44CB-BA61-258E69C42AB4}" type="pres">
      <dgm:prSet presAssocID="{672EDE7C-56B5-46E3-8202-F3B34E7A0A9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8F578F6F-C79A-4A4E-98A0-8560E730D046}" type="pres">
      <dgm:prSet presAssocID="{672EDE7C-56B5-46E3-8202-F3B34E7A0A9E}" presName="iconSpace" presStyleCnt="0"/>
      <dgm:spPr/>
    </dgm:pt>
    <dgm:pt modelId="{9463AD24-55FB-44BF-942A-A00AAED2A9C7}" type="pres">
      <dgm:prSet presAssocID="{672EDE7C-56B5-46E3-8202-F3B34E7A0A9E}" presName="parTx" presStyleLbl="revTx" presStyleIdx="0" presStyleCnt="4">
        <dgm:presLayoutVars>
          <dgm:chMax val="0"/>
          <dgm:chPref val="0"/>
        </dgm:presLayoutVars>
      </dgm:prSet>
      <dgm:spPr/>
    </dgm:pt>
    <dgm:pt modelId="{F721C461-7ECE-4B95-BECB-32C9CCF4F590}" type="pres">
      <dgm:prSet presAssocID="{672EDE7C-56B5-46E3-8202-F3B34E7A0A9E}" presName="txSpace" presStyleCnt="0"/>
      <dgm:spPr/>
    </dgm:pt>
    <dgm:pt modelId="{64BBB696-8839-46E5-8226-C0D906C35010}" type="pres">
      <dgm:prSet presAssocID="{672EDE7C-56B5-46E3-8202-F3B34E7A0A9E}" presName="desTx" presStyleLbl="revTx" presStyleIdx="1" presStyleCnt="4">
        <dgm:presLayoutVars/>
      </dgm:prSet>
      <dgm:spPr/>
    </dgm:pt>
    <dgm:pt modelId="{C0E33FC1-C2FD-41C3-A03F-C345C0B6F571}" type="pres">
      <dgm:prSet presAssocID="{984D3FFD-733F-4969-9AC0-982F1648824B}" presName="sibTrans" presStyleCnt="0"/>
      <dgm:spPr/>
    </dgm:pt>
    <dgm:pt modelId="{0DD9A3C5-8ACE-4631-BD27-743CBC567A03}" type="pres">
      <dgm:prSet presAssocID="{E4B17A6B-6536-449E-8D73-A660EB5EA8C5}" presName="compNode" presStyleCnt="0"/>
      <dgm:spPr/>
    </dgm:pt>
    <dgm:pt modelId="{9822DCA3-C63D-47FD-AB0F-A2509AB9BC3B}" type="pres">
      <dgm:prSet presAssocID="{E4B17A6B-6536-449E-8D73-A660EB5EA8C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77A9802-DE0E-4056-A8DF-F2048129AD68}" type="pres">
      <dgm:prSet presAssocID="{E4B17A6B-6536-449E-8D73-A660EB5EA8C5}" presName="iconSpace" presStyleCnt="0"/>
      <dgm:spPr/>
    </dgm:pt>
    <dgm:pt modelId="{130F32AE-3DAD-4081-9391-86CB2E176D8C}" type="pres">
      <dgm:prSet presAssocID="{E4B17A6B-6536-449E-8D73-A660EB5EA8C5}" presName="parTx" presStyleLbl="revTx" presStyleIdx="2" presStyleCnt="4">
        <dgm:presLayoutVars>
          <dgm:chMax val="0"/>
          <dgm:chPref val="0"/>
        </dgm:presLayoutVars>
      </dgm:prSet>
      <dgm:spPr/>
    </dgm:pt>
    <dgm:pt modelId="{3913C203-750E-4DAB-B129-E3C21C1BCD9B}" type="pres">
      <dgm:prSet presAssocID="{E4B17A6B-6536-449E-8D73-A660EB5EA8C5}" presName="txSpace" presStyleCnt="0"/>
      <dgm:spPr/>
    </dgm:pt>
    <dgm:pt modelId="{6B838F11-70D2-4DF2-B821-852B5C6FCB27}" type="pres">
      <dgm:prSet presAssocID="{E4B17A6B-6536-449E-8D73-A660EB5EA8C5}" presName="desTx" presStyleLbl="revTx" presStyleIdx="3" presStyleCnt="4">
        <dgm:presLayoutVars/>
      </dgm:prSet>
      <dgm:spPr/>
    </dgm:pt>
  </dgm:ptLst>
  <dgm:cxnLst>
    <dgm:cxn modelId="{5079676C-1352-4530-8513-7DD4CB8EEA9D}" type="presOf" srcId="{5D694D1C-8322-4408-8CA3-E1BE7BF4DB10}" destId="{F2216753-C8BA-4B84-B4BB-90BBCE4D8678}" srcOrd="0" destOrd="0" presId="urn:microsoft.com/office/officeart/2018/2/layout/IconLabelDescriptionList"/>
    <dgm:cxn modelId="{F2D06676-0A3E-4DE0-ABB3-186D61777869}" srcId="{5D694D1C-8322-4408-8CA3-E1BE7BF4DB10}" destId="{672EDE7C-56B5-46E3-8202-F3B34E7A0A9E}" srcOrd="0" destOrd="0" parTransId="{2E4C27F6-8B62-4152-A764-C352B1EFC2B0}" sibTransId="{984D3FFD-733F-4969-9AC0-982F1648824B}"/>
    <dgm:cxn modelId="{75D847C6-D937-4D37-8B3D-352814B506CE}" type="presOf" srcId="{E4B17A6B-6536-449E-8D73-A660EB5EA8C5}" destId="{130F32AE-3DAD-4081-9391-86CB2E176D8C}" srcOrd="0" destOrd="0" presId="urn:microsoft.com/office/officeart/2018/2/layout/IconLabelDescriptionList"/>
    <dgm:cxn modelId="{53B0D6E9-0B8B-4DCA-B96C-3A2CED6612E4}" srcId="{5D694D1C-8322-4408-8CA3-E1BE7BF4DB10}" destId="{E4B17A6B-6536-449E-8D73-A660EB5EA8C5}" srcOrd="1" destOrd="0" parTransId="{1AAD2D42-3CC0-4250-8E33-FE29CC652F6B}" sibTransId="{AB507735-163C-4DB2-886E-3C07C70D2576}"/>
    <dgm:cxn modelId="{F5574BEA-6747-476F-A8E3-01485B5EE488}" type="presOf" srcId="{672EDE7C-56B5-46E3-8202-F3B34E7A0A9E}" destId="{9463AD24-55FB-44BF-942A-A00AAED2A9C7}" srcOrd="0" destOrd="0" presId="urn:microsoft.com/office/officeart/2018/2/layout/IconLabelDescriptionList"/>
    <dgm:cxn modelId="{0EBA11B6-B4B9-464E-930C-51348DF373E3}" type="presParOf" srcId="{F2216753-C8BA-4B84-B4BB-90BBCE4D8678}" destId="{7056106C-A7EF-496E-BEA0-1CCC4A0638DC}" srcOrd="0" destOrd="0" presId="urn:microsoft.com/office/officeart/2018/2/layout/IconLabelDescriptionList"/>
    <dgm:cxn modelId="{A44F06B1-2DF1-476D-876D-533B589A1C15}" type="presParOf" srcId="{7056106C-A7EF-496E-BEA0-1CCC4A0638DC}" destId="{6A883E31-C0FB-44CB-BA61-258E69C42AB4}" srcOrd="0" destOrd="0" presId="urn:microsoft.com/office/officeart/2018/2/layout/IconLabelDescriptionList"/>
    <dgm:cxn modelId="{56BD033E-FF00-450B-8964-8741DEFF511F}" type="presParOf" srcId="{7056106C-A7EF-496E-BEA0-1CCC4A0638DC}" destId="{8F578F6F-C79A-4A4E-98A0-8560E730D046}" srcOrd="1" destOrd="0" presId="urn:microsoft.com/office/officeart/2018/2/layout/IconLabelDescriptionList"/>
    <dgm:cxn modelId="{370CE072-BA5B-4861-997A-55003E180AD8}" type="presParOf" srcId="{7056106C-A7EF-496E-BEA0-1CCC4A0638DC}" destId="{9463AD24-55FB-44BF-942A-A00AAED2A9C7}" srcOrd="2" destOrd="0" presId="urn:microsoft.com/office/officeart/2018/2/layout/IconLabelDescriptionList"/>
    <dgm:cxn modelId="{02BDF305-ED8F-4CD7-84F0-3BA8D9B4E8C7}" type="presParOf" srcId="{7056106C-A7EF-496E-BEA0-1CCC4A0638DC}" destId="{F721C461-7ECE-4B95-BECB-32C9CCF4F590}" srcOrd="3" destOrd="0" presId="urn:microsoft.com/office/officeart/2018/2/layout/IconLabelDescriptionList"/>
    <dgm:cxn modelId="{8A2BA2EF-05F6-4ED3-90D2-D7179E88C694}" type="presParOf" srcId="{7056106C-A7EF-496E-BEA0-1CCC4A0638DC}" destId="{64BBB696-8839-46E5-8226-C0D906C35010}" srcOrd="4" destOrd="0" presId="urn:microsoft.com/office/officeart/2018/2/layout/IconLabelDescriptionList"/>
    <dgm:cxn modelId="{81398F4D-6208-48AB-B31A-ECBA1184A46F}" type="presParOf" srcId="{F2216753-C8BA-4B84-B4BB-90BBCE4D8678}" destId="{C0E33FC1-C2FD-41C3-A03F-C345C0B6F571}" srcOrd="1" destOrd="0" presId="urn:microsoft.com/office/officeart/2018/2/layout/IconLabelDescriptionList"/>
    <dgm:cxn modelId="{5951E198-2C49-4C22-B766-FEFB47DC8026}" type="presParOf" srcId="{F2216753-C8BA-4B84-B4BB-90BBCE4D8678}" destId="{0DD9A3C5-8ACE-4631-BD27-743CBC567A03}" srcOrd="2" destOrd="0" presId="urn:microsoft.com/office/officeart/2018/2/layout/IconLabelDescriptionList"/>
    <dgm:cxn modelId="{701E2F7A-9EB1-4F8D-9BDE-A8947DA00EDC}" type="presParOf" srcId="{0DD9A3C5-8ACE-4631-BD27-743CBC567A03}" destId="{9822DCA3-C63D-47FD-AB0F-A2509AB9BC3B}" srcOrd="0" destOrd="0" presId="urn:microsoft.com/office/officeart/2018/2/layout/IconLabelDescriptionList"/>
    <dgm:cxn modelId="{9082A41D-8FF4-401B-A838-73626DC29909}" type="presParOf" srcId="{0DD9A3C5-8ACE-4631-BD27-743CBC567A03}" destId="{B77A9802-DE0E-4056-A8DF-F2048129AD68}" srcOrd="1" destOrd="0" presId="urn:microsoft.com/office/officeart/2018/2/layout/IconLabelDescriptionList"/>
    <dgm:cxn modelId="{328878A8-B3C2-4F18-A9E3-C7420FB393FA}" type="presParOf" srcId="{0DD9A3C5-8ACE-4631-BD27-743CBC567A03}" destId="{130F32AE-3DAD-4081-9391-86CB2E176D8C}" srcOrd="2" destOrd="0" presId="urn:microsoft.com/office/officeart/2018/2/layout/IconLabelDescriptionList"/>
    <dgm:cxn modelId="{782AE6A1-229D-40D2-90D6-8A733C6129A0}" type="presParOf" srcId="{0DD9A3C5-8ACE-4631-BD27-743CBC567A03}" destId="{3913C203-750E-4DAB-B129-E3C21C1BCD9B}" srcOrd="3" destOrd="0" presId="urn:microsoft.com/office/officeart/2018/2/layout/IconLabelDescriptionList"/>
    <dgm:cxn modelId="{5DC2B12E-286A-475D-AD54-9F6AF846964A}" type="presParOf" srcId="{0DD9A3C5-8ACE-4631-BD27-743CBC567A03}" destId="{6B838F11-70D2-4DF2-B821-852B5C6FCB2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EDF14C-7F8F-490A-8B0D-DDECA100DCD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18CEA9C-C4DC-4D56-9FD3-235295B917CD}">
      <dgm:prSet/>
      <dgm:spPr/>
      <dgm:t>
        <a:bodyPr/>
        <a:lstStyle/>
        <a:p>
          <a:r>
            <a:rPr lang="es-EC"/>
            <a:t>Confianza en si mismo</a:t>
          </a:r>
          <a:endParaRPr lang="en-US"/>
        </a:p>
      </dgm:t>
    </dgm:pt>
    <dgm:pt modelId="{9E79A953-4405-4320-B3CD-560E23FE840F}" type="parTrans" cxnId="{BCE470B6-4C4E-4ACF-990E-8929EBF5F6AD}">
      <dgm:prSet/>
      <dgm:spPr/>
      <dgm:t>
        <a:bodyPr/>
        <a:lstStyle/>
        <a:p>
          <a:endParaRPr lang="en-US"/>
        </a:p>
      </dgm:t>
    </dgm:pt>
    <dgm:pt modelId="{5B90922C-1F71-418E-848C-470BFCACA38D}" type="sibTrans" cxnId="{BCE470B6-4C4E-4ACF-990E-8929EBF5F6AD}">
      <dgm:prSet/>
      <dgm:spPr/>
      <dgm:t>
        <a:bodyPr/>
        <a:lstStyle/>
        <a:p>
          <a:endParaRPr lang="en-US"/>
        </a:p>
      </dgm:t>
    </dgm:pt>
    <dgm:pt modelId="{6FF1E770-4D34-464D-9BF1-75842BE4F3AD}">
      <dgm:prSet/>
      <dgm:spPr/>
      <dgm:t>
        <a:bodyPr/>
        <a:lstStyle/>
        <a:p>
          <a:r>
            <a:rPr lang="es-EC"/>
            <a:t>Capacidad de tomar decisiones</a:t>
          </a:r>
          <a:endParaRPr lang="en-US"/>
        </a:p>
      </dgm:t>
    </dgm:pt>
    <dgm:pt modelId="{630B9866-F374-4DB1-A1CE-2873DE13DBF1}" type="parTrans" cxnId="{AB171A2A-2217-4BC5-979B-2599CAE3FE8A}">
      <dgm:prSet/>
      <dgm:spPr/>
      <dgm:t>
        <a:bodyPr/>
        <a:lstStyle/>
        <a:p>
          <a:endParaRPr lang="en-US"/>
        </a:p>
      </dgm:t>
    </dgm:pt>
    <dgm:pt modelId="{87F19001-8664-4837-9982-506EAA78E6E4}" type="sibTrans" cxnId="{AB171A2A-2217-4BC5-979B-2599CAE3FE8A}">
      <dgm:prSet/>
      <dgm:spPr/>
      <dgm:t>
        <a:bodyPr/>
        <a:lstStyle/>
        <a:p>
          <a:endParaRPr lang="en-US"/>
        </a:p>
      </dgm:t>
    </dgm:pt>
    <dgm:pt modelId="{D486380B-6F9F-4279-AF19-7D4E1AF069AD}">
      <dgm:prSet/>
      <dgm:spPr/>
      <dgm:t>
        <a:bodyPr/>
        <a:lstStyle/>
        <a:p>
          <a:r>
            <a:rPr lang="es-EC"/>
            <a:t>Comunicativo </a:t>
          </a:r>
          <a:endParaRPr lang="en-US"/>
        </a:p>
      </dgm:t>
    </dgm:pt>
    <dgm:pt modelId="{FC56FA0A-7725-437C-B6E6-5FFD2190E400}" type="parTrans" cxnId="{0D6F83B1-82A0-4629-BB92-BDF8ACFF91FE}">
      <dgm:prSet/>
      <dgm:spPr/>
      <dgm:t>
        <a:bodyPr/>
        <a:lstStyle/>
        <a:p>
          <a:endParaRPr lang="en-US"/>
        </a:p>
      </dgm:t>
    </dgm:pt>
    <dgm:pt modelId="{29FF629E-6793-4D72-9DB4-EEB24958FF6A}" type="sibTrans" cxnId="{0D6F83B1-82A0-4629-BB92-BDF8ACFF91FE}">
      <dgm:prSet/>
      <dgm:spPr/>
      <dgm:t>
        <a:bodyPr/>
        <a:lstStyle/>
        <a:p>
          <a:endParaRPr lang="en-US"/>
        </a:p>
      </dgm:t>
    </dgm:pt>
    <dgm:pt modelId="{1E0F0B26-5A7E-45BE-81A2-3170335A0198}">
      <dgm:prSet/>
      <dgm:spPr/>
      <dgm:t>
        <a:bodyPr/>
        <a:lstStyle/>
        <a:p>
          <a:r>
            <a:rPr lang="es-EC"/>
            <a:t>Trabajar más que los demás</a:t>
          </a:r>
          <a:endParaRPr lang="en-US"/>
        </a:p>
      </dgm:t>
    </dgm:pt>
    <dgm:pt modelId="{2A261A66-54CD-4908-AB92-931C4FD4B0AE}" type="parTrans" cxnId="{ADAA34B5-61BA-4808-9C9D-97C9BD2CDD8E}">
      <dgm:prSet/>
      <dgm:spPr/>
      <dgm:t>
        <a:bodyPr/>
        <a:lstStyle/>
        <a:p>
          <a:endParaRPr lang="en-US"/>
        </a:p>
      </dgm:t>
    </dgm:pt>
    <dgm:pt modelId="{44898D04-3650-4678-B92A-0746162808A1}" type="sibTrans" cxnId="{ADAA34B5-61BA-4808-9C9D-97C9BD2CDD8E}">
      <dgm:prSet/>
      <dgm:spPr/>
      <dgm:t>
        <a:bodyPr/>
        <a:lstStyle/>
        <a:p>
          <a:endParaRPr lang="en-US"/>
        </a:p>
      </dgm:t>
    </dgm:pt>
    <dgm:pt modelId="{95858AB6-FA09-4B7F-8AE5-1BD713151913}">
      <dgm:prSet/>
      <dgm:spPr/>
      <dgm:t>
        <a:bodyPr/>
        <a:lstStyle/>
        <a:p>
          <a:r>
            <a:rPr lang="es-EC"/>
            <a:t>Planificado y ordenado</a:t>
          </a:r>
          <a:endParaRPr lang="en-US"/>
        </a:p>
      </dgm:t>
    </dgm:pt>
    <dgm:pt modelId="{FEFF1F8D-15B7-45D8-91D3-DB39A95AF919}" type="parTrans" cxnId="{88EACFA4-4237-4D32-97A2-C1FDD05263B8}">
      <dgm:prSet/>
      <dgm:spPr/>
      <dgm:t>
        <a:bodyPr/>
        <a:lstStyle/>
        <a:p>
          <a:endParaRPr lang="en-US"/>
        </a:p>
      </dgm:t>
    </dgm:pt>
    <dgm:pt modelId="{41CCFC6F-2FCB-4BD0-A717-360BB7A17034}" type="sibTrans" cxnId="{88EACFA4-4237-4D32-97A2-C1FDD05263B8}">
      <dgm:prSet/>
      <dgm:spPr/>
      <dgm:t>
        <a:bodyPr/>
        <a:lstStyle/>
        <a:p>
          <a:endParaRPr lang="en-US"/>
        </a:p>
      </dgm:t>
    </dgm:pt>
    <dgm:pt modelId="{C2350DC0-F99D-40F1-B68B-944830C58C32}">
      <dgm:prSet/>
      <dgm:spPr/>
      <dgm:t>
        <a:bodyPr/>
        <a:lstStyle/>
        <a:p>
          <a:r>
            <a:rPr lang="es-EC"/>
            <a:t>Carismático </a:t>
          </a:r>
          <a:endParaRPr lang="en-US"/>
        </a:p>
      </dgm:t>
    </dgm:pt>
    <dgm:pt modelId="{7D9BDBAF-E133-4397-A134-A8021338F8F6}" type="parTrans" cxnId="{9A089533-9336-4235-848D-B4695F2217F3}">
      <dgm:prSet/>
      <dgm:spPr/>
      <dgm:t>
        <a:bodyPr/>
        <a:lstStyle/>
        <a:p>
          <a:endParaRPr lang="en-US"/>
        </a:p>
      </dgm:t>
    </dgm:pt>
    <dgm:pt modelId="{37D2AA1C-B7B6-4A4A-9028-B758AF82619D}" type="sibTrans" cxnId="{9A089533-9336-4235-848D-B4695F2217F3}">
      <dgm:prSet/>
      <dgm:spPr/>
      <dgm:t>
        <a:bodyPr/>
        <a:lstStyle/>
        <a:p>
          <a:endParaRPr lang="en-US"/>
        </a:p>
      </dgm:t>
    </dgm:pt>
    <dgm:pt modelId="{CAB3911E-7BCE-49A6-B71F-87D27CB9B760}">
      <dgm:prSet/>
      <dgm:spPr/>
      <dgm:t>
        <a:bodyPr/>
        <a:lstStyle/>
        <a:p>
          <a:r>
            <a:rPr lang="es-EC"/>
            <a:t>Agradable y educado</a:t>
          </a:r>
          <a:endParaRPr lang="en-US"/>
        </a:p>
      </dgm:t>
    </dgm:pt>
    <dgm:pt modelId="{AABE6E6A-3740-489A-ABF9-E1F28AC1FAB8}" type="parTrans" cxnId="{914D4957-3139-4E53-A17D-DFF0E4F64346}">
      <dgm:prSet/>
      <dgm:spPr/>
      <dgm:t>
        <a:bodyPr/>
        <a:lstStyle/>
        <a:p>
          <a:endParaRPr lang="en-US"/>
        </a:p>
      </dgm:t>
    </dgm:pt>
    <dgm:pt modelId="{0BDC3FC4-CAC0-4052-8747-F211E36E11BC}" type="sibTrans" cxnId="{914D4957-3139-4E53-A17D-DFF0E4F64346}">
      <dgm:prSet/>
      <dgm:spPr/>
      <dgm:t>
        <a:bodyPr/>
        <a:lstStyle/>
        <a:p>
          <a:endParaRPr lang="en-US"/>
        </a:p>
      </dgm:t>
    </dgm:pt>
    <dgm:pt modelId="{CA923CE7-BE3D-4FCA-8009-51ED7F78532C}">
      <dgm:prSet/>
      <dgm:spPr/>
      <dgm:t>
        <a:bodyPr/>
        <a:lstStyle/>
        <a:p>
          <a:r>
            <a:rPr lang="es-EC"/>
            <a:t>Empático </a:t>
          </a:r>
          <a:endParaRPr lang="en-US"/>
        </a:p>
      </dgm:t>
    </dgm:pt>
    <dgm:pt modelId="{4DBBF00A-4C52-41F5-B583-3AF4FFB224AD}" type="parTrans" cxnId="{ED71E136-A073-4F13-8C9C-F65CDAD22437}">
      <dgm:prSet/>
      <dgm:spPr/>
      <dgm:t>
        <a:bodyPr/>
        <a:lstStyle/>
        <a:p>
          <a:endParaRPr lang="en-US"/>
        </a:p>
      </dgm:t>
    </dgm:pt>
    <dgm:pt modelId="{31AB0F5D-64AD-4E3D-BBF4-0C1455480C11}" type="sibTrans" cxnId="{ED71E136-A073-4F13-8C9C-F65CDAD22437}">
      <dgm:prSet/>
      <dgm:spPr/>
      <dgm:t>
        <a:bodyPr/>
        <a:lstStyle/>
        <a:p>
          <a:endParaRPr lang="en-US"/>
        </a:p>
      </dgm:t>
    </dgm:pt>
    <dgm:pt modelId="{5D1F49E8-C09B-4030-AC98-DB29E3F8CE29}">
      <dgm:prSet/>
      <dgm:spPr/>
      <dgm:t>
        <a:bodyPr/>
        <a:lstStyle/>
        <a:p>
          <a:r>
            <a:rPr lang="es-EC"/>
            <a:t>Cooperativo</a:t>
          </a:r>
          <a:endParaRPr lang="en-US"/>
        </a:p>
      </dgm:t>
    </dgm:pt>
    <dgm:pt modelId="{3BDF391C-6EDF-4B0E-8042-B08F2B5C88C1}" type="parTrans" cxnId="{6705C61E-E55F-4479-95EC-E6D8FCC25096}">
      <dgm:prSet/>
      <dgm:spPr/>
      <dgm:t>
        <a:bodyPr/>
        <a:lstStyle/>
        <a:p>
          <a:endParaRPr lang="en-US"/>
        </a:p>
      </dgm:t>
    </dgm:pt>
    <dgm:pt modelId="{D28AAB51-A68A-49F5-87D6-71E56F1A30F9}" type="sibTrans" cxnId="{6705C61E-E55F-4479-95EC-E6D8FCC25096}">
      <dgm:prSet/>
      <dgm:spPr/>
      <dgm:t>
        <a:bodyPr/>
        <a:lstStyle/>
        <a:p>
          <a:endParaRPr lang="en-US"/>
        </a:p>
      </dgm:t>
    </dgm:pt>
    <dgm:pt modelId="{1E45DCE5-BED2-4A82-959C-EA2E37505AE4}">
      <dgm:prSet/>
      <dgm:spPr/>
      <dgm:t>
        <a:bodyPr/>
        <a:lstStyle/>
        <a:p>
          <a:r>
            <a:rPr lang="es-EC"/>
            <a:t>Justo</a:t>
          </a:r>
          <a:endParaRPr lang="en-US"/>
        </a:p>
      </dgm:t>
    </dgm:pt>
    <dgm:pt modelId="{F60BAA60-69AA-4001-A13B-5CFFF6E6CDE0}" type="parTrans" cxnId="{434993D3-5434-49FB-9CE9-0ABEEB98B613}">
      <dgm:prSet/>
      <dgm:spPr/>
      <dgm:t>
        <a:bodyPr/>
        <a:lstStyle/>
        <a:p>
          <a:endParaRPr lang="en-US"/>
        </a:p>
      </dgm:t>
    </dgm:pt>
    <dgm:pt modelId="{A5580F86-57FF-4A9F-B953-9687AB219C2A}" type="sibTrans" cxnId="{434993D3-5434-49FB-9CE9-0ABEEB98B613}">
      <dgm:prSet/>
      <dgm:spPr/>
      <dgm:t>
        <a:bodyPr/>
        <a:lstStyle/>
        <a:p>
          <a:endParaRPr lang="en-US"/>
        </a:p>
      </dgm:t>
    </dgm:pt>
    <dgm:pt modelId="{7A61825A-AFF4-4CF7-9888-2B53FC871315}">
      <dgm:prSet/>
      <dgm:spPr/>
      <dgm:t>
        <a:bodyPr/>
        <a:lstStyle/>
        <a:p>
          <a:r>
            <a:rPr lang="es-EC"/>
            <a:t>Responsable</a:t>
          </a:r>
          <a:endParaRPr lang="en-US"/>
        </a:p>
      </dgm:t>
    </dgm:pt>
    <dgm:pt modelId="{F7608342-7B6A-4B39-A4AD-129E4B79D6DE}" type="parTrans" cxnId="{805ACA10-9B95-4275-96E8-6E411CCE3D23}">
      <dgm:prSet/>
      <dgm:spPr/>
      <dgm:t>
        <a:bodyPr/>
        <a:lstStyle/>
        <a:p>
          <a:endParaRPr lang="en-US"/>
        </a:p>
      </dgm:t>
    </dgm:pt>
    <dgm:pt modelId="{D62AE129-64BF-4F9E-BD60-3DFD8EABB7B6}" type="sibTrans" cxnId="{805ACA10-9B95-4275-96E8-6E411CCE3D23}">
      <dgm:prSet/>
      <dgm:spPr/>
      <dgm:t>
        <a:bodyPr/>
        <a:lstStyle/>
        <a:p>
          <a:endParaRPr lang="en-US"/>
        </a:p>
      </dgm:t>
    </dgm:pt>
    <dgm:pt modelId="{25340E23-A471-4244-81A8-73FA7962435D}">
      <dgm:prSet/>
      <dgm:spPr/>
      <dgm:t>
        <a:bodyPr/>
        <a:lstStyle/>
        <a:p>
          <a:r>
            <a:rPr lang="es-EC"/>
            <a:t>Optimista </a:t>
          </a:r>
          <a:endParaRPr lang="en-US"/>
        </a:p>
      </dgm:t>
    </dgm:pt>
    <dgm:pt modelId="{A4F1E780-303B-4D0B-B4BE-296DAA0B662E}" type="parTrans" cxnId="{2BF2A222-36E5-4F2E-95E0-692745AC7E29}">
      <dgm:prSet/>
      <dgm:spPr/>
      <dgm:t>
        <a:bodyPr/>
        <a:lstStyle/>
        <a:p>
          <a:endParaRPr lang="en-US"/>
        </a:p>
      </dgm:t>
    </dgm:pt>
    <dgm:pt modelId="{56F26557-339A-4DD4-8E59-73DD69CBBDF5}" type="sibTrans" cxnId="{2BF2A222-36E5-4F2E-95E0-692745AC7E29}">
      <dgm:prSet/>
      <dgm:spPr/>
      <dgm:t>
        <a:bodyPr/>
        <a:lstStyle/>
        <a:p>
          <a:endParaRPr lang="en-US"/>
        </a:p>
      </dgm:t>
    </dgm:pt>
    <dgm:pt modelId="{EE9CBD02-A29B-4073-A706-011297CCBE83}" type="pres">
      <dgm:prSet presAssocID="{85EDF14C-7F8F-490A-8B0D-DDECA100DCDE}" presName="diagram" presStyleCnt="0">
        <dgm:presLayoutVars>
          <dgm:dir/>
          <dgm:resizeHandles val="exact"/>
        </dgm:presLayoutVars>
      </dgm:prSet>
      <dgm:spPr/>
    </dgm:pt>
    <dgm:pt modelId="{EBF5C9F9-500B-4114-9C00-DF727190F65D}" type="pres">
      <dgm:prSet presAssocID="{718CEA9C-C4DC-4D56-9FD3-235295B917CD}" presName="node" presStyleLbl="node1" presStyleIdx="0" presStyleCnt="12">
        <dgm:presLayoutVars>
          <dgm:bulletEnabled val="1"/>
        </dgm:presLayoutVars>
      </dgm:prSet>
      <dgm:spPr/>
    </dgm:pt>
    <dgm:pt modelId="{336E211E-432F-480C-ABDB-4E2DC28D667F}" type="pres">
      <dgm:prSet presAssocID="{5B90922C-1F71-418E-848C-470BFCACA38D}" presName="sibTrans" presStyleCnt="0"/>
      <dgm:spPr/>
    </dgm:pt>
    <dgm:pt modelId="{F7F9BBA8-DABA-43C9-A5C1-B2C43A8F6350}" type="pres">
      <dgm:prSet presAssocID="{6FF1E770-4D34-464D-9BF1-75842BE4F3AD}" presName="node" presStyleLbl="node1" presStyleIdx="1" presStyleCnt="12">
        <dgm:presLayoutVars>
          <dgm:bulletEnabled val="1"/>
        </dgm:presLayoutVars>
      </dgm:prSet>
      <dgm:spPr/>
    </dgm:pt>
    <dgm:pt modelId="{9FFC58A1-7A98-4A43-9BF9-FC622FA3C0C3}" type="pres">
      <dgm:prSet presAssocID="{87F19001-8664-4837-9982-506EAA78E6E4}" presName="sibTrans" presStyleCnt="0"/>
      <dgm:spPr/>
    </dgm:pt>
    <dgm:pt modelId="{6D6B36A6-2209-456D-9894-18D724F1C5BD}" type="pres">
      <dgm:prSet presAssocID="{D486380B-6F9F-4279-AF19-7D4E1AF069AD}" presName="node" presStyleLbl="node1" presStyleIdx="2" presStyleCnt="12">
        <dgm:presLayoutVars>
          <dgm:bulletEnabled val="1"/>
        </dgm:presLayoutVars>
      </dgm:prSet>
      <dgm:spPr/>
    </dgm:pt>
    <dgm:pt modelId="{900A3D6B-A9E3-46BC-8C48-5CBC1DE863AF}" type="pres">
      <dgm:prSet presAssocID="{29FF629E-6793-4D72-9DB4-EEB24958FF6A}" presName="sibTrans" presStyleCnt="0"/>
      <dgm:spPr/>
    </dgm:pt>
    <dgm:pt modelId="{2167A59C-28BE-4D1D-B2D2-A4E489DD0C71}" type="pres">
      <dgm:prSet presAssocID="{1E0F0B26-5A7E-45BE-81A2-3170335A0198}" presName="node" presStyleLbl="node1" presStyleIdx="3" presStyleCnt="12">
        <dgm:presLayoutVars>
          <dgm:bulletEnabled val="1"/>
        </dgm:presLayoutVars>
      </dgm:prSet>
      <dgm:spPr/>
    </dgm:pt>
    <dgm:pt modelId="{1970579F-7DB0-42BE-B21A-ECD511B6EB3D}" type="pres">
      <dgm:prSet presAssocID="{44898D04-3650-4678-B92A-0746162808A1}" presName="sibTrans" presStyleCnt="0"/>
      <dgm:spPr/>
    </dgm:pt>
    <dgm:pt modelId="{4C7494BF-1656-4B9A-BE89-08B9250B6E13}" type="pres">
      <dgm:prSet presAssocID="{95858AB6-FA09-4B7F-8AE5-1BD713151913}" presName="node" presStyleLbl="node1" presStyleIdx="4" presStyleCnt="12">
        <dgm:presLayoutVars>
          <dgm:bulletEnabled val="1"/>
        </dgm:presLayoutVars>
      </dgm:prSet>
      <dgm:spPr/>
    </dgm:pt>
    <dgm:pt modelId="{2D85AD66-FBE9-427A-82FB-2EE1BEECF87B}" type="pres">
      <dgm:prSet presAssocID="{41CCFC6F-2FCB-4BD0-A717-360BB7A17034}" presName="sibTrans" presStyleCnt="0"/>
      <dgm:spPr/>
    </dgm:pt>
    <dgm:pt modelId="{BC9C8FAA-16FA-4A95-A61A-868838C016CC}" type="pres">
      <dgm:prSet presAssocID="{C2350DC0-F99D-40F1-B68B-944830C58C32}" presName="node" presStyleLbl="node1" presStyleIdx="5" presStyleCnt="12">
        <dgm:presLayoutVars>
          <dgm:bulletEnabled val="1"/>
        </dgm:presLayoutVars>
      </dgm:prSet>
      <dgm:spPr/>
    </dgm:pt>
    <dgm:pt modelId="{410E59F4-9AE7-4CB0-9AB4-261C8734BD60}" type="pres">
      <dgm:prSet presAssocID="{37D2AA1C-B7B6-4A4A-9028-B758AF82619D}" presName="sibTrans" presStyleCnt="0"/>
      <dgm:spPr/>
    </dgm:pt>
    <dgm:pt modelId="{F1034C89-F5C5-4D8F-8A05-63F66FFAB88C}" type="pres">
      <dgm:prSet presAssocID="{CAB3911E-7BCE-49A6-B71F-87D27CB9B760}" presName="node" presStyleLbl="node1" presStyleIdx="6" presStyleCnt="12">
        <dgm:presLayoutVars>
          <dgm:bulletEnabled val="1"/>
        </dgm:presLayoutVars>
      </dgm:prSet>
      <dgm:spPr/>
    </dgm:pt>
    <dgm:pt modelId="{E1B8B18D-A6BF-41DC-9AF3-946F149071A1}" type="pres">
      <dgm:prSet presAssocID="{0BDC3FC4-CAC0-4052-8747-F211E36E11BC}" presName="sibTrans" presStyleCnt="0"/>
      <dgm:spPr/>
    </dgm:pt>
    <dgm:pt modelId="{70EDA040-1B83-4D93-9785-50F758CD57CA}" type="pres">
      <dgm:prSet presAssocID="{CA923CE7-BE3D-4FCA-8009-51ED7F78532C}" presName="node" presStyleLbl="node1" presStyleIdx="7" presStyleCnt="12">
        <dgm:presLayoutVars>
          <dgm:bulletEnabled val="1"/>
        </dgm:presLayoutVars>
      </dgm:prSet>
      <dgm:spPr/>
    </dgm:pt>
    <dgm:pt modelId="{CD2B5CBB-3712-470C-AFCA-457BA9E41C41}" type="pres">
      <dgm:prSet presAssocID="{31AB0F5D-64AD-4E3D-BBF4-0C1455480C11}" presName="sibTrans" presStyleCnt="0"/>
      <dgm:spPr/>
    </dgm:pt>
    <dgm:pt modelId="{0B455E79-8E91-4BB7-A125-D772A92DBF39}" type="pres">
      <dgm:prSet presAssocID="{5D1F49E8-C09B-4030-AC98-DB29E3F8CE29}" presName="node" presStyleLbl="node1" presStyleIdx="8" presStyleCnt="12">
        <dgm:presLayoutVars>
          <dgm:bulletEnabled val="1"/>
        </dgm:presLayoutVars>
      </dgm:prSet>
      <dgm:spPr/>
    </dgm:pt>
    <dgm:pt modelId="{F2830D47-5259-4194-BFE2-7F15CA003DAC}" type="pres">
      <dgm:prSet presAssocID="{D28AAB51-A68A-49F5-87D6-71E56F1A30F9}" presName="sibTrans" presStyleCnt="0"/>
      <dgm:spPr/>
    </dgm:pt>
    <dgm:pt modelId="{840F844E-3DA6-4F7B-BF3A-A015D9D66E57}" type="pres">
      <dgm:prSet presAssocID="{1E45DCE5-BED2-4A82-959C-EA2E37505AE4}" presName="node" presStyleLbl="node1" presStyleIdx="9" presStyleCnt="12">
        <dgm:presLayoutVars>
          <dgm:bulletEnabled val="1"/>
        </dgm:presLayoutVars>
      </dgm:prSet>
      <dgm:spPr/>
    </dgm:pt>
    <dgm:pt modelId="{A29C7CB7-9C01-4A3C-876C-842C9D174245}" type="pres">
      <dgm:prSet presAssocID="{A5580F86-57FF-4A9F-B953-9687AB219C2A}" presName="sibTrans" presStyleCnt="0"/>
      <dgm:spPr/>
    </dgm:pt>
    <dgm:pt modelId="{C458E236-1F56-4134-99D1-53C73D2581DE}" type="pres">
      <dgm:prSet presAssocID="{7A61825A-AFF4-4CF7-9888-2B53FC871315}" presName="node" presStyleLbl="node1" presStyleIdx="10" presStyleCnt="12">
        <dgm:presLayoutVars>
          <dgm:bulletEnabled val="1"/>
        </dgm:presLayoutVars>
      </dgm:prSet>
      <dgm:spPr/>
    </dgm:pt>
    <dgm:pt modelId="{3BDA4320-8D82-4F38-A3BE-7F2497073F9E}" type="pres">
      <dgm:prSet presAssocID="{D62AE129-64BF-4F9E-BD60-3DFD8EABB7B6}" presName="sibTrans" presStyleCnt="0"/>
      <dgm:spPr/>
    </dgm:pt>
    <dgm:pt modelId="{96F36453-AA51-49C8-A14F-F52EF2153B1E}" type="pres">
      <dgm:prSet presAssocID="{25340E23-A471-4244-81A8-73FA7962435D}" presName="node" presStyleLbl="node1" presStyleIdx="11" presStyleCnt="12">
        <dgm:presLayoutVars>
          <dgm:bulletEnabled val="1"/>
        </dgm:presLayoutVars>
      </dgm:prSet>
      <dgm:spPr/>
    </dgm:pt>
  </dgm:ptLst>
  <dgm:cxnLst>
    <dgm:cxn modelId="{47986806-56AB-42B0-B19B-B5353A0E6B6E}" type="presOf" srcId="{7A61825A-AFF4-4CF7-9888-2B53FC871315}" destId="{C458E236-1F56-4134-99D1-53C73D2581DE}" srcOrd="0" destOrd="0" presId="urn:microsoft.com/office/officeart/2005/8/layout/default"/>
    <dgm:cxn modelId="{805ACA10-9B95-4275-96E8-6E411CCE3D23}" srcId="{85EDF14C-7F8F-490A-8B0D-DDECA100DCDE}" destId="{7A61825A-AFF4-4CF7-9888-2B53FC871315}" srcOrd="10" destOrd="0" parTransId="{F7608342-7B6A-4B39-A4AD-129E4B79D6DE}" sibTransId="{D62AE129-64BF-4F9E-BD60-3DFD8EABB7B6}"/>
    <dgm:cxn modelId="{3D58F910-9C7C-4003-A0B7-5C7B07A2B411}" type="presOf" srcId="{CA923CE7-BE3D-4FCA-8009-51ED7F78532C}" destId="{70EDA040-1B83-4D93-9785-50F758CD57CA}" srcOrd="0" destOrd="0" presId="urn:microsoft.com/office/officeart/2005/8/layout/default"/>
    <dgm:cxn modelId="{6705C61E-E55F-4479-95EC-E6D8FCC25096}" srcId="{85EDF14C-7F8F-490A-8B0D-DDECA100DCDE}" destId="{5D1F49E8-C09B-4030-AC98-DB29E3F8CE29}" srcOrd="8" destOrd="0" parTransId="{3BDF391C-6EDF-4B0E-8042-B08F2B5C88C1}" sibTransId="{D28AAB51-A68A-49F5-87D6-71E56F1A30F9}"/>
    <dgm:cxn modelId="{2BA45420-E375-44E4-B154-509E3E9A2BA4}" type="presOf" srcId="{718CEA9C-C4DC-4D56-9FD3-235295B917CD}" destId="{EBF5C9F9-500B-4114-9C00-DF727190F65D}" srcOrd="0" destOrd="0" presId="urn:microsoft.com/office/officeart/2005/8/layout/default"/>
    <dgm:cxn modelId="{2BF2A222-36E5-4F2E-95E0-692745AC7E29}" srcId="{85EDF14C-7F8F-490A-8B0D-DDECA100DCDE}" destId="{25340E23-A471-4244-81A8-73FA7962435D}" srcOrd="11" destOrd="0" parTransId="{A4F1E780-303B-4D0B-B4BE-296DAA0B662E}" sibTransId="{56F26557-339A-4DD4-8E59-73DD69CBBDF5}"/>
    <dgm:cxn modelId="{2CA8D429-9785-4C65-A35D-CC55D510E4AE}" type="presOf" srcId="{95858AB6-FA09-4B7F-8AE5-1BD713151913}" destId="{4C7494BF-1656-4B9A-BE89-08B9250B6E13}" srcOrd="0" destOrd="0" presId="urn:microsoft.com/office/officeart/2005/8/layout/default"/>
    <dgm:cxn modelId="{AB171A2A-2217-4BC5-979B-2599CAE3FE8A}" srcId="{85EDF14C-7F8F-490A-8B0D-DDECA100DCDE}" destId="{6FF1E770-4D34-464D-9BF1-75842BE4F3AD}" srcOrd="1" destOrd="0" parTransId="{630B9866-F374-4DB1-A1CE-2873DE13DBF1}" sibTransId="{87F19001-8664-4837-9982-506EAA78E6E4}"/>
    <dgm:cxn modelId="{9A089533-9336-4235-848D-B4695F2217F3}" srcId="{85EDF14C-7F8F-490A-8B0D-DDECA100DCDE}" destId="{C2350DC0-F99D-40F1-B68B-944830C58C32}" srcOrd="5" destOrd="0" parTransId="{7D9BDBAF-E133-4397-A134-A8021338F8F6}" sibTransId="{37D2AA1C-B7B6-4A4A-9028-B758AF82619D}"/>
    <dgm:cxn modelId="{ED71E136-A073-4F13-8C9C-F65CDAD22437}" srcId="{85EDF14C-7F8F-490A-8B0D-DDECA100DCDE}" destId="{CA923CE7-BE3D-4FCA-8009-51ED7F78532C}" srcOrd="7" destOrd="0" parTransId="{4DBBF00A-4C52-41F5-B583-3AF4FFB224AD}" sibTransId="{31AB0F5D-64AD-4E3D-BBF4-0C1455480C11}"/>
    <dgm:cxn modelId="{BE86D537-20ED-44FF-8249-5DC4620BC8A4}" type="presOf" srcId="{CAB3911E-7BCE-49A6-B71F-87D27CB9B760}" destId="{F1034C89-F5C5-4D8F-8A05-63F66FFAB88C}" srcOrd="0" destOrd="0" presId="urn:microsoft.com/office/officeart/2005/8/layout/default"/>
    <dgm:cxn modelId="{CC5B3D5F-6B07-48A4-B935-71734D6B2298}" type="presOf" srcId="{25340E23-A471-4244-81A8-73FA7962435D}" destId="{96F36453-AA51-49C8-A14F-F52EF2153B1E}" srcOrd="0" destOrd="0" presId="urn:microsoft.com/office/officeart/2005/8/layout/default"/>
    <dgm:cxn modelId="{85560848-C6AD-42A9-B579-82D8AAF3ADFA}" type="presOf" srcId="{85EDF14C-7F8F-490A-8B0D-DDECA100DCDE}" destId="{EE9CBD02-A29B-4073-A706-011297CCBE83}" srcOrd="0" destOrd="0" presId="urn:microsoft.com/office/officeart/2005/8/layout/default"/>
    <dgm:cxn modelId="{1A398855-FE6C-41D9-B411-047F466531EF}" type="presOf" srcId="{C2350DC0-F99D-40F1-B68B-944830C58C32}" destId="{BC9C8FAA-16FA-4A95-A61A-868838C016CC}" srcOrd="0" destOrd="0" presId="urn:microsoft.com/office/officeart/2005/8/layout/default"/>
    <dgm:cxn modelId="{914D4957-3139-4E53-A17D-DFF0E4F64346}" srcId="{85EDF14C-7F8F-490A-8B0D-DDECA100DCDE}" destId="{CAB3911E-7BCE-49A6-B71F-87D27CB9B760}" srcOrd="6" destOrd="0" parTransId="{AABE6E6A-3740-489A-ABF9-E1F28AC1FAB8}" sibTransId="{0BDC3FC4-CAC0-4052-8747-F211E36E11BC}"/>
    <dgm:cxn modelId="{E04CBE59-D4A4-4402-8430-51193C94FB8A}" type="presOf" srcId="{6FF1E770-4D34-464D-9BF1-75842BE4F3AD}" destId="{F7F9BBA8-DABA-43C9-A5C1-B2C43A8F6350}" srcOrd="0" destOrd="0" presId="urn:microsoft.com/office/officeart/2005/8/layout/default"/>
    <dgm:cxn modelId="{88EACFA4-4237-4D32-97A2-C1FDD05263B8}" srcId="{85EDF14C-7F8F-490A-8B0D-DDECA100DCDE}" destId="{95858AB6-FA09-4B7F-8AE5-1BD713151913}" srcOrd="4" destOrd="0" parTransId="{FEFF1F8D-15B7-45D8-91D3-DB39A95AF919}" sibTransId="{41CCFC6F-2FCB-4BD0-A717-360BB7A17034}"/>
    <dgm:cxn modelId="{0D6F83B1-82A0-4629-BB92-BDF8ACFF91FE}" srcId="{85EDF14C-7F8F-490A-8B0D-DDECA100DCDE}" destId="{D486380B-6F9F-4279-AF19-7D4E1AF069AD}" srcOrd="2" destOrd="0" parTransId="{FC56FA0A-7725-437C-B6E6-5FFD2190E400}" sibTransId="{29FF629E-6793-4D72-9DB4-EEB24958FF6A}"/>
    <dgm:cxn modelId="{ADAA34B5-61BA-4808-9C9D-97C9BD2CDD8E}" srcId="{85EDF14C-7F8F-490A-8B0D-DDECA100DCDE}" destId="{1E0F0B26-5A7E-45BE-81A2-3170335A0198}" srcOrd="3" destOrd="0" parTransId="{2A261A66-54CD-4908-AB92-931C4FD4B0AE}" sibTransId="{44898D04-3650-4678-B92A-0746162808A1}"/>
    <dgm:cxn modelId="{BCE470B6-4C4E-4ACF-990E-8929EBF5F6AD}" srcId="{85EDF14C-7F8F-490A-8B0D-DDECA100DCDE}" destId="{718CEA9C-C4DC-4D56-9FD3-235295B917CD}" srcOrd="0" destOrd="0" parTransId="{9E79A953-4405-4320-B3CD-560E23FE840F}" sibTransId="{5B90922C-1F71-418E-848C-470BFCACA38D}"/>
    <dgm:cxn modelId="{5FD5EFC5-0B25-46BB-AAE9-967F871159FA}" type="presOf" srcId="{1E0F0B26-5A7E-45BE-81A2-3170335A0198}" destId="{2167A59C-28BE-4D1D-B2D2-A4E489DD0C71}" srcOrd="0" destOrd="0" presId="urn:microsoft.com/office/officeart/2005/8/layout/default"/>
    <dgm:cxn modelId="{076B9CC6-583A-492A-8231-5F683EEC3923}" type="presOf" srcId="{5D1F49E8-C09B-4030-AC98-DB29E3F8CE29}" destId="{0B455E79-8E91-4BB7-A125-D772A92DBF39}" srcOrd="0" destOrd="0" presId="urn:microsoft.com/office/officeart/2005/8/layout/default"/>
    <dgm:cxn modelId="{C62693CE-3B96-488C-B4C0-441E2E7FC6E7}" type="presOf" srcId="{D486380B-6F9F-4279-AF19-7D4E1AF069AD}" destId="{6D6B36A6-2209-456D-9894-18D724F1C5BD}" srcOrd="0" destOrd="0" presId="urn:microsoft.com/office/officeart/2005/8/layout/default"/>
    <dgm:cxn modelId="{434993D3-5434-49FB-9CE9-0ABEEB98B613}" srcId="{85EDF14C-7F8F-490A-8B0D-DDECA100DCDE}" destId="{1E45DCE5-BED2-4A82-959C-EA2E37505AE4}" srcOrd="9" destOrd="0" parTransId="{F60BAA60-69AA-4001-A13B-5CFFF6E6CDE0}" sibTransId="{A5580F86-57FF-4A9F-B953-9687AB219C2A}"/>
    <dgm:cxn modelId="{3B3CACF9-55BD-4D9D-A39B-736D67A86588}" type="presOf" srcId="{1E45DCE5-BED2-4A82-959C-EA2E37505AE4}" destId="{840F844E-3DA6-4F7B-BF3A-A015D9D66E57}" srcOrd="0" destOrd="0" presId="urn:microsoft.com/office/officeart/2005/8/layout/default"/>
    <dgm:cxn modelId="{A827A664-CB3A-405B-B38E-676AC43E5788}" type="presParOf" srcId="{EE9CBD02-A29B-4073-A706-011297CCBE83}" destId="{EBF5C9F9-500B-4114-9C00-DF727190F65D}" srcOrd="0" destOrd="0" presId="urn:microsoft.com/office/officeart/2005/8/layout/default"/>
    <dgm:cxn modelId="{4ECA7DDF-1D4C-430C-9592-0D8418F41B30}" type="presParOf" srcId="{EE9CBD02-A29B-4073-A706-011297CCBE83}" destId="{336E211E-432F-480C-ABDB-4E2DC28D667F}" srcOrd="1" destOrd="0" presId="urn:microsoft.com/office/officeart/2005/8/layout/default"/>
    <dgm:cxn modelId="{7CC5D3AD-25F5-4C98-8D6E-8A940642D0D9}" type="presParOf" srcId="{EE9CBD02-A29B-4073-A706-011297CCBE83}" destId="{F7F9BBA8-DABA-43C9-A5C1-B2C43A8F6350}" srcOrd="2" destOrd="0" presId="urn:microsoft.com/office/officeart/2005/8/layout/default"/>
    <dgm:cxn modelId="{EC95C223-FC1C-4163-99DC-057873663044}" type="presParOf" srcId="{EE9CBD02-A29B-4073-A706-011297CCBE83}" destId="{9FFC58A1-7A98-4A43-9BF9-FC622FA3C0C3}" srcOrd="3" destOrd="0" presId="urn:microsoft.com/office/officeart/2005/8/layout/default"/>
    <dgm:cxn modelId="{93C4CCCE-1BA7-4411-A073-4A5C83E0DAC5}" type="presParOf" srcId="{EE9CBD02-A29B-4073-A706-011297CCBE83}" destId="{6D6B36A6-2209-456D-9894-18D724F1C5BD}" srcOrd="4" destOrd="0" presId="urn:microsoft.com/office/officeart/2005/8/layout/default"/>
    <dgm:cxn modelId="{47F7B432-601E-4784-936D-B742E771C44E}" type="presParOf" srcId="{EE9CBD02-A29B-4073-A706-011297CCBE83}" destId="{900A3D6B-A9E3-46BC-8C48-5CBC1DE863AF}" srcOrd="5" destOrd="0" presId="urn:microsoft.com/office/officeart/2005/8/layout/default"/>
    <dgm:cxn modelId="{E9A4EF7F-9B47-485D-AB74-0DD0F6F68D95}" type="presParOf" srcId="{EE9CBD02-A29B-4073-A706-011297CCBE83}" destId="{2167A59C-28BE-4D1D-B2D2-A4E489DD0C71}" srcOrd="6" destOrd="0" presId="urn:microsoft.com/office/officeart/2005/8/layout/default"/>
    <dgm:cxn modelId="{A60ADA59-9AA3-4B90-878E-E5D21F486A18}" type="presParOf" srcId="{EE9CBD02-A29B-4073-A706-011297CCBE83}" destId="{1970579F-7DB0-42BE-B21A-ECD511B6EB3D}" srcOrd="7" destOrd="0" presId="urn:microsoft.com/office/officeart/2005/8/layout/default"/>
    <dgm:cxn modelId="{BF4B2716-F6B8-4599-A8E3-17A8CCC80163}" type="presParOf" srcId="{EE9CBD02-A29B-4073-A706-011297CCBE83}" destId="{4C7494BF-1656-4B9A-BE89-08B9250B6E13}" srcOrd="8" destOrd="0" presId="urn:microsoft.com/office/officeart/2005/8/layout/default"/>
    <dgm:cxn modelId="{4F029672-456E-455E-9428-4AF7C55BD163}" type="presParOf" srcId="{EE9CBD02-A29B-4073-A706-011297CCBE83}" destId="{2D85AD66-FBE9-427A-82FB-2EE1BEECF87B}" srcOrd="9" destOrd="0" presId="urn:microsoft.com/office/officeart/2005/8/layout/default"/>
    <dgm:cxn modelId="{579483E1-B5FD-431F-B44A-A32787B6EC95}" type="presParOf" srcId="{EE9CBD02-A29B-4073-A706-011297CCBE83}" destId="{BC9C8FAA-16FA-4A95-A61A-868838C016CC}" srcOrd="10" destOrd="0" presId="urn:microsoft.com/office/officeart/2005/8/layout/default"/>
    <dgm:cxn modelId="{BC1E926B-871D-454F-9987-1C29A992B189}" type="presParOf" srcId="{EE9CBD02-A29B-4073-A706-011297CCBE83}" destId="{410E59F4-9AE7-4CB0-9AB4-261C8734BD60}" srcOrd="11" destOrd="0" presId="urn:microsoft.com/office/officeart/2005/8/layout/default"/>
    <dgm:cxn modelId="{B8EB87AD-6C62-42C8-9577-D23D94094820}" type="presParOf" srcId="{EE9CBD02-A29B-4073-A706-011297CCBE83}" destId="{F1034C89-F5C5-4D8F-8A05-63F66FFAB88C}" srcOrd="12" destOrd="0" presId="urn:microsoft.com/office/officeart/2005/8/layout/default"/>
    <dgm:cxn modelId="{56625BEC-1CB9-4A60-AEE5-3107CCC09479}" type="presParOf" srcId="{EE9CBD02-A29B-4073-A706-011297CCBE83}" destId="{E1B8B18D-A6BF-41DC-9AF3-946F149071A1}" srcOrd="13" destOrd="0" presId="urn:microsoft.com/office/officeart/2005/8/layout/default"/>
    <dgm:cxn modelId="{2959832C-667F-4964-B155-7852694577E7}" type="presParOf" srcId="{EE9CBD02-A29B-4073-A706-011297CCBE83}" destId="{70EDA040-1B83-4D93-9785-50F758CD57CA}" srcOrd="14" destOrd="0" presId="urn:microsoft.com/office/officeart/2005/8/layout/default"/>
    <dgm:cxn modelId="{34893DDA-B47E-48D0-BD4F-C31028710BF7}" type="presParOf" srcId="{EE9CBD02-A29B-4073-A706-011297CCBE83}" destId="{CD2B5CBB-3712-470C-AFCA-457BA9E41C41}" srcOrd="15" destOrd="0" presId="urn:microsoft.com/office/officeart/2005/8/layout/default"/>
    <dgm:cxn modelId="{8EDE4FA9-AD53-4BF6-8DC5-805AECA1569C}" type="presParOf" srcId="{EE9CBD02-A29B-4073-A706-011297CCBE83}" destId="{0B455E79-8E91-4BB7-A125-D772A92DBF39}" srcOrd="16" destOrd="0" presId="urn:microsoft.com/office/officeart/2005/8/layout/default"/>
    <dgm:cxn modelId="{A2EDD01D-BF09-4CE1-9AB3-27288A74D09C}" type="presParOf" srcId="{EE9CBD02-A29B-4073-A706-011297CCBE83}" destId="{F2830D47-5259-4194-BFE2-7F15CA003DAC}" srcOrd="17" destOrd="0" presId="urn:microsoft.com/office/officeart/2005/8/layout/default"/>
    <dgm:cxn modelId="{0F7A7770-CBA5-4CDE-9EB0-A216895543D8}" type="presParOf" srcId="{EE9CBD02-A29B-4073-A706-011297CCBE83}" destId="{840F844E-3DA6-4F7B-BF3A-A015D9D66E57}" srcOrd="18" destOrd="0" presId="urn:microsoft.com/office/officeart/2005/8/layout/default"/>
    <dgm:cxn modelId="{EDDA2DE5-BBE3-4EEB-B51E-66DEA175D9CA}" type="presParOf" srcId="{EE9CBD02-A29B-4073-A706-011297CCBE83}" destId="{A29C7CB7-9C01-4A3C-876C-842C9D174245}" srcOrd="19" destOrd="0" presId="urn:microsoft.com/office/officeart/2005/8/layout/default"/>
    <dgm:cxn modelId="{7422B462-9DFD-41D9-837A-BD8E8FD11CA3}" type="presParOf" srcId="{EE9CBD02-A29B-4073-A706-011297CCBE83}" destId="{C458E236-1F56-4134-99D1-53C73D2581DE}" srcOrd="20" destOrd="0" presId="urn:microsoft.com/office/officeart/2005/8/layout/default"/>
    <dgm:cxn modelId="{CD5D8AFA-35F4-417C-B8B9-2E97768AC29E}" type="presParOf" srcId="{EE9CBD02-A29B-4073-A706-011297CCBE83}" destId="{3BDA4320-8D82-4F38-A3BE-7F2497073F9E}" srcOrd="21" destOrd="0" presId="urn:microsoft.com/office/officeart/2005/8/layout/default"/>
    <dgm:cxn modelId="{1E515A05-F220-436C-BE9F-847299118863}" type="presParOf" srcId="{EE9CBD02-A29B-4073-A706-011297CCBE83}" destId="{96F36453-AA51-49C8-A14F-F52EF2153B1E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8C9C7-D3EB-4D91-A950-979380D62348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B7B6A86-F816-44C9-A536-9EAEFD1B5538}">
      <dgm:prSet/>
      <dgm:spPr/>
      <dgm:t>
        <a:bodyPr/>
        <a:lstStyle/>
        <a:p>
          <a:r>
            <a:rPr lang="es-EC"/>
            <a:t>Investigación y análisis – analizar datos objetivos, evidencia solida</a:t>
          </a:r>
          <a:endParaRPr lang="en-US"/>
        </a:p>
      </dgm:t>
    </dgm:pt>
    <dgm:pt modelId="{2611ABED-DA71-4FAB-A556-CA300890F3FD}" type="parTrans" cxnId="{717E8FB8-9117-4350-8E02-5C5BBF278E17}">
      <dgm:prSet/>
      <dgm:spPr/>
      <dgm:t>
        <a:bodyPr/>
        <a:lstStyle/>
        <a:p>
          <a:endParaRPr lang="en-US"/>
        </a:p>
      </dgm:t>
    </dgm:pt>
    <dgm:pt modelId="{2B392B7E-91BC-496E-92F7-6A714CB579F9}" type="sibTrans" cxnId="{717E8FB8-9117-4350-8E02-5C5BBF278E17}">
      <dgm:prSet/>
      <dgm:spPr/>
      <dgm:t>
        <a:bodyPr/>
        <a:lstStyle/>
        <a:p>
          <a:endParaRPr lang="en-US"/>
        </a:p>
      </dgm:t>
    </dgm:pt>
    <dgm:pt modelId="{EC391A53-08C5-4DF1-987E-3870832D1F09}">
      <dgm:prSet/>
      <dgm:spPr/>
      <dgm:t>
        <a:bodyPr/>
        <a:lstStyle/>
        <a:p>
          <a:r>
            <a:rPr lang="es-EC" dirty="0"/>
            <a:t>Pensamiento crítico – evaluar y cuestionar </a:t>
          </a:r>
          <a:endParaRPr lang="en-US" dirty="0"/>
        </a:p>
      </dgm:t>
    </dgm:pt>
    <dgm:pt modelId="{2D1D3FF8-E9AA-4CE2-96C6-A9EE6B3ECE3D}" type="parTrans" cxnId="{1595362A-E125-4560-A115-5D7D61C13F78}">
      <dgm:prSet/>
      <dgm:spPr/>
      <dgm:t>
        <a:bodyPr/>
        <a:lstStyle/>
        <a:p>
          <a:endParaRPr lang="en-US"/>
        </a:p>
      </dgm:t>
    </dgm:pt>
    <dgm:pt modelId="{D1952B5D-C6DF-46B0-9328-6A25055EF042}" type="sibTrans" cxnId="{1595362A-E125-4560-A115-5D7D61C13F78}">
      <dgm:prSet/>
      <dgm:spPr/>
      <dgm:t>
        <a:bodyPr/>
        <a:lstStyle/>
        <a:p>
          <a:endParaRPr lang="en-US"/>
        </a:p>
      </dgm:t>
    </dgm:pt>
    <dgm:pt modelId="{81BA2791-D3C4-47F8-A2C6-63259C65F4C6}">
      <dgm:prSet/>
      <dgm:spPr/>
      <dgm:t>
        <a:bodyPr/>
        <a:lstStyle/>
        <a:p>
          <a:r>
            <a:rPr lang="es-EC"/>
            <a:t>Expresión verbal y corporal – postura segura y gestos adecuados – discurso solido </a:t>
          </a:r>
          <a:endParaRPr lang="en-US"/>
        </a:p>
      </dgm:t>
    </dgm:pt>
    <dgm:pt modelId="{8E65B766-AA31-4502-A14F-530EB231CF0D}" type="parTrans" cxnId="{61AED280-FD78-4D4D-882E-4E257F32B8F5}">
      <dgm:prSet/>
      <dgm:spPr/>
      <dgm:t>
        <a:bodyPr/>
        <a:lstStyle/>
        <a:p>
          <a:endParaRPr lang="en-US"/>
        </a:p>
      </dgm:t>
    </dgm:pt>
    <dgm:pt modelId="{FB9336CC-3FAC-4C9A-B8FB-1A3258D2E50B}" type="sibTrans" cxnId="{61AED280-FD78-4D4D-882E-4E257F32B8F5}">
      <dgm:prSet/>
      <dgm:spPr/>
      <dgm:t>
        <a:bodyPr/>
        <a:lstStyle/>
        <a:p>
          <a:endParaRPr lang="en-US"/>
        </a:p>
      </dgm:t>
    </dgm:pt>
    <dgm:pt modelId="{059F007C-1B28-4F77-94F9-4DC0860F753D}">
      <dgm:prSet/>
      <dgm:spPr/>
      <dgm:t>
        <a:bodyPr/>
        <a:lstStyle/>
        <a:p>
          <a:r>
            <a:rPr lang="es-EC"/>
            <a:t>Escucha activa</a:t>
          </a:r>
          <a:endParaRPr lang="en-US"/>
        </a:p>
      </dgm:t>
    </dgm:pt>
    <dgm:pt modelId="{BC2BD405-23C7-4AB5-86C7-6E78447CB378}" type="parTrans" cxnId="{0EC52097-503E-4D67-8CEA-7F76EE06C149}">
      <dgm:prSet/>
      <dgm:spPr/>
      <dgm:t>
        <a:bodyPr/>
        <a:lstStyle/>
        <a:p>
          <a:endParaRPr lang="en-US"/>
        </a:p>
      </dgm:t>
    </dgm:pt>
    <dgm:pt modelId="{62A6FDC4-D10F-4C5F-8E76-8E3C08491071}" type="sibTrans" cxnId="{0EC52097-503E-4D67-8CEA-7F76EE06C149}">
      <dgm:prSet/>
      <dgm:spPr/>
      <dgm:t>
        <a:bodyPr/>
        <a:lstStyle/>
        <a:p>
          <a:endParaRPr lang="en-US"/>
        </a:p>
      </dgm:t>
    </dgm:pt>
    <dgm:pt modelId="{156D4BD1-14E1-4D14-BFC3-6AC8EBDE9154}">
      <dgm:prSet/>
      <dgm:spPr/>
      <dgm:t>
        <a:bodyPr/>
        <a:lstStyle/>
        <a:p>
          <a:r>
            <a:rPr lang="es-EC"/>
            <a:t>Adaptabilidad</a:t>
          </a:r>
          <a:endParaRPr lang="en-US"/>
        </a:p>
      </dgm:t>
    </dgm:pt>
    <dgm:pt modelId="{7320CF8C-D7C9-42AD-B2E2-259F39A5F5AE}" type="parTrans" cxnId="{BD038934-8194-486A-8C3D-0D7405688E88}">
      <dgm:prSet/>
      <dgm:spPr/>
      <dgm:t>
        <a:bodyPr/>
        <a:lstStyle/>
        <a:p>
          <a:endParaRPr lang="en-US"/>
        </a:p>
      </dgm:t>
    </dgm:pt>
    <dgm:pt modelId="{6173FE3A-B02E-46C6-B28E-D8DE699B77F8}" type="sibTrans" cxnId="{BD038934-8194-486A-8C3D-0D7405688E88}">
      <dgm:prSet/>
      <dgm:spPr/>
      <dgm:t>
        <a:bodyPr/>
        <a:lstStyle/>
        <a:p>
          <a:endParaRPr lang="en-US"/>
        </a:p>
      </dgm:t>
    </dgm:pt>
    <dgm:pt modelId="{A312300D-5920-4BD2-8427-8C5304FBB652}">
      <dgm:prSet/>
      <dgm:spPr/>
      <dgm:t>
        <a:bodyPr/>
        <a:lstStyle/>
        <a:p>
          <a:r>
            <a:rPr lang="es-EC"/>
            <a:t>Manejo de tiempo </a:t>
          </a:r>
          <a:endParaRPr lang="en-US"/>
        </a:p>
      </dgm:t>
    </dgm:pt>
    <dgm:pt modelId="{3CF4A214-2558-4FA8-83AD-9D7A1418B230}" type="parTrans" cxnId="{4CD2A5D9-102F-49A0-ABC2-41383291225C}">
      <dgm:prSet/>
      <dgm:spPr/>
      <dgm:t>
        <a:bodyPr/>
        <a:lstStyle/>
        <a:p>
          <a:endParaRPr lang="en-US"/>
        </a:p>
      </dgm:t>
    </dgm:pt>
    <dgm:pt modelId="{039DCC03-AC68-45BB-AF42-89C5F3AC9BE4}" type="sibTrans" cxnId="{4CD2A5D9-102F-49A0-ABC2-41383291225C}">
      <dgm:prSet/>
      <dgm:spPr/>
      <dgm:t>
        <a:bodyPr/>
        <a:lstStyle/>
        <a:p>
          <a:endParaRPr lang="en-US"/>
        </a:p>
      </dgm:t>
    </dgm:pt>
    <dgm:pt modelId="{303A033A-8D26-4701-91DE-181FDF0ED9E3}" type="pres">
      <dgm:prSet presAssocID="{1B48C9C7-D3EB-4D91-A950-979380D62348}" presName="root" presStyleCnt="0">
        <dgm:presLayoutVars>
          <dgm:dir/>
          <dgm:resizeHandles val="exact"/>
        </dgm:presLayoutVars>
      </dgm:prSet>
      <dgm:spPr/>
    </dgm:pt>
    <dgm:pt modelId="{FBE65621-8D33-4829-9FAA-C0F07FFD5D54}" type="pres">
      <dgm:prSet presAssocID="{1B48C9C7-D3EB-4D91-A950-979380D62348}" presName="container" presStyleCnt="0">
        <dgm:presLayoutVars>
          <dgm:dir/>
          <dgm:resizeHandles val="exact"/>
        </dgm:presLayoutVars>
      </dgm:prSet>
      <dgm:spPr/>
    </dgm:pt>
    <dgm:pt modelId="{087CA99B-F716-4F82-BA68-A95A071860F2}" type="pres">
      <dgm:prSet presAssocID="{9B7B6A86-F816-44C9-A536-9EAEFD1B5538}" presName="compNode" presStyleCnt="0"/>
      <dgm:spPr/>
    </dgm:pt>
    <dgm:pt modelId="{2BED0035-9A08-4CF9-BEF7-4AAD7561C746}" type="pres">
      <dgm:prSet presAssocID="{9B7B6A86-F816-44C9-A536-9EAEFD1B5538}" presName="iconBgRect" presStyleLbl="bgShp" presStyleIdx="0" presStyleCnt="6"/>
      <dgm:spPr/>
    </dgm:pt>
    <dgm:pt modelId="{82F6C615-F822-4E6F-BABC-5690C163E57A}" type="pres">
      <dgm:prSet presAssocID="{9B7B6A86-F816-44C9-A536-9EAEFD1B553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3A848305-3D65-4D38-A784-038AB7A1E0BF}" type="pres">
      <dgm:prSet presAssocID="{9B7B6A86-F816-44C9-A536-9EAEFD1B5538}" presName="spaceRect" presStyleCnt="0"/>
      <dgm:spPr/>
    </dgm:pt>
    <dgm:pt modelId="{6D935C40-2911-43C7-A671-2602527BEA9D}" type="pres">
      <dgm:prSet presAssocID="{9B7B6A86-F816-44C9-A536-9EAEFD1B5538}" presName="textRect" presStyleLbl="revTx" presStyleIdx="0" presStyleCnt="6">
        <dgm:presLayoutVars>
          <dgm:chMax val="1"/>
          <dgm:chPref val="1"/>
        </dgm:presLayoutVars>
      </dgm:prSet>
      <dgm:spPr/>
    </dgm:pt>
    <dgm:pt modelId="{DA303747-32E4-4F65-B92D-513450F5F05A}" type="pres">
      <dgm:prSet presAssocID="{2B392B7E-91BC-496E-92F7-6A714CB579F9}" presName="sibTrans" presStyleLbl="sibTrans2D1" presStyleIdx="0" presStyleCnt="0"/>
      <dgm:spPr/>
    </dgm:pt>
    <dgm:pt modelId="{1AE2C1A3-A9D9-419C-8C10-565A439207B2}" type="pres">
      <dgm:prSet presAssocID="{EC391A53-08C5-4DF1-987E-3870832D1F09}" presName="compNode" presStyleCnt="0"/>
      <dgm:spPr/>
    </dgm:pt>
    <dgm:pt modelId="{A3C32ECC-2252-4E81-B936-72FC354D547A}" type="pres">
      <dgm:prSet presAssocID="{EC391A53-08C5-4DF1-987E-3870832D1F09}" presName="iconBgRect" presStyleLbl="bgShp" presStyleIdx="1" presStyleCnt="6"/>
      <dgm:spPr/>
    </dgm:pt>
    <dgm:pt modelId="{C94DE458-6DAE-4052-B4DE-5A19310AA287}" type="pres">
      <dgm:prSet presAssocID="{EC391A53-08C5-4DF1-987E-3870832D1F09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292EB6A-50A6-420C-B4E3-51D93D587A63}" type="pres">
      <dgm:prSet presAssocID="{EC391A53-08C5-4DF1-987E-3870832D1F09}" presName="spaceRect" presStyleCnt="0"/>
      <dgm:spPr/>
    </dgm:pt>
    <dgm:pt modelId="{840090D4-881C-4455-9F00-A005E202783B}" type="pres">
      <dgm:prSet presAssocID="{EC391A53-08C5-4DF1-987E-3870832D1F09}" presName="textRect" presStyleLbl="revTx" presStyleIdx="1" presStyleCnt="6">
        <dgm:presLayoutVars>
          <dgm:chMax val="1"/>
          <dgm:chPref val="1"/>
        </dgm:presLayoutVars>
      </dgm:prSet>
      <dgm:spPr/>
    </dgm:pt>
    <dgm:pt modelId="{1DE558D6-055A-471C-AE69-B124D29448E0}" type="pres">
      <dgm:prSet presAssocID="{D1952B5D-C6DF-46B0-9328-6A25055EF042}" presName="sibTrans" presStyleLbl="sibTrans2D1" presStyleIdx="0" presStyleCnt="0"/>
      <dgm:spPr/>
    </dgm:pt>
    <dgm:pt modelId="{FAA248CC-02DD-41DD-925F-8F14221FDB07}" type="pres">
      <dgm:prSet presAssocID="{81BA2791-D3C4-47F8-A2C6-63259C65F4C6}" presName="compNode" presStyleCnt="0"/>
      <dgm:spPr/>
    </dgm:pt>
    <dgm:pt modelId="{0C9519F2-396C-4879-A24C-6F6A4EBED196}" type="pres">
      <dgm:prSet presAssocID="{81BA2791-D3C4-47F8-A2C6-63259C65F4C6}" presName="iconBgRect" presStyleLbl="bgShp" presStyleIdx="2" presStyleCnt="6"/>
      <dgm:spPr/>
    </dgm:pt>
    <dgm:pt modelId="{9A3BB3D6-F9FF-44E4-89A8-C8AF58C64D5E}" type="pres">
      <dgm:prSet presAssocID="{81BA2791-D3C4-47F8-A2C6-63259C65F4C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eo"/>
        </a:ext>
      </dgm:extLst>
    </dgm:pt>
    <dgm:pt modelId="{31DF5A88-CB18-4369-BD9C-2D0AFA13FE9E}" type="pres">
      <dgm:prSet presAssocID="{81BA2791-D3C4-47F8-A2C6-63259C65F4C6}" presName="spaceRect" presStyleCnt="0"/>
      <dgm:spPr/>
    </dgm:pt>
    <dgm:pt modelId="{992AFBEA-6139-4241-8814-6BB61D3B87CF}" type="pres">
      <dgm:prSet presAssocID="{81BA2791-D3C4-47F8-A2C6-63259C65F4C6}" presName="textRect" presStyleLbl="revTx" presStyleIdx="2" presStyleCnt="6">
        <dgm:presLayoutVars>
          <dgm:chMax val="1"/>
          <dgm:chPref val="1"/>
        </dgm:presLayoutVars>
      </dgm:prSet>
      <dgm:spPr/>
    </dgm:pt>
    <dgm:pt modelId="{277C765A-8160-4D8B-A891-4FC34C0A7B25}" type="pres">
      <dgm:prSet presAssocID="{FB9336CC-3FAC-4C9A-B8FB-1A3258D2E50B}" presName="sibTrans" presStyleLbl="sibTrans2D1" presStyleIdx="0" presStyleCnt="0"/>
      <dgm:spPr/>
    </dgm:pt>
    <dgm:pt modelId="{B6AEA444-4451-4AA5-9710-D4D829DE7CB6}" type="pres">
      <dgm:prSet presAssocID="{059F007C-1B28-4F77-94F9-4DC0860F753D}" presName="compNode" presStyleCnt="0"/>
      <dgm:spPr/>
    </dgm:pt>
    <dgm:pt modelId="{CB5BC981-790D-4046-A235-2656AB810883}" type="pres">
      <dgm:prSet presAssocID="{059F007C-1B28-4F77-94F9-4DC0860F753D}" presName="iconBgRect" presStyleLbl="bgShp" presStyleIdx="3" presStyleCnt="6"/>
      <dgm:spPr/>
    </dgm:pt>
    <dgm:pt modelId="{232104C8-59B6-4053-8AD2-B099262AE178}" type="pres">
      <dgm:prSet presAssocID="{059F007C-1B28-4F77-94F9-4DC0860F753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riculares"/>
        </a:ext>
      </dgm:extLst>
    </dgm:pt>
    <dgm:pt modelId="{E84D1CCF-3309-4DE2-9AC4-70D39E6D64BB}" type="pres">
      <dgm:prSet presAssocID="{059F007C-1B28-4F77-94F9-4DC0860F753D}" presName="spaceRect" presStyleCnt="0"/>
      <dgm:spPr/>
    </dgm:pt>
    <dgm:pt modelId="{03E68F9A-E075-4463-A774-8E086140363D}" type="pres">
      <dgm:prSet presAssocID="{059F007C-1B28-4F77-94F9-4DC0860F753D}" presName="textRect" presStyleLbl="revTx" presStyleIdx="3" presStyleCnt="6">
        <dgm:presLayoutVars>
          <dgm:chMax val="1"/>
          <dgm:chPref val="1"/>
        </dgm:presLayoutVars>
      </dgm:prSet>
      <dgm:spPr/>
    </dgm:pt>
    <dgm:pt modelId="{9B9FB89D-1EF1-4DFB-87B4-D2E959D03683}" type="pres">
      <dgm:prSet presAssocID="{62A6FDC4-D10F-4C5F-8E76-8E3C08491071}" presName="sibTrans" presStyleLbl="sibTrans2D1" presStyleIdx="0" presStyleCnt="0"/>
      <dgm:spPr/>
    </dgm:pt>
    <dgm:pt modelId="{9F54BD48-1348-4F4A-8E92-8CE5F09F801F}" type="pres">
      <dgm:prSet presAssocID="{156D4BD1-14E1-4D14-BFC3-6AC8EBDE9154}" presName="compNode" presStyleCnt="0"/>
      <dgm:spPr/>
    </dgm:pt>
    <dgm:pt modelId="{1036D49A-B546-4C26-9535-3DB9F0ECED37}" type="pres">
      <dgm:prSet presAssocID="{156D4BD1-14E1-4D14-BFC3-6AC8EBDE9154}" presName="iconBgRect" presStyleLbl="bgShp" presStyleIdx="4" presStyleCnt="6"/>
      <dgm:spPr/>
    </dgm:pt>
    <dgm:pt modelId="{33B284DD-D2BD-4ED7-B4F8-0BC202445927}" type="pres">
      <dgm:prSet presAssocID="{156D4BD1-14E1-4D14-BFC3-6AC8EBDE915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118AAECB-9455-4CEB-82F8-473309FF2B7C}" type="pres">
      <dgm:prSet presAssocID="{156D4BD1-14E1-4D14-BFC3-6AC8EBDE9154}" presName="spaceRect" presStyleCnt="0"/>
      <dgm:spPr/>
    </dgm:pt>
    <dgm:pt modelId="{D3D72994-B8AD-4302-9B3B-C0698DF7CA2C}" type="pres">
      <dgm:prSet presAssocID="{156D4BD1-14E1-4D14-BFC3-6AC8EBDE9154}" presName="textRect" presStyleLbl="revTx" presStyleIdx="4" presStyleCnt="6">
        <dgm:presLayoutVars>
          <dgm:chMax val="1"/>
          <dgm:chPref val="1"/>
        </dgm:presLayoutVars>
      </dgm:prSet>
      <dgm:spPr/>
    </dgm:pt>
    <dgm:pt modelId="{942D6024-9E8C-48C7-AB96-F52D80FD6379}" type="pres">
      <dgm:prSet presAssocID="{6173FE3A-B02E-46C6-B28E-D8DE699B77F8}" presName="sibTrans" presStyleLbl="sibTrans2D1" presStyleIdx="0" presStyleCnt="0"/>
      <dgm:spPr/>
    </dgm:pt>
    <dgm:pt modelId="{F83610B5-793A-4AA6-8896-74DCC9557280}" type="pres">
      <dgm:prSet presAssocID="{A312300D-5920-4BD2-8427-8C5304FBB652}" presName="compNode" presStyleCnt="0"/>
      <dgm:spPr/>
    </dgm:pt>
    <dgm:pt modelId="{DDC8CA31-19CA-466B-98CC-13D2768F7235}" type="pres">
      <dgm:prSet presAssocID="{A312300D-5920-4BD2-8427-8C5304FBB652}" presName="iconBgRect" presStyleLbl="bgShp" presStyleIdx="5" presStyleCnt="6"/>
      <dgm:spPr/>
    </dgm:pt>
    <dgm:pt modelId="{25A306F5-CB26-461C-9C95-DB92CC943568}" type="pres">
      <dgm:prSet presAssocID="{A312300D-5920-4BD2-8427-8C5304FBB65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tial Sun"/>
        </a:ext>
      </dgm:extLst>
    </dgm:pt>
    <dgm:pt modelId="{ECA03DB9-F605-4AC9-BAC5-2120E3BE1A22}" type="pres">
      <dgm:prSet presAssocID="{A312300D-5920-4BD2-8427-8C5304FBB652}" presName="spaceRect" presStyleCnt="0"/>
      <dgm:spPr/>
    </dgm:pt>
    <dgm:pt modelId="{614D9ABB-66B4-40A2-8395-4E05AF867857}" type="pres">
      <dgm:prSet presAssocID="{A312300D-5920-4BD2-8427-8C5304FBB65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C81AC11-6A40-46AE-87BE-04886EEEBAD6}" type="presOf" srcId="{D1952B5D-C6DF-46B0-9328-6A25055EF042}" destId="{1DE558D6-055A-471C-AE69-B124D29448E0}" srcOrd="0" destOrd="0" presId="urn:microsoft.com/office/officeart/2018/2/layout/IconCircleList"/>
    <dgm:cxn modelId="{1595362A-E125-4560-A115-5D7D61C13F78}" srcId="{1B48C9C7-D3EB-4D91-A950-979380D62348}" destId="{EC391A53-08C5-4DF1-987E-3870832D1F09}" srcOrd="1" destOrd="0" parTransId="{2D1D3FF8-E9AA-4CE2-96C6-A9EE6B3ECE3D}" sibTransId="{D1952B5D-C6DF-46B0-9328-6A25055EF042}"/>
    <dgm:cxn modelId="{1F4D4832-FED0-484F-8325-051B5C2D66DC}" type="presOf" srcId="{156D4BD1-14E1-4D14-BFC3-6AC8EBDE9154}" destId="{D3D72994-B8AD-4302-9B3B-C0698DF7CA2C}" srcOrd="0" destOrd="0" presId="urn:microsoft.com/office/officeart/2018/2/layout/IconCircleList"/>
    <dgm:cxn modelId="{BD038934-8194-486A-8C3D-0D7405688E88}" srcId="{1B48C9C7-D3EB-4D91-A950-979380D62348}" destId="{156D4BD1-14E1-4D14-BFC3-6AC8EBDE9154}" srcOrd="4" destOrd="0" parTransId="{7320CF8C-D7C9-42AD-B2E2-259F39A5F5AE}" sibTransId="{6173FE3A-B02E-46C6-B28E-D8DE699B77F8}"/>
    <dgm:cxn modelId="{282E0F36-DD8C-474D-B45E-899A1D69C0E1}" type="presOf" srcId="{EC391A53-08C5-4DF1-987E-3870832D1F09}" destId="{840090D4-881C-4455-9F00-A005E202783B}" srcOrd="0" destOrd="0" presId="urn:microsoft.com/office/officeart/2018/2/layout/IconCircleList"/>
    <dgm:cxn modelId="{66FFCD6B-A8FE-412F-8BB1-A547FB66B104}" type="presOf" srcId="{62A6FDC4-D10F-4C5F-8E76-8E3C08491071}" destId="{9B9FB89D-1EF1-4DFB-87B4-D2E959D03683}" srcOrd="0" destOrd="0" presId="urn:microsoft.com/office/officeart/2018/2/layout/IconCircleList"/>
    <dgm:cxn modelId="{2114A575-A99F-4D03-991E-0796BE3A8252}" type="presOf" srcId="{059F007C-1B28-4F77-94F9-4DC0860F753D}" destId="{03E68F9A-E075-4463-A774-8E086140363D}" srcOrd="0" destOrd="0" presId="urn:microsoft.com/office/officeart/2018/2/layout/IconCircleList"/>
    <dgm:cxn modelId="{61AED280-FD78-4D4D-882E-4E257F32B8F5}" srcId="{1B48C9C7-D3EB-4D91-A950-979380D62348}" destId="{81BA2791-D3C4-47F8-A2C6-63259C65F4C6}" srcOrd="2" destOrd="0" parTransId="{8E65B766-AA31-4502-A14F-530EB231CF0D}" sibTransId="{FB9336CC-3FAC-4C9A-B8FB-1A3258D2E50B}"/>
    <dgm:cxn modelId="{A6CD8889-ED8D-4959-9534-B07919961570}" type="presOf" srcId="{2B392B7E-91BC-496E-92F7-6A714CB579F9}" destId="{DA303747-32E4-4F65-B92D-513450F5F05A}" srcOrd="0" destOrd="0" presId="urn:microsoft.com/office/officeart/2018/2/layout/IconCircleList"/>
    <dgm:cxn modelId="{0EC52097-503E-4D67-8CEA-7F76EE06C149}" srcId="{1B48C9C7-D3EB-4D91-A950-979380D62348}" destId="{059F007C-1B28-4F77-94F9-4DC0860F753D}" srcOrd="3" destOrd="0" parTransId="{BC2BD405-23C7-4AB5-86C7-6E78447CB378}" sibTransId="{62A6FDC4-D10F-4C5F-8E76-8E3C08491071}"/>
    <dgm:cxn modelId="{908FFF97-A304-4A46-BB7D-F3E280051AB7}" type="presOf" srcId="{FB9336CC-3FAC-4C9A-B8FB-1A3258D2E50B}" destId="{277C765A-8160-4D8B-A891-4FC34C0A7B25}" srcOrd="0" destOrd="0" presId="urn:microsoft.com/office/officeart/2018/2/layout/IconCircleList"/>
    <dgm:cxn modelId="{FB034EA1-59A8-4F2A-B9C4-D47450C114BC}" type="presOf" srcId="{A312300D-5920-4BD2-8427-8C5304FBB652}" destId="{614D9ABB-66B4-40A2-8395-4E05AF867857}" srcOrd="0" destOrd="0" presId="urn:microsoft.com/office/officeart/2018/2/layout/IconCircleList"/>
    <dgm:cxn modelId="{078015A5-2DAA-49AC-AF43-4D65F5A579A0}" type="presOf" srcId="{81BA2791-D3C4-47F8-A2C6-63259C65F4C6}" destId="{992AFBEA-6139-4241-8814-6BB61D3B87CF}" srcOrd="0" destOrd="0" presId="urn:microsoft.com/office/officeart/2018/2/layout/IconCircleList"/>
    <dgm:cxn modelId="{F5F0A2B2-027A-4DCB-A6BA-E880ACCAAC6B}" type="presOf" srcId="{1B48C9C7-D3EB-4D91-A950-979380D62348}" destId="{303A033A-8D26-4701-91DE-181FDF0ED9E3}" srcOrd="0" destOrd="0" presId="urn:microsoft.com/office/officeart/2018/2/layout/IconCircleList"/>
    <dgm:cxn modelId="{717E8FB8-9117-4350-8E02-5C5BBF278E17}" srcId="{1B48C9C7-D3EB-4D91-A950-979380D62348}" destId="{9B7B6A86-F816-44C9-A536-9EAEFD1B5538}" srcOrd="0" destOrd="0" parTransId="{2611ABED-DA71-4FAB-A556-CA300890F3FD}" sibTransId="{2B392B7E-91BC-496E-92F7-6A714CB579F9}"/>
    <dgm:cxn modelId="{A3A3E1BD-D59B-4A46-B3C7-8147A4583992}" type="presOf" srcId="{9B7B6A86-F816-44C9-A536-9EAEFD1B5538}" destId="{6D935C40-2911-43C7-A671-2602527BEA9D}" srcOrd="0" destOrd="0" presId="urn:microsoft.com/office/officeart/2018/2/layout/IconCircleList"/>
    <dgm:cxn modelId="{396E6CBE-71D9-4F8A-BDD2-2310FE8213EE}" type="presOf" srcId="{6173FE3A-B02E-46C6-B28E-D8DE699B77F8}" destId="{942D6024-9E8C-48C7-AB96-F52D80FD6379}" srcOrd="0" destOrd="0" presId="urn:microsoft.com/office/officeart/2018/2/layout/IconCircleList"/>
    <dgm:cxn modelId="{4CD2A5D9-102F-49A0-ABC2-41383291225C}" srcId="{1B48C9C7-D3EB-4D91-A950-979380D62348}" destId="{A312300D-5920-4BD2-8427-8C5304FBB652}" srcOrd="5" destOrd="0" parTransId="{3CF4A214-2558-4FA8-83AD-9D7A1418B230}" sibTransId="{039DCC03-AC68-45BB-AF42-89C5F3AC9BE4}"/>
    <dgm:cxn modelId="{A59820D0-6C1E-4125-B119-A127B6D72151}" type="presParOf" srcId="{303A033A-8D26-4701-91DE-181FDF0ED9E3}" destId="{FBE65621-8D33-4829-9FAA-C0F07FFD5D54}" srcOrd="0" destOrd="0" presId="urn:microsoft.com/office/officeart/2018/2/layout/IconCircleList"/>
    <dgm:cxn modelId="{DDF84BEC-1012-4300-BAF0-A434B2FC28CA}" type="presParOf" srcId="{FBE65621-8D33-4829-9FAA-C0F07FFD5D54}" destId="{087CA99B-F716-4F82-BA68-A95A071860F2}" srcOrd="0" destOrd="0" presId="urn:microsoft.com/office/officeart/2018/2/layout/IconCircleList"/>
    <dgm:cxn modelId="{781B7A88-62AB-4B7A-936C-07949EDBD914}" type="presParOf" srcId="{087CA99B-F716-4F82-BA68-A95A071860F2}" destId="{2BED0035-9A08-4CF9-BEF7-4AAD7561C746}" srcOrd="0" destOrd="0" presId="urn:microsoft.com/office/officeart/2018/2/layout/IconCircleList"/>
    <dgm:cxn modelId="{4E23F7C8-734C-48B4-91AC-29FDB2399797}" type="presParOf" srcId="{087CA99B-F716-4F82-BA68-A95A071860F2}" destId="{82F6C615-F822-4E6F-BABC-5690C163E57A}" srcOrd="1" destOrd="0" presId="urn:microsoft.com/office/officeart/2018/2/layout/IconCircleList"/>
    <dgm:cxn modelId="{9BC97F11-2748-402E-84F7-74BC745EEB63}" type="presParOf" srcId="{087CA99B-F716-4F82-BA68-A95A071860F2}" destId="{3A848305-3D65-4D38-A784-038AB7A1E0BF}" srcOrd="2" destOrd="0" presId="urn:microsoft.com/office/officeart/2018/2/layout/IconCircleList"/>
    <dgm:cxn modelId="{F32CAAC1-C9E7-4123-8451-FE4DCEBFF87D}" type="presParOf" srcId="{087CA99B-F716-4F82-BA68-A95A071860F2}" destId="{6D935C40-2911-43C7-A671-2602527BEA9D}" srcOrd="3" destOrd="0" presId="urn:microsoft.com/office/officeart/2018/2/layout/IconCircleList"/>
    <dgm:cxn modelId="{D8CDE8C0-64EB-4A8B-8957-1FF3DA18C6A2}" type="presParOf" srcId="{FBE65621-8D33-4829-9FAA-C0F07FFD5D54}" destId="{DA303747-32E4-4F65-B92D-513450F5F05A}" srcOrd="1" destOrd="0" presId="urn:microsoft.com/office/officeart/2018/2/layout/IconCircleList"/>
    <dgm:cxn modelId="{14202F8E-ACF1-4F1A-8847-0AE45AA2604E}" type="presParOf" srcId="{FBE65621-8D33-4829-9FAA-C0F07FFD5D54}" destId="{1AE2C1A3-A9D9-419C-8C10-565A439207B2}" srcOrd="2" destOrd="0" presId="urn:microsoft.com/office/officeart/2018/2/layout/IconCircleList"/>
    <dgm:cxn modelId="{FAF53906-B46F-466B-B4DB-171074EBF052}" type="presParOf" srcId="{1AE2C1A3-A9D9-419C-8C10-565A439207B2}" destId="{A3C32ECC-2252-4E81-B936-72FC354D547A}" srcOrd="0" destOrd="0" presId="urn:microsoft.com/office/officeart/2018/2/layout/IconCircleList"/>
    <dgm:cxn modelId="{C010148D-7297-4A6A-A287-35037919E270}" type="presParOf" srcId="{1AE2C1A3-A9D9-419C-8C10-565A439207B2}" destId="{C94DE458-6DAE-4052-B4DE-5A19310AA287}" srcOrd="1" destOrd="0" presId="urn:microsoft.com/office/officeart/2018/2/layout/IconCircleList"/>
    <dgm:cxn modelId="{808D212A-EF69-4F82-8E1C-CC2ACC7713BB}" type="presParOf" srcId="{1AE2C1A3-A9D9-419C-8C10-565A439207B2}" destId="{2292EB6A-50A6-420C-B4E3-51D93D587A63}" srcOrd="2" destOrd="0" presId="urn:microsoft.com/office/officeart/2018/2/layout/IconCircleList"/>
    <dgm:cxn modelId="{04F0FF26-FAFF-4922-BB2F-005B4C9E1FD7}" type="presParOf" srcId="{1AE2C1A3-A9D9-419C-8C10-565A439207B2}" destId="{840090D4-881C-4455-9F00-A005E202783B}" srcOrd="3" destOrd="0" presId="urn:microsoft.com/office/officeart/2018/2/layout/IconCircleList"/>
    <dgm:cxn modelId="{FD9D7B32-D403-4E99-824C-DB856B63E8FC}" type="presParOf" srcId="{FBE65621-8D33-4829-9FAA-C0F07FFD5D54}" destId="{1DE558D6-055A-471C-AE69-B124D29448E0}" srcOrd="3" destOrd="0" presId="urn:microsoft.com/office/officeart/2018/2/layout/IconCircleList"/>
    <dgm:cxn modelId="{0396A589-7131-4AD1-801B-DD0B798DE1E4}" type="presParOf" srcId="{FBE65621-8D33-4829-9FAA-C0F07FFD5D54}" destId="{FAA248CC-02DD-41DD-925F-8F14221FDB07}" srcOrd="4" destOrd="0" presId="urn:microsoft.com/office/officeart/2018/2/layout/IconCircleList"/>
    <dgm:cxn modelId="{BAEE26F6-C3BC-4F4C-B2BD-BE68164C1738}" type="presParOf" srcId="{FAA248CC-02DD-41DD-925F-8F14221FDB07}" destId="{0C9519F2-396C-4879-A24C-6F6A4EBED196}" srcOrd="0" destOrd="0" presId="urn:microsoft.com/office/officeart/2018/2/layout/IconCircleList"/>
    <dgm:cxn modelId="{999F67AB-E777-4432-AB06-11480999439E}" type="presParOf" srcId="{FAA248CC-02DD-41DD-925F-8F14221FDB07}" destId="{9A3BB3D6-F9FF-44E4-89A8-C8AF58C64D5E}" srcOrd="1" destOrd="0" presId="urn:microsoft.com/office/officeart/2018/2/layout/IconCircleList"/>
    <dgm:cxn modelId="{B7F222D7-C392-4E16-9D80-CFE3C9B68360}" type="presParOf" srcId="{FAA248CC-02DD-41DD-925F-8F14221FDB07}" destId="{31DF5A88-CB18-4369-BD9C-2D0AFA13FE9E}" srcOrd="2" destOrd="0" presId="urn:microsoft.com/office/officeart/2018/2/layout/IconCircleList"/>
    <dgm:cxn modelId="{44498A2A-3397-476C-8DE7-8FB3419A4F56}" type="presParOf" srcId="{FAA248CC-02DD-41DD-925F-8F14221FDB07}" destId="{992AFBEA-6139-4241-8814-6BB61D3B87CF}" srcOrd="3" destOrd="0" presId="urn:microsoft.com/office/officeart/2018/2/layout/IconCircleList"/>
    <dgm:cxn modelId="{231B8C53-E3C0-4611-AB08-2A6E77E43474}" type="presParOf" srcId="{FBE65621-8D33-4829-9FAA-C0F07FFD5D54}" destId="{277C765A-8160-4D8B-A891-4FC34C0A7B25}" srcOrd="5" destOrd="0" presId="urn:microsoft.com/office/officeart/2018/2/layout/IconCircleList"/>
    <dgm:cxn modelId="{D969ADB5-11AE-4A84-8B7F-905947285FE3}" type="presParOf" srcId="{FBE65621-8D33-4829-9FAA-C0F07FFD5D54}" destId="{B6AEA444-4451-4AA5-9710-D4D829DE7CB6}" srcOrd="6" destOrd="0" presId="urn:microsoft.com/office/officeart/2018/2/layout/IconCircleList"/>
    <dgm:cxn modelId="{CFF8C583-B2DA-4B07-890E-8CE1A58A4C20}" type="presParOf" srcId="{B6AEA444-4451-4AA5-9710-D4D829DE7CB6}" destId="{CB5BC981-790D-4046-A235-2656AB810883}" srcOrd="0" destOrd="0" presId="urn:microsoft.com/office/officeart/2018/2/layout/IconCircleList"/>
    <dgm:cxn modelId="{4353A57F-8AC6-420C-B061-3DB6579EE68D}" type="presParOf" srcId="{B6AEA444-4451-4AA5-9710-D4D829DE7CB6}" destId="{232104C8-59B6-4053-8AD2-B099262AE178}" srcOrd="1" destOrd="0" presId="urn:microsoft.com/office/officeart/2018/2/layout/IconCircleList"/>
    <dgm:cxn modelId="{9AEA9296-748F-40C3-B49A-E1FEB69804C1}" type="presParOf" srcId="{B6AEA444-4451-4AA5-9710-D4D829DE7CB6}" destId="{E84D1CCF-3309-4DE2-9AC4-70D39E6D64BB}" srcOrd="2" destOrd="0" presId="urn:microsoft.com/office/officeart/2018/2/layout/IconCircleList"/>
    <dgm:cxn modelId="{6D50CB4B-BE81-47A6-A2C4-0F13A48F92B9}" type="presParOf" srcId="{B6AEA444-4451-4AA5-9710-D4D829DE7CB6}" destId="{03E68F9A-E075-4463-A774-8E086140363D}" srcOrd="3" destOrd="0" presId="urn:microsoft.com/office/officeart/2018/2/layout/IconCircleList"/>
    <dgm:cxn modelId="{EBEF96C8-A3F3-437E-99B5-9E747159B5A3}" type="presParOf" srcId="{FBE65621-8D33-4829-9FAA-C0F07FFD5D54}" destId="{9B9FB89D-1EF1-4DFB-87B4-D2E959D03683}" srcOrd="7" destOrd="0" presId="urn:microsoft.com/office/officeart/2018/2/layout/IconCircleList"/>
    <dgm:cxn modelId="{45477939-24E8-4F68-B79A-2A92D693287E}" type="presParOf" srcId="{FBE65621-8D33-4829-9FAA-C0F07FFD5D54}" destId="{9F54BD48-1348-4F4A-8E92-8CE5F09F801F}" srcOrd="8" destOrd="0" presId="urn:microsoft.com/office/officeart/2018/2/layout/IconCircleList"/>
    <dgm:cxn modelId="{F9FDB32B-CDE2-4539-AB6B-BE50E7C1A0FF}" type="presParOf" srcId="{9F54BD48-1348-4F4A-8E92-8CE5F09F801F}" destId="{1036D49A-B546-4C26-9535-3DB9F0ECED37}" srcOrd="0" destOrd="0" presId="urn:microsoft.com/office/officeart/2018/2/layout/IconCircleList"/>
    <dgm:cxn modelId="{F4530DAB-CBBD-4B01-BD57-15F45FA50502}" type="presParOf" srcId="{9F54BD48-1348-4F4A-8E92-8CE5F09F801F}" destId="{33B284DD-D2BD-4ED7-B4F8-0BC202445927}" srcOrd="1" destOrd="0" presId="urn:microsoft.com/office/officeart/2018/2/layout/IconCircleList"/>
    <dgm:cxn modelId="{FEDC5C7B-CA7A-439D-992E-71BEA280A7D5}" type="presParOf" srcId="{9F54BD48-1348-4F4A-8E92-8CE5F09F801F}" destId="{118AAECB-9455-4CEB-82F8-473309FF2B7C}" srcOrd="2" destOrd="0" presId="urn:microsoft.com/office/officeart/2018/2/layout/IconCircleList"/>
    <dgm:cxn modelId="{F3E17AD6-8525-45C2-AA63-B776023C2B33}" type="presParOf" srcId="{9F54BD48-1348-4F4A-8E92-8CE5F09F801F}" destId="{D3D72994-B8AD-4302-9B3B-C0698DF7CA2C}" srcOrd="3" destOrd="0" presId="urn:microsoft.com/office/officeart/2018/2/layout/IconCircleList"/>
    <dgm:cxn modelId="{BB58D19D-6755-47AD-A834-ACEFC682F7B9}" type="presParOf" srcId="{FBE65621-8D33-4829-9FAA-C0F07FFD5D54}" destId="{942D6024-9E8C-48C7-AB96-F52D80FD6379}" srcOrd="9" destOrd="0" presId="urn:microsoft.com/office/officeart/2018/2/layout/IconCircleList"/>
    <dgm:cxn modelId="{9F692B7C-9C5A-47C3-971B-D9AFFC437922}" type="presParOf" srcId="{FBE65621-8D33-4829-9FAA-C0F07FFD5D54}" destId="{F83610B5-793A-4AA6-8896-74DCC9557280}" srcOrd="10" destOrd="0" presId="urn:microsoft.com/office/officeart/2018/2/layout/IconCircleList"/>
    <dgm:cxn modelId="{E950FBEC-CAE4-4986-A7FB-7A8C41533BDD}" type="presParOf" srcId="{F83610B5-793A-4AA6-8896-74DCC9557280}" destId="{DDC8CA31-19CA-466B-98CC-13D2768F7235}" srcOrd="0" destOrd="0" presId="urn:microsoft.com/office/officeart/2018/2/layout/IconCircleList"/>
    <dgm:cxn modelId="{417BF04A-E630-4B6C-B905-C3E6CB6CB695}" type="presParOf" srcId="{F83610B5-793A-4AA6-8896-74DCC9557280}" destId="{25A306F5-CB26-461C-9C95-DB92CC943568}" srcOrd="1" destOrd="0" presId="urn:microsoft.com/office/officeart/2018/2/layout/IconCircleList"/>
    <dgm:cxn modelId="{AA47BFB1-644D-483A-9C6D-ED5D11A359E0}" type="presParOf" srcId="{F83610B5-793A-4AA6-8896-74DCC9557280}" destId="{ECA03DB9-F605-4AC9-BAC5-2120E3BE1A22}" srcOrd="2" destOrd="0" presId="urn:microsoft.com/office/officeart/2018/2/layout/IconCircleList"/>
    <dgm:cxn modelId="{217CFCAF-5CF9-424C-BEC9-A48DA935E440}" type="presParOf" srcId="{F83610B5-793A-4AA6-8896-74DCC9557280}" destId="{614D9ABB-66B4-40A2-8395-4E05AF86785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384749-40D8-472C-BA99-6E225D0D613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C701D48-5ABC-4C72-8761-C6DF97C73294}">
      <dgm:prSet/>
      <dgm:spPr/>
      <dgm:t>
        <a:bodyPr/>
        <a:lstStyle/>
        <a:p>
          <a:r>
            <a:rPr lang="es-EC"/>
            <a:t>Mantener la calma – respiraciones</a:t>
          </a:r>
          <a:endParaRPr lang="en-US"/>
        </a:p>
      </dgm:t>
    </dgm:pt>
    <dgm:pt modelId="{C579AB29-B4DB-4F0C-A017-42C2CB01AE8C}" type="parTrans" cxnId="{0ED0A0BA-4169-49B0-BC39-0100E287797B}">
      <dgm:prSet/>
      <dgm:spPr/>
      <dgm:t>
        <a:bodyPr/>
        <a:lstStyle/>
        <a:p>
          <a:endParaRPr lang="en-US"/>
        </a:p>
      </dgm:t>
    </dgm:pt>
    <dgm:pt modelId="{5C20F476-3B18-49DD-9E3C-6D4B6CB68310}" type="sibTrans" cxnId="{0ED0A0BA-4169-49B0-BC39-0100E287797B}">
      <dgm:prSet/>
      <dgm:spPr/>
      <dgm:t>
        <a:bodyPr/>
        <a:lstStyle/>
        <a:p>
          <a:endParaRPr lang="en-US"/>
        </a:p>
      </dgm:t>
    </dgm:pt>
    <dgm:pt modelId="{3C94D065-D5D1-454D-A79C-8368C16B14F9}">
      <dgm:prSet/>
      <dgm:spPr/>
      <dgm:t>
        <a:bodyPr/>
        <a:lstStyle/>
        <a:p>
          <a:r>
            <a:rPr lang="es-EC"/>
            <a:t>Escuchar activamente </a:t>
          </a:r>
          <a:endParaRPr lang="en-US"/>
        </a:p>
      </dgm:t>
    </dgm:pt>
    <dgm:pt modelId="{24E4531D-E36B-40A3-A418-3C6ACFBAE24F}" type="parTrans" cxnId="{FD290271-C37B-4B2E-8BB6-87BDD6E0B67B}">
      <dgm:prSet/>
      <dgm:spPr/>
      <dgm:t>
        <a:bodyPr/>
        <a:lstStyle/>
        <a:p>
          <a:endParaRPr lang="en-US"/>
        </a:p>
      </dgm:t>
    </dgm:pt>
    <dgm:pt modelId="{92561251-BE45-44C2-BCA2-01E35A9871FF}" type="sibTrans" cxnId="{FD290271-C37B-4B2E-8BB6-87BDD6E0B67B}">
      <dgm:prSet/>
      <dgm:spPr/>
      <dgm:t>
        <a:bodyPr/>
        <a:lstStyle/>
        <a:p>
          <a:endParaRPr lang="en-US"/>
        </a:p>
      </dgm:t>
    </dgm:pt>
    <dgm:pt modelId="{F67F2587-7DFE-4144-AFD9-9091D5B3A368}">
      <dgm:prSet/>
      <dgm:spPr/>
      <dgm:t>
        <a:bodyPr/>
        <a:lstStyle/>
        <a:p>
          <a:r>
            <a:rPr lang="es-EC"/>
            <a:t>Practicar la empatía </a:t>
          </a:r>
          <a:endParaRPr lang="en-US"/>
        </a:p>
      </dgm:t>
    </dgm:pt>
    <dgm:pt modelId="{6B67C738-E0BB-4C0D-BF20-FF4A7E4F9A4B}" type="parTrans" cxnId="{826C3064-90F3-4145-9A99-9E31FF2C16DF}">
      <dgm:prSet/>
      <dgm:spPr/>
      <dgm:t>
        <a:bodyPr/>
        <a:lstStyle/>
        <a:p>
          <a:endParaRPr lang="en-US"/>
        </a:p>
      </dgm:t>
    </dgm:pt>
    <dgm:pt modelId="{EE6BB4F7-D9A5-499D-A8F6-86B8DDB25E40}" type="sibTrans" cxnId="{826C3064-90F3-4145-9A99-9E31FF2C16DF}">
      <dgm:prSet/>
      <dgm:spPr/>
      <dgm:t>
        <a:bodyPr/>
        <a:lstStyle/>
        <a:p>
          <a:endParaRPr lang="en-US"/>
        </a:p>
      </dgm:t>
    </dgm:pt>
    <dgm:pt modelId="{D7CD74DE-5E98-4962-A505-75770F7E1BAC}">
      <dgm:prSet/>
      <dgm:spPr/>
      <dgm:t>
        <a:bodyPr/>
        <a:lstStyle/>
        <a:p>
          <a:r>
            <a:rPr lang="es-EC"/>
            <a:t>Usar lenguaje no verbal adecuado</a:t>
          </a:r>
          <a:endParaRPr lang="en-US"/>
        </a:p>
      </dgm:t>
    </dgm:pt>
    <dgm:pt modelId="{49482FF1-73FD-4812-93E3-CFE5670FE07C}" type="parTrans" cxnId="{E8DD7DD4-B131-4120-AA5D-F37B2A06DB3B}">
      <dgm:prSet/>
      <dgm:spPr/>
      <dgm:t>
        <a:bodyPr/>
        <a:lstStyle/>
        <a:p>
          <a:endParaRPr lang="en-US"/>
        </a:p>
      </dgm:t>
    </dgm:pt>
    <dgm:pt modelId="{69CB6F6A-A43E-4514-B437-CD5692318491}" type="sibTrans" cxnId="{E8DD7DD4-B131-4120-AA5D-F37B2A06DB3B}">
      <dgm:prSet/>
      <dgm:spPr/>
      <dgm:t>
        <a:bodyPr/>
        <a:lstStyle/>
        <a:p>
          <a:endParaRPr lang="en-US"/>
        </a:p>
      </dgm:t>
    </dgm:pt>
    <dgm:pt modelId="{4B482AC8-1E30-4459-82CC-7852AF1B9410}">
      <dgm:prSet/>
      <dgm:spPr/>
      <dgm:t>
        <a:bodyPr/>
        <a:lstStyle/>
        <a:p>
          <a:r>
            <a:rPr lang="es-EC"/>
            <a:t>Aceptar criticas constructivas – no ponerse a la defensiva – NADA ES PERSONAL </a:t>
          </a:r>
          <a:endParaRPr lang="en-US"/>
        </a:p>
      </dgm:t>
    </dgm:pt>
    <dgm:pt modelId="{8D51CF8E-A708-41A9-A649-3EBFB98BAAA0}" type="parTrans" cxnId="{B900BA61-536C-4D79-A80A-21700E53383D}">
      <dgm:prSet/>
      <dgm:spPr/>
      <dgm:t>
        <a:bodyPr/>
        <a:lstStyle/>
        <a:p>
          <a:endParaRPr lang="en-US"/>
        </a:p>
      </dgm:t>
    </dgm:pt>
    <dgm:pt modelId="{FDEA00CB-2ED6-4A3D-A02F-E7C2E4E37CE5}" type="sibTrans" cxnId="{B900BA61-536C-4D79-A80A-21700E53383D}">
      <dgm:prSet/>
      <dgm:spPr/>
      <dgm:t>
        <a:bodyPr/>
        <a:lstStyle/>
        <a:p>
          <a:endParaRPr lang="en-US"/>
        </a:p>
      </dgm:t>
    </dgm:pt>
    <dgm:pt modelId="{0EE604F6-0E91-47F4-88A7-E868A58F008D}">
      <dgm:prSet/>
      <dgm:spPr/>
      <dgm:t>
        <a:bodyPr/>
        <a:lstStyle/>
        <a:p>
          <a:r>
            <a:rPr lang="es-EC"/>
            <a:t>Tomar descansos cuando sea necesario</a:t>
          </a:r>
          <a:endParaRPr lang="en-US"/>
        </a:p>
      </dgm:t>
    </dgm:pt>
    <dgm:pt modelId="{DCEB8EA5-F351-4EAC-B9AF-E0EAA21D69F3}" type="parTrans" cxnId="{D54F6D2C-4AE7-4C76-8ACA-1D30E918D06F}">
      <dgm:prSet/>
      <dgm:spPr/>
      <dgm:t>
        <a:bodyPr/>
        <a:lstStyle/>
        <a:p>
          <a:endParaRPr lang="en-US"/>
        </a:p>
      </dgm:t>
    </dgm:pt>
    <dgm:pt modelId="{53DA8714-CE9D-4612-8598-ABA7B513A631}" type="sibTrans" cxnId="{D54F6D2C-4AE7-4C76-8ACA-1D30E918D06F}">
      <dgm:prSet/>
      <dgm:spPr/>
      <dgm:t>
        <a:bodyPr/>
        <a:lstStyle/>
        <a:p>
          <a:endParaRPr lang="en-US"/>
        </a:p>
      </dgm:t>
    </dgm:pt>
    <dgm:pt modelId="{2B5E5622-4CA9-410D-B249-AF5E4014CA05}" type="pres">
      <dgm:prSet presAssocID="{67384749-40D8-472C-BA99-6E225D0D6136}" presName="Name0" presStyleCnt="0">
        <dgm:presLayoutVars>
          <dgm:dir/>
          <dgm:resizeHandles val="exact"/>
        </dgm:presLayoutVars>
      </dgm:prSet>
      <dgm:spPr/>
    </dgm:pt>
    <dgm:pt modelId="{178C6407-6C1E-459B-8424-28301D252BA7}" type="pres">
      <dgm:prSet presAssocID="{0C701D48-5ABC-4C72-8761-C6DF97C73294}" presName="node" presStyleLbl="node1" presStyleIdx="0" presStyleCnt="6">
        <dgm:presLayoutVars>
          <dgm:bulletEnabled val="1"/>
        </dgm:presLayoutVars>
      </dgm:prSet>
      <dgm:spPr/>
    </dgm:pt>
    <dgm:pt modelId="{1D7F8946-FD2C-4954-9985-78E50A88389C}" type="pres">
      <dgm:prSet presAssocID="{5C20F476-3B18-49DD-9E3C-6D4B6CB68310}" presName="sibTrans" presStyleLbl="sibTrans1D1" presStyleIdx="0" presStyleCnt="5"/>
      <dgm:spPr/>
    </dgm:pt>
    <dgm:pt modelId="{CF76D77F-8880-43C5-B723-4FFCBBAEB5BB}" type="pres">
      <dgm:prSet presAssocID="{5C20F476-3B18-49DD-9E3C-6D4B6CB68310}" presName="connectorText" presStyleLbl="sibTrans1D1" presStyleIdx="0" presStyleCnt="5"/>
      <dgm:spPr/>
    </dgm:pt>
    <dgm:pt modelId="{DEC38101-1D40-40A4-8AE8-83A91F4CCE6F}" type="pres">
      <dgm:prSet presAssocID="{3C94D065-D5D1-454D-A79C-8368C16B14F9}" presName="node" presStyleLbl="node1" presStyleIdx="1" presStyleCnt="6">
        <dgm:presLayoutVars>
          <dgm:bulletEnabled val="1"/>
        </dgm:presLayoutVars>
      </dgm:prSet>
      <dgm:spPr/>
    </dgm:pt>
    <dgm:pt modelId="{2E9367B8-E35A-44F9-8E55-DB4382D2414C}" type="pres">
      <dgm:prSet presAssocID="{92561251-BE45-44C2-BCA2-01E35A9871FF}" presName="sibTrans" presStyleLbl="sibTrans1D1" presStyleIdx="1" presStyleCnt="5"/>
      <dgm:spPr/>
    </dgm:pt>
    <dgm:pt modelId="{5FA34DFA-C2B6-488A-A84B-F3084E299FD6}" type="pres">
      <dgm:prSet presAssocID="{92561251-BE45-44C2-BCA2-01E35A9871FF}" presName="connectorText" presStyleLbl="sibTrans1D1" presStyleIdx="1" presStyleCnt="5"/>
      <dgm:spPr/>
    </dgm:pt>
    <dgm:pt modelId="{09D94FA6-4853-4212-9A17-E308B79E936A}" type="pres">
      <dgm:prSet presAssocID="{F67F2587-7DFE-4144-AFD9-9091D5B3A368}" presName="node" presStyleLbl="node1" presStyleIdx="2" presStyleCnt="6">
        <dgm:presLayoutVars>
          <dgm:bulletEnabled val="1"/>
        </dgm:presLayoutVars>
      </dgm:prSet>
      <dgm:spPr/>
    </dgm:pt>
    <dgm:pt modelId="{B7E65B93-63FF-4E77-A67F-1ADC9F222706}" type="pres">
      <dgm:prSet presAssocID="{EE6BB4F7-D9A5-499D-A8F6-86B8DDB25E40}" presName="sibTrans" presStyleLbl="sibTrans1D1" presStyleIdx="2" presStyleCnt="5"/>
      <dgm:spPr/>
    </dgm:pt>
    <dgm:pt modelId="{DAFFB914-80A9-479F-91BE-F8278AE3B918}" type="pres">
      <dgm:prSet presAssocID="{EE6BB4F7-D9A5-499D-A8F6-86B8DDB25E40}" presName="connectorText" presStyleLbl="sibTrans1D1" presStyleIdx="2" presStyleCnt="5"/>
      <dgm:spPr/>
    </dgm:pt>
    <dgm:pt modelId="{F9990DC8-F9CC-47A1-A434-5ADBE6E9E24E}" type="pres">
      <dgm:prSet presAssocID="{D7CD74DE-5E98-4962-A505-75770F7E1BAC}" presName="node" presStyleLbl="node1" presStyleIdx="3" presStyleCnt="6">
        <dgm:presLayoutVars>
          <dgm:bulletEnabled val="1"/>
        </dgm:presLayoutVars>
      </dgm:prSet>
      <dgm:spPr/>
    </dgm:pt>
    <dgm:pt modelId="{5544E682-2DD5-4AFA-9459-81E36312A516}" type="pres">
      <dgm:prSet presAssocID="{69CB6F6A-A43E-4514-B437-CD5692318491}" presName="sibTrans" presStyleLbl="sibTrans1D1" presStyleIdx="3" presStyleCnt="5"/>
      <dgm:spPr/>
    </dgm:pt>
    <dgm:pt modelId="{C43E2029-9919-413D-8E26-3212668B66CD}" type="pres">
      <dgm:prSet presAssocID="{69CB6F6A-A43E-4514-B437-CD5692318491}" presName="connectorText" presStyleLbl="sibTrans1D1" presStyleIdx="3" presStyleCnt="5"/>
      <dgm:spPr/>
    </dgm:pt>
    <dgm:pt modelId="{68A21F75-280E-4A28-9628-A2711118EFB0}" type="pres">
      <dgm:prSet presAssocID="{4B482AC8-1E30-4459-82CC-7852AF1B9410}" presName="node" presStyleLbl="node1" presStyleIdx="4" presStyleCnt="6">
        <dgm:presLayoutVars>
          <dgm:bulletEnabled val="1"/>
        </dgm:presLayoutVars>
      </dgm:prSet>
      <dgm:spPr/>
    </dgm:pt>
    <dgm:pt modelId="{FB5F1E8E-CE37-4DBC-9941-9C0E0B20C48E}" type="pres">
      <dgm:prSet presAssocID="{FDEA00CB-2ED6-4A3D-A02F-E7C2E4E37CE5}" presName="sibTrans" presStyleLbl="sibTrans1D1" presStyleIdx="4" presStyleCnt="5"/>
      <dgm:spPr/>
    </dgm:pt>
    <dgm:pt modelId="{19A3550E-E78E-4DEE-96D0-C8A3CD3293C8}" type="pres">
      <dgm:prSet presAssocID="{FDEA00CB-2ED6-4A3D-A02F-E7C2E4E37CE5}" presName="connectorText" presStyleLbl="sibTrans1D1" presStyleIdx="4" presStyleCnt="5"/>
      <dgm:spPr/>
    </dgm:pt>
    <dgm:pt modelId="{124AA0F7-7DE9-43C4-A745-9DB13A5F49E2}" type="pres">
      <dgm:prSet presAssocID="{0EE604F6-0E91-47F4-88A7-E868A58F008D}" presName="node" presStyleLbl="node1" presStyleIdx="5" presStyleCnt="6">
        <dgm:presLayoutVars>
          <dgm:bulletEnabled val="1"/>
        </dgm:presLayoutVars>
      </dgm:prSet>
      <dgm:spPr/>
    </dgm:pt>
  </dgm:ptLst>
  <dgm:cxnLst>
    <dgm:cxn modelId="{F746FB08-0479-42A6-8B62-1C4936500A14}" type="presOf" srcId="{4B482AC8-1E30-4459-82CC-7852AF1B9410}" destId="{68A21F75-280E-4A28-9628-A2711118EFB0}" srcOrd="0" destOrd="0" presId="urn:microsoft.com/office/officeart/2016/7/layout/RepeatingBendingProcessNew"/>
    <dgm:cxn modelId="{D19D6114-4CF3-4D12-802D-B856AF4E5850}" type="presOf" srcId="{3C94D065-D5D1-454D-A79C-8368C16B14F9}" destId="{DEC38101-1D40-40A4-8AE8-83A91F4CCE6F}" srcOrd="0" destOrd="0" presId="urn:microsoft.com/office/officeart/2016/7/layout/RepeatingBendingProcessNew"/>
    <dgm:cxn modelId="{2788C714-4B54-44BB-8D04-CA0F84FEB754}" type="presOf" srcId="{F67F2587-7DFE-4144-AFD9-9091D5B3A368}" destId="{09D94FA6-4853-4212-9A17-E308B79E936A}" srcOrd="0" destOrd="0" presId="urn:microsoft.com/office/officeart/2016/7/layout/RepeatingBendingProcessNew"/>
    <dgm:cxn modelId="{D54F6D2C-4AE7-4C76-8ACA-1D30E918D06F}" srcId="{67384749-40D8-472C-BA99-6E225D0D6136}" destId="{0EE604F6-0E91-47F4-88A7-E868A58F008D}" srcOrd="5" destOrd="0" parTransId="{DCEB8EA5-F351-4EAC-B9AF-E0EAA21D69F3}" sibTransId="{53DA8714-CE9D-4612-8598-ABA7B513A631}"/>
    <dgm:cxn modelId="{588EE230-5D41-43E5-A07A-32A55231EC05}" type="presOf" srcId="{EE6BB4F7-D9A5-499D-A8F6-86B8DDB25E40}" destId="{DAFFB914-80A9-479F-91BE-F8278AE3B918}" srcOrd="1" destOrd="0" presId="urn:microsoft.com/office/officeart/2016/7/layout/RepeatingBendingProcessNew"/>
    <dgm:cxn modelId="{B900BA61-536C-4D79-A80A-21700E53383D}" srcId="{67384749-40D8-472C-BA99-6E225D0D6136}" destId="{4B482AC8-1E30-4459-82CC-7852AF1B9410}" srcOrd="4" destOrd="0" parTransId="{8D51CF8E-A708-41A9-A649-3EBFB98BAAA0}" sibTransId="{FDEA00CB-2ED6-4A3D-A02F-E7C2E4E37CE5}"/>
    <dgm:cxn modelId="{826C3064-90F3-4145-9A99-9E31FF2C16DF}" srcId="{67384749-40D8-472C-BA99-6E225D0D6136}" destId="{F67F2587-7DFE-4144-AFD9-9091D5B3A368}" srcOrd="2" destOrd="0" parTransId="{6B67C738-E0BB-4C0D-BF20-FF4A7E4F9A4B}" sibTransId="{EE6BB4F7-D9A5-499D-A8F6-86B8DDB25E40}"/>
    <dgm:cxn modelId="{653CFF45-DFF3-4F02-B4C0-B62963B95B9B}" type="presOf" srcId="{5C20F476-3B18-49DD-9E3C-6D4B6CB68310}" destId="{CF76D77F-8880-43C5-B723-4FFCBBAEB5BB}" srcOrd="1" destOrd="0" presId="urn:microsoft.com/office/officeart/2016/7/layout/RepeatingBendingProcessNew"/>
    <dgm:cxn modelId="{7AC42E68-42C6-4CAD-B63E-67C80A6F93F2}" type="presOf" srcId="{FDEA00CB-2ED6-4A3D-A02F-E7C2E4E37CE5}" destId="{19A3550E-E78E-4DEE-96D0-C8A3CD3293C8}" srcOrd="1" destOrd="0" presId="urn:microsoft.com/office/officeart/2016/7/layout/RepeatingBendingProcessNew"/>
    <dgm:cxn modelId="{2E843168-446C-4517-87C0-890702FABA24}" type="presOf" srcId="{69CB6F6A-A43E-4514-B437-CD5692318491}" destId="{5544E682-2DD5-4AFA-9459-81E36312A516}" srcOrd="0" destOrd="0" presId="urn:microsoft.com/office/officeart/2016/7/layout/RepeatingBendingProcessNew"/>
    <dgm:cxn modelId="{FD290271-C37B-4B2E-8BB6-87BDD6E0B67B}" srcId="{67384749-40D8-472C-BA99-6E225D0D6136}" destId="{3C94D065-D5D1-454D-A79C-8368C16B14F9}" srcOrd="1" destOrd="0" parTransId="{24E4531D-E36B-40A3-A418-3C6ACFBAE24F}" sibTransId="{92561251-BE45-44C2-BCA2-01E35A9871FF}"/>
    <dgm:cxn modelId="{26C6E382-4CE8-44C1-8662-BE6B2DFD62D2}" type="presOf" srcId="{92561251-BE45-44C2-BCA2-01E35A9871FF}" destId="{5FA34DFA-C2B6-488A-A84B-F3084E299FD6}" srcOrd="1" destOrd="0" presId="urn:microsoft.com/office/officeart/2016/7/layout/RepeatingBendingProcessNew"/>
    <dgm:cxn modelId="{F603F386-C80A-4E76-88EC-8B0490B0DEE2}" type="presOf" srcId="{5C20F476-3B18-49DD-9E3C-6D4B6CB68310}" destId="{1D7F8946-FD2C-4954-9985-78E50A88389C}" srcOrd="0" destOrd="0" presId="urn:microsoft.com/office/officeart/2016/7/layout/RepeatingBendingProcessNew"/>
    <dgm:cxn modelId="{2E7A6F95-7809-4E59-B79F-6ED4597ADF2F}" type="presOf" srcId="{0C701D48-5ABC-4C72-8761-C6DF97C73294}" destId="{178C6407-6C1E-459B-8424-28301D252BA7}" srcOrd="0" destOrd="0" presId="urn:microsoft.com/office/officeart/2016/7/layout/RepeatingBendingProcessNew"/>
    <dgm:cxn modelId="{BEE89E9B-55F0-4F09-871B-98E6D7785BA0}" type="presOf" srcId="{EE6BB4F7-D9A5-499D-A8F6-86B8DDB25E40}" destId="{B7E65B93-63FF-4E77-A67F-1ADC9F222706}" srcOrd="0" destOrd="0" presId="urn:microsoft.com/office/officeart/2016/7/layout/RepeatingBendingProcessNew"/>
    <dgm:cxn modelId="{20F449A4-3709-4C67-AB52-062079DE340E}" type="presOf" srcId="{67384749-40D8-472C-BA99-6E225D0D6136}" destId="{2B5E5622-4CA9-410D-B249-AF5E4014CA05}" srcOrd="0" destOrd="0" presId="urn:microsoft.com/office/officeart/2016/7/layout/RepeatingBendingProcessNew"/>
    <dgm:cxn modelId="{457685B3-36FA-44C6-B549-53A7DFFE6F94}" type="presOf" srcId="{FDEA00CB-2ED6-4A3D-A02F-E7C2E4E37CE5}" destId="{FB5F1E8E-CE37-4DBC-9941-9C0E0B20C48E}" srcOrd="0" destOrd="0" presId="urn:microsoft.com/office/officeart/2016/7/layout/RepeatingBendingProcessNew"/>
    <dgm:cxn modelId="{57588AB4-A80D-468F-A01A-54A3CA8DFC29}" type="presOf" srcId="{69CB6F6A-A43E-4514-B437-CD5692318491}" destId="{C43E2029-9919-413D-8E26-3212668B66CD}" srcOrd="1" destOrd="0" presId="urn:microsoft.com/office/officeart/2016/7/layout/RepeatingBendingProcessNew"/>
    <dgm:cxn modelId="{0ED0A0BA-4169-49B0-BC39-0100E287797B}" srcId="{67384749-40D8-472C-BA99-6E225D0D6136}" destId="{0C701D48-5ABC-4C72-8761-C6DF97C73294}" srcOrd="0" destOrd="0" parTransId="{C579AB29-B4DB-4F0C-A017-42C2CB01AE8C}" sibTransId="{5C20F476-3B18-49DD-9E3C-6D4B6CB68310}"/>
    <dgm:cxn modelId="{E8DD7DD4-B131-4120-AA5D-F37B2A06DB3B}" srcId="{67384749-40D8-472C-BA99-6E225D0D6136}" destId="{D7CD74DE-5E98-4962-A505-75770F7E1BAC}" srcOrd="3" destOrd="0" parTransId="{49482FF1-73FD-4812-93E3-CFE5670FE07C}" sibTransId="{69CB6F6A-A43E-4514-B437-CD5692318491}"/>
    <dgm:cxn modelId="{CFFD50D8-0D75-4F47-B47D-C04E7EBD9FD2}" type="presOf" srcId="{0EE604F6-0E91-47F4-88A7-E868A58F008D}" destId="{124AA0F7-7DE9-43C4-A745-9DB13A5F49E2}" srcOrd="0" destOrd="0" presId="urn:microsoft.com/office/officeart/2016/7/layout/RepeatingBendingProcessNew"/>
    <dgm:cxn modelId="{5F715FE5-041F-4EF8-8597-CF9219FADEE5}" type="presOf" srcId="{92561251-BE45-44C2-BCA2-01E35A9871FF}" destId="{2E9367B8-E35A-44F9-8E55-DB4382D2414C}" srcOrd="0" destOrd="0" presId="urn:microsoft.com/office/officeart/2016/7/layout/RepeatingBendingProcessNew"/>
    <dgm:cxn modelId="{9E7E58E6-3E4D-4FFA-8097-C0657586F266}" type="presOf" srcId="{D7CD74DE-5E98-4962-A505-75770F7E1BAC}" destId="{F9990DC8-F9CC-47A1-A434-5ADBE6E9E24E}" srcOrd="0" destOrd="0" presId="urn:microsoft.com/office/officeart/2016/7/layout/RepeatingBendingProcessNew"/>
    <dgm:cxn modelId="{69F1F97B-19A9-43AE-B2F9-E653D63500BF}" type="presParOf" srcId="{2B5E5622-4CA9-410D-B249-AF5E4014CA05}" destId="{178C6407-6C1E-459B-8424-28301D252BA7}" srcOrd="0" destOrd="0" presId="urn:microsoft.com/office/officeart/2016/7/layout/RepeatingBendingProcessNew"/>
    <dgm:cxn modelId="{945EC8E1-3FCC-4525-9612-EDA09D7AA09B}" type="presParOf" srcId="{2B5E5622-4CA9-410D-B249-AF5E4014CA05}" destId="{1D7F8946-FD2C-4954-9985-78E50A88389C}" srcOrd="1" destOrd="0" presId="urn:microsoft.com/office/officeart/2016/7/layout/RepeatingBendingProcessNew"/>
    <dgm:cxn modelId="{CB02A277-BF45-4D31-ACDB-6616A14AE122}" type="presParOf" srcId="{1D7F8946-FD2C-4954-9985-78E50A88389C}" destId="{CF76D77F-8880-43C5-B723-4FFCBBAEB5BB}" srcOrd="0" destOrd="0" presId="urn:microsoft.com/office/officeart/2016/7/layout/RepeatingBendingProcessNew"/>
    <dgm:cxn modelId="{B61DF08F-4559-4E73-B40B-F58E238576C7}" type="presParOf" srcId="{2B5E5622-4CA9-410D-B249-AF5E4014CA05}" destId="{DEC38101-1D40-40A4-8AE8-83A91F4CCE6F}" srcOrd="2" destOrd="0" presId="urn:microsoft.com/office/officeart/2016/7/layout/RepeatingBendingProcessNew"/>
    <dgm:cxn modelId="{3822BC2C-6626-4643-98DC-57F93645D1FA}" type="presParOf" srcId="{2B5E5622-4CA9-410D-B249-AF5E4014CA05}" destId="{2E9367B8-E35A-44F9-8E55-DB4382D2414C}" srcOrd="3" destOrd="0" presId="urn:microsoft.com/office/officeart/2016/7/layout/RepeatingBendingProcessNew"/>
    <dgm:cxn modelId="{246033A6-A363-4528-A809-3DAA31566FD7}" type="presParOf" srcId="{2E9367B8-E35A-44F9-8E55-DB4382D2414C}" destId="{5FA34DFA-C2B6-488A-A84B-F3084E299FD6}" srcOrd="0" destOrd="0" presId="urn:microsoft.com/office/officeart/2016/7/layout/RepeatingBendingProcessNew"/>
    <dgm:cxn modelId="{4F240824-4BAC-45CA-85B9-ADAFB0B471F5}" type="presParOf" srcId="{2B5E5622-4CA9-410D-B249-AF5E4014CA05}" destId="{09D94FA6-4853-4212-9A17-E308B79E936A}" srcOrd="4" destOrd="0" presId="urn:microsoft.com/office/officeart/2016/7/layout/RepeatingBendingProcessNew"/>
    <dgm:cxn modelId="{ACC18C6F-42E3-4DAA-A320-096671BC154B}" type="presParOf" srcId="{2B5E5622-4CA9-410D-B249-AF5E4014CA05}" destId="{B7E65B93-63FF-4E77-A67F-1ADC9F222706}" srcOrd="5" destOrd="0" presId="urn:microsoft.com/office/officeart/2016/7/layout/RepeatingBendingProcessNew"/>
    <dgm:cxn modelId="{3F0AA344-F15B-4137-94ED-EAD247D403DE}" type="presParOf" srcId="{B7E65B93-63FF-4E77-A67F-1ADC9F222706}" destId="{DAFFB914-80A9-479F-91BE-F8278AE3B918}" srcOrd="0" destOrd="0" presId="urn:microsoft.com/office/officeart/2016/7/layout/RepeatingBendingProcessNew"/>
    <dgm:cxn modelId="{2F609EFD-5F38-4825-AD9D-65B663ABB7B2}" type="presParOf" srcId="{2B5E5622-4CA9-410D-B249-AF5E4014CA05}" destId="{F9990DC8-F9CC-47A1-A434-5ADBE6E9E24E}" srcOrd="6" destOrd="0" presId="urn:microsoft.com/office/officeart/2016/7/layout/RepeatingBendingProcessNew"/>
    <dgm:cxn modelId="{200272A7-FF07-4FD8-8DF6-86E4C65C5365}" type="presParOf" srcId="{2B5E5622-4CA9-410D-B249-AF5E4014CA05}" destId="{5544E682-2DD5-4AFA-9459-81E36312A516}" srcOrd="7" destOrd="0" presId="urn:microsoft.com/office/officeart/2016/7/layout/RepeatingBendingProcessNew"/>
    <dgm:cxn modelId="{080920B3-51CF-41D0-8730-84B992F5477C}" type="presParOf" srcId="{5544E682-2DD5-4AFA-9459-81E36312A516}" destId="{C43E2029-9919-413D-8E26-3212668B66CD}" srcOrd="0" destOrd="0" presId="urn:microsoft.com/office/officeart/2016/7/layout/RepeatingBendingProcessNew"/>
    <dgm:cxn modelId="{36FE2BD2-295F-4617-8225-F626EB48CA14}" type="presParOf" srcId="{2B5E5622-4CA9-410D-B249-AF5E4014CA05}" destId="{68A21F75-280E-4A28-9628-A2711118EFB0}" srcOrd="8" destOrd="0" presId="urn:microsoft.com/office/officeart/2016/7/layout/RepeatingBendingProcessNew"/>
    <dgm:cxn modelId="{75BEF745-FF42-4408-B7B3-4148D918D058}" type="presParOf" srcId="{2B5E5622-4CA9-410D-B249-AF5E4014CA05}" destId="{FB5F1E8E-CE37-4DBC-9941-9C0E0B20C48E}" srcOrd="9" destOrd="0" presId="urn:microsoft.com/office/officeart/2016/7/layout/RepeatingBendingProcessNew"/>
    <dgm:cxn modelId="{05BE2FC6-FFD7-47FF-B605-0CF34605501B}" type="presParOf" srcId="{FB5F1E8E-CE37-4DBC-9941-9C0E0B20C48E}" destId="{19A3550E-E78E-4DEE-96D0-C8A3CD3293C8}" srcOrd="0" destOrd="0" presId="urn:microsoft.com/office/officeart/2016/7/layout/RepeatingBendingProcessNew"/>
    <dgm:cxn modelId="{DFC5C18E-0D54-4864-B893-F1B570A2BA1A}" type="presParOf" srcId="{2B5E5622-4CA9-410D-B249-AF5E4014CA05}" destId="{124AA0F7-7DE9-43C4-A745-9DB13A5F49E2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95FC9-981C-4452-BFCD-6D7BCE1E1E89}">
      <dsp:nvSpPr>
        <dsp:cNvPr id="0" name=""/>
        <dsp:cNvSpPr/>
      </dsp:nvSpPr>
      <dsp:spPr>
        <a:xfrm>
          <a:off x="375444" y="172371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DDE2E-EE9D-4738-8E18-5743C611BF90}">
      <dsp:nvSpPr>
        <dsp:cNvPr id="0" name=""/>
        <dsp:cNvSpPr/>
      </dsp:nvSpPr>
      <dsp:spPr>
        <a:xfrm>
          <a:off x="375444" y="3357004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1800" b="0" i="0" kern="1200"/>
            <a:t>Adecuar al lenguaje a la audiencia. </a:t>
          </a:r>
          <a:endParaRPr lang="en-US" sz="1800" kern="1200"/>
        </a:p>
      </dsp:txBody>
      <dsp:txXfrm>
        <a:off x="375444" y="3357004"/>
        <a:ext cx="4320000" cy="648000"/>
      </dsp:txXfrm>
    </dsp:sp>
    <dsp:sp modelId="{C46FC786-9134-4AAD-957F-2911A70FCD96}">
      <dsp:nvSpPr>
        <dsp:cNvPr id="0" name=""/>
        <dsp:cNvSpPr/>
      </dsp:nvSpPr>
      <dsp:spPr>
        <a:xfrm>
          <a:off x="375444" y="4061417"/>
          <a:ext cx="4320000" cy="48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4586A-B85B-454C-9B8F-2091CFBD8B8E}">
      <dsp:nvSpPr>
        <dsp:cNvPr id="0" name=""/>
        <dsp:cNvSpPr/>
      </dsp:nvSpPr>
      <dsp:spPr>
        <a:xfrm>
          <a:off x="5451445" y="172371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500AE-789C-4BA9-B171-24A8CA98695E}">
      <dsp:nvSpPr>
        <dsp:cNvPr id="0" name=""/>
        <dsp:cNvSpPr/>
      </dsp:nvSpPr>
      <dsp:spPr>
        <a:xfrm>
          <a:off x="5451445" y="3357004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1800" b="0" i="0" kern="1200"/>
            <a:t>Promover en los colaboradores el pensamiento crítico y la duda metódica. </a:t>
          </a:r>
          <a:endParaRPr lang="en-US" sz="1800" kern="1200"/>
        </a:p>
      </dsp:txBody>
      <dsp:txXfrm>
        <a:off x="5451445" y="3357004"/>
        <a:ext cx="4320000" cy="648000"/>
      </dsp:txXfrm>
    </dsp:sp>
    <dsp:sp modelId="{460073E9-4906-4602-920F-3C6DA29AEF05}">
      <dsp:nvSpPr>
        <dsp:cNvPr id="0" name=""/>
        <dsp:cNvSpPr/>
      </dsp:nvSpPr>
      <dsp:spPr>
        <a:xfrm>
          <a:off x="5451445" y="4061417"/>
          <a:ext cx="4320000" cy="48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83E31-C0FB-44CB-BA61-258E69C42AB4}">
      <dsp:nvSpPr>
        <dsp:cNvPr id="0" name=""/>
        <dsp:cNvSpPr/>
      </dsp:nvSpPr>
      <dsp:spPr>
        <a:xfrm>
          <a:off x="1710173" y="1507436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63AD24-55FB-44BF-942A-A00AAED2A9C7}">
      <dsp:nvSpPr>
        <dsp:cNvPr id="0" name=""/>
        <dsp:cNvSpPr/>
      </dsp:nvSpPr>
      <dsp:spPr>
        <a:xfrm>
          <a:off x="1710173" y="3125504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1500" b="0" i="0" kern="1200" dirty="0"/>
            <a:t>Prever cuáles serán las consecuencias esperadas y qué incluirán desde el inicio hasta el final</a:t>
          </a:r>
          <a:endParaRPr lang="en-US" sz="1500" kern="1200" dirty="0"/>
        </a:p>
      </dsp:txBody>
      <dsp:txXfrm>
        <a:off x="1710173" y="3125504"/>
        <a:ext cx="4320000" cy="648000"/>
      </dsp:txXfrm>
    </dsp:sp>
    <dsp:sp modelId="{64BBB696-8839-46E5-8226-C0D906C35010}">
      <dsp:nvSpPr>
        <dsp:cNvPr id="0" name=""/>
        <dsp:cNvSpPr/>
      </dsp:nvSpPr>
      <dsp:spPr>
        <a:xfrm>
          <a:off x="1710173" y="3822839"/>
          <a:ext cx="4320000" cy="151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2DCA3-C63D-47FD-AB0F-A2509AB9BC3B}">
      <dsp:nvSpPr>
        <dsp:cNvPr id="0" name=""/>
        <dsp:cNvSpPr/>
      </dsp:nvSpPr>
      <dsp:spPr>
        <a:xfrm>
          <a:off x="6786173" y="1507436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F32AE-3DAD-4081-9391-86CB2E176D8C}">
      <dsp:nvSpPr>
        <dsp:cNvPr id="0" name=""/>
        <dsp:cNvSpPr/>
      </dsp:nvSpPr>
      <dsp:spPr>
        <a:xfrm>
          <a:off x="6786173" y="3125504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1500" b="0" i="0" kern="1200"/>
            <a:t>Buscar que nuestros argumentos tengan efectividad práctica. </a:t>
          </a:r>
          <a:endParaRPr lang="en-US" sz="1500" kern="1200"/>
        </a:p>
      </dsp:txBody>
      <dsp:txXfrm>
        <a:off x="6786173" y="3125504"/>
        <a:ext cx="4320000" cy="648000"/>
      </dsp:txXfrm>
    </dsp:sp>
    <dsp:sp modelId="{6B838F11-70D2-4DF2-B821-852B5C6FCB27}">
      <dsp:nvSpPr>
        <dsp:cNvPr id="0" name=""/>
        <dsp:cNvSpPr/>
      </dsp:nvSpPr>
      <dsp:spPr>
        <a:xfrm>
          <a:off x="6786173" y="3822839"/>
          <a:ext cx="4320000" cy="151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5C9F9-500B-4114-9C00-DF727190F65D}">
      <dsp:nvSpPr>
        <dsp:cNvPr id="0" name=""/>
        <dsp:cNvSpPr/>
      </dsp:nvSpPr>
      <dsp:spPr>
        <a:xfrm>
          <a:off x="48863" y="2751"/>
          <a:ext cx="2141160" cy="12846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Confianza en si mismo</a:t>
          </a:r>
          <a:endParaRPr lang="en-US" sz="2500" kern="1200"/>
        </a:p>
      </dsp:txBody>
      <dsp:txXfrm>
        <a:off x="48863" y="2751"/>
        <a:ext cx="2141160" cy="1284696"/>
      </dsp:txXfrm>
    </dsp:sp>
    <dsp:sp modelId="{F7F9BBA8-DABA-43C9-A5C1-B2C43A8F6350}">
      <dsp:nvSpPr>
        <dsp:cNvPr id="0" name=""/>
        <dsp:cNvSpPr/>
      </dsp:nvSpPr>
      <dsp:spPr>
        <a:xfrm>
          <a:off x="2404139" y="2751"/>
          <a:ext cx="2141160" cy="12846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Capacidad de tomar decisiones</a:t>
          </a:r>
          <a:endParaRPr lang="en-US" sz="2500" kern="1200"/>
        </a:p>
      </dsp:txBody>
      <dsp:txXfrm>
        <a:off x="2404139" y="2751"/>
        <a:ext cx="2141160" cy="1284696"/>
      </dsp:txXfrm>
    </dsp:sp>
    <dsp:sp modelId="{6D6B36A6-2209-456D-9894-18D724F1C5BD}">
      <dsp:nvSpPr>
        <dsp:cNvPr id="0" name=""/>
        <dsp:cNvSpPr/>
      </dsp:nvSpPr>
      <dsp:spPr>
        <a:xfrm>
          <a:off x="4759416" y="2751"/>
          <a:ext cx="2141160" cy="12846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Comunicativo </a:t>
          </a:r>
          <a:endParaRPr lang="en-US" sz="2500" kern="1200"/>
        </a:p>
      </dsp:txBody>
      <dsp:txXfrm>
        <a:off x="4759416" y="2751"/>
        <a:ext cx="2141160" cy="1284696"/>
      </dsp:txXfrm>
    </dsp:sp>
    <dsp:sp modelId="{2167A59C-28BE-4D1D-B2D2-A4E489DD0C71}">
      <dsp:nvSpPr>
        <dsp:cNvPr id="0" name=""/>
        <dsp:cNvSpPr/>
      </dsp:nvSpPr>
      <dsp:spPr>
        <a:xfrm>
          <a:off x="48863" y="1501564"/>
          <a:ext cx="2141160" cy="12846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Trabajar más que los demás</a:t>
          </a:r>
          <a:endParaRPr lang="en-US" sz="2500" kern="1200"/>
        </a:p>
      </dsp:txBody>
      <dsp:txXfrm>
        <a:off x="48863" y="1501564"/>
        <a:ext cx="2141160" cy="1284696"/>
      </dsp:txXfrm>
    </dsp:sp>
    <dsp:sp modelId="{4C7494BF-1656-4B9A-BE89-08B9250B6E13}">
      <dsp:nvSpPr>
        <dsp:cNvPr id="0" name=""/>
        <dsp:cNvSpPr/>
      </dsp:nvSpPr>
      <dsp:spPr>
        <a:xfrm>
          <a:off x="2404139" y="1501564"/>
          <a:ext cx="2141160" cy="12846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Planificado y ordenado</a:t>
          </a:r>
          <a:endParaRPr lang="en-US" sz="2500" kern="1200"/>
        </a:p>
      </dsp:txBody>
      <dsp:txXfrm>
        <a:off x="2404139" y="1501564"/>
        <a:ext cx="2141160" cy="1284696"/>
      </dsp:txXfrm>
    </dsp:sp>
    <dsp:sp modelId="{BC9C8FAA-16FA-4A95-A61A-868838C016CC}">
      <dsp:nvSpPr>
        <dsp:cNvPr id="0" name=""/>
        <dsp:cNvSpPr/>
      </dsp:nvSpPr>
      <dsp:spPr>
        <a:xfrm>
          <a:off x="4759416" y="1501564"/>
          <a:ext cx="2141160" cy="12846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Carismático </a:t>
          </a:r>
          <a:endParaRPr lang="en-US" sz="2500" kern="1200"/>
        </a:p>
      </dsp:txBody>
      <dsp:txXfrm>
        <a:off x="4759416" y="1501564"/>
        <a:ext cx="2141160" cy="1284696"/>
      </dsp:txXfrm>
    </dsp:sp>
    <dsp:sp modelId="{F1034C89-F5C5-4D8F-8A05-63F66FFAB88C}">
      <dsp:nvSpPr>
        <dsp:cNvPr id="0" name=""/>
        <dsp:cNvSpPr/>
      </dsp:nvSpPr>
      <dsp:spPr>
        <a:xfrm>
          <a:off x="48863" y="3000376"/>
          <a:ext cx="2141160" cy="12846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Agradable y educado</a:t>
          </a:r>
          <a:endParaRPr lang="en-US" sz="2500" kern="1200"/>
        </a:p>
      </dsp:txBody>
      <dsp:txXfrm>
        <a:off x="48863" y="3000376"/>
        <a:ext cx="2141160" cy="1284696"/>
      </dsp:txXfrm>
    </dsp:sp>
    <dsp:sp modelId="{70EDA040-1B83-4D93-9785-50F758CD57CA}">
      <dsp:nvSpPr>
        <dsp:cNvPr id="0" name=""/>
        <dsp:cNvSpPr/>
      </dsp:nvSpPr>
      <dsp:spPr>
        <a:xfrm>
          <a:off x="2404139" y="3000376"/>
          <a:ext cx="2141160" cy="12846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Empático </a:t>
          </a:r>
          <a:endParaRPr lang="en-US" sz="2500" kern="1200"/>
        </a:p>
      </dsp:txBody>
      <dsp:txXfrm>
        <a:off x="2404139" y="3000376"/>
        <a:ext cx="2141160" cy="1284696"/>
      </dsp:txXfrm>
    </dsp:sp>
    <dsp:sp modelId="{0B455E79-8E91-4BB7-A125-D772A92DBF39}">
      <dsp:nvSpPr>
        <dsp:cNvPr id="0" name=""/>
        <dsp:cNvSpPr/>
      </dsp:nvSpPr>
      <dsp:spPr>
        <a:xfrm>
          <a:off x="4759416" y="3000376"/>
          <a:ext cx="2141160" cy="12846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Cooperativo</a:t>
          </a:r>
          <a:endParaRPr lang="en-US" sz="2500" kern="1200"/>
        </a:p>
      </dsp:txBody>
      <dsp:txXfrm>
        <a:off x="4759416" y="3000376"/>
        <a:ext cx="2141160" cy="1284696"/>
      </dsp:txXfrm>
    </dsp:sp>
    <dsp:sp modelId="{840F844E-3DA6-4F7B-BF3A-A015D9D66E57}">
      <dsp:nvSpPr>
        <dsp:cNvPr id="0" name=""/>
        <dsp:cNvSpPr/>
      </dsp:nvSpPr>
      <dsp:spPr>
        <a:xfrm>
          <a:off x="48863" y="4499188"/>
          <a:ext cx="2141160" cy="12846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Justo</a:t>
          </a:r>
          <a:endParaRPr lang="en-US" sz="2500" kern="1200"/>
        </a:p>
      </dsp:txBody>
      <dsp:txXfrm>
        <a:off x="48863" y="4499188"/>
        <a:ext cx="2141160" cy="1284696"/>
      </dsp:txXfrm>
    </dsp:sp>
    <dsp:sp modelId="{C458E236-1F56-4134-99D1-53C73D2581DE}">
      <dsp:nvSpPr>
        <dsp:cNvPr id="0" name=""/>
        <dsp:cNvSpPr/>
      </dsp:nvSpPr>
      <dsp:spPr>
        <a:xfrm>
          <a:off x="2404139" y="4499188"/>
          <a:ext cx="2141160" cy="12846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Responsable</a:t>
          </a:r>
          <a:endParaRPr lang="en-US" sz="2500" kern="1200"/>
        </a:p>
      </dsp:txBody>
      <dsp:txXfrm>
        <a:off x="2404139" y="4499188"/>
        <a:ext cx="2141160" cy="1284696"/>
      </dsp:txXfrm>
    </dsp:sp>
    <dsp:sp modelId="{96F36453-AA51-49C8-A14F-F52EF2153B1E}">
      <dsp:nvSpPr>
        <dsp:cNvPr id="0" name=""/>
        <dsp:cNvSpPr/>
      </dsp:nvSpPr>
      <dsp:spPr>
        <a:xfrm>
          <a:off x="4759416" y="4499188"/>
          <a:ext cx="2141160" cy="12846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500" kern="1200"/>
            <a:t>Optimista </a:t>
          </a:r>
          <a:endParaRPr lang="en-US" sz="2500" kern="1200"/>
        </a:p>
      </dsp:txBody>
      <dsp:txXfrm>
        <a:off x="4759416" y="4499188"/>
        <a:ext cx="2141160" cy="12846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D0035-9A08-4CF9-BEF7-4AAD7561C746}">
      <dsp:nvSpPr>
        <dsp:cNvPr id="0" name=""/>
        <dsp:cNvSpPr/>
      </dsp:nvSpPr>
      <dsp:spPr>
        <a:xfrm>
          <a:off x="69833" y="388325"/>
          <a:ext cx="1100066" cy="11000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6C615-F822-4E6F-BABC-5690C163E57A}">
      <dsp:nvSpPr>
        <dsp:cNvPr id="0" name=""/>
        <dsp:cNvSpPr/>
      </dsp:nvSpPr>
      <dsp:spPr>
        <a:xfrm>
          <a:off x="300847" y="619339"/>
          <a:ext cx="638038" cy="6380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935C40-2911-43C7-A671-2602527BEA9D}">
      <dsp:nvSpPr>
        <dsp:cNvPr id="0" name=""/>
        <dsp:cNvSpPr/>
      </dsp:nvSpPr>
      <dsp:spPr>
        <a:xfrm>
          <a:off x="1405628" y="388325"/>
          <a:ext cx="2593013" cy="1100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/>
            <a:t>Investigación y análisis – analizar datos objetivos, evidencia solida</a:t>
          </a:r>
          <a:endParaRPr lang="en-US" sz="1800" kern="1200"/>
        </a:p>
      </dsp:txBody>
      <dsp:txXfrm>
        <a:off x="1405628" y="388325"/>
        <a:ext cx="2593013" cy="1100066"/>
      </dsp:txXfrm>
    </dsp:sp>
    <dsp:sp modelId="{A3C32ECC-2252-4E81-B936-72FC354D547A}">
      <dsp:nvSpPr>
        <dsp:cNvPr id="0" name=""/>
        <dsp:cNvSpPr/>
      </dsp:nvSpPr>
      <dsp:spPr>
        <a:xfrm>
          <a:off x="4450455" y="388325"/>
          <a:ext cx="1100066" cy="11000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4DE458-6DAE-4052-B4DE-5A19310AA287}">
      <dsp:nvSpPr>
        <dsp:cNvPr id="0" name=""/>
        <dsp:cNvSpPr/>
      </dsp:nvSpPr>
      <dsp:spPr>
        <a:xfrm>
          <a:off x="4681469" y="619339"/>
          <a:ext cx="638038" cy="63803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090D4-881C-4455-9F00-A005E202783B}">
      <dsp:nvSpPr>
        <dsp:cNvPr id="0" name=""/>
        <dsp:cNvSpPr/>
      </dsp:nvSpPr>
      <dsp:spPr>
        <a:xfrm>
          <a:off x="5786250" y="388325"/>
          <a:ext cx="2593013" cy="1100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 dirty="0"/>
            <a:t>Pensamiento crítico – evaluar y cuestionar </a:t>
          </a:r>
          <a:endParaRPr lang="en-US" sz="1800" kern="1200" dirty="0"/>
        </a:p>
      </dsp:txBody>
      <dsp:txXfrm>
        <a:off x="5786250" y="388325"/>
        <a:ext cx="2593013" cy="1100066"/>
      </dsp:txXfrm>
    </dsp:sp>
    <dsp:sp modelId="{0C9519F2-396C-4879-A24C-6F6A4EBED196}">
      <dsp:nvSpPr>
        <dsp:cNvPr id="0" name=""/>
        <dsp:cNvSpPr/>
      </dsp:nvSpPr>
      <dsp:spPr>
        <a:xfrm>
          <a:off x="69833" y="2538489"/>
          <a:ext cx="1100066" cy="11000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3BB3D6-F9FF-44E4-89A8-C8AF58C64D5E}">
      <dsp:nvSpPr>
        <dsp:cNvPr id="0" name=""/>
        <dsp:cNvSpPr/>
      </dsp:nvSpPr>
      <dsp:spPr>
        <a:xfrm>
          <a:off x="300847" y="2769503"/>
          <a:ext cx="638038" cy="63803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2AFBEA-6139-4241-8814-6BB61D3B87CF}">
      <dsp:nvSpPr>
        <dsp:cNvPr id="0" name=""/>
        <dsp:cNvSpPr/>
      </dsp:nvSpPr>
      <dsp:spPr>
        <a:xfrm>
          <a:off x="1405628" y="2538489"/>
          <a:ext cx="2593013" cy="1100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/>
            <a:t>Expresión verbal y corporal – postura segura y gestos adecuados – discurso solido </a:t>
          </a:r>
          <a:endParaRPr lang="en-US" sz="1800" kern="1200"/>
        </a:p>
      </dsp:txBody>
      <dsp:txXfrm>
        <a:off x="1405628" y="2538489"/>
        <a:ext cx="2593013" cy="1100066"/>
      </dsp:txXfrm>
    </dsp:sp>
    <dsp:sp modelId="{CB5BC981-790D-4046-A235-2656AB810883}">
      <dsp:nvSpPr>
        <dsp:cNvPr id="0" name=""/>
        <dsp:cNvSpPr/>
      </dsp:nvSpPr>
      <dsp:spPr>
        <a:xfrm>
          <a:off x="4450455" y="2538489"/>
          <a:ext cx="1100066" cy="11000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104C8-59B6-4053-8AD2-B099262AE178}">
      <dsp:nvSpPr>
        <dsp:cNvPr id="0" name=""/>
        <dsp:cNvSpPr/>
      </dsp:nvSpPr>
      <dsp:spPr>
        <a:xfrm>
          <a:off x="4681469" y="2769503"/>
          <a:ext cx="638038" cy="63803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E68F9A-E075-4463-A774-8E086140363D}">
      <dsp:nvSpPr>
        <dsp:cNvPr id="0" name=""/>
        <dsp:cNvSpPr/>
      </dsp:nvSpPr>
      <dsp:spPr>
        <a:xfrm>
          <a:off x="5786250" y="2538489"/>
          <a:ext cx="2593013" cy="1100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/>
            <a:t>Escucha activa</a:t>
          </a:r>
          <a:endParaRPr lang="en-US" sz="1800" kern="1200"/>
        </a:p>
      </dsp:txBody>
      <dsp:txXfrm>
        <a:off x="5786250" y="2538489"/>
        <a:ext cx="2593013" cy="1100066"/>
      </dsp:txXfrm>
    </dsp:sp>
    <dsp:sp modelId="{1036D49A-B546-4C26-9535-3DB9F0ECED37}">
      <dsp:nvSpPr>
        <dsp:cNvPr id="0" name=""/>
        <dsp:cNvSpPr/>
      </dsp:nvSpPr>
      <dsp:spPr>
        <a:xfrm>
          <a:off x="69833" y="4688653"/>
          <a:ext cx="1100066" cy="110006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284DD-D2BD-4ED7-B4F8-0BC202445927}">
      <dsp:nvSpPr>
        <dsp:cNvPr id="0" name=""/>
        <dsp:cNvSpPr/>
      </dsp:nvSpPr>
      <dsp:spPr>
        <a:xfrm>
          <a:off x="300847" y="4919667"/>
          <a:ext cx="638038" cy="63803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72994-B8AD-4302-9B3B-C0698DF7CA2C}">
      <dsp:nvSpPr>
        <dsp:cNvPr id="0" name=""/>
        <dsp:cNvSpPr/>
      </dsp:nvSpPr>
      <dsp:spPr>
        <a:xfrm>
          <a:off x="1405628" y="4688653"/>
          <a:ext cx="2593013" cy="1100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/>
            <a:t>Adaptabilidad</a:t>
          </a:r>
          <a:endParaRPr lang="en-US" sz="1800" kern="1200"/>
        </a:p>
      </dsp:txBody>
      <dsp:txXfrm>
        <a:off x="1405628" y="4688653"/>
        <a:ext cx="2593013" cy="1100066"/>
      </dsp:txXfrm>
    </dsp:sp>
    <dsp:sp modelId="{DDC8CA31-19CA-466B-98CC-13D2768F7235}">
      <dsp:nvSpPr>
        <dsp:cNvPr id="0" name=""/>
        <dsp:cNvSpPr/>
      </dsp:nvSpPr>
      <dsp:spPr>
        <a:xfrm>
          <a:off x="4450455" y="4688653"/>
          <a:ext cx="1100066" cy="11000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A306F5-CB26-461C-9C95-DB92CC943568}">
      <dsp:nvSpPr>
        <dsp:cNvPr id="0" name=""/>
        <dsp:cNvSpPr/>
      </dsp:nvSpPr>
      <dsp:spPr>
        <a:xfrm>
          <a:off x="4681469" y="4919667"/>
          <a:ext cx="638038" cy="638038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D9ABB-66B4-40A2-8395-4E05AF867857}">
      <dsp:nvSpPr>
        <dsp:cNvPr id="0" name=""/>
        <dsp:cNvSpPr/>
      </dsp:nvSpPr>
      <dsp:spPr>
        <a:xfrm>
          <a:off x="5786250" y="4688653"/>
          <a:ext cx="2593013" cy="11000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800" kern="1200"/>
            <a:t>Manejo de tiempo </a:t>
          </a:r>
          <a:endParaRPr lang="en-US" sz="1800" kern="1200"/>
        </a:p>
      </dsp:txBody>
      <dsp:txXfrm>
        <a:off x="5786250" y="4688653"/>
        <a:ext cx="2593013" cy="11000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7F8946-FD2C-4954-9985-78E50A88389C}">
      <dsp:nvSpPr>
        <dsp:cNvPr id="0" name=""/>
        <dsp:cNvSpPr/>
      </dsp:nvSpPr>
      <dsp:spPr>
        <a:xfrm>
          <a:off x="2178731" y="1436164"/>
          <a:ext cx="4695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593" y="4572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01023" y="1479383"/>
        <a:ext cx="25009" cy="5001"/>
      </dsp:txXfrm>
    </dsp:sp>
    <dsp:sp modelId="{178C6407-6C1E-459B-8424-28301D252BA7}">
      <dsp:nvSpPr>
        <dsp:cNvPr id="0" name=""/>
        <dsp:cNvSpPr/>
      </dsp:nvSpPr>
      <dsp:spPr>
        <a:xfrm>
          <a:off x="5777" y="829457"/>
          <a:ext cx="2174753" cy="1304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65" tIns="111858" rIns="106565" bIns="11185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/>
            <a:t>Mantener la calma – respiraciones</a:t>
          </a:r>
          <a:endParaRPr lang="en-US" sz="1600" kern="1200"/>
        </a:p>
      </dsp:txBody>
      <dsp:txXfrm>
        <a:off x="5777" y="829457"/>
        <a:ext cx="2174753" cy="1304852"/>
      </dsp:txXfrm>
    </dsp:sp>
    <dsp:sp modelId="{2E9367B8-E35A-44F9-8E55-DB4382D2414C}">
      <dsp:nvSpPr>
        <dsp:cNvPr id="0" name=""/>
        <dsp:cNvSpPr/>
      </dsp:nvSpPr>
      <dsp:spPr>
        <a:xfrm>
          <a:off x="4853678" y="1436164"/>
          <a:ext cx="4695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593" y="45720"/>
              </a:lnTo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5970" y="1479383"/>
        <a:ext cx="25009" cy="5001"/>
      </dsp:txXfrm>
    </dsp:sp>
    <dsp:sp modelId="{DEC38101-1D40-40A4-8AE8-83A91F4CCE6F}">
      <dsp:nvSpPr>
        <dsp:cNvPr id="0" name=""/>
        <dsp:cNvSpPr/>
      </dsp:nvSpPr>
      <dsp:spPr>
        <a:xfrm>
          <a:off x="2680724" y="829457"/>
          <a:ext cx="2174753" cy="1304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65" tIns="111858" rIns="106565" bIns="11185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/>
            <a:t>Escuchar activamente </a:t>
          </a:r>
          <a:endParaRPr lang="en-US" sz="1600" kern="1200"/>
        </a:p>
      </dsp:txBody>
      <dsp:txXfrm>
        <a:off x="2680724" y="829457"/>
        <a:ext cx="2174753" cy="1304852"/>
      </dsp:txXfrm>
    </dsp:sp>
    <dsp:sp modelId="{B7E65B93-63FF-4E77-A67F-1ADC9F222706}">
      <dsp:nvSpPr>
        <dsp:cNvPr id="0" name=""/>
        <dsp:cNvSpPr/>
      </dsp:nvSpPr>
      <dsp:spPr>
        <a:xfrm>
          <a:off x="1093154" y="2132510"/>
          <a:ext cx="5349894" cy="469593"/>
        </a:xfrm>
        <a:custGeom>
          <a:avLst/>
          <a:gdLst/>
          <a:ahLst/>
          <a:cxnLst/>
          <a:rect l="0" t="0" r="0" b="0"/>
          <a:pathLst>
            <a:path>
              <a:moveTo>
                <a:pt x="5349894" y="0"/>
              </a:moveTo>
              <a:lnTo>
                <a:pt x="5349894" y="251896"/>
              </a:lnTo>
              <a:lnTo>
                <a:pt x="0" y="251896"/>
              </a:lnTo>
              <a:lnTo>
                <a:pt x="0" y="469593"/>
              </a:lnTo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33770" y="2364806"/>
        <a:ext cx="268661" cy="5001"/>
      </dsp:txXfrm>
    </dsp:sp>
    <dsp:sp modelId="{09D94FA6-4853-4212-9A17-E308B79E936A}">
      <dsp:nvSpPr>
        <dsp:cNvPr id="0" name=""/>
        <dsp:cNvSpPr/>
      </dsp:nvSpPr>
      <dsp:spPr>
        <a:xfrm>
          <a:off x="5355671" y="829457"/>
          <a:ext cx="2174753" cy="1304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65" tIns="111858" rIns="106565" bIns="11185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/>
            <a:t>Practicar la empatía </a:t>
          </a:r>
          <a:endParaRPr lang="en-US" sz="1600" kern="1200"/>
        </a:p>
      </dsp:txBody>
      <dsp:txXfrm>
        <a:off x="5355671" y="829457"/>
        <a:ext cx="2174753" cy="1304852"/>
      </dsp:txXfrm>
    </dsp:sp>
    <dsp:sp modelId="{5544E682-2DD5-4AFA-9459-81E36312A516}">
      <dsp:nvSpPr>
        <dsp:cNvPr id="0" name=""/>
        <dsp:cNvSpPr/>
      </dsp:nvSpPr>
      <dsp:spPr>
        <a:xfrm>
          <a:off x="2178731" y="3241209"/>
          <a:ext cx="4695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593" y="45720"/>
              </a:lnTo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401023" y="3284428"/>
        <a:ext cx="25009" cy="5001"/>
      </dsp:txXfrm>
    </dsp:sp>
    <dsp:sp modelId="{F9990DC8-F9CC-47A1-A434-5ADBE6E9E24E}">
      <dsp:nvSpPr>
        <dsp:cNvPr id="0" name=""/>
        <dsp:cNvSpPr/>
      </dsp:nvSpPr>
      <dsp:spPr>
        <a:xfrm>
          <a:off x="5777" y="2634503"/>
          <a:ext cx="2174753" cy="1304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65" tIns="111858" rIns="106565" bIns="11185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/>
            <a:t>Usar lenguaje no verbal adecuado</a:t>
          </a:r>
          <a:endParaRPr lang="en-US" sz="1600" kern="1200"/>
        </a:p>
      </dsp:txBody>
      <dsp:txXfrm>
        <a:off x="5777" y="2634503"/>
        <a:ext cx="2174753" cy="1304852"/>
      </dsp:txXfrm>
    </dsp:sp>
    <dsp:sp modelId="{FB5F1E8E-CE37-4DBC-9941-9C0E0B20C48E}">
      <dsp:nvSpPr>
        <dsp:cNvPr id="0" name=""/>
        <dsp:cNvSpPr/>
      </dsp:nvSpPr>
      <dsp:spPr>
        <a:xfrm>
          <a:off x="4853678" y="3241209"/>
          <a:ext cx="4695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593" y="45720"/>
              </a:lnTo>
            </a:path>
          </a:pathLst>
        </a:custGeom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5970" y="3284428"/>
        <a:ext cx="25009" cy="5001"/>
      </dsp:txXfrm>
    </dsp:sp>
    <dsp:sp modelId="{68A21F75-280E-4A28-9628-A2711118EFB0}">
      <dsp:nvSpPr>
        <dsp:cNvPr id="0" name=""/>
        <dsp:cNvSpPr/>
      </dsp:nvSpPr>
      <dsp:spPr>
        <a:xfrm>
          <a:off x="2680724" y="2634503"/>
          <a:ext cx="2174753" cy="1304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65" tIns="111858" rIns="106565" bIns="11185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/>
            <a:t>Aceptar criticas constructivas – no ponerse a la defensiva – NADA ES PERSONAL </a:t>
          </a:r>
          <a:endParaRPr lang="en-US" sz="1600" kern="1200"/>
        </a:p>
      </dsp:txBody>
      <dsp:txXfrm>
        <a:off x="2680724" y="2634503"/>
        <a:ext cx="2174753" cy="1304852"/>
      </dsp:txXfrm>
    </dsp:sp>
    <dsp:sp modelId="{124AA0F7-7DE9-43C4-A745-9DB13A5F49E2}">
      <dsp:nvSpPr>
        <dsp:cNvPr id="0" name=""/>
        <dsp:cNvSpPr/>
      </dsp:nvSpPr>
      <dsp:spPr>
        <a:xfrm>
          <a:off x="5355671" y="2634503"/>
          <a:ext cx="2174753" cy="1304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65" tIns="111858" rIns="106565" bIns="111858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600" kern="1200"/>
            <a:t>Tomar descansos cuando sea necesario</a:t>
          </a:r>
          <a:endParaRPr lang="en-US" sz="1600" kern="1200"/>
        </a:p>
      </dsp:txBody>
      <dsp:txXfrm>
        <a:off x="5355671" y="2634503"/>
        <a:ext cx="2174753" cy="1304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454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870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62259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37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30056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1667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532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63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780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3935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2843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80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4582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485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7437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45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5AC6-C491-4585-A584-9CE2AF7D5500}" type="datetime1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10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>
            <a:extLst>
              <a:ext uri="{FF2B5EF4-FFF2-40B4-BE49-F238E27FC236}">
                <a16:creationId xmlns:a16="http://schemas.microsoft.com/office/drawing/2014/main" id="{21DF3D72-DEA7-0A6C-AA68-B14C1A5C2C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188" t="839" r="4911"/>
          <a:stretch>
            <a:fillRect/>
          </a:stretch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F794C9A-F13B-9B34-05EF-BBF6CB3FED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867" y="1678666"/>
            <a:ext cx="4088190" cy="2369093"/>
          </a:xfrm>
        </p:spPr>
        <p:txBody>
          <a:bodyPr>
            <a:normAutofit/>
          </a:bodyPr>
          <a:lstStyle/>
          <a:p>
            <a:r>
              <a:rPr lang="es-EC" sz="3700"/>
              <a:t>ARGUMENTACIÓN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F7B97A-AA17-2440-F057-A75779B03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4079721" cy="1096901"/>
          </a:xfrm>
        </p:spPr>
        <p:txBody>
          <a:bodyPr>
            <a:normAutofit/>
          </a:bodyPr>
          <a:lstStyle/>
          <a:p>
            <a:r>
              <a:rPr lang="es-EC" sz="1600" dirty="0" err="1"/>
              <a:t>Msc</a:t>
            </a:r>
            <a:r>
              <a:rPr lang="es-EC" sz="1600" dirty="0"/>
              <a:t>. Jennyfer Llanga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7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9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3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45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023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2A40A8-8C76-678F-C0C3-B83B270B9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25C59-0BBD-026A-D067-D18AFD414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6047" y="609600"/>
            <a:ext cx="6487955" cy="1320800"/>
          </a:xfrm>
        </p:spPr>
        <p:txBody>
          <a:bodyPr>
            <a:normAutofit/>
          </a:bodyPr>
          <a:lstStyle/>
          <a:p>
            <a:r>
              <a:rPr lang="es-EC"/>
              <a:t>LIDER COMO HITO DE LA ARGUMENTACIÓN</a:t>
            </a:r>
          </a:p>
        </p:txBody>
      </p:sp>
      <p:pic>
        <p:nvPicPr>
          <p:cNvPr id="5" name="Picture 4" descr="Un gran chincheta roja frente a muchas chinchetas negras más pequeñas">
            <a:extLst>
              <a:ext uri="{FF2B5EF4-FFF2-40B4-BE49-F238E27FC236}">
                <a16:creationId xmlns:a16="http://schemas.microsoft.com/office/drawing/2014/main" id="{19EB67A5-713E-5294-6576-9DD561BE893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46597" r="24378"/>
          <a:stretch>
            <a:fillRect/>
          </a:stretch>
        </p:blipFill>
        <p:spPr>
          <a:xfrm>
            <a:off x="20" y="10"/>
            <a:ext cx="2734036" cy="6876278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518E5A25-92C5-4F27-8E26-0AAAB0CDC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19184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A8BB75-4FF9-C8B1-9AFC-6F28C2D61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47" y="2160589"/>
            <a:ext cx="6487955" cy="3880773"/>
          </a:xfrm>
        </p:spPr>
        <p:txBody>
          <a:bodyPr>
            <a:normAutofit/>
          </a:bodyPr>
          <a:lstStyle/>
          <a:p>
            <a:r>
              <a:rPr lang="es-MX" b="0" i="0" dirty="0">
                <a:effectLst/>
                <a:latin typeface="Verdana" panose="020B0604030504040204" pitchFamily="34" charset="0"/>
              </a:rPr>
              <a:t>La interrelación entre argumentación y liderazgo se centra precisamente en la competencia del líder de influir mediante el discurso a la adhesión o la defensa de llevar adelante una acción determinada.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24612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6CA707-6FB2-E9F1-3E1B-CEF6E3E33A7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27838" r="49796" b="-1"/>
          <a:stretch>
            <a:fillRect/>
          </a:stretch>
        </p:blipFill>
        <p:spPr>
          <a:xfrm>
            <a:off x="20" y="10"/>
            <a:ext cx="2734036" cy="6876278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518E5A25-92C5-4F27-8E26-0AAAB0CDC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19184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7701FC-97FA-78DB-7125-902AFE664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47" y="2160589"/>
            <a:ext cx="6487955" cy="3880773"/>
          </a:xfrm>
        </p:spPr>
        <p:txBody>
          <a:bodyPr>
            <a:normAutofit/>
          </a:bodyPr>
          <a:lstStyle/>
          <a:p>
            <a:r>
              <a:rPr lang="es-MX" b="0" i="0">
                <a:effectLst/>
                <a:latin typeface="-apple-system"/>
              </a:rPr>
              <a:t>Un líder efectivo debe ser capaz de influir en los demás, motivar a su equipo y lograr que se alcancen los objetivos propuestos. </a:t>
            </a:r>
          </a:p>
          <a:p>
            <a:endParaRPr lang="es-MX">
              <a:latin typeface="-apple-system"/>
            </a:endParaRPr>
          </a:p>
          <a:p>
            <a:endParaRPr lang="es-MX" b="0" i="0">
              <a:effectLst/>
              <a:latin typeface="-apple-system"/>
            </a:endParaRPr>
          </a:p>
          <a:p>
            <a:r>
              <a:rPr lang="es-MX" b="0" i="0">
                <a:effectLst/>
                <a:latin typeface="-apple-system"/>
              </a:rPr>
              <a:t>La persuasión es una habilidad clave que le permite al líder ganarse la confianza de su equipo, inspirar acciones y generar cambios positivos</a:t>
            </a:r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612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C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D6EF631-5D75-2C8F-71BD-443F3A436D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069962"/>
              </p:ext>
            </p:extLst>
          </p:nvPr>
        </p:nvGraphicFramePr>
        <p:xfrm>
          <a:off x="1022555" y="-1194619"/>
          <a:ext cx="10146890" cy="626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Marcador de contenido 2">
            <a:extLst>
              <a:ext uri="{FF2B5EF4-FFF2-40B4-BE49-F238E27FC236}">
                <a16:creationId xmlns:a16="http://schemas.microsoft.com/office/drawing/2014/main" id="{7CD9DFDE-3FD2-2BD8-5366-F0C3E2600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2068067"/>
              </p:ext>
            </p:extLst>
          </p:nvPr>
        </p:nvGraphicFramePr>
        <p:xfrm>
          <a:off x="-147484" y="1725562"/>
          <a:ext cx="12816347" cy="5481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64304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AB99A-AAFB-3498-4963-56600EE56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9"/>
            <a:ext cx="3494314" cy="5786638"/>
          </a:xfrm>
        </p:spPr>
        <p:txBody>
          <a:bodyPr anchor="t">
            <a:normAutofit/>
          </a:bodyPr>
          <a:lstStyle/>
          <a:p>
            <a:r>
              <a:rPr lang="es-EC" sz="3300"/>
              <a:t>Características de un buen líder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6E6E379D-844B-3BC4-CFFB-0D619F7BA7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982297"/>
              </p:ext>
            </p:extLst>
          </p:nvPr>
        </p:nvGraphicFramePr>
        <p:xfrm>
          <a:off x="4608246" y="548640"/>
          <a:ext cx="6949440" cy="578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140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19EB2F7-3B90-D0AE-9E6E-1B7E7C31B0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676111"/>
              </p:ext>
            </p:extLst>
          </p:nvPr>
        </p:nvGraphicFramePr>
        <p:xfrm>
          <a:off x="589936" y="340477"/>
          <a:ext cx="8449098" cy="617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2970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3F49E-093C-629A-639C-8996E6DC5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s-EC" sz="3200"/>
              <a:t>Estrategias para gestionar emociones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6849D8E-C688-7675-1F12-1B458B1363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272784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750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237</Words>
  <Application>Microsoft Office PowerPoint</Application>
  <PresentationFormat>Panorámica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-apple-system</vt:lpstr>
      <vt:lpstr>Arial</vt:lpstr>
      <vt:lpstr>Trebuchet MS</vt:lpstr>
      <vt:lpstr>Verdana</vt:lpstr>
      <vt:lpstr>Wingdings 3</vt:lpstr>
      <vt:lpstr>Faceta</vt:lpstr>
      <vt:lpstr>ARGUMENTACIÓN </vt:lpstr>
      <vt:lpstr>LIDER COMO HITO DE LA ARGUMENTACIÓN</vt:lpstr>
      <vt:lpstr>Presentación de PowerPoint</vt:lpstr>
      <vt:lpstr>Presentación de PowerPoint</vt:lpstr>
      <vt:lpstr>Características de un buen líder </vt:lpstr>
      <vt:lpstr>Presentación de PowerPoint</vt:lpstr>
      <vt:lpstr>Estrategias para gestionar emociones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Renata Patricia Aguilera Vasconez</dc:creator>
  <cp:lastModifiedBy>Jennyfer Katheryne Llanga Gavilanez</cp:lastModifiedBy>
  <cp:revision>9</cp:revision>
  <dcterms:created xsi:type="dcterms:W3CDTF">2024-11-20T13:42:13Z</dcterms:created>
  <dcterms:modified xsi:type="dcterms:W3CDTF">2025-05-27T15:28:35Z</dcterms:modified>
</cp:coreProperties>
</file>