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2" r:id="rId2"/>
    <p:sldId id="353" r:id="rId3"/>
    <p:sldId id="377" r:id="rId4"/>
    <p:sldId id="378" r:id="rId5"/>
    <p:sldId id="354" r:id="rId6"/>
    <p:sldId id="379" r:id="rId7"/>
    <p:sldId id="357" r:id="rId8"/>
    <p:sldId id="358" r:id="rId9"/>
    <p:sldId id="359" r:id="rId10"/>
    <p:sldId id="360" r:id="rId11"/>
    <p:sldId id="361" r:id="rId12"/>
    <p:sldId id="362" r:id="rId13"/>
    <p:sldId id="363" r:id="rId14"/>
    <p:sldId id="364" r:id="rId15"/>
    <p:sldId id="365" r:id="rId16"/>
    <p:sldId id="366" r:id="rId17"/>
    <p:sldId id="367" r:id="rId18"/>
    <p:sldId id="368" r:id="rId19"/>
    <p:sldId id="369" r:id="rId20"/>
    <p:sldId id="370" r:id="rId21"/>
    <p:sldId id="371" r:id="rId22"/>
    <p:sldId id="372" r:id="rId23"/>
    <p:sldId id="373" r:id="rId24"/>
    <p:sldId id="374" r:id="rId25"/>
    <p:sldId id="375" r:id="rId26"/>
    <p:sldId id="376" r:id="rId2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8E8C33-047A-403E-82F5-4B6DBD94A984}" type="doc">
      <dgm:prSet loTypeId="urn:microsoft.com/office/officeart/2005/8/layout/chevron1" loCatId="process" qsTypeId="urn:microsoft.com/office/officeart/2005/8/quickstyle/simple1" qsCatId="simple" csTypeId="urn:microsoft.com/office/officeart/2005/8/colors/accent1_1" csCatId="accent1" phldr="1"/>
      <dgm:spPr/>
    </dgm:pt>
    <dgm:pt modelId="{5108B695-1EE8-48FC-950C-42E9416CD085}">
      <dgm:prSet phldrT="[Texto]"/>
      <dgm:spPr/>
      <dgm:t>
        <a:bodyPr/>
        <a:lstStyle/>
        <a:p>
          <a:r>
            <a:rPr lang="es-EC" dirty="0"/>
            <a:t>Variaciones rítmicas </a:t>
          </a:r>
        </a:p>
      </dgm:t>
    </dgm:pt>
    <dgm:pt modelId="{E3E58C3A-B68F-48A7-9417-633F994DBF44}" type="parTrans" cxnId="{176F7FF2-568B-450F-97A8-FAD047D7BC51}">
      <dgm:prSet/>
      <dgm:spPr/>
      <dgm:t>
        <a:bodyPr/>
        <a:lstStyle/>
        <a:p>
          <a:endParaRPr lang="es-EC"/>
        </a:p>
      </dgm:t>
    </dgm:pt>
    <dgm:pt modelId="{7F07072A-F59D-4EF1-9577-D1CB8F3CA28C}" type="sibTrans" cxnId="{176F7FF2-568B-450F-97A8-FAD047D7BC51}">
      <dgm:prSet/>
      <dgm:spPr/>
      <dgm:t>
        <a:bodyPr/>
        <a:lstStyle/>
        <a:p>
          <a:endParaRPr lang="es-EC"/>
        </a:p>
      </dgm:t>
    </dgm:pt>
    <dgm:pt modelId="{EF233756-574D-404B-BCBE-01E3A913607E}">
      <dgm:prSet phldrT="[Texto]"/>
      <dgm:spPr/>
      <dgm:t>
        <a:bodyPr/>
        <a:lstStyle/>
        <a:p>
          <a:r>
            <a:rPr lang="es-EC" dirty="0"/>
            <a:t>Hormonas femeninas</a:t>
          </a:r>
        </a:p>
      </dgm:t>
    </dgm:pt>
    <dgm:pt modelId="{2143CFBB-E1A4-40AF-9B4C-5DF929744F51}" type="parTrans" cxnId="{B15EF117-4FD6-490B-8E6B-53A014ABC532}">
      <dgm:prSet/>
      <dgm:spPr/>
      <dgm:t>
        <a:bodyPr/>
        <a:lstStyle/>
        <a:p>
          <a:endParaRPr lang="es-EC"/>
        </a:p>
      </dgm:t>
    </dgm:pt>
    <dgm:pt modelId="{7161F5D9-7B3A-4EBB-B934-2D3376053DCD}" type="sibTrans" cxnId="{B15EF117-4FD6-490B-8E6B-53A014ABC532}">
      <dgm:prSet/>
      <dgm:spPr/>
      <dgm:t>
        <a:bodyPr/>
        <a:lstStyle/>
        <a:p>
          <a:endParaRPr lang="es-EC"/>
        </a:p>
      </dgm:t>
    </dgm:pt>
    <dgm:pt modelId="{0AF20706-F7CB-4822-870D-F4E185200B0D}">
      <dgm:prSet phldrT="[Texto]"/>
      <dgm:spPr/>
      <dgm:t>
        <a:bodyPr/>
        <a:lstStyle/>
        <a:p>
          <a:r>
            <a:rPr lang="es-EC" dirty="0"/>
            <a:t>Ciclo sexual mensual femenino </a:t>
          </a:r>
        </a:p>
      </dgm:t>
    </dgm:pt>
    <dgm:pt modelId="{2F2C7285-988C-4D4E-91AF-267B25800A08}" type="parTrans" cxnId="{E7868869-E5A1-44A0-B2D7-F6E805B56685}">
      <dgm:prSet/>
      <dgm:spPr/>
      <dgm:t>
        <a:bodyPr/>
        <a:lstStyle/>
        <a:p>
          <a:endParaRPr lang="es-EC"/>
        </a:p>
      </dgm:t>
    </dgm:pt>
    <dgm:pt modelId="{6F526A62-E558-4CD3-A074-38FF96F1998A}" type="sibTrans" cxnId="{E7868869-E5A1-44A0-B2D7-F6E805B56685}">
      <dgm:prSet/>
      <dgm:spPr/>
      <dgm:t>
        <a:bodyPr/>
        <a:lstStyle/>
        <a:p>
          <a:endParaRPr lang="es-EC"/>
        </a:p>
      </dgm:t>
    </dgm:pt>
    <dgm:pt modelId="{99631833-D6DA-494D-99FD-9E64443DE9D7}">
      <dgm:prSet phldrT="[Texto]"/>
      <dgm:spPr/>
      <dgm:t>
        <a:bodyPr/>
        <a:lstStyle/>
        <a:p>
          <a:r>
            <a:rPr lang="es-EC" dirty="0"/>
            <a:t>O CICLO MENSTRUAL</a:t>
          </a:r>
        </a:p>
      </dgm:t>
    </dgm:pt>
    <dgm:pt modelId="{78CE9F85-8CCF-4FEB-B437-3321C90A2C48}" type="parTrans" cxnId="{F2AF3B0F-E1F6-432E-BAE1-02A0B7E19101}">
      <dgm:prSet/>
      <dgm:spPr/>
      <dgm:t>
        <a:bodyPr/>
        <a:lstStyle/>
        <a:p>
          <a:endParaRPr lang="es-EC"/>
        </a:p>
      </dgm:t>
    </dgm:pt>
    <dgm:pt modelId="{E88C6C21-5276-4B66-A59D-4FEBD0FFE878}" type="sibTrans" cxnId="{F2AF3B0F-E1F6-432E-BAE1-02A0B7E19101}">
      <dgm:prSet/>
      <dgm:spPr/>
      <dgm:t>
        <a:bodyPr/>
        <a:lstStyle/>
        <a:p>
          <a:endParaRPr lang="es-EC"/>
        </a:p>
      </dgm:t>
    </dgm:pt>
    <dgm:pt modelId="{0267ED44-A70F-45DC-9726-B5C86C122966}" type="pres">
      <dgm:prSet presAssocID="{B08E8C33-047A-403E-82F5-4B6DBD94A984}" presName="Name0" presStyleCnt="0">
        <dgm:presLayoutVars>
          <dgm:dir/>
          <dgm:animLvl val="lvl"/>
          <dgm:resizeHandles val="exact"/>
        </dgm:presLayoutVars>
      </dgm:prSet>
      <dgm:spPr/>
    </dgm:pt>
    <dgm:pt modelId="{F455D46F-75E4-4FF2-ACE6-D424B2424D8A}" type="pres">
      <dgm:prSet presAssocID="{5108B695-1EE8-48FC-950C-42E9416CD085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73AB7DA-00A4-4D28-99BD-0CA8526E9001}" type="pres">
      <dgm:prSet presAssocID="{7F07072A-F59D-4EF1-9577-D1CB8F3CA28C}" presName="parTxOnlySpace" presStyleCnt="0"/>
      <dgm:spPr/>
    </dgm:pt>
    <dgm:pt modelId="{03C1F656-40EE-41C5-9F4D-782A23CBF04E}" type="pres">
      <dgm:prSet presAssocID="{EF233756-574D-404B-BCBE-01E3A913607E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BA7B510-7571-438A-922E-8D3E31DB1B99}" type="pres">
      <dgm:prSet presAssocID="{7161F5D9-7B3A-4EBB-B934-2D3376053DCD}" presName="parTxOnlySpace" presStyleCnt="0"/>
      <dgm:spPr/>
    </dgm:pt>
    <dgm:pt modelId="{B0FF4B85-E002-42D3-B378-AEA8D4022B2A}" type="pres">
      <dgm:prSet presAssocID="{0AF20706-F7CB-4822-870D-F4E185200B0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F7419C7-4743-40F2-959F-DC9CD90F8D23}" type="pres">
      <dgm:prSet presAssocID="{6F526A62-E558-4CD3-A074-38FF96F1998A}" presName="parTxOnlySpace" presStyleCnt="0"/>
      <dgm:spPr/>
    </dgm:pt>
    <dgm:pt modelId="{969E3E11-E538-4E19-9C98-8B4D319C4D88}" type="pres">
      <dgm:prSet presAssocID="{99631833-D6DA-494D-99FD-9E64443DE9D7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33668102-89EE-483B-91FD-B2D9A5F2044C}" type="presOf" srcId="{0AF20706-F7CB-4822-870D-F4E185200B0D}" destId="{B0FF4B85-E002-42D3-B378-AEA8D4022B2A}" srcOrd="0" destOrd="0" presId="urn:microsoft.com/office/officeart/2005/8/layout/chevron1"/>
    <dgm:cxn modelId="{E2C61905-1118-4880-958E-C8BD5A280BBD}" type="presOf" srcId="{B08E8C33-047A-403E-82F5-4B6DBD94A984}" destId="{0267ED44-A70F-45DC-9726-B5C86C122966}" srcOrd="0" destOrd="0" presId="urn:microsoft.com/office/officeart/2005/8/layout/chevron1"/>
    <dgm:cxn modelId="{F2AF3B0F-E1F6-432E-BAE1-02A0B7E19101}" srcId="{B08E8C33-047A-403E-82F5-4B6DBD94A984}" destId="{99631833-D6DA-494D-99FD-9E64443DE9D7}" srcOrd="3" destOrd="0" parTransId="{78CE9F85-8CCF-4FEB-B437-3321C90A2C48}" sibTransId="{E88C6C21-5276-4B66-A59D-4FEBD0FFE878}"/>
    <dgm:cxn modelId="{B15EF117-4FD6-490B-8E6B-53A014ABC532}" srcId="{B08E8C33-047A-403E-82F5-4B6DBD94A984}" destId="{EF233756-574D-404B-BCBE-01E3A913607E}" srcOrd="1" destOrd="0" parTransId="{2143CFBB-E1A4-40AF-9B4C-5DF929744F51}" sibTransId="{7161F5D9-7B3A-4EBB-B934-2D3376053DCD}"/>
    <dgm:cxn modelId="{E7868869-E5A1-44A0-B2D7-F6E805B56685}" srcId="{B08E8C33-047A-403E-82F5-4B6DBD94A984}" destId="{0AF20706-F7CB-4822-870D-F4E185200B0D}" srcOrd="2" destOrd="0" parTransId="{2F2C7285-988C-4D4E-91AF-267B25800A08}" sibTransId="{6F526A62-E558-4CD3-A074-38FF96F1998A}"/>
    <dgm:cxn modelId="{DC135892-F95B-41AC-AFBC-554D50B5C416}" type="presOf" srcId="{EF233756-574D-404B-BCBE-01E3A913607E}" destId="{03C1F656-40EE-41C5-9F4D-782A23CBF04E}" srcOrd="0" destOrd="0" presId="urn:microsoft.com/office/officeart/2005/8/layout/chevron1"/>
    <dgm:cxn modelId="{BA40FFA1-2ED7-4146-B96D-63EA75BDB59A}" type="presOf" srcId="{99631833-D6DA-494D-99FD-9E64443DE9D7}" destId="{969E3E11-E538-4E19-9C98-8B4D319C4D88}" srcOrd="0" destOrd="0" presId="urn:microsoft.com/office/officeart/2005/8/layout/chevron1"/>
    <dgm:cxn modelId="{4FDF68BB-0786-472A-A9FF-D2DAE5536836}" type="presOf" srcId="{5108B695-1EE8-48FC-950C-42E9416CD085}" destId="{F455D46F-75E4-4FF2-ACE6-D424B2424D8A}" srcOrd="0" destOrd="0" presId="urn:microsoft.com/office/officeart/2005/8/layout/chevron1"/>
    <dgm:cxn modelId="{176F7FF2-568B-450F-97A8-FAD047D7BC51}" srcId="{B08E8C33-047A-403E-82F5-4B6DBD94A984}" destId="{5108B695-1EE8-48FC-950C-42E9416CD085}" srcOrd="0" destOrd="0" parTransId="{E3E58C3A-B68F-48A7-9417-633F994DBF44}" sibTransId="{7F07072A-F59D-4EF1-9577-D1CB8F3CA28C}"/>
    <dgm:cxn modelId="{12C92CE1-8091-4120-877B-3C8DA696FB1C}" type="presParOf" srcId="{0267ED44-A70F-45DC-9726-B5C86C122966}" destId="{F455D46F-75E4-4FF2-ACE6-D424B2424D8A}" srcOrd="0" destOrd="0" presId="urn:microsoft.com/office/officeart/2005/8/layout/chevron1"/>
    <dgm:cxn modelId="{7CF9446E-8069-4860-B942-E62E688DAA10}" type="presParOf" srcId="{0267ED44-A70F-45DC-9726-B5C86C122966}" destId="{773AB7DA-00A4-4D28-99BD-0CA8526E9001}" srcOrd="1" destOrd="0" presId="urn:microsoft.com/office/officeart/2005/8/layout/chevron1"/>
    <dgm:cxn modelId="{631FE2DD-7CDC-4AEF-9CA6-B9A6A4587409}" type="presParOf" srcId="{0267ED44-A70F-45DC-9726-B5C86C122966}" destId="{03C1F656-40EE-41C5-9F4D-782A23CBF04E}" srcOrd="2" destOrd="0" presId="urn:microsoft.com/office/officeart/2005/8/layout/chevron1"/>
    <dgm:cxn modelId="{A5665D1F-00F0-46ED-9376-0FA136EC52FB}" type="presParOf" srcId="{0267ED44-A70F-45DC-9726-B5C86C122966}" destId="{BBA7B510-7571-438A-922E-8D3E31DB1B99}" srcOrd="3" destOrd="0" presId="urn:microsoft.com/office/officeart/2005/8/layout/chevron1"/>
    <dgm:cxn modelId="{3E532266-985A-4389-AC7C-7DBA71236845}" type="presParOf" srcId="{0267ED44-A70F-45DC-9726-B5C86C122966}" destId="{B0FF4B85-E002-42D3-B378-AEA8D4022B2A}" srcOrd="4" destOrd="0" presId="urn:microsoft.com/office/officeart/2005/8/layout/chevron1"/>
    <dgm:cxn modelId="{D1860C52-4DD8-4446-893B-CB720EC4678C}" type="presParOf" srcId="{0267ED44-A70F-45DC-9726-B5C86C122966}" destId="{7F7419C7-4743-40F2-959F-DC9CD90F8D23}" srcOrd="5" destOrd="0" presId="urn:microsoft.com/office/officeart/2005/8/layout/chevron1"/>
    <dgm:cxn modelId="{F710715A-9A2A-45DF-BE5F-635D4C03CAFB}" type="presParOf" srcId="{0267ED44-A70F-45DC-9726-B5C86C122966}" destId="{969E3E11-E538-4E19-9C98-8B4D319C4D88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542979E-3403-4D0B-AD95-295FD82FB5B4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A7FEF903-FC72-4128-8073-B3FD0CF20E47}">
      <dgm:prSet phldrT="[Texto]"/>
      <dgm:spPr/>
      <dgm:t>
        <a:bodyPr/>
        <a:lstStyle/>
        <a:p>
          <a:r>
            <a:rPr lang="es-EC" dirty="0"/>
            <a:t>FENÓMENOS EN LOS OVARIOS</a:t>
          </a:r>
        </a:p>
      </dgm:t>
    </dgm:pt>
    <dgm:pt modelId="{54C1916F-4B0A-466A-B4B3-F9E35A97D06E}" type="parTrans" cxnId="{14297C7A-76F4-4525-873D-DB06041932B2}">
      <dgm:prSet/>
      <dgm:spPr/>
      <dgm:t>
        <a:bodyPr/>
        <a:lstStyle/>
        <a:p>
          <a:endParaRPr lang="es-EC"/>
        </a:p>
      </dgm:t>
    </dgm:pt>
    <dgm:pt modelId="{1864A146-8AB5-4F47-80EE-4F221F85B157}" type="sibTrans" cxnId="{14297C7A-76F4-4525-873D-DB06041932B2}">
      <dgm:prSet/>
      <dgm:spPr/>
      <dgm:t>
        <a:bodyPr/>
        <a:lstStyle/>
        <a:p>
          <a:endParaRPr lang="es-EC"/>
        </a:p>
      </dgm:t>
    </dgm:pt>
    <dgm:pt modelId="{32B3FB45-DEA2-4C57-9812-C733430A2532}">
      <dgm:prSet phldrT="[Texto]"/>
      <dgm:spPr/>
      <dgm:t>
        <a:bodyPr/>
        <a:lstStyle/>
        <a:p>
          <a:r>
            <a:rPr lang="es-EC" dirty="0"/>
            <a:t>AL  día 6: FOLÍCULO DOMINANTE</a:t>
          </a:r>
        </a:p>
      </dgm:t>
    </dgm:pt>
    <dgm:pt modelId="{930EBF9C-8A75-40B5-8950-782F2008C690}" type="parTrans" cxnId="{F904D916-022D-4B6A-B1A9-F6C9E383C745}">
      <dgm:prSet/>
      <dgm:spPr/>
      <dgm:t>
        <a:bodyPr/>
        <a:lstStyle/>
        <a:p>
          <a:endParaRPr lang="es-EC"/>
        </a:p>
      </dgm:t>
    </dgm:pt>
    <dgm:pt modelId="{C9E66C42-BD0E-4632-A61A-0ABB77FF76B7}" type="sibTrans" cxnId="{F904D916-022D-4B6A-B1A9-F6C9E383C745}">
      <dgm:prSet/>
      <dgm:spPr/>
      <dgm:t>
        <a:bodyPr/>
        <a:lstStyle/>
        <a:p>
          <a:endParaRPr lang="es-EC"/>
        </a:p>
      </dgm:t>
    </dgm:pt>
    <dgm:pt modelId="{D4C1956E-E8EC-4DB3-9471-22EF297EA793}">
      <dgm:prSet phldrT="[Texto]"/>
      <dgm:spPr/>
      <dgm:t>
        <a:bodyPr/>
        <a:lstStyle/>
        <a:p>
          <a:r>
            <a:rPr lang="es-EC"/>
            <a:t>ESTRÓGENO </a:t>
          </a:r>
          <a:r>
            <a:rPr lang="es-EC" dirty="0"/>
            <a:t>E INHIBINA disminuyen secreción de </a:t>
          </a:r>
          <a:r>
            <a:rPr lang="es-EC" dirty="0" err="1"/>
            <a:t>FSH</a:t>
          </a:r>
          <a:endParaRPr lang="es-EC" dirty="0"/>
        </a:p>
      </dgm:t>
    </dgm:pt>
    <dgm:pt modelId="{7DAF626C-F2DE-4B20-B295-7D69C67763C4}" type="parTrans" cxnId="{2777CA6C-C7C6-40C8-AC46-74446E8A074C}">
      <dgm:prSet/>
      <dgm:spPr/>
      <dgm:t>
        <a:bodyPr/>
        <a:lstStyle/>
        <a:p>
          <a:endParaRPr lang="es-EC"/>
        </a:p>
      </dgm:t>
    </dgm:pt>
    <dgm:pt modelId="{743C96C3-5B08-4AAE-88A0-3614EA3CECD6}" type="sibTrans" cxnId="{2777CA6C-C7C6-40C8-AC46-74446E8A074C}">
      <dgm:prSet/>
      <dgm:spPr/>
      <dgm:t>
        <a:bodyPr/>
        <a:lstStyle/>
        <a:p>
          <a:endParaRPr lang="es-EC"/>
        </a:p>
      </dgm:t>
    </dgm:pt>
    <dgm:pt modelId="{4B1FEF64-F0F2-4FBB-BD4F-F0C50FB073AE}" type="pres">
      <dgm:prSet presAssocID="{1542979E-3403-4D0B-AD95-295FD82FB5B4}" presName="linearFlow" presStyleCnt="0">
        <dgm:presLayoutVars>
          <dgm:resizeHandles val="exact"/>
        </dgm:presLayoutVars>
      </dgm:prSet>
      <dgm:spPr/>
    </dgm:pt>
    <dgm:pt modelId="{176EE3FE-070C-45AE-BDE3-5EEBCEE661F2}" type="pres">
      <dgm:prSet presAssocID="{A7FEF903-FC72-4128-8073-B3FD0CF20E47}" presName="node" presStyleLbl="node1" presStyleIdx="0" presStyleCnt="3">
        <dgm:presLayoutVars>
          <dgm:bulletEnabled val="1"/>
        </dgm:presLayoutVars>
      </dgm:prSet>
      <dgm:spPr/>
    </dgm:pt>
    <dgm:pt modelId="{FD9BB4D7-A0DB-4A6F-AB3C-14E2C92D7B99}" type="pres">
      <dgm:prSet presAssocID="{1864A146-8AB5-4F47-80EE-4F221F85B157}" presName="sibTrans" presStyleLbl="sibTrans2D1" presStyleIdx="0" presStyleCnt="2"/>
      <dgm:spPr/>
    </dgm:pt>
    <dgm:pt modelId="{6AFD8B30-CD8F-4121-B8C1-7008B7FBDCC8}" type="pres">
      <dgm:prSet presAssocID="{1864A146-8AB5-4F47-80EE-4F221F85B157}" presName="connectorText" presStyleLbl="sibTrans2D1" presStyleIdx="0" presStyleCnt="2"/>
      <dgm:spPr/>
    </dgm:pt>
    <dgm:pt modelId="{43901671-34DC-4C4D-BB29-941175031F6F}" type="pres">
      <dgm:prSet presAssocID="{32B3FB45-DEA2-4C57-9812-C733430A2532}" presName="node" presStyleLbl="node1" presStyleIdx="1" presStyleCnt="3">
        <dgm:presLayoutVars>
          <dgm:bulletEnabled val="1"/>
        </dgm:presLayoutVars>
      </dgm:prSet>
      <dgm:spPr/>
    </dgm:pt>
    <dgm:pt modelId="{E846F444-DE4D-4B50-BBC2-D74B04AC4893}" type="pres">
      <dgm:prSet presAssocID="{C9E66C42-BD0E-4632-A61A-0ABB77FF76B7}" presName="sibTrans" presStyleLbl="sibTrans2D1" presStyleIdx="1" presStyleCnt="2"/>
      <dgm:spPr/>
    </dgm:pt>
    <dgm:pt modelId="{A2C6458F-BA9C-4BEA-BD56-EEFFD1C3DBA0}" type="pres">
      <dgm:prSet presAssocID="{C9E66C42-BD0E-4632-A61A-0ABB77FF76B7}" presName="connectorText" presStyleLbl="sibTrans2D1" presStyleIdx="1" presStyleCnt="2"/>
      <dgm:spPr/>
    </dgm:pt>
    <dgm:pt modelId="{1DA70969-FC21-4D42-920A-713BAD2622E7}" type="pres">
      <dgm:prSet presAssocID="{D4C1956E-E8EC-4DB3-9471-22EF297EA793}" presName="node" presStyleLbl="node1" presStyleIdx="2" presStyleCnt="3">
        <dgm:presLayoutVars>
          <dgm:bulletEnabled val="1"/>
        </dgm:presLayoutVars>
      </dgm:prSet>
      <dgm:spPr/>
    </dgm:pt>
  </dgm:ptLst>
  <dgm:cxnLst>
    <dgm:cxn modelId="{F904D916-022D-4B6A-B1A9-F6C9E383C745}" srcId="{1542979E-3403-4D0B-AD95-295FD82FB5B4}" destId="{32B3FB45-DEA2-4C57-9812-C733430A2532}" srcOrd="1" destOrd="0" parTransId="{930EBF9C-8A75-40B5-8950-782F2008C690}" sibTransId="{C9E66C42-BD0E-4632-A61A-0ABB77FF76B7}"/>
    <dgm:cxn modelId="{F9DC6F23-7FA6-44A2-939B-E008B052234E}" type="presOf" srcId="{C9E66C42-BD0E-4632-A61A-0ABB77FF76B7}" destId="{A2C6458F-BA9C-4BEA-BD56-EEFFD1C3DBA0}" srcOrd="1" destOrd="0" presId="urn:microsoft.com/office/officeart/2005/8/layout/process2"/>
    <dgm:cxn modelId="{CAE71D39-7A6D-490E-95C8-2D60D9A7CFF0}" type="presOf" srcId="{1542979E-3403-4D0B-AD95-295FD82FB5B4}" destId="{4B1FEF64-F0F2-4FBB-BD4F-F0C50FB073AE}" srcOrd="0" destOrd="0" presId="urn:microsoft.com/office/officeart/2005/8/layout/process2"/>
    <dgm:cxn modelId="{81FEB33E-3CE9-47B6-9AF0-7BADE15EA9E1}" type="presOf" srcId="{A7FEF903-FC72-4128-8073-B3FD0CF20E47}" destId="{176EE3FE-070C-45AE-BDE3-5EEBCEE661F2}" srcOrd="0" destOrd="0" presId="urn:microsoft.com/office/officeart/2005/8/layout/process2"/>
    <dgm:cxn modelId="{0BDF485E-7CD2-4868-873A-4FFFD250A14C}" type="presOf" srcId="{D4C1956E-E8EC-4DB3-9471-22EF297EA793}" destId="{1DA70969-FC21-4D42-920A-713BAD2622E7}" srcOrd="0" destOrd="0" presId="urn:microsoft.com/office/officeart/2005/8/layout/process2"/>
    <dgm:cxn modelId="{2777CA6C-C7C6-40C8-AC46-74446E8A074C}" srcId="{1542979E-3403-4D0B-AD95-295FD82FB5B4}" destId="{D4C1956E-E8EC-4DB3-9471-22EF297EA793}" srcOrd="2" destOrd="0" parTransId="{7DAF626C-F2DE-4B20-B295-7D69C67763C4}" sibTransId="{743C96C3-5B08-4AAE-88A0-3614EA3CECD6}"/>
    <dgm:cxn modelId="{14297C7A-76F4-4525-873D-DB06041932B2}" srcId="{1542979E-3403-4D0B-AD95-295FD82FB5B4}" destId="{A7FEF903-FC72-4128-8073-B3FD0CF20E47}" srcOrd="0" destOrd="0" parTransId="{54C1916F-4B0A-466A-B4B3-F9E35A97D06E}" sibTransId="{1864A146-8AB5-4F47-80EE-4F221F85B157}"/>
    <dgm:cxn modelId="{F4B60196-AA32-4A4E-8220-4A4F05D3F55C}" type="presOf" srcId="{32B3FB45-DEA2-4C57-9812-C733430A2532}" destId="{43901671-34DC-4C4D-BB29-941175031F6F}" srcOrd="0" destOrd="0" presId="urn:microsoft.com/office/officeart/2005/8/layout/process2"/>
    <dgm:cxn modelId="{477661DB-C469-4790-A159-67A031C363CF}" type="presOf" srcId="{1864A146-8AB5-4F47-80EE-4F221F85B157}" destId="{FD9BB4D7-A0DB-4A6F-AB3C-14E2C92D7B99}" srcOrd="0" destOrd="0" presId="urn:microsoft.com/office/officeart/2005/8/layout/process2"/>
    <dgm:cxn modelId="{93437AE0-0FDC-4EC1-9091-80BBF522C330}" type="presOf" srcId="{1864A146-8AB5-4F47-80EE-4F221F85B157}" destId="{6AFD8B30-CD8F-4121-B8C1-7008B7FBDCC8}" srcOrd="1" destOrd="0" presId="urn:microsoft.com/office/officeart/2005/8/layout/process2"/>
    <dgm:cxn modelId="{B1A9ACFB-72DF-4AE7-BBFA-45BAF0B5C26D}" type="presOf" srcId="{C9E66C42-BD0E-4632-A61A-0ABB77FF76B7}" destId="{E846F444-DE4D-4B50-BBC2-D74B04AC4893}" srcOrd="0" destOrd="0" presId="urn:microsoft.com/office/officeart/2005/8/layout/process2"/>
    <dgm:cxn modelId="{93EDF940-AF26-4030-8B6C-31A023EDDE76}" type="presParOf" srcId="{4B1FEF64-F0F2-4FBB-BD4F-F0C50FB073AE}" destId="{176EE3FE-070C-45AE-BDE3-5EEBCEE661F2}" srcOrd="0" destOrd="0" presId="urn:microsoft.com/office/officeart/2005/8/layout/process2"/>
    <dgm:cxn modelId="{04960658-DBDB-4F86-AD16-39E74935925E}" type="presParOf" srcId="{4B1FEF64-F0F2-4FBB-BD4F-F0C50FB073AE}" destId="{FD9BB4D7-A0DB-4A6F-AB3C-14E2C92D7B99}" srcOrd="1" destOrd="0" presId="urn:microsoft.com/office/officeart/2005/8/layout/process2"/>
    <dgm:cxn modelId="{365D5A0E-2327-4EF5-85F6-593C11876116}" type="presParOf" srcId="{FD9BB4D7-A0DB-4A6F-AB3C-14E2C92D7B99}" destId="{6AFD8B30-CD8F-4121-B8C1-7008B7FBDCC8}" srcOrd="0" destOrd="0" presId="urn:microsoft.com/office/officeart/2005/8/layout/process2"/>
    <dgm:cxn modelId="{C8A1B183-D9B8-4A03-ABAB-EC37808B8EC0}" type="presParOf" srcId="{4B1FEF64-F0F2-4FBB-BD4F-F0C50FB073AE}" destId="{43901671-34DC-4C4D-BB29-941175031F6F}" srcOrd="2" destOrd="0" presId="urn:microsoft.com/office/officeart/2005/8/layout/process2"/>
    <dgm:cxn modelId="{9819F18F-C7D0-44D4-94B8-56AF60C513F6}" type="presParOf" srcId="{4B1FEF64-F0F2-4FBB-BD4F-F0C50FB073AE}" destId="{E846F444-DE4D-4B50-BBC2-D74B04AC4893}" srcOrd="3" destOrd="0" presId="urn:microsoft.com/office/officeart/2005/8/layout/process2"/>
    <dgm:cxn modelId="{2699F95D-5411-4F02-8E6B-7E689F2C071D}" type="presParOf" srcId="{E846F444-DE4D-4B50-BBC2-D74B04AC4893}" destId="{A2C6458F-BA9C-4BEA-BD56-EEFFD1C3DBA0}" srcOrd="0" destOrd="0" presId="urn:microsoft.com/office/officeart/2005/8/layout/process2"/>
    <dgm:cxn modelId="{2115EDC3-1A45-49D0-BE64-4B66B6B9B4D3}" type="presParOf" srcId="{4B1FEF64-F0F2-4FBB-BD4F-F0C50FB073AE}" destId="{1DA70969-FC21-4D42-920A-713BAD2622E7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542979E-3403-4D0B-AD95-295FD82FB5B4}" type="doc">
      <dgm:prSet loTypeId="urn:microsoft.com/office/officeart/2005/8/layout/process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A7FEF903-FC72-4128-8073-B3FD0CF20E47}">
      <dgm:prSet phldrT="[Texto]"/>
      <dgm:spPr/>
      <dgm:t>
        <a:bodyPr/>
        <a:lstStyle/>
        <a:p>
          <a:r>
            <a:rPr lang="es-EC" dirty="0"/>
            <a:t>FENÓMENOS EN EL  ÚTERO</a:t>
          </a:r>
        </a:p>
      </dgm:t>
    </dgm:pt>
    <dgm:pt modelId="{54C1916F-4B0A-466A-B4B3-F9E35A97D06E}" type="parTrans" cxnId="{14297C7A-76F4-4525-873D-DB06041932B2}">
      <dgm:prSet/>
      <dgm:spPr/>
      <dgm:t>
        <a:bodyPr/>
        <a:lstStyle/>
        <a:p>
          <a:endParaRPr lang="es-EC"/>
        </a:p>
      </dgm:t>
    </dgm:pt>
    <dgm:pt modelId="{1864A146-8AB5-4F47-80EE-4F221F85B157}" type="sibTrans" cxnId="{14297C7A-76F4-4525-873D-DB06041932B2}">
      <dgm:prSet/>
      <dgm:spPr/>
      <dgm:t>
        <a:bodyPr/>
        <a:lstStyle/>
        <a:p>
          <a:endParaRPr lang="es-EC"/>
        </a:p>
      </dgm:t>
    </dgm:pt>
    <dgm:pt modelId="{32B3FB45-DEA2-4C57-9812-C733430A2532}">
      <dgm:prSet phldrT="[Texto]"/>
      <dgm:spPr/>
      <dgm:t>
        <a:bodyPr/>
        <a:lstStyle/>
        <a:p>
          <a:r>
            <a:rPr lang="es-EC" dirty="0"/>
            <a:t>Los estrógenos estimulan la reparación</a:t>
          </a:r>
        </a:p>
        <a:p>
          <a:r>
            <a:rPr lang="es-EC" dirty="0"/>
            <a:t>del endometrio</a:t>
          </a:r>
        </a:p>
      </dgm:t>
    </dgm:pt>
    <dgm:pt modelId="{930EBF9C-8A75-40B5-8950-782F2008C690}" type="parTrans" cxnId="{F904D916-022D-4B6A-B1A9-F6C9E383C745}">
      <dgm:prSet/>
      <dgm:spPr/>
      <dgm:t>
        <a:bodyPr/>
        <a:lstStyle/>
        <a:p>
          <a:endParaRPr lang="es-EC"/>
        </a:p>
      </dgm:t>
    </dgm:pt>
    <dgm:pt modelId="{C9E66C42-BD0E-4632-A61A-0ABB77FF76B7}" type="sibTrans" cxnId="{F904D916-022D-4B6A-B1A9-F6C9E383C745}">
      <dgm:prSet/>
      <dgm:spPr/>
      <dgm:t>
        <a:bodyPr/>
        <a:lstStyle/>
        <a:p>
          <a:endParaRPr lang="es-EC"/>
        </a:p>
      </dgm:t>
    </dgm:pt>
    <dgm:pt modelId="{D4C1956E-E8EC-4DB3-9471-22EF297EA793}">
      <dgm:prSet phldrT="[Texto]"/>
      <dgm:spPr/>
      <dgm:t>
        <a:bodyPr/>
        <a:lstStyle/>
        <a:p>
          <a:r>
            <a:rPr lang="es-EC" dirty="0"/>
            <a:t>El grosor del endometrio</a:t>
          </a:r>
        </a:p>
        <a:p>
          <a:r>
            <a:rPr lang="es-EC" dirty="0"/>
            <a:t>4-10 </a:t>
          </a:r>
          <a:r>
            <a:rPr lang="es-EC" dirty="0" err="1"/>
            <a:t>mm.</a:t>
          </a:r>
          <a:r>
            <a:rPr lang="es-EC" dirty="0"/>
            <a:t> En referencia al ciclo uterino, </a:t>
          </a:r>
        </a:p>
        <a:p>
          <a:r>
            <a:rPr lang="es-EC" dirty="0"/>
            <a:t>se llama fase proliferativa, debido al crecimiento que se</a:t>
          </a:r>
        </a:p>
        <a:p>
          <a:r>
            <a:rPr lang="es-EC" dirty="0"/>
            <a:t>observa en el endometrio</a:t>
          </a:r>
        </a:p>
      </dgm:t>
    </dgm:pt>
    <dgm:pt modelId="{7DAF626C-F2DE-4B20-B295-7D69C67763C4}" type="parTrans" cxnId="{2777CA6C-C7C6-40C8-AC46-74446E8A074C}">
      <dgm:prSet/>
      <dgm:spPr/>
      <dgm:t>
        <a:bodyPr/>
        <a:lstStyle/>
        <a:p>
          <a:endParaRPr lang="es-EC"/>
        </a:p>
      </dgm:t>
    </dgm:pt>
    <dgm:pt modelId="{743C96C3-5B08-4AAE-88A0-3614EA3CECD6}" type="sibTrans" cxnId="{2777CA6C-C7C6-40C8-AC46-74446E8A074C}">
      <dgm:prSet/>
      <dgm:spPr/>
      <dgm:t>
        <a:bodyPr/>
        <a:lstStyle/>
        <a:p>
          <a:endParaRPr lang="es-EC"/>
        </a:p>
      </dgm:t>
    </dgm:pt>
    <dgm:pt modelId="{4B1FEF64-F0F2-4FBB-BD4F-F0C50FB073AE}" type="pres">
      <dgm:prSet presAssocID="{1542979E-3403-4D0B-AD95-295FD82FB5B4}" presName="linearFlow" presStyleCnt="0">
        <dgm:presLayoutVars>
          <dgm:resizeHandles val="exact"/>
        </dgm:presLayoutVars>
      </dgm:prSet>
      <dgm:spPr/>
    </dgm:pt>
    <dgm:pt modelId="{176EE3FE-070C-45AE-BDE3-5EEBCEE661F2}" type="pres">
      <dgm:prSet presAssocID="{A7FEF903-FC72-4128-8073-B3FD0CF20E47}" presName="node" presStyleLbl="node1" presStyleIdx="0" presStyleCnt="3">
        <dgm:presLayoutVars>
          <dgm:bulletEnabled val="1"/>
        </dgm:presLayoutVars>
      </dgm:prSet>
      <dgm:spPr/>
    </dgm:pt>
    <dgm:pt modelId="{FD9BB4D7-A0DB-4A6F-AB3C-14E2C92D7B99}" type="pres">
      <dgm:prSet presAssocID="{1864A146-8AB5-4F47-80EE-4F221F85B157}" presName="sibTrans" presStyleLbl="sibTrans2D1" presStyleIdx="0" presStyleCnt="2"/>
      <dgm:spPr/>
    </dgm:pt>
    <dgm:pt modelId="{6AFD8B30-CD8F-4121-B8C1-7008B7FBDCC8}" type="pres">
      <dgm:prSet presAssocID="{1864A146-8AB5-4F47-80EE-4F221F85B157}" presName="connectorText" presStyleLbl="sibTrans2D1" presStyleIdx="0" presStyleCnt="2"/>
      <dgm:spPr/>
    </dgm:pt>
    <dgm:pt modelId="{43901671-34DC-4C4D-BB29-941175031F6F}" type="pres">
      <dgm:prSet presAssocID="{32B3FB45-DEA2-4C57-9812-C733430A2532}" presName="node" presStyleLbl="node1" presStyleIdx="1" presStyleCnt="3">
        <dgm:presLayoutVars>
          <dgm:bulletEnabled val="1"/>
        </dgm:presLayoutVars>
      </dgm:prSet>
      <dgm:spPr/>
    </dgm:pt>
    <dgm:pt modelId="{E846F444-DE4D-4B50-BBC2-D74B04AC4893}" type="pres">
      <dgm:prSet presAssocID="{C9E66C42-BD0E-4632-A61A-0ABB77FF76B7}" presName="sibTrans" presStyleLbl="sibTrans2D1" presStyleIdx="1" presStyleCnt="2"/>
      <dgm:spPr/>
    </dgm:pt>
    <dgm:pt modelId="{A2C6458F-BA9C-4BEA-BD56-EEFFD1C3DBA0}" type="pres">
      <dgm:prSet presAssocID="{C9E66C42-BD0E-4632-A61A-0ABB77FF76B7}" presName="connectorText" presStyleLbl="sibTrans2D1" presStyleIdx="1" presStyleCnt="2"/>
      <dgm:spPr/>
    </dgm:pt>
    <dgm:pt modelId="{1DA70969-FC21-4D42-920A-713BAD2622E7}" type="pres">
      <dgm:prSet presAssocID="{D4C1956E-E8EC-4DB3-9471-22EF297EA793}" presName="node" presStyleLbl="node1" presStyleIdx="2" presStyleCnt="3">
        <dgm:presLayoutVars>
          <dgm:bulletEnabled val="1"/>
        </dgm:presLayoutVars>
      </dgm:prSet>
      <dgm:spPr/>
    </dgm:pt>
  </dgm:ptLst>
  <dgm:cxnLst>
    <dgm:cxn modelId="{F904D916-022D-4B6A-B1A9-F6C9E383C745}" srcId="{1542979E-3403-4D0B-AD95-295FD82FB5B4}" destId="{32B3FB45-DEA2-4C57-9812-C733430A2532}" srcOrd="1" destOrd="0" parTransId="{930EBF9C-8A75-40B5-8950-782F2008C690}" sibTransId="{C9E66C42-BD0E-4632-A61A-0ABB77FF76B7}"/>
    <dgm:cxn modelId="{F9DC6F23-7FA6-44A2-939B-E008B052234E}" type="presOf" srcId="{C9E66C42-BD0E-4632-A61A-0ABB77FF76B7}" destId="{A2C6458F-BA9C-4BEA-BD56-EEFFD1C3DBA0}" srcOrd="1" destOrd="0" presId="urn:microsoft.com/office/officeart/2005/8/layout/process2"/>
    <dgm:cxn modelId="{CAE71D39-7A6D-490E-95C8-2D60D9A7CFF0}" type="presOf" srcId="{1542979E-3403-4D0B-AD95-295FD82FB5B4}" destId="{4B1FEF64-F0F2-4FBB-BD4F-F0C50FB073AE}" srcOrd="0" destOrd="0" presId="urn:microsoft.com/office/officeart/2005/8/layout/process2"/>
    <dgm:cxn modelId="{81FEB33E-3CE9-47B6-9AF0-7BADE15EA9E1}" type="presOf" srcId="{A7FEF903-FC72-4128-8073-B3FD0CF20E47}" destId="{176EE3FE-070C-45AE-BDE3-5EEBCEE661F2}" srcOrd="0" destOrd="0" presId="urn:microsoft.com/office/officeart/2005/8/layout/process2"/>
    <dgm:cxn modelId="{0BDF485E-7CD2-4868-873A-4FFFD250A14C}" type="presOf" srcId="{D4C1956E-E8EC-4DB3-9471-22EF297EA793}" destId="{1DA70969-FC21-4D42-920A-713BAD2622E7}" srcOrd="0" destOrd="0" presId="urn:microsoft.com/office/officeart/2005/8/layout/process2"/>
    <dgm:cxn modelId="{2777CA6C-C7C6-40C8-AC46-74446E8A074C}" srcId="{1542979E-3403-4D0B-AD95-295FD82FB5B4}" destId="{D4C1956E-E8EC-4DB3-9471-22EF297EA793}" srcOrd="2" destOrd="0" parTransId="{7DAF626C-F2DE-4B20-B295-7D69C67763C4}" sibTransId="{743C96C3-5B08-4AAE-88A0-3614EA3CECD6}"/>
    <dgm:cxn modelId="{14297C7A-76F4-4525-873D-DB06041932B2}" srcId="{1542979E-3403-4D0B-AD95-295FD82FB5B4}" destId="{A7FEF903-FC72-4128-8073-B3FD0CF20E47}" srcOrd="0" destOrd="0" parTransId="{54C1916F-4B0A-466A-B4B3-F9E35A97D06E}" sibTransId="{1864A146-8AB5-4F47-80EE-4F221F85B157}"/>
    <dgm:cxn modelId="{F4B60196-AA32-4A4E-8220-4A4F05D3F55C}" type="presOf" srcId="{32B3FB45-DEA2-4C57-9812-C733430A2532}" destId="{43901671-34DC-4C4D-BB29-941175031F6F}" srcOrd="0" destOrd="0" presId="urn:microsoft.com/office/officeart/2005/8/layout/process2"/>
    <dgm:cxn modelId="{477661DB-C469-4790-A159-67A031C363CF}" type="presOf" srcId="{1864A146-8AB5-4F47-80EE-4F221F85B157}" destId="{FD9BB4D7-A0DB-4A6F-AB3C-14E2C92D7B99}" srcOrd="0" destOrd="0" presId="urn:microsoft.com/office/officeart/2005/8/layout/process2"/>
    <dgm:cxn modelId="{93437AE0-0FDC-4EC1-9091-80BBF522C330}" type="presOf" srcId="{1864A146-8AB5-4F47-80EE-4F221F85B157}" destId="{6AFD8B30-CD8F-4121-B8C1-7008B7FBDCC8}" srcOrd="1" destOrd="0" presId="urn:microsoft.com/office/officeart/2005/8/layout/process2"/>
    <dgm:cxn modelId="{B1A9ACFB-72DF-4AE7-BBFA-45BAF0B5C26D}" type="presOf" srcId="{C9E66C42-BD0E-4632-A61A-0ABB77FF76B7}" destId="{E846F444-DE4D-4B50-BBC2-D74B04AC4893}" srcOrd="0" destOrd="0" presId="urn:microsoft.com/office/officeart/2005/8/layout/process2"/>
    <dgm:cxn modelId="{93EDF940-AF26-4030-8B6C-31A023EDDE76}" type="presParOf" srcId="{4B1FEF64-F0F2-4FBB-BD4F-F0C50FB073AE}" destId="{176EE3FE-070C-45AE-BDE3-5EEBCEE661F2}" srcOrd="0" destOrd="0" presId="urn:microsoft.com/office/officeart/2005/8/layout/process2"/>
    <dgm:cxn modelId="{04960658-DBDB-4F86-AD16-39E74935925E}" type="presParOf" srcId="{4B1FEF64-F0F2-4FBB-BD4F-F0C50FB073AE}" destId="{FD9BB4D7-A0DB-4A6F-AB3C-14E2C92D7B99}" srcOrd="1" destOrd="0" presId="urn:microsoft.com/office/officeart/2005/8/layout/process2"/>
    <dgm:cxn modelId="{365D5A0E-2327-4EF5-85F6-593C11876116}" type="presParOf" srcId="{FD9BB4D7-A0DB-4A6F-AB3C-14E2C92D7B99}" destId="{6AFD8B30-CD8F-4121-B8C1-7008B7FBDCC8}" srcOrd="0" destOrd="0" presId="urn:microsoft.com/office/officeart/2005/8/layout/process2"/>
    <dgm:cxn modelId="{C8A1B183-D9B8-4A03-ABAB-EC37808B8EC0}" type="presParOf" srcId="{4B1FEF64-F0F2-4FBB-BD4F-F0C50FB073AE}" destId="{43901671-34DC-4C4D-BB29-941175031F6F}" srcOrd="2" destOrd="0" presId="urn:microsoft.com/office/officeart/2005/8/layout/process2"/>
    <dgm:cxn modelId="{9819F18F-C7D0-44D4-94B8-56AF60C513F6}" type="presParOf" srcId="{4B1FEF64-F0F2-4FBB-BD4F-F0C50FB073AE}" destId="{E846F444-DE4D-4B50-BBC2-D74B04AC4893}" srcOrd="3" destOrd="0" presId="urn:microsoft.com/office/officeart/2005/8/layout/process2"/>
    <dgm:cxn modelId="{2699F95D-5411-4F02-8E6B-7E689F2C071D}" type="presParOf" srcId="{E846F444-DE4D-4B50-BBC2-D74B04AC4893}" destId="{A2C6458F-BA9C-4BEA-BD56-EEFFD1C3DBA0}" srcOrd="0" destOrd="0" presId="urn:microsoft.com/office/officeart/2005/8/layout/process2"/>
    <dgm:cxn modelId="{2115EDC3-1A45-49D0-BE64-4B66B6B9B4D3}" type="presParOf" srcId="{4B1FEF64-F0F2-4FBB-BD4F-F0C50FB073AE}" destId="{1DA70969-FC21-4D42-920A-713BAD2622E7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3DCBD97-3571-4A7C-9DF1-CD1372E3ADA7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</dgm:pt>
    <dgm:pt modelId="{233816B5-7AB5-4902-AC43-71EDF0FA5B30}">
      <dgm:prSet phldrT="[Texto]"/>
      <dgm:spPr/>
      <dgm:t>
        <a:bodyPr/>
        <a:lstStyle/>
        <a:p>
          <a:r>
            <a:rPr lang="es-EC" dirty="0"/>
            <a:t>Rotura  del folículo maduro (de Graaf)</a:t>
          </a:r>
        </a:p>
      </dgm:t>
    </dgm:pt>
    <dgm:pt modelId="{0023BD18-5E25-442E-A48A-90D22C9212BC}" type="parTrans" cxnId="{880DFBF3-35B7-4BD9-829D-82406BE66479}">
      <dgm:prSet/>
      <dgm:spPr/>
      <dgm:t>
        <a:bodyPr/>
        <a:lstStyle/>
        <a:p>
          <a:endParaRPr lang="es-EC"/>
        </a:p>
      </dgm:t>
    </dgm:pt>
    <dgm:pt modelId="{340DA341-93D5-4B58-A03C-355209547A4C}" type="sibTrans" cxnId="{880DFBF3-35B7-4BD9-829D-82406BE66479}">
      <dgm:prSet/>
      <dgm:spPr/>
      <dgm:t>
        <a:bodyPr/>
        <a:lstStyle/>
        <a:p>
          <a:endParaRPr lang="es-EC"/>
        </a:p>
      </dgm:t>
    </dgm:pt>
    <dgm:pt modelId="{76AA8B20-3BD8-410D-A4A9-1ECDA18F9A40}">
      <dgm:prSet phldrT="[Texto]"/>
      <dgm:spPr/>
      <dgm:t>
        <a:bodyPr/>
        <a:lstStyle/>
        <a:p>
          <a:r>
            <a:rPr lang="es-EC" dirty="0"/>
            <a:t>Ovocito  secundario </a:t>
          </a:r>
        </a:p>
      </dgm:t>
    </dgm:pt>
    <dgm:pt modelId="{1B136230-6EF5-4024-A237-1936EBCB591C}" type="parTrans" cxnId="{AE64B2D8-A5B7-4E0A-BA50-CD7498018D74}">
      <dgm:prSet/>
      <dgm:spPr/>
      <dgm:t>
        <a:bodyPr/>
        <a:lstStyle/>
        <a:p>
          <a:endParaRPr lang="es-EC"/>
        </a:p>
      </dgm:t>
    </dgm:pt>
    <dgm:pt modelId="{0F31741A-489E-48D6-B65A-505E8D37F3A2}" type="sibTrans" cxnId="{AE64B2D8-A5B7-4E0A-BA50-CD7498018D74}">
      <dgm:prSet/>
      <dgm:spPr/>
      <dgm:t>
        <a:bodyPr/>
        <a:lstStyle/>
        <a:p>
          <a:endParaRPr lang="es-EC"/>
        </a:p>
      </dgm:t>
    </dgm:pt>
    <dgm:pt modelId="{FA38E930-48CE-472F-9E65-1314E3D34A69}">
      <dgm:prSet phldrT="[Texto]"/>
      <dgm:spPr/>
      <dgm:t>
        <a:bodyPr/>
        <a:lstStyle/>
        <a:p>
          <a:r>
            <a:rPr lang="es-EC" dirty="0"/>
            <a:t>General, el día 14 de un ciclo de 28 días.</a:t>
          </a:r>
        </a:p>
      </dgm:t>
    </dgm:pt>
    <dgm:pt modelId="{FC5535D0-DF35-4787-A5E5-A7D6B1F71E94}" type="parTrans" cxnId="{B12A6756-3533-4CA1-AFF4-D7B8A4C36BEA}">
      <dgm:prSet/>
      <dgm:spPr/>
      <dgm:t>
        <a:bodyPr/>
        <a:lstStyle/>
        <a:p>
          <a:endParaRPr lang="es-EC"/>
        </a:p>
      </dgm:t>
    </dgm:pt>
    <dgm:pt modelId="{FACABD95-2F1E-49DE-8D99-7D0EDD0F272D}" type="sibTrans" cxnId="{B12A6756-3533-4CA1-AFF4-D7B8A4C36BEA}">
      <dgm:prSet/>
      <dgm:spPr/>
      <dgm:t>
        <a:bodyPr/>
        <a:lstStyle/>
        <a:p>
          <a:endParaRPr lang="es-EC"/>
        </a:p>
      </dgm:t>
    </dgm:pt>
    <dgm:pt modelId="{BAB13078-6D3E-40ED-8D95-057D35B60D7A}" type="pres">
      <dgm:prSet presAssocID="{23DCBD97-3571-4A7C-9DF1-CD1372E3ADA7}" presName="CompostProcess" presStyleCnt="0">
        <dgm:presLayoutVars>
          <dgm:dir/>
          <dgm:resizeHandles val="exact"/>
        </dgm:presLayoutVars>
      </dgm:prSet>
      <dgm:spPr/>
    </dgm:pt>
    <dgm:pt modelId="{758B9237-05A3-4A94-8195-8CD77B330B43}" type="pres">
      <dgm:prSet presAssocID="{23DCBD97-3571-4A7C-9DF1-CD1372E3ADA7}" presName="arrow" presStyleLbl="bgShp" presStyleIdx="0" presStyleCnt="1"/>
      <dgm:spPr/>
    </dgm:pt>
    <dgm:pt modelId="{826D93DE-9A00-43A3-8D1E-210F2806DC40}" type="pres">
      <dgm:prSet presAssocID="{23DCBD97-3571-4A7C-9DF1-CD1372E3ADA7}" presName="linearProcess" presStyleCnt="0"/>
      <dgm:spPr/>
    </dgm:pt>
    <dgm:pt modelId="{C5FFE1EC-50C9-4EA9-B7DC-798B791753DE}" type="pres">
      <dgm:prSet presAssocID="{233816B5-7AB5-4902-AC43-71EDF0FA5B30}" presName="textNode" presStyleLbl="node1" presStyleIdx="0" presStyleCnt="3">
        <dgm:presLayoutVars>
          <dgm:bulletEnabled val="1"/>
        </dgm:presLayoutVars>
      </dgm:prSet>
      <dgm:spPr/>
    </dgm:pt>
    <dgm:pt modelId="{5158890C-C817-43B4-9CE7-70BF668AA82F}" type="pres">
      <dgm:prSet presAssocID="{340DA341-93D5-4B58-A03C-355209547A4C}" presName="sibTrans" presStyleCnt="0"/>
      <dgm:spPr/>
    </dgm:pt>
    <dgm:pt modelId="{93D88BFB-BA47-46A0-A3E0-A1C303886931}" type="pres">
      <dgm:prSet presAssocID="{76AA8B20-3BD8-410D-A4A9-1ECDA18F9A40}" presName="textNode" presStyleLbl="node1" presStyleIdx="1" presStyleCnt="3">
        <dgm:presLayoutVars>
          <dgm:bulletEnabled val="1"/>
        </dgm:presLayoutVars>
      </dgm:prSet>
      <dgm:spPr/>
    </dgm:pt>
    <dgm:pt modelId="{A9A5927E-4440-4E23-AECD-A000C541404E}" type="pres">
      <dgm:prSet presAssocID="{0F31741A-489E-48D6-B65A-505E8D37F3A2}" presName="sibTrans" presStyleCnt="0"/>
      <dgm:spPr/>
    </dgm:pt>
    <dgm:pt modelId="{CB6A67D5-333E-480C-AEA3-E594DE68EB0A}" type="pres">
      <dgm:prSet presAssocID="{FA38E930-48CE-472F-9E65-1314E3D34A69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53E8101C-8632-458C-BCF3-DDBC7C45A525}" type="presOf" srcId="{233816B5-7AB5-4902-AC43-71EDF0FA5B30}" destId="{C5FFE1EC-50C9-4EA9-B7DC-798B791753DE}" srcOrd="0" destOrd="0" presId="urn:microsoft.com/office/officeart/2005/8/layout/hProcess9"/>
    <dgm:cxn modelId="{0D5F1227-35C1-4E66-A362-ADDBA964F0AE}" type="presOf" srcId="{76AA8B20-3BD8-410D-A4A9-1ECDA18F9A40}" destId="{93D88BFB-BA47-46A0-A3E0-A1C303886931}" srcOrd="0" destOrd="0" presId="urn:microsoft.com/office/officeart/2005/8/layout/hProcess9"/>
    <dgm:cxn modelId="{2BDF2A34-AEB6-457E-9D74-9DB503461CEA}" type="presOf" srcId="{23DCBD97-3571-4A7C-9DF1-CD1372E3ADA7}" destId="{BAB13078-6D3E-40ED-8D95-057D35B60D7A}" srcOrd="0" destOrd="0" presId="urn:microsoft.com/office/officeart/2005/8/layout/hProcess9"/>
    <dgm:cxn modelId="{B12A6756-3533-4CA1-AFF4-D7B8A4C36BEA}" srcId="{23DCBD97-3571-4A7C-9DF1-CD1372E3ADA7}" destId="{FA38E930-48CE-472F-9E65-1314E3D34A69}" srcOrd="2" destOrd="0" parTransId="{FC5535D0-DF35-4787-A5E5-A7D6B1F71E94}" sibTransId="{FACABD95-2F1E-49DE-8D99-7D0EDD0F272D}"/>
    <dgm:cxn modelId="{DA7E00C6-4AF3-432E-AF52-9D2A72E93E04}" type="presOf" srcId="{FA38E930-48CE-472F-9E65-1314E3D34A69}" destId="{CB6A67D5-333E-480C-AEA3-E594DE68EB0A}" srcOrd="0" destOrd="0" presId="urn:microsoft.com/office/officeart/2005/8/layout/hProcess9"/>
    <dgm:cxn modelId="{AE64B2D8-A5B7-4E0A-BA50-CD7498018D74}" srcId="{23DCBD97-3571-4A7C-9DF1-CD1372E3ADA7}" destId="{76AA8B20-3BD8-410D-A4A9-1ECDA18F9A40}" srcOrd="1" destOrd="0" parTransId="{1B136230-6EF5-4024-A237-1936EBCB591C}" sibTransId="{0F31741A-489E-48D6-B65A-505E8D37F3A2}"/>
    <dgm:cxn modelId="{880DFBF3-35B7-4BD9-829D-82406BE66479}" srcId="{23DCBD97-3571-4A7C-9DF1-CD1372E3ADA7}" destId="{233816B5-7AB5-4902-AC43-71EDF0FA5B30}" srcOrd="0" destOrd="0" parTransId="{0023BD18-5E25-442E-A48A-90D22C9212BC}" sibTransId="{340DA341-93D5-4B58-A03C-355209547A4C}"/>
    <dgm:cxn modelId="{D74B78DC-7125-45B6-A845-85F5565D292E}" type="presParOf" srcId="{BAB13078-6D3E-40ED-8D95-057D35B60D7A}" destId="{758B9237-05A3-4A94-8195-8CD77B330B43}" srcOrd="0" destOrd="0" presId="urn:microsoft.com/office/officeart/2005/8/layout/hProcess9"/>
    <dgm:cxn modelId="{D0422D4F-BB23-449B-A4F5-FFD49D375D5B}" type="presParOf" srcId="{BAB13078-6D3E-40ED-8D95-057D35B60D7A}" destId="{826D93DE-9A00-43A3-8D1E-210F2806DC40}" srcOrd="1" destOrd="0" presId="urn:microsoft.com/office/officeart/2005/8/layout/hProcess9"/>
    <dgm:cxn modelId="{44813C64-DDA6-41A3-ABD3-6313BB6C71E4}" type="presParOf" srcId="{826D93DE-9A00-43A3-8D1E-210F2806DC40}" destId="{C5FFE1EC-50C9-4EA9-B7DC-798B791753DE}" srcOrd="0" destOrd="0" presId="urn:microsoft.com/office/officeart/2005/8/layout/hProcess9"/>
    <dgm:cxn modelId="{D410B04E-2F30-488D-86BD-EA8BF16497A2}" type="presParOf" srcId="{826D93DE-9A00-43A3-8D1E-210F2806DC40}" destId="{5158890C-C817-43B4-9CE7-70BF668AA82F}" srcOrd="1" destOrd="0" presId="urn:microsoft.com/office/officeart/2005/8/layout/hProcess9"/>
    <dgm:cxn modelId="{7B63A292-5C78-4C18-A84F-FE30E44B9E0F}" type="presParOf" srcId="{826D93DE-9A00-43A3-8D1E-210F2806DC40}" destId="{93D88BFB-BA47-46A0-A3E0-A1C303886931}" srcOrd="2" destOrd="0" presId="urn:microsoft.com/office/officeart/2005/8/layout/hProcess9"/>
    <dgm:cxn modelId="{EF0E9693-FD44-45B0-91C2-EA864481BC94}" type="presParOf" srcId="{826D93DE-9A00-43A3-8D1E-210F2806DC40}" destId="{A9A5927E-4440-4E23-AECD-A000C541404E}" srcOrd="3" destOrd="0" presId="urn:microsoft.com/office/officeart/2005/8/layout/hProcess9"/>
    <dgm:cxn modelId="{48F2AFC2-B25F-4689-81B0-B89127CA4753}" type="presParOf" srcId="{826D93DE-9A00-43A3-8D1E-210F2806DC40}" destId="{CB6A67D5-333E-480C-AEA3-E594DE68EB0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8ACC096-93B0-4269-BEA0-F0A0AC033C62}" type="doc">
      <dgm:prSet loTypeId="urn:microsoft.com/office/officeart/2005/8/layout/pyramid2" loCatId="list" qsTypeId="urn:microsoft.com/office/officeart/2005/8/quickstyle/simple1" qsCatId="simple" csTypeId="urn:microsoft.com/office/officeart/2005/8/colors/accent3_5" csCatId="accent3" phldr="1"/>
      <dgm:spPr/>
    </dgm:pt>
    <dgm:pt modelId="{6CA87825-2A50-4CC7-868E-11FE5C838998}">
      <dgm:prSet phldrT="[Texto]"/>
      <dgm:spPr/>
      <dgm:t>
        <a:bodyPr/>
        <a:lstStyle/>
        <a:p>
          <a:r>
            <a:rPr lang="es-EC" dirty="0"/>
            <a:t>Retroalimentación positiva (</a:t>
          </a:r>
          <a:r>
            <a:rPr lang="es-EC" dirty="0" err="1"/>
            <a:t>feedback</a:t>
          </a:r>
          <a:endParaRPr lang="es-EC" dirty="0"/>
        </a:p>
        <a:p>
          <a:r>
            <a:rPr lang="es-EC" dirty="0"/>
            <a:t>positivo) sobre las células que secretan </a:t>
          </a:r>
          <a:r>
            <a:rPr lang="es-EC" dirty="0" err="1"/>
            <a:t>LH</a:t>
          </a:r>
          <a:r>
            <a:rPr lang="es-EC" dirty="0"/>
            <a:t> y hormona liberadora</a:t>
          </a:r>
        </a:p>
        <a:p>
          <a:r>
            <a:rPr lang="es-EC" dirty="0"/>
            <a:t>de gonadotrofinas (GnRH</a:t>
          </a:r>
        </a:p>
      </dgm:t>
    </dgm:pt>
    <dgm:pt modelId="{FA6CF479-B816-463F-8FAB-24C5949BB768}" type="parTrans" cxnId="{6924BD16-387D-4E91-8E7F-A6A5417BFA86}">
      <dgm:prSet/>
      <dgm:spPr/>
      <dgm:t>
        <a:bodyPr/>
        <a:lstStyle/>
        <a:p>
          <a:endParaRPr lang="es-EC"/>
        </a:p>
      </dgm:t>
    </dgm:pt>
    <dgm:pt modelId="{D169A365-A40C-45F8-A38C-45DEFFECD879}" type="sibTrans" cxnId="{6924BD16-387D-4E91-8E7F-A6A5417BFA86}">
      <dgm:prSet/>
      <dgm:spPr/>
      <dgm:t>
        <a:bodyPr/>
        <a:lstStyle/>
        <a:p>
          <a:endParaRPr lang="es-EC"/>
        </a:p>
      </dgm:t>
    </dgm:pt>
    <dgm:pt modelId="{31CE974B-AFFC-4B9B-AA64-4BB984A61431}">
      <dgm:prSet phldrT="[Texto]"/>
      <dgm:spPr/>
      <dgm:t>
        <a:bodyPr/>
        <a:lstStyle/>
        <a:p>
          <a:r>
            <a:rPr lang="es-EC" dirty="0"/>
            <a:t>Promueven la ovulación, de la siguiente</a:t>
          </a:r>
        </a:p>
        <a:p>
          <a:r>
            <a:rPr lang="es-EC" dirty="0"/>
            <a:t>manera</a:t>
          </a:r>
        </a:p>
      </dgm:t>
    </dgm:pt>
    <dgm:pt modelId="{D8D0F21C-BC9F-4F1B-8A76-0AD7F989E2E6}" type="parTrans" cxnId="{B210A8C3-0E40-43B8-9F94-9A81A4D537E5}">
      <dgm:prSet/>
      <dgm:spPr/>
      <dgm:t>
        <a:bodyPr/>
        <a:lstStyle/>
        <a:p>
          <a:endParaRPr lang="es-EC"/>
        </a:p>
      </dgm:t>
    </dgm:pt>
    <dgm:pt modelId="{CAA117BF-D6AE-466B-9597-BAB5FBEB8B3F}" type="sibTrans" cxnId="{B210A8C3-0E40-43B8-9F94-9A81A4D537E5}">
      <dgm:prSet/>
      <dgm:spPr/>
      <dgm:t>
        <a:bodyPr/>
        <a:lstStyle/>
        <a:p>
          <a:endParaRPr lang="es-EC"/>
        </a:p>
      </dgm:t>
    </dgm:pt>
    <dgm:pt modelId="{606EAC81-DCD6-4E97-8A6F-718D2D1EB368}" type="pres">
      <dgm:prSet presAssocID="{68ACC096-93B0-4269-BEA0-F0A0AC033C62}" presName="compositeShape" presStyleCnt="0">
        <dgm:presLayoutVars>
          <dgm:dir/>
          <dgm:resizeHandles/>
        </dgm:presLayoutVars>
      </dgm:prSet>
      <dgm:spPr/>
    </dgm:pt>
    <dgm:pt modelId="{43EC850D-2C5E-4997-802F-05FF08AD2FFD}" type="pres">
      <dgm:prSet presAssocID="{68ACC096-93B0-4269-BEA0-F0A0AC033C62}" presName="pyramid" presStyleLbl="node1" presStyleIdx="0" presStyleCnt="1"/>
      <dgm:spPr/>
    </dgm:pt>
    <dgm:pt modelId="{39371965-BA78-41A3-8FC9-6A2BF6BBD420}" type="pres">
      <dgm:prSet presAssocID="{68ACC096-93B0-4269-BEA0-F0A0AC033C62}" presName="theList" presStyleCnt="0"/>
      <dgm:spPr/>
    </dgm:pt>
    <dgm:pt modelId="{49ED02AA-7321-4345-B113-CBD83B024E94}" type="pres">
      <dgm:prSet presAssocID="{6CA87825-2A50-4CC7-868E-11FE5C838998}" presName="aNode" presStyleLbl="fgAcc1" presStyleIdx="0" presStyleCnt="2">
        <dgm:presLayoutVars>
          <dgm:bulletEnabled val="1"/>
        </dgm:presLayoutVars>
      </dgm:prSet>
      <dgm:spPr/>
    </dgm:pt>
    <dgm:pt modelId="{3565AF6D-1D19-41BF-B124-EE51B8ABE23E}" type="pres">
      <dgm:prSet presAssocID="{6CA87825-2A50-4CC7-868E-11FE5C838998}" presName="aSpace" presStyleCnt="0"/>
      <dgm:spPr/>
    </dgm:pt>
    <dgm:pt modelId="{7A5F133A-3AE3-4E6C-B020-1DC7CD7553AC}" type="pres">
      <dgm:prSet presAssocID="{31CE974B-AFFC-4B9B-AA64-4BB984A61431}" presName="aNode" presStyleLbl="fgAcc1" presStyleIdx="1" presStyleCnt="2">
        <dgm:presLayoutVars>
          <dgm:bulletEnabled val="1"/>
        </dgm:presLayoutVars>
      </dgm:prSet>
      <dgm:spPr/>
    </dgm:pt>
    <dgm:pt modelId="{09597F03-394A-450B-9BDF-E07E4B068630}" type="pres">
      <dgm:prSet presAssocID="{31CE974B-AFFC-4B9B-AA64-4BB984A61431}" presName="aSpace" presStyleCnt="0"/>
      <dgm:spPr/>
    </dgm:pt>
  </dgm:ptLst>
  <dgm:cxnLst>
    <dgm:cxn modelId="{6924BD16-387D-4E91-8E7F-A6A5417BFA86}" srcId="{68ACC096-93B0-4269-BEA0-F0A0AC033C62}" destId="{6CA87825-2A50-4CC7-868E-11FE5C838998}" srcOrd="0" destOrd="0" parTransId="{FA6CF479-B816-463F-8FAB-24C5949BB768}" sibTransId="{D169A365-A40C-45F8-A38C-45DEFFECD879}"/>
    <dgm:cxn modelId="{C501FC8A-A5AB-4824-A028-F7CEEF48B928}" type="presOf" srcId="{68ACC096-93B0-4269-BEA0-F0A0AC033C62}" destId="{606EAC81-DCD6-4E97-8A6F-718D2D1EB368}" srcOrd="0" destOrd="0" presId="urn:microsoft.com/office/officeart/2005/8/layout/pyramid2"/>
    <dgm:cxn modelId="{0C6292A7-6B65-40B3-A55B-D505CDE211AA}" type="presOf" srcId="{31CE974B-AFFC-4B9B-AA64-4BB984A61431}" destId="{7A5F133A-3AE3-4E6C-B020-1DC7CD7553AC}" srcOrd="0" destOrd="0" presId="urn:microsoft.com/office/officeart/2005/8/layout/pyramid2"/>
    <dgm:cxn modelId="{B210A8C3-0E40-43B8-9F94-9A81A4D537E5}" srcId="{68ACC096-93B0-4269-BEA0-F0A0AC033C62}" destId="{31CE974B-AFFC-4B9B-AA64-4BB984A61431}" srcOrd="1" destOrd="0" parTransId="{D8D0F21C-BC9F-4F1B-8A76-0AD7F989E2E6}" sibTransId="{CAA117BF-D6AE-466B-9597-BAB5FBEB8B3F}"/>
    <dgm:cxn modelId="{2C9555FB-2C3D-4B51-8323-46AA02DF163F}" type="presOf" srcId="{6CA87825-2A50-4CC7-868E-11FE5C838998}" destId="{49ED02AA-7321-4345-B113-CBD83B024E94}" srcOrd="0" destOrd="0" presId="urn:microsoft.com/office/officeart/2005/8/layout/pyramid2"/>
    <dgm:cxn modelId="{59A48760-5886-411D-8F64-418DF6DA35C2}" type="presParOf" srcId="{606EAC81-DCD6-4E97-8A6F-718D2D1EB368}" destId="{43EC850D-2C5E-4997-802F-05FF08AD2FFD}" srcOrd="0" destOrd="0" presId="urn:microsoft.com/office/officeart/2005/8/layout/pyramid2"/>
    <dgm:cxn modelId="{91326C70-D104-40D6-B63F-01F73D7FF4CF}" type="presParOf" srcId="{606EAC81-DCD6-4E97-8A6F-718D2D1EB368}" destId="{39371965-BA78-41A3-8FC9-6A2BF6BBD420}" srcOrd="1" destOrd="0" presId="urn:microsoft.com/office/officeart/2005/8/layout/pyramid2"/>
    <dgm:cxn modelId="{BD00E0E6-5DF0-4088-A743-5A107912025B}" type="presParOf" srcId="{39371965-BA78-41A3-8FC9-6A2BF6BBD420}" destId="{49ED02AA-7321-4345-B113-CBD83B024E94}" srcOrd="0" destOrd="0" presId="urn:microsoft.com/office/officeart/2005/8/layout/pyramid2"/>
    <dgm:cxn modelId="{4B13C9B1-4DE0-43B3-A938-34EB44368E26}" type="presParOf" srcId="{39371965-BA78-41A3-8FC9-6A2BF6BBD420}" destId="{3565AF6D-1D19-41BF-B124-EE51B8ABE23E}" srcOrd="1" destOrd="0" presId="urn:microsoft.com/office/officeart/2005/8/layout/pyramid2"/>
    <dgm:cxn modelId="{0ED95F32-F173-453F-925E-5997424A54E6}" type="presParOf" srcId="{39371965-BA78-41A3-8FC9-6A2BF6BBD420}" destId="{7A5F133A-3AE3-4E6C-B020-1DC7CD7553AC}" srcOrd="2" destOrd="0" presId="urn:microsoft.com/office/officeart/2005/8/layout/pyramid2"/>
    <dgm:cxn modelId="{BA9C3256-09E8-4D2B-93C2-9CF90133C281}" type="presParOf" srcId="{39371965-BA78-41A3-8FC9-6A2BF6BBD420}" destId="{09597F03-394A-450B-9BDF-E07E4B068630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94B6CF9-9824-4221-A643-E28DD779621D}" type="doc">
      <dgm:prSet loTypeId="urn:microsoft.com/office/officeart/2005/8/layout/process2" loCatId="process" qsTypeId="urn:microsoft.com/office/officeart/2005/8/quickstyle/simple1" qsCatId="simple" csTypeId="urn:microsoft.com/office/officeart/2005/8/colors/accent2_1" csCatId="accent2" phldr="1"/>
      <dgm:spPr/>
    </dgm:pt>
    <dgm:pt modelId="{A17A16D6-0214-4347-A3BD-1B72DA956F10}">
      <dgm:prSet phldrT="[Texto]"/>
      <dgm:spPr/>
      <dgm:t>
        <a:bodyPr/>
        <a:lstStyle/>
        <a:p>
          <a:r>
            <a:rPr lang="es-EC" dirty="0"/>
            <a:t>Tiempo que transcurre desde la ovulación hasta el inicio de una</a:t>
          </a:r>
        </a:p>
        <a:p>
          <a:r>
            <a:rPr lang="es-EC" dirty="0"/>
            <a:t>nueva menstruación.</a:t>
          </a:r>
        </a:p>
      </dgm:t>
    </dgm:pt>
    <dgm:pt modelId="{E603C3D5-29FC-4630-B4BE-27BC16332DD5}" type="parTrans" cxnId="{0965A692-E3AB-4DF2-83A0-CF310F6450EA}">
      <dgm:prSet/>
      <dgm:spPr/>
      <dgm:t>
        <a:bodyPr/>
        <a:lstStyle/>
        <a:p>
          <a:endParaRPr lang="es-EC"/>
        </a:p>
      </dgm:t>
    </dgm:pt>
    <dgm:pt modelId="{3EAAF4A4-6C67-4C40-A459-00408BB55CD1}" type="sibTrans" cxnId="{0965A692-E3AB-4DF2-83A0-CF310F6450EA}">
      <dgm:prSet/>
      <dgm:spPr/>
      <dgm:t>
        <a:bodyPr/>
        <a:lstStyle/>
        <a:p>
          <a:endParaRPr lang="es-EC"/>
        </a:p>
      </dgm:t>
    </dgm:pt>
    <dgm:pt modelId="{10BAFE3E-E851-45DB-BE8B-ABDC4840A642}">
      <dgm:prSet phldrT="[Texto]"/>
      <dgm:spPr/>
      <dgm:t>
        <a:bodyPr/>
        <a:lstStyle/>
        <a:p>
          <a:r>
            <a:rPr lang="es-EC" dirty="0"/>
            <a:t>desde el día 15 al día 28</a:t>
          </a:r>
        </a:p>
      </dgm:t>
    </dgm:pt>
    <dgm:pt modelId="{4BA33423-9863-4620-B4BF-C0D6218D9357}" type="parTrans" cxnId="{D4A95EEE-1F16-45CB-B578-82A70EBE2A8F}">
      <dgm:prSet/>
      <dgm:spPr/>
      <dgm:t>
        <a:bodyPr/>
        <a:lstStyle/>
        <a:p>
          <a:endParaRPr lang="es-EC"/>
        </a:p>
      </dgm:t>
    </dgm:pt>
    <dgm:pt modelId="{2AB3D041-E009-4A64-9B00-BCFBB9A66A75}" type="sibTrans" cxnId="{D4A95EEE-1F16-45CB-B578-82A70EBE2A8F}">
      <dgm:prSet/>
      <dgm:spPr/>
      <dgm:t>
        <a:bodyPr/>
        <a:lstStyle/>
        <a:p>
          <a:endParaRPr lang="es-EC"/>
        </a:p>
      </dgm:t>
    </dgm:pt>
    <dgm:pt modelId="{F2EA0164-F217-4DDB-B10D-7DDA4DAEE208}" type="pres">
      <dgm:prSet presAssocID="{594B6CF9-9824-4221-A643-E28DD779621D}" presName="linearFlow" presStyleCnt="0">
        <dgm:presLayoutVars>
          <dgm:resizeHandles val="exact"/>
        </dgm:presLayoutVars>
      </dgm:prSet>
      <dgm:spPr/>
    </dgm:pt>
    <dgm:pt modelId="{B4E9E0D0-F714-4F5E-BE94-E6DC5715ACBD}" type="pres">
      <dgm:prSet presAssocID="{A17A16D6-0214-4347-A3BD-1B72DA956F10}" presName="node" presStyleLbl="node1" presStyleIdx="0" presStyleCnt="2">
        <dgm:presLayoutVars>
          <dgm:bulletEnabled val="1"/>
        </dgm:presLayoutVars>
      </dgm:prSet>
      <dgm:spPr/>
    </dgm:pt>
    <dgm:pt modelId="{4C2251A2-2E57-46A7-97C2-35AC0E5697C7}" type="pres">
      <dgm:prSet presAssocID="{3EAAF4A4-6C67-4C40-A459-00408BB55CD1}" presName="sibTrans" presStyleLbl="sibTrans2D1" presStyleIdx="0" presStyleCnt="1"/>
      <dgm:spPr/>
    </dgm:pt>
    <dgm:pt modelId="{7FF31B4C-356F-4948-AE50-CBD8861638F6}" type="pres">
      <dgm:prSet presAssocID="{3EAAF4A4-6C67-4C40-A459-00408BB55CD1}" presName="connectorText" presStyleLbl="sibTrans2D1" presStyleIdx="0" presStyleCnt="1"/>
      <dgm:spPr/>
    </dgm:pt>
    <dgm:pt modelId="{7A711479-3E71-47F9-91C4-7F8FCBB5BEC0}" type="pres">
      <dgm:prSet presAssocID="{10BAFE3E-E851-45DB-BE8B-ABDC4840A642}" presName="node" presStyleLbl="node1" presStyleIdx="1" presStyleCnt="2">
        <dgm:presLayoutVars>
          <dgm:bulletEnabled val="1"/>
        </dgm:presLayoutVars>
      </dgm:prSet>
      <dgm:spPr/>
    </dgm:pt>
  </dgm:ptLst>
  <dgm:cxnLst>
    <dgm:cxn modelId="{6A7C6F52-D69F-4D85-AB4E-21FDFEEB308B}" type="presOf" srcId="{594B6CF9-9824-4221-A643-E28DD779621D}" destId="{F2EA0164-F217-4DDB-B10D-7DDA4DAEE208}" srcOrd="0" destOrd="0" presId="urn:microsoft.com/office/officeart/2005/8/layout/process2"/>
    <dgm:cxn modelId="{1B270B90-1310-4A43-971E-7AFC98DAA858}" type="presOf" srcId="{3EAAF4A4-6C67-4C40-A459-00408BB55CD1}" destId="{7FF31B4C-356F-4948-AE50-CBD8861638F6}" srcOrd="1" destOrd="0" presId="urn:microsoft.com/office/officeart/2005/8/layout/process2"/>
    <dgm:cxn modelId="{0965A692-E3AB-4DF2-83A0-CF310F6450EA}" srcId="{594B6CF9-9824-4221-A643-E28DD779621D}" destId="{A17A16D6-0214-4347-A3BD-1B72DA956F10}" srcOrd="0" destOrd="0" parTransId="{E603C3D5-29FC-4630-B4BE-27BC16332DD5}" sibTransId="{3EAAF4A4-6C67-4C40-A459-00408BB55CD1}"/>
    <dgm:cxn modelId="{57597DC7-59BD-4B63-AA2C-2F51C7A2AF37}" type="presOf" srcId="{10BAFE3E-E851-45DB-BE8B-ABDC4840A642}" destId="{7A711479-3E71-47F9-91C4-7F8FCBB5BEC0}" srcOrd="0" destOrd="0" presId="urn:microsoft.com/office/officeart/2005/8/layout/process2"/>
    <dgm:cxn modelId="{CC05B6CE-883E-494C-8E4F-9C41D754D0D3}" type="presOf" srcId="{3EAAF4A4-6C67-4C40-A459-00408BB55CD1}" destId="{4C2251A2-2E57-46A7-97C2-35AC0E5697C7}" srcOrd="0" destOrd="0" presId="urn:microsoft.com/office/officeart/2005/8/layout/process2"/>
    <dgm:cxn modelId="{73E0CAE6-9770-4418-A500-172396A1232B}" type="presOf" srcId="{A17A16D6-0214-4347-A3BD-1B72DA956F10}" destId="{B4E9E0D0-F714-4F5E-BE94-E6DC5715ACBD}" srcOrd="0" destOrd="0" presId="urn:microsoft.com/office/officeart/2005/8/layout/process2"/>
    <dgm:cxn modelId="{D4A95EEE-1F16-45CB-B578-82A70EBE2A8F}" srcId="{594B6CF9-9824-4221-A643-E28DD779621D}" destId="{10BAFE3E-E851-45DB-BE8B-ABDC4840A642}" srcOrd="1" destOrd="0" parTransId="{4BA33423-9863-4620-B4BF-C0D6218D9357}" sibTransId="{2AB3D041-E009-4A64-9B00-BCFBB9A66A75}"/>
    <dgm:cxn modelId="{6BDCF2A3-4D9E-4CC2-854E-697E5C961473}" type="presParOf" srcId="{F2EA0164-F217-4DDB-B10D-7DDA4DAEE208}" destId="{B4E9E0D0-F714-4F5E-BE94-E6DC5715ACBD}" srcOrd="0" destOrd="0" presId="urn:microsoft.com/office/officeart/2005/8/layout/process2"/>
    <dgm:cxn modelId="{3E400AAE-61BC-47CF-A83F-8467503CF48F}" type="presParOf" srcId="{F2EA0164-F217-4DDB-B10D-7DDA4DAEE208}" destId="{4C2251A2-2E57-46A7-97C2-35AC0E5697C7}" srcOrd="1" destOrd="0" presId="urn:microsoft.com/office/officeart/2005/8/layout/process2"/>
    <dgm:cxn modelId="{E673D00B-1B35-416C-8476-33B995B2644B}" type="presParOf" srcId="{4C2251A2-2E57-46A7-97C2-35AC0E5697C7}" destId="{7FF31B4C-356F-4948-AE50-CBD8861638F6}" srcOrd="0" destOrd="0" presId="urn:microsoft.com/office/officeart/2005/8/layout/process2"/>
    <dgm:cxn modelId="{E3839FD4-C783-41C7-8D27-0F53FC4D515F}" type="presParOf" srcId="{F2EA0164-F217-4DDB-B10D-7DDA4DAEE208}" destId="{7A711479-3E71-47F9-91C4-7F8FCBB5BEC0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534937A-09BB-4D96-9389-81E5FFF273D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BA8081D-CBB6-4A2D-9F28-7A35EDDC4B9F}">
      <dgm:prSet phldrT="[Texto]"/>
      <dgm:spPr/>
      <dgm:t>
        <a:bodyPr/>
        <a:lstStyle/>
        <a:p>
          <a:r>
            <a:rPr lang="es-EC" dirty="0"/>
            <a:t>FENÓMENOS EN EL OVARIO</a:t>
          </a:r>
        </a:p>
      </dgm:t>
    </dgm:pt>
    <dgm:pt modelId="{28E1DFC5-835C-41DD-B024-C295F6EB1D13}" type="parTrans" cxnId="{613B4EC1-D550-4DE2-BA3E-54165C9DC3EE}">
      <dgm:prSet/>
      <dgm:spPr/>
      <dgm:t>
        <a:bodyPr/>
        <a:lstStyle/>
        <a:p>
          <a:endParaRPr lang="es-EC"/>
        </a:p>
      </dgm:t>
    </dgm:pt>
    <dgm:pt modelId="{534509F2-FE5D-4130-A73C-AE15B646F7E2}" type="sibTrans" cxnId="{613B4EC1-D550-4DE2-BA3E-54165C9DC3EE}">
      <dgm:prSet/>
      <dgm:spPr/>
      <dgm:t>
        <a:bodyPr/>
        <a:lstStyle/>
        <a:p>
          <a:endParaRPr lang="es-EC"/>
        </a:p>
      </dgm:t>
    </dgm:pt>
    <dgm:pt modelId="{23AC27A9-997C-472F-9F74-B45B9E1B556F}">
      <dgm:prSet phldrT="[Texto]"/>
      <dgm:spPr/>
      <dgm:t>
        <a:bodyPr/>
        <a:lstStyle/>
        <a:p>
          <a:r>
            <a:rPr lang="es-EC" dirty="0"/>
            <a:t>Folículo  maduro</a:t>
          </a:r>
        </a:p>
        <a:p>
          <a:r>
            <a:rPr lang="es-EC" dirty="0"/>
            <a:t>colapsa, y la membrana basal entre las células granulosas y la teca</a:t>
          </a:r>
        </a:p>
        <a:p>
          <a:r>
            <a:rPr lang="es-EC" dirty="0"/>
            <a:t>interna</a:t>
          </a:r>
        </a:p>
      </dgm:t>
    </dgm:pt>
    <dgm:pt modelId="{C9AAA44B-A74B-4886-8EA3-E9835E7678F5}" type="parTrans" cxnId="{17146009-5D1D-494D-8293-DA000FF5A99C}">
      <dgm:prSet/>
      <dgm:spPr/>
      <dgm:t>
        <a:bodyPr/>
        <a:lstStyle/>
        <a:p>
          <a:endParaRPr lang="es-EC"/>
        </a:p>
      </dgm:t>
    </dgm:pt>
    <dgm:pt modelId="{E48F9438-893A-41B9-A099-0BDE2DD86A50}" type="sibTrans" cxnId="{17146009-5D1D-494D-8293-DA000FF5A99C}">
      <dgm:prSet/>
      <dgm:spPr/>
      <dgm:t>
        <a:bodyPr/>
        <a:lstStyle/>
        <a:p>
          <a:endParaRPr lang="es-EC"/>
        </a:p>
      </dgm:t>
    </dgm:pt>
    <dgm:pt modelId="{D7075008-69B9-4BD7-BF7C-6B45EDF6ACAA}">
      <dgm:prSet phldrT="[Texto]"/>
      <dgm:spPr/>
      <dgm:t>
        <a:bodyPr/>
        <a:lstStyle/>
        <a:p>
          <a:r>
            <a:rPr lang="es-EC" dirty="0"/>
            <a:t>Células  del cuerpo lúteo o</a:t>
          </a:r>
        </a:p>
        <a:p>
          <a:r>
            <a:rPr lang="es-EC" dirty="0" err="1"/>
            <a:t>luteínicas</a:t>
          </a:r>
          <a:r>
            <a:rPr lang="es-EC" dirty="0"/>
            <a:t> bajo la influencia de la </a:t>
          </a:r>
          <a:r>
            <a:rPr lang="es-EC" dirty="0" err="1"/>
            <a:t>LH</a:t>
          </a:r>
          <a:r>
            <a:rPr lang="es-EC" dirty="0"/>
            <a:t>.</a:t>
          </a:r>
        </a:p>
      </dgm:t>
    </dgm:pt>
    <dgm:pt modelId="{C4B7F234-8363-4733-A551-83B5DBCD7511}" type="parTrans" cxnId="{7C0C9D7A-81A7-40A2-BA7F-A9E77D7FB159}">
      <dgm:prSet/>
      <dgm:spPr/>
      <dgm:t>
        <a:bodyPr/>
        <a:lstStyle/>
        <a:p>
          <a:endParaRPr lang="es-EC"/>
        </a:p>
      </dgm:t>
    </dgm:pt>
    <dgm:pt modelId="{AFBF0DA9-4466-4009-A336-EDE4A5634870}" type="sibTrans" cxnId="{7C0C9D7A-81A7-40A2-BA7F-A9E77D7FB159}">
      <dgm:prSet/>
      <dgm:spPr/>
      <dgm:t>
        <a:bodyPr/>
        <a:lstStyle/>
        <a:p>
          <a:endParaRPr lang="es-EC"/>
        </a:p>
      </dgm:t>
    </dgm:pt>
    <dgm:pt modelId="{33B06567-8230-4F89-B80F-4318CB05CFD1}" type="pres">
      <dgm:prSet presAssocID="{2534937A-09BB-4D96-9389-81E5FFF273DB}" presName="Name0" presStyleCnt="0">
        <dgm:presLayoutVars>
          <dgm:dir/>
          <dgm:resizeHandles val="exact"/>
        </dgm:presLayoutVars>
      </dgm:prSet>
      <dgm:spPr/>
    </dgm:pt>
    <dgm:pt modelId="{630CDF9B-CC22-4600-A813-F11D2A8961BF}" type="pres">
      <dgm:prSet presAssocID="{9BA8081D-CBB6-4A2D-9F28-7A35EDDC4B9F}" presName="node" presStyleLbl="node1" presStyleIdx="0" presStyleCnt="3">
        <dgm:presLayoutVars>
          <dgm:bulletEnabled val="1"/>
        </dgm:presLayoutVars>
      </dgm:prSet>
      <dgm:spPr/>
    </dgm:pt>
    <dgm:pt modelId="{4DE6BC41-05D8-421A-9161-0D561A247FDE}" type="pres">
      <dgm:prSet presAssocID="{534509F2-FE5D-4130-A73C-AE15B646F7E2}" presName="sibTrans" presStyleLbl="sibTrans2D1" presStyleIdx="0" presStyleCnt="2"/>
      <dgm:spPr/>
    </dgm:pt>
    <dgm:pt modelId="{2D6CB0A4-A4D0-44F3-8488-4D9B958DCD66}" type="pres">
      <dgm:prSet presAssocID="{534509F2-FE5D-4130-A73C-AE15B646F7E2}" presName="connectorText" presStyleLbl="sibTrans2D1" presStyleIdx="0" presStyleCnt="2"/>
      <dgm:spPr/>
    </dgm:pt>
    <dgm:pt modelId="{5E56F7CB-4732-4D75-A6C2-2BB5F7145A60}" type="pres">
      <dgm:prSet presAssocID="{23AC27A9-997C-472F-9F74-B45B9E1B556F}" presName="node" presStyleLbl="node1" presStyleIdx="1" presStyleCnt="3">
        <dgm:presLayoutVars>
          <dgm:bulletEnabled val="1"/>
        </dgm:presLayoutVars>
      </dgm:prSet>
      <dgm:spPr/>
    </dgm:pt>
    <dgm:pt modelId="{C198E17C-2277-40A3-9770-802B4EE8BE12}" type="pres">
      <dgm:prSet presAssocID="{E48F9438-893A-41B9-A099-0BDE2DD86A50}" presName="sibTrans" presStyleLbl="sibTrans2D1" presStyleIdx="1" presStyleCnt="2"/>
      <dgm:spPr/>
    </dgm:pt>
    <dgm:pt modelId="{312DAE01-DC88-4684-9627-F5D51912F1C7}" type="pres">
      <dgm:prSet presAssocID="{E48F9438-893A-41B9-A099-0BDE2DD86A50}" presName="connectorText" presStyleLbl="sibTrans2D1" presStyleIdx="1" presStyleCnt="2"/>
      <dgm:spPr/>
    </dgm:pt>
    <dgm:pt modelId="{1A0FE792-D788-48EF-A0FD-6D2CC0B3A39E}" type="pres">
      <dgm:prSet presAssocID="{D7075008-69B9-4BD7-BF7C-6B45EDF6ACAA}" presName="node" presStyleLbl="node1" presStyleIdx="2" presStyleCnt="3">
        <dgm:presLayoutVars>
          <dgm:bulletEnabled val="1"/>
        </dgm:presLayoutVars>
      </dgm:prSet>
      <dgm:spPr/>
    </dgm:pt>
  </dgm:ptLst>
  <dgm:cxnLst>
    <dgm:cxn modelId="{CF439202-A962-44EC-8150-005460271ECA}" type="presOf" srcId="{E48F9438-893A-41B9-A099-0BDE2DD86A50}" destId="{312DAE01-DC88-4684-9627-F5D51912F1C7}" srcOrd="1" destOrd="0" presId="urn:microsoft.com/office/officeart/2005/8/layout/process1"/>
    <dgm:cxn modelId="{17146009-5D1D-494D-8293-DA000FF5A99C}" srcId="{2534937A-09BB-4D96-9389-81E5FFF273DB}" destId="{23AC27A9-997C-472F-9F74-B45B9E1B556F}" srcOrd="1" destOrd="0" parTransId="{C9AAA44B-A74B-4886-8EA3-E9835E7678F5}" sibTransId="{E48F9438-893A-41B9-A099-0BDE2DD86A50}"/>
    <dgm:cxn modelId="{A0F10363-8CA6-4E94-A1BC-C90BEDAF1949}" type="presOf" srcId="{534509F2-FE5D-4130-A73C-AE15B646F7E2}" destId="{4DE6BC41-05D8-421A-9161-0D561A247FDE}" srcOrd="0" destOrd="0" presId="urn:microsoft.com/office/officeart/2005/8/layout/process1"/>
    <dgm:cxn modelId="{01ECBB4C-868F-418D-B37A-0C21A7118ADA}" type="presOf" srcId="{D7075008-69B9-4BD7-BF7C-6B45EDF6ACAA}" destId="{1A0FE792-D788-48EF-A0FD-6D2CC0B3A39E}" srcOrd="0" destOrd="0" presId="urn:microsoft.com/office/officeart/2005/8/layout/process1"/>
    <dgm:cxn modelId="{0F000E58-235E-4E99-AF7F-D9B05BDCBC6B}" type="presOf" srcId="{23AC27A9-997C-472F-9F74-B45B9E1B556F}" destId="{5E56F7CB-4732-4D75-A6C2-2BB5F7145A60}" srcOrd="0" destOrd="0" presId="urn:microsoft.com/office/officeart/2005/8/layout/process1"/>
    <dgm:cxn modelId="{7C0C9D7A-81A7-40A2-BA7F-A9E77D7FB159}" srcId="{2534937A-09BB-4D96-9389-81E5FFF273DB}" destId="{D7075008-69B9-4BD7-BF7C-6B45EDF6ACAA}" srcOrd="2" destOrd="0" parTransId="{C4B7F234-8363-4733-A551-83B5DBCD7511}" sibTransId="{AFBF0DA9-4466-4009-A336-EDE4A5634870}"/>
    <dgm:cxn modelId="{1306C380-6703-4505-BACD-EBAE4CBD8331}" type="presOf" srcId="{E48F9438-893A-41B9-A099-0BDE2DD86A50}" destId="{C198E17C-2277-40A3-9770-802B4EE8BE12}" srcOrd="0" destOrd="0" presId="urn:microsoft.com/office/officeart/2005/8/layout/process1"/>
    <dgm:cxn modelId="{15A8858E-E187-4EE6-ABED-34417675915A}" type="presOf" srcId="{2534937A-09BB-4D96-9389-81E5FFF273DB}" destId="{33B06567-8230-4F89-B80F-4318CB05CFD1}" srcOrd="0" destOrd="0" presId="urn:microsoft.com/office/officeart/2005/8/layout/process1"/>
    <dgm:cxn modelId="{0C779F9F-CA3D-4903-94B2-846E055F9EF0}" type="presOf" srcId="{534509F2-FE5D-4130-A73C-AE15B646F7E2}" destId="{2D6CB0A4-A4D0-44F3-8488-4D9B958DCD66}" srcOrd="1" destOrd="0" presId="urn:microsoft.com/office/officeart/2005/8/layout/process1"/>
    <dgm:cxn modelId="{613B4EC1-D550-4DE2-BA3E-54165C9DC3EE}" srcId="{2534937A-09BB-4D96-9389-81E5FFF273DB}" destId="{9BA8081D-CBB6-4A2D-9F28-7A35EDDC4B9F}" srcOrd="0" destOrd="0" parTransId="{28E1DFC5-835C-41DD-B024-C295F6EB1D13}" sibTransId="{534509F2-FE5D-4130-A73C-AE15B646F7E2}"/>
    <dgm:cxn modelId="{E5C9D1CA-28B7-48F8-987C-B9FEED234C56}" type="presOf" srcId="{9BA8081D-CBB6-4A2D-9F28-7A35EDDC4B9F}" destId="{630CDF9B-CC22-4600-A813-F11D2A8961BF}" srcOrd="0" destOrd="0" presId="urn:microsoft.com/office/officeart/2005/8/layout/process1"/>
    <dgm:cxn modelId="{69A92EC5-B124-422D-8BA3-40BE2B738EBA}" type="presParOf" srcId="{33B06567-8230-4F89-B80F-4318CB05CFD1}" destId="{630CDF9B-CC22-4600-A813-F11D2A8961BF}" srcOrd="0" destOrd="0" presId="urn:microsoft.com/office/officeart/2005/8/layout/process1"/>
    <dgm:cxn modelId="{C3A7E787-AE21-41FD-95D1-FDABA09295C9}" type="presParOf" srcId="{33B06567-8230-4F89-B80F-4318CB05CFD1}" destId="{4DE6BC41-05D8-421A-9161-0D561A247FDE}" srcOrd="1" destOrd="0" presId="urn:microsoft.com/office/officeart/2005/8/layout/process1"/>
    <dgm:cxn modelId="{DE897EE6-3AFF-47F5-A196-197F4EAAB0EF}" type="presParOf" srcId="{4DE6BC41-05D8-421A-9161-0D561A247FDE}" destId="{2D6CB0A4-A4D0-44F3-8488-4D9B958DCD66}" srcOrd="0" destOrd="0" presId="urn:microsoft.com/office/officeart/2005/8/layout/process1"/>
    <dgm:cxn modelId="{43FFF0B6-BDA0-4571-95D7-E532702A03C1}" type="presParOf" srcId="{33B06567-8230-4F89-B80F-4318CB05CFD1}" destId="{5E56F7CB-4732-4D75-A6C2-2BB5F7145A60}" srcOrd="2" destOrd="0" presId="urn:microsoft.com/office/officeart/2005/8/layout/process1"/>
    <dgm:cxn modelId="{289A05D3-DE30-4ACB-9A54-3F27BCFE7C2A}" type="presParOf" srcId="{33B06567-8230-4F89-B80F-4318CB05CFD1}" destId="{C198E17C-2277-40A3-9770-802B4EE8BE12}" srcOrd="3" destOrd="0" presId="urn:microsoft.com/office/officeart/2005/8/layout/process1"/>
    <dgm:cxn modelId="{0989B8E3-6F05-4113-AEB9-B4F9A6792AEE}" type="presParOf" srcId="{C198E17C-2277-40A3-9770-802B4EE8BE12}" destId="{312DAE01-DC88-4684-9627-F5D51912F1C7}" srcOrd="0" destOrd="0" presId="urn:microsoft.com/office/officeart/2005/8/layout/process1"/>
    <dgm:cxn modelId="{77445653-0E49-4D8C-BE20-FD0E14A1776D}" type="presParOf" srcId="{33B06567-8230-4F89-B80F-4318CB05CFD1}" destId="{1A0FE792-D788-48EF-A0FD-6D2CC0B3A39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16A6E45-B48C-4F48-B623-6373353836D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5FE2A2C-BE5E-40AA-905A-F720362D7F40}">
      <dgm:prSet phldrT="[Texto]"/>
      <dgm:spPr/>
      <dgm:t>
        <a:bodyPr/>
        <a:lstStyle/>
        <a:p>
          <a:r>
            <a:rPr lang="es-EC" dirty="0"/>
            <a:t>Si el ovocito</a:t>
          </a:r>
          <a:br>
            <a:rPr lang="es-EC" dirty="0"/>
          </a:br>
          <a:r>
            <a:rPr lang="es-EC" dirty="0"/>
            <a:t>no es fecundado, el cuerpo lúteo permanece como tal sólo por 2</a:t>
          </a:r>
          <a:br>
            <a:rPr lang="es-EC" dirty="0"/>
          </a:br>
          <a:r>
            <a:rPr lang="es-EC" dirty="0"/>
            <a:t>semanas</a:t>
          </a:r>
        </a:p>
      </dgm:t>
    </dgm:pt>
    <dgm:pt modelId="{47359DD1-AE0B-43B3-82EF-5193AB90E30D}" type="parTrans" cxnId="{5FDA17B4-DD71-4BDF-8659-96C44DC88A85}">
      <dgm:prSet/>
      <dgm:spPr/>
      <dgm:t>
        <a:bodyPr/>
        <a:lstStyle/>
        <a:p>
          <a:endParaRPr lang="es-EC"/>
        </a:p>
      </dgm:t>
    </dgm:pt>
    <dgm:pt modelId="{4260D7D2-D2DD-4FA1-920E-9EA4BAC35481}" type="sibTrans" cxnId="{5FDA17B4-DD71-4BDF-8659-96C44DC88A85}">
      <dgm:prSet/>
      <dgm:spPr/>
      <dgm:t>
        <a:bodyPr/>
        <a:lstStyle/>
        <a:p>
          <a:endParaRPr lang="es-EC"/>
        </a:p>
      </dgm:t>
    </dgm:pt>
    <dgm:pt modelId="{433118A4-9625-42ED-A98F-F73102F3782B}">
      <dgm:prSet phldrT="[Texto]"/>
      <dgm:spPr/>
      <dgm:t>
        <a:bodyPr/>
        <a:lstStyle/>
        <a:p>
          <a:r>
            <a:rPr lang="es-EC" dirty="0"/>
            <a:t>su actividad secretoria disminuye y se degenera en</a:t>
          </a:r>
          <a:br>
            <a:rPr lang="es-EC" dirty="0"/>
          </a:br>
          <a:r>
            <a:rPr lang="es-EC" dirty="0"/>
            <a:t>un cuerpo </a:t>
          </a:r>
          <a:r>
            <a:rPr lang="es-EC" dirty="0" err="1"/>
            <a:t>albicans</a:t>
          </a:r>
          <a:r>
            <a:rPr lang="es-EC" dirty="0"/>
            <a:t> </a:t>
          </a:r>
        </a:p>
      </dgm:t>
    </dgm:pt>
    <dgm:pt modelId="{52F0E5F9-FBA4-45CB-9C44-A4BDCB9429D1}" type="parTrans" cxnId="{9FDBE982-737E-429C-8C4F-068286015016}">
      <dgm:prSet/>
      <dgm:spPr/>
      <dgm:t>
        <a:bodyPr/>
        <a:lstStyle/>
        <a:p>
          <a:endParaRPr lang="es-EC"/>
        </a:p>
      </dgm:t>
    </dgm:pt>
    <dgm:pt modelId="{175F1C11-D0DB-48F4-91F7-37B93D86F9F1}" type="sibTrans" cxnId="{9FDBE982-737E-429C-8C4F-068286015016}">
      <dgm:prSet/>
      <dgm:spPr/>
      <dgm:t>
        <a:bodyPr/>
        <a:lstStyle/>
        <a:p>
          <a:endParaRPr lang="es-EC"/>
        </a:p>
      </dgm:t>
    </dgm:pt>
    <dgm:pt modelId="{95BFB3BF-BEB0-4A29-8F76-58CEC5C7E206}">
      <dgm:prSet phldrT="[Texto]"/>
      <dgm:spPr/>
      <dgm:t>
        <a:bodyPr/>
        <a:lstStyle/>
        <a:p>
          <a:r>
            <a:rPr lang="es-EC" dirty="0"/>
            <a:t>El crecimiento folicular</a:t>
          </a:r>
          <a:br>
            <a:rPr lang="es-EC" dirty="0"/>
          </a:br>
          <a:r>
            <a:rPr lang="es-EC" dirty="0"/>
            <a:t>se reanuda</a:t>
          </a:r>
        </a:p>
      </dgm:t>
    </dgm:pt>
    <dgm:pt modelId="{1EDCC6C5-FFC1-4899-AAA2-DCF63B239609}" type="parTrans" cxnId="{938BFBF3-434E-4490-A1C1-83C6053CFFC7}">
      <dgm:prSet/>
      <dgm:spPr/>
      <dgm:t>
        <a:bodyPr/>
        <a:lstStyle/>
        <a:p>
          <a:endParaRPr lang="es-EC"/>
        </a:p>
      </dgm:t>
    </dgm:pt>
    <dgm:pt modelId="{BEC50CB7-94E3-404E-894A-29A9890B72C7}" type="sibTrans" cxnId="{938BFBF3-434E-4490-A1C1-83C6053CFFC7}">
      <dgm:prSet/>
      <dgm:spPr/>
      <dgm:t>
        <a:bodyPr/>
        <a:lstStyle/>
        <a:p>
          <a:endParaRPr lang="es-EC"/>
        </a:p>
      </dgm:t>
    </dgm:pt>
    <dgm:pt modelId="{10B9E0A6-08DD-4A6F-A8D7-1CE6C6F00AA0}" type="pres">
      <dgm:prSet presAssocID="{D16A6E45-B48C-4F48-B623-6373353836DC}" presName="Name0" presStyleCnt="0">
        <dgm:presLayoutVars>
          <dgm:dir/>
          <dgm:resizeHandles val="exact"/>
        </dgm:presLayoutVars>
      </dgm:prSet>
      <dgm:spPr/>
    </dgm:pt>
    <dgm:pt modelId="{355CDC11-8CD4-4A28-BB39-2459E07A11B8}" type="pres">
      <dgm:prSet presAssocID="{55FE2A2C-BE5E-40AA-905A-F720362D7F40}" presName="node" presStyleLbl="node1" presStyleIdx="0" presStyleCnt="3">
        <dgm:presLayoutVars>
          <dgm:bulletEnabled val="1"/>
        </dgm:presLayoutVars>
      </dgm:prSet>
      <dgm:spPr/>
    </dgm:pt>
    <dgm:pt modelId="{FECB8DDF-6047-4A0E-BEB9-1DF2F7CE10AD}" type="pres">
      <dgm:prSet presAssocID="{4260D7D2-D2DD-4FA1-920E-9EA4BAC35481}" presName="sibTrans" presStyleLbl="sibTrans2D1" presStyleIdx="0" presStyleCnt="2"/>
      <dgm:spPr/>
    </dgm:pt>
    <dgm:pt modelId="{1FB3D268-6B35-4573-9E7F-75EB29720F21}" type="pres">
      <dgm:prSet presAssocID="{4260D7D2-D2DD-4FA1-920E-9EA4BAC35481}" presName="connectorText" presStyleLbl="sibTrans2D1" presStyleIdx="0" presStyleCnt="2"/>
      <dgm:spPr/>
    </dgm:pt>
    <dgm:pt modelId="{C7FE6CAE-BB75-4635-A900-DA8BB58BFFA2}" type="pres">
      <dgm:prSet presAssocID="{433118A4-9625-42ED-A98F-F73102F3782B}" presName="node" presStyleLbl="node1" presStyleIdx="1" presStyleCnt="3">
        <dgm:presLayoutVars>
          <dgm:bulletEnabled val="1"/>
        </dgm:presLayoutVars>
      </dgm:prSet>
      <dgm:spPr/>
    </dgm:pt>
    <dgm:pt modelId="{377B856C-11F1-439B-B13A-C99DE2A7D5AE}" type="pres">
      <dgm:prSet presAssocID="{175F1C11-D0DB-48F4-91F7-37B93D86F9F1}" presName="sibTrans" presStyleLbl="sibTrans2D1" presStyleIdx="1" presStyleCnt="2"/>
      <dgm:spPr/>
    </dgm:pt>
    <dgm:pt modelId="{C55EDEC5-6093-404A-8DD2-559C628987D5}" type="pres">
      <dgm:prSet presAssocID="{175F1C11-D0DB-48F4-91F7-37B93D86F9F1}" presName="connectorText" presStyleLbl="sibTrans2D1" presStyleIdx="1" presStyleCnt="2"/>
      <dgm:spPr/>
    </dgm:pt>
    <dgm:pt modelId="{30B96EEE-4A06-46E9-B49B-3A8D684211FF}" type="pres">
      <dgm:prSet presAssocID="{95BFB3BF-BEB0-4A29-8F76-58CEC5C7E206}" presName="node" presStyleLbl="node1" presStyleIdx="2" presStyleCnt="3">
        <dgm:presLayoutVars>
          <dgm:bulletEnabled val="1"/>
        </dgm:presLayoutVars>
      </dgm:prSet>
      <dgm:spPr/>
    </dgm:pt>
  </dgm:ptLst>
  <dgm:cxnLst>
    <dgm:cxn modelId="{B54B1417-7F32-43B1-89C4-A815875B1BB3}" type="presOf" srcId="{175F1C11-D0DB-48F4-91F7-37B93D86F9F1}" destId="{377B856C-11F1-439B-B13A-C99DE2A7D5AE}" srcOrd="0" destOrd="0" presId="urn:microsoft.com/office/officeart/2005/8/layout/process1"/>
    <dgm:cxn modelId="{61E0F21B-B41C-4017-A787-E3256794D80E}" type="presOf" srcId="{55FE2A2C-BE5E-40AA-905A-F720362D7F40}" destId="{355CDC11-8CD4-4A28-BB39-2459E07A11B8}" srcOrd="0" destOrd="0" presId="urn:microsoft.com/office/officeart/2005/8/layout/process1"/>
    <dgm:cxn modelId="{FC83C949-CDC4-4F10-99DE-E1550F0AA5E0}" type="presOf" srcId="{4260D7D2-D2DD-4FA1-920E-9EA4BAC35481}" destId="{FECB8DDF-6047-4A0E-BEB9-1DF2F7CE10AD}" srcOrd="0" destOrd="0" presId="urn:microsoft.com/office/officeart/2005/8/layout/process1"/>
    <dgm:cxn modelId="{9FDBE982-737E-429C-8C4F-068286015016}" srcId="{D16A6E45-B48C-4F48-B623-6373353836DC}" destId="{433118A4-9625-42ED-A98F-F73102F3782B}" srcOrd="1" destOrd="0" parTransId="{52F0E5F9-FBA4-45CB-9C44-A4BDCB9429D1}" sibTransId="{175F1C11-D0DB-48F4-91F7-37B93D86F9F1}"/>
    <dgm:cxn modelId="{5FDA17B4-DD71-4BDF-8659-96C44DC88A85}" srcId="{D16A6E45-B48C-4F48-B623-6373353836DC}" destId="{55FE2A2C-BE5E-40AA-905A-F720362D7F40}" srcOrd="0" destOrd="0" parTransId="{47359DD1-AE0B-43B3-82EF-5193AB90E30D}" sibTransId="{4260D7D2-D2DD-4FA1-920E-9EA4BAC35481}"/>
    <dgm:cxn modelId="{CC09A7B7-7C83-4113-A164-251D6F8694A4}" type="presOf" srcId="{4260D7D2-D2DD-4FA1-920E-9EA4BAC35481}" destId="{1FB3D268-6B35-4573-9E7F-75EB29720F21}" srcOrd="1" destOrd="0" presId="urn:microsoft.com/office/officeart/2005/8/layout/process1"/>
    <dgm:cxn modelId="{9115DBC1-031F-4132-AFD0-375C083F9B61}" type="presOf" srcId="{433118A4-9625-42ED-A98F-F73102F3782B}" destId="{C7FE6CAE-BB75-4635-A900-DA8BB58BFFA2}" srcOrd="0" destOrd="0" presId="urn:microsoft.com/office/officeart/2005/8/layout/process1"/>
    <dgm:cxn modelId="{3E5B42DB-C9D7-4DEB-A256-B9C262E20A15}" type="presOf" srcId="{175F1C11-D0DB-48F4-91F7-37B93D86F9F1}" destId="{C55EDEC5-6093-404A-8DD2-559C628987D5}" srcOrd="1" destOrd="0" presId="urn:microsoft.com/office/officeart/2005/8/layout/process1"/>
    <dgm:cxn modelId="{938BFBF3-434E-4490-A1C1-83C6053CFFC7}" srcId="{D16A6E45-B48C-4F48-B623-6373353836DC}" destId="{95BFB3BF-BEB0-4A29-8F76-58CEC5C7E206}" srcOrd="2" destOrd="0" parTransId="{1EDCC6C5-FFC1-4899-AAA2-DCF63B239609}" sibTransId="{BEC50CB7-94E3-404E-894A-29A9890B72C7}"/>
    <dgm:cxn modelId="{07C3AFF4-5635-4C9B-866B-F59ABB423BA0}" type="presOf" srcId="{D16A6E45-B48C-4F48-B623-6373353836DC}" destId="{10B9E0A6-08DD-4A6F-A8D7-1CE6C6F00AA0}" srcOrd="0" destOrd="0" presId="urn:microsoft.com/office/officeart/2005/8/layout/process1"/>
    <dgm:cxn modelId="{C0BA65FF-61E5-4790-9A4A-C0B64D4889AD}" type="presOf" srcId="{95BFB3BF-BEB0-4A29-8F76-58CEC5C7E206}" destId="{30B96EEE-4A06-46E9-B49B-3A8D684211FF}" srcOrd="0" destOrd="0" presId="urn:microsoft.com/office/officeart/2005/8/layout/process1"/>
    <dgm:cxn modelId="{31FEC6CD-415E-4A6C-9822-6EE1A3CF36E4}" type="presParOf" srcId="{10B9E0A6-08DD-4A6F-A8D7-1CE6C6F00AA0}" destId="{355CDC11-8CD4-4A28-BB39-2459E07A11B8}" srcOrd="0" destOrd="0" presId="urn:microsoft.com/office/officeart/2005/8/layout/process1"/>
    <dgm:cxn modelId="{946E755C-C20F-4A39-B2A0-9D43452D0EBC}" type="presParOf" srcId="{10B9E0A6-08DD-4A6F-A8D7-1CE6C6F00AA0}" destId="{FECB8DDF-6047-4A0E-BEB9-1DF2F7CE10AD}" srcOrd="1" destOrd="0" presId="urn:microsoft.com/office/officeart/2005/8/layout/process1"/>
    <dgm:cxn modelId="{2EDC7562-B604-4E57-BE16-F550DAF14E0D}" type="presParOf" srcId="{FECB8DDF-6047-4A0E-BEB9-1DF2F7CE10AD}" destId="{1FB3D268-6B35-4573-9E7F-75EB29720F21}" srcOrd="0" destOrd="0" presId="urn:microsoft.com/office/officeart/2005/8/layout/process1"/>
    <dgm:cxn modelId="{3C4DF0BB-2E4C-4A2B-9129-F629B794FE86}" type="presParOf" srcId="{10B9E0A6-08DD-4A6F-A8D7-1CE6C6F00AA0}" destId="{C7FE6CAE-BB75-4635-A900-DA8BB58BFFA2}" srcOrd="2" destOrd="0" presId="urn:microsoft.com/office/officeart/2005/8/layout/process1"/>
    <dgm:cxn modelId="{2237BC2C-D71A-4263-98CE-D4CC5972F897}" type="presParOf" srcId="{10B9E0A6-08DD-4A6F-A8D7-1CE6C6F00AA0}" destId="{377B856C-11F1-439B-B13A-C99DE2A7D5AE}" srcOrd="3" destOrd="0" presId="urn:microsoft.com/office/officeart/2005/8/layout/process1"/>
    <dgm:cxn modelId="{03C752F8-DC44-47FA-9FA6-AF6FBF2F53CE}" type="presParOf" srcId="{377B856C-11F1-439B-B13A-C99DE2A7D5AE}" destId="{C55EDEC5-6093-404A-8DD2-559C628987D5}" srcOrd="0" destOrd="0" presId="urn:microsoft.com/office/officeart/2005/8/layout/process1"/>
    <dgm:cxn modelId="{CAFD59C0-3122-465F-A424-D27EBF46CF9D}" type="presParOf" srcId="{10B9E0A6-08DD-4A6F-A8D7-1CE6C6F00AA0}" destId="{30B96EEE-4A06-46E9-B49B-3A8D684211F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05B57CF-6BBE-40FD-BC2A-0A9A9B2F5A5F}" type="doc">
      <dgm:prSet loTypeId="urn:microsoft.com/office/officeart/2005/8/layout/vList2" loCatId="list" qsTypeId="urn:microsoft.com/office/officeart/2005/8/quickstyle/simple4" qsCatId="simple" csTypeId="urn:microsoft.com/office/officeart/2005/8/colors/accent4_2" csCatId="accent4" phldr="1"/>
      <dgm:spPr/>
    </dgm:pt>
    <dgm:pt modelId="{F050612C-B76D-4275-8DB0-F4689C450E09}">
      <dgm:prSet phldrT="[Texto]"/>
      <dgm:spPr/>
      <dgm:t>
        <a:bodyPr/>
        <a:lstStyle/>
        <a:p>
          <a:r>
            <a:rPr lang="es-EC" dirty="0"/>
            <a:t>Cuerpo  lúteo persiste luego de sus 2 semanas de duración habituales</a:t>
          </a:r>
        </a:p>
      </dgm:t>
    </dgm:pt>
    <dgm:pt modelId="{DA34671D-534E-43CD-95C2-E0EBF0B4431D}" type="parTrans" cxnId="{1DFF4C14-2197-45F4-99DE-086DF15D093C}">
      <dgm:prSet/>
      <dgm:spPr/>
      <dgm:t>
        <a:bodyPr/>
        <a:lstStyle/>
        <a:p>
          <a:endParaRPr lang="es-EC"/>
        </a:p>
      </dgm:t>
    </dgm:pt>
    <dgm:pt modelId="{72122DD2-A84C-44CC-981C-9AA6277DFB42}" type="sibTrans" cxnId="{1DFF4C14-2197-45F4-99DE-086DF15D093C}">
      <dgm:prSet/>
      <dgm:spPr/>
      <dgm:t>
        <a:bodyPr/>
        <a:lstStyle/>
        <a:p>
          <a:endParaRPr lang="es-EC"/>
        </a:p>
      </dgm:t>
    </dgm:pt>
    <dgm:pt modelId="{A53E3EA7-F445-4D6F-AC9F-EFF34FF5FB34}">
      <dgm:prSet phldrT="[Texto]"/>
      <dgm:spPr/>
      <dgm:t>
        <a:bodyPr/>
        <a:lstStyle/>
        <a:p>
          <a:r>
            <a:rPr lang="es-EC" dirty="0"/>
            <a:t>Es “rescatado” de la degeneración por la gonadotrofina coriónica</a:t>
          </a:r>
        </a:p>
        <a:p>
          <a:r>
            <a:rPr lang="es-EC" dirty="0"/>
            <a:t>humana (</a:t>
          </a:r>
          <a:r>
            <a:rPr lang="es-EC" dirty="0" err="1"/>
            <a:t>hCG</a:t>
          </a:r>
          <a:r>
            <a:rPr lang="es-EC" dirty="0"/>
            <a:t>)</a:t>
          </a:r>
        </a:p>
      </dgm:t>
    </dgm:pt>
    <dgm:pt modelId="{E9D18F3C-BCE0-4D45-B7D0-8DE9C8C3C197}" type="parTrans" cxnId="{9EC516E9-3A05-458D-97AC-CC235F153FC6}">
      <dgm:prSet/>
      <dgm:spPr/>
      <dgm:t>
        <a:bodyPr/>
        <a:lstStyle/>
        <a:p>
          <a:endParaRPr lang="es-EC"/>
        </a:p>
      </dgm:t>
    </dgm:pt>
    <dgm:pt modelId="{7A464EEF-9F08-4B98-B2A5-427D2C8968B2}" type="sibTrans" cxnId="{9EC516E9-3A05-458D-97AC-CC235F153FC6}">
      <dgm:prSet/>
      <dgm:spPr/>
      <dgm:t>
        <a:bodyPr/>
        <a:lstStyle/>
        <a:p>
          <a:endParaRPr lang="es-EC"/>
        </a:p>
      </dgm:t>
    </dgm:pt>
    <dgm:pt modelId="{C5D222B8-ED30-4F8A-8F8D-4CC865D45E73}">
      <dgm:prSet phldrT="[Texto]"/>
      <dgm:spPr/>
      <dgm:t>
        <a:bodyPr/>
        <a:lstStyle/>
        <a:p>
          <a:r>
            <a:rPr lang="es-EC" dirty="0" err="1"/>
            <a:t>hCG</a:t>
          </a:r>
          <a:r>
            <a:rPr lang="es-EC" dirty="0"/>
            <a:t> en la sangre u orina materna </a:t>
          </a:r>
        </a:p>
      </dgm:t>
    </dgm:pt>
    <dgm:pt modelId="{62727EA5-1F2A-4E80-975A-C5356BD6207F}" type="parTrans" cxnId="{24D95CE8-35F4-4C81-91E4-D620126A7457}">
      <dgm:prSet/>
      <dgm:spPr/>
      <dgm:t>
        <a:bodyPr/>
        <a:lstStyle/>
        <a:p>
          <a:endParaRPr lang="es-EC"/>
        </a:p>
      </dgm:t>
    </dgm:pt>
    <dgm:pt modelId="{AD458846-48A1-4BEB-8C7D-50DF2AFDD6E7}" type="sibTrans" cxnId="{24D95CE8-35F4-4C81-91E4-D620126A7457}">
      <dgm:prSet/>
      <dgm:spPr/>
      <dgm:t>
        <a:bodyPr/>
        <a:lstStyle/>
        <a:p>
          <a:endParaRPr lang="es-EC"/>
        </a:p>
      </dgm:t>
    </dgm:pt>
    <dgm:pt modelId="{C0BCF441-CFE5-42F8-AA3B-E3013B5DB72E}" type="pres">
      <dgm:prSet presAssocID="{905B57CF-6BBE-40FD-BC2A-0A9A9B2F5A5F}" presName="linear" presStyleCnt="0">
        <dgm:presLayoutVars>
          <dgm:animLvl val="lvl"/>
          <dgm:resizeHandles val="exact"/>
        </dgm:presLayoutVars>
      </dgm:prSet>
      <dgm:spPr/>
    </dgm:pt>
    <dgm:pt modelId="{AE5D6898-1D58-4B96-BD15-3FF249506CA5}" type="pres">
      <dgm:prSet presAssocID="{F050612C-B76D-4275-8DB0-F4689C450E0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8C18687-BBCD-45B2-80B6-73ED151A0E46}" type="pres">
      <dgm:prSet presAssocID="{72122DD2-A84C-44CC-981C-9AA6277DFB42}" presName="spacer" presStyleCnt="0"/>
      <dgm:spPr/>
    </dgm:pt>
    <dgm:pt modelId="{87A9145B-D4C3-40A5-A369-196D474544CB}" type="pres">
      <dgm:prSet presAssocID="{A53E3EA7-F445-4D6F-AC9F-EFF34FF5FB3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DDC910C-3B9D-488A-8CE1-C1194BEF6D80}" type="pres">
      <dgm:prSet presAssocID="{7A464EEF-9F08-4B98-B2A5-427D2C8968B2}" presName="spacer" presStyleCnt="0"/>
      <dgm:spPr/>
    </dgm:pt>
    <dgm:pt modelId="{138C517E-1190-469A-999C-1D7030FC7BB2}" type="pres">
      <dgm:prSet presAssocID="{C5D222B8-ED30-4F8A-8F8D-4CC865D45E7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DFF4C14-2197-45F4-99DE-086DF15D093C}" srcId="{905B57CF-6BBE-40FD-BC2A-0A9A9B2F5A5F}" destId="{F050612C-B76D-4275-8DB0-F4689C450E09}" srcOrd="0" destOrd="0" parTransId="{DA34671D-534E-43CD-95C2-E0EBF0B4431D}" sibTransId="{72122DD2-A84C-44CC-981C-9AA6277DFB42}"/>
    <dgm:cxn modelId="{6B777D14-8D08-4C84-B77E-FAF246ADB6B9}" type="presOf" srcId="{F050612C-B76D-4275-8DB0-F4689C450E09}" destId="{AE5D6898-1D58-4B96-BD15-3FF249506CA5}" srcOrd="0" destOrd="0" presId="urn:microsoft.com/office/officeart/2005/8/layout/vList2"/>
    <dgm:cxn modelId="{EB28B322-A7B0-4DE4-87F4-CC164F5E0883}" type="presOf" srcId="{905B57CF-6BBE-40FD-BC2A-0A9A9B2F5A5F}" destId="{C0BCF441-CFE5-42F8-AA3B-E3013B5DB72E}" srcOrd="0" destOrd="0" presId="urn:microsoft.com/office/officeart/2005/8/layout/vList2"/>
    <dgm:cxn modelId="{71959C24-D72B-494D-AAC2-8F5FF0E37550}" type="presOf" srcId="{A53E3EA7-F445-4D6F-AC9F-EFF34FF5FB34}" destId="{87A9145B-D4C3-40A5-A369-196D474544CB}" srcOrd="0" destOrd="0" presId="urn:microsoft.com/office/officeart/2005/8/layout/vList2"/>
    <dgm:cxn modelId="{9C85B841-48EC-470D-AF61-38EE7BB84113}" type="presOf" srcId="{C5D222B8-ED30-4F8A-8F8D-4CC865D45E73}" destId="{138C517E-1190-469A-999C-1D7030FC7BB2}" srcOrd="0" destOrd="0" presId="urn:microsoft.com/office/officeart/2005/8/layout/vList2"/>
    <dgm:cxn modelId="{24D95CE8-35F4-4C81-91E4-D620126A7457}" srcId="{905B57CF-6BBE-40FD-BC2A-0A9A9B2F5A5F}" destId="{C5D222B8-ED30-4F8A-8F8D-4CC865D45E73}" srcOrd="2" destOrd="0" parTransId="{62727EA5-1F2A-4E80-975A-C5356BD6207F}" sibTransId="{AD458846-48A1-4BEB-8C7D-50DF2AFDD6E7}"/>
    <dgm:cxn modelId="{9EC516E9-3A05-458D-97AC-CC235F153FC6}" srcId="{905B57CF-6BBE-40FD-BC2A-0A9A9B2F5A5F}" destId="{A53E3EA7-F445-4D6F-AC9F-EFF34FF5FB34}" srcOrd="1" destOrd="0" parTransId="{E9D18F3C-BCE0-4D45-B7D0-8DE9C8C3C197}" sibTransId="{7A464EEF-9F08-4B98-B2A5-427D2C8968B2}"/>
    <dgm:cxn modelId="{B9784DE2-0A9B-4109-A0A9-E12DDB18B4DC}" type="presParOf" srcId="{C0BCF441-CFE5-42F8-AA3B-E3013B5DB72E}" destId="{AE5D6898-1D58-4B96-BD15-3FF249506CA5}" srcOrd="0" destOrd="0" presId="urn:microsoft.com/office/officeart/2005/8/layout/vList2"/>
    <dgm:cxn modelId="{D6248B20-FD06-4BC5-8958-1A5D5E06A9ED}" type="presParOf" srcId="{C0BCF441-CFE5-42F8-AA3B-E3013B5DB72E}" destId="{88C18687-BBCD-45B2-80B6-73ED151A0E46}" srcOrd="1" destOrd="0" presId="urn:microsoft.com/office/officeart/2005/8/layout/vList2"/>
    <dgm:cxn modelId="{8EF4F98D-559E-492A-8564-E84EA009FEBB}" type="presParOf" srcId="{C0BCF441-CFE5-42F8-AA3B-E3013B5DB72E}" destId="{87A9145B-D4C3-40A5-A369-196D474544CB}" srcOrd="2" destOrd="0" presId="urn:microsoft.com/office/officeart/2005/8/layout/vList2"/>
    <dgm:cxn modelId="{7C35E258-674B-45B4-90AB-333A3FBA18F3}" type="presParOf" srcId="{C0BCF441-CFE5-42F8-AA3B-E3013B5DB72E}" destId="{BDDC910C-3B9D-488A-8CE1-C1194BEF6D80}" srcOrd="3" destOrd="0" presId="urn:microsoft.com/office/officeart/2005/8/layout/vList2"/>
    <dgm:cxn modelId="{F97FE878-945F-41EE-8A05-6A0DD9E26857}" type="presParOf" srcId="{C0BCF441-CFE5-42F8-AA3B-E3013B5DB72E}" destId="{138C517E-1190-469A-999C-1D7030FC7BB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5E0034F-8678-4F3E-BFF6-5AB0B2A55DE4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FBC183D4-E31B-40C6-8058-D0D85B129604}">
      <dgm:prSet phldrT="[Texto]"/>
      <dgm:spPr/>
      <dgm:t>
        <a:bodyPr/>
        <a:lstStyle/>
        <a:p>
          <a:r>
            <a:rPr lang="es-EC" dirty="0"/>
            <a:t>La progesterona y los estrógenos producidos</a:t>
          </a:r>
        </a:p>
        <a:p>
          <a:r>
            <a:rPr lang="es-EC" dirty="0"/>
            <a:t>por el cuerpo lúteo promueven el crecimiento y enrollamiento de las</a:t>
          </a:r>
        </a:p>
        <a:p>
          <a:r>
            <a:rPr lang="es-EC" dirty="0"/>
            <a:t>glándulas endometriales</a:t>
          </a:r>
        </a:p>
      </dgm:t>
    </dgm:pt>
    <dgm:pt modelId="{974C836F-071D-4A9D-874E-86CE9C0075EB}" type="parTrans" cxnId="{BC9B0AAE-CA51-4D2B-8BE2-543FD1BC4493}">
      <dgm:prSet/>
      <dgm:spPr/>
      <dgm:t>
        <a:bodyPr/>
        <a:lstStyle/>
        <a:p>
          <a:endParaRPr lang="es-EC"/>
        </a:p>
      </dgm:t>
    </dgm:pt>
    <dgm:pt modelId="{E570D36F-1AFC-4AA3-A066-E9AB91217F85}" type="sibTrans" cxnId="{BC9B0AAE-CA51-4D2B-8BE2-543FD1BC4493}">
      <dgm:prSet/>
      <dgm:spPr/>
      <dgm:t>
        <a:bodyPr/>
        <a:lstStyle/>
        <a:p>
          <a:endParaRPr lang="es-EC"/>
        </a:p>
      </dgm:t>
    </dgm:pt>
    <dgm:pt modelId="{B65FEBFC-0C0C-473B-BD60-4FBDD2024FDE}">
      <dgm:prSet phldrT="[Texto]"/>
      <dgm:spPr/>
      <dgm:t>
        <a:bodyPr/>
        <a:lstStyle/>
        <a:p>
          <a:r>
            <a:rPr lang="es-EC" dirty="0"/>
            <a:t>Fase  secretoria del ciclo uterino.</a:t>
          </a:r>
        </a:p>
      </dgm:t>
    </dgm:pt>
    <dgm:pt modelId="{63943ED3-F102-4249-BEFC-4B9D93DD64B9}" type="parTrans" cxnId="{39ABB573-4E3F-4258-AD26-49409E864102}">
      <dgm:prSet/>
      <dgm:spPr/>
      <dgm:t>
        <a:bodyPr/>
        <a:lstStyle/>
        <a:p>
          <a:endParaRPr lang="es-EC"/>
        </a:p>
      </dgm:t>
    </dgm:pt>
    <dgm:pt modelId="{79CEA0A0-811E-4D15-85C1-6BB579EAB2E1}" type="sibTrans" cxnId="{39ABB573-4E3F-4258-AD26-49409E864102}">
      <dgm:prSet/>
      <dgm:spPr/>
      <dgm:t>
        <a:bodyPr/>
        <a:lstStyle/>
        <a:p>
          <a:endParaRPr lang="es-EC"/>
        </a:p>
      </dgm:t>
    </dgm:pt>
    <dgm:pt modelId="{E18231D5-4FD6-49A7-94C8-F004B4A88024}">
      <dgm:prSet phldrT="[Texto]"/>
      <dgm:spPr/>
      <dgm:t>
        <a:bodyPr/>
        <a:lstStyle/>
        <a:p>
          <a:r>
            <a:rPr lang="es-EC" dirty="0"/>
            <a:t>Si la fecundación no se produce, los niveles de progesterona</a:t>
          </a:r>
        </a:p>
        <a:p>
          <a:r>
            <a:rPr lang="es-EC" dirty="0"/>
            <a:t>y estrógenos caen por la degeneración del cuerpo lúteo.</a:t>
          </a:r>
        </a:p>
      </dgm:t>
    </dgm:pt>
    <dgm:pt modelId="{EF10A507-58B5-47E9-86DB-BACBA366BCB0}" type="parTrans" cxnId="{814BE274-D748-4270-A97E-295AC0084459}">
      <dgm:prSet/>
      <dgm:spPr/>
      <dgm:t>
        <a:bodyPr/>
        <a:lstStyle/>
        <a:p>
          <a:endParaRPr lang="es-EC"/>
        </a:p>
      </dgm:t>
    </dgm:pt>
    <dgm:pt modelId="{93DAC0E8-B952-4BF4-BB23-E94C1C9B48F1}" type="sibTrans" cxnId="{814BE274-D748-4270-A97E-295AC0084459}">
      <dgm:prSet/>
      <dgm:spPr/>
      <dgm:t>
        <a:bodyPr/>
        <a:lstStyle/>
        <a:p>
          <a:endParaRPr lang="es-EC"/>
        </a:p>
      </dgm:t>
    </dgm:pt>
    <dgm:pt modelId="{7CDBF337-7518-4316-8BE9-490BA5A988DC}" type="pres">
      <dgm:prSet presAssocID="{75E0034F-8678-4F3E-BFF6-5AB0B2A55DE4}" presName="CompostProcess" presStyleCnt="0">
        <dgm:presLayoutVars>
          <dgm:dir/>
          <dgm:resizeHandles val="exact"/>
        </dgm:presLayoutVars>
      </dgm:prSet>
      <dgm:spPr/>
    </dgm:pt>
    <dgm:pt modelId="{8F369030-04EB-468F-8234-B6408B6D48FE}" type="pres">
      <dgm:prSet presAssocID="{75E0034F-8678-4F3E-BFF6-5AB0B2A55DE4}" presName="arrow" presStyleLbl="bgShp" presStyleIdx="0" presStyleCnt="1" custLinFactNeighborX="1204" custLinFactNeighborY="-14538"/>
      <dgm:spPr/>
    </dgm:pt>
    <dgm:pt modelId="{BC1222B0-D80B-49B4-969F-A4814C453AA1}" type="pres">
      <dgm:prSet presAssocID="{75E0034F-8678-4F3E-BFF6-5AB0B2A55DE4}" presName="linearProcess" presStyleCnt="0"/>
      <dgm:spPr/>
    </dgm:pt>
    <dgm:pt modelId="{D1614829-F5AE-4B29-9194-40BCC5157B4A}" type="pres">
      <dgm:prSet presAssocID="{FBC183D4-E31B-40C6-8058-D0D85B129604}" presName="textNode" presStyleLbl="node1" presStyleIdx="0" presStyleCnt="3">
        <dgm:presLayoutVars>
          <dgm:bulletEnabled val="1"/>
        </dgm:presLayoutVars>
      </dgm:prSet>
      <dgm:spPr/>
    </dgm:pt>
    <dgm:pt modelId="{88B77340-2F5B-4FFA-A63E-F0A1CE3A518A}" type="pres">
      <dgm:prSet presAssocID="{E570D36F-1AFC-4AA3-A066-E9AB91217F85}" presName="sibTrans" presStyleCnt="0"/>
      <dgm:spPr/>
    </dgm:pt>
    <dgm:pt modelId="{B5BE7981-2484-4A68-A169-3B4B513080E0}" type="pres">
      <dgm:prSet presAssocID="{B65FEBFC-0C0C-473B-BD60-4FBDD2024FDE}" presName="textNode" presStyleLbl="node1" presStyleIdx="1" presStyleCnt="3">
        <dgm:presLayoutVars>
          <dgm:bulletEnabled val="1"/>
        </dgm:presLayoutVars>
      </dgm:prSet>
      <dgm:spPr/>
    </dgm:pt>
    <dgm:pt modelId="{F3415763-22DA-41AD-BFFA-771000228FDB}" type="pres">
      <dgm:prSet presAssocID="{79CEA0A0-811E-4D15-85C1-6BB579EAB2E1}" presName="sibTrans" presStyleCnt="0"/>
      <dgm:spPr/>
    </dgm:pt>
    <dgm:pt modelId="{AD9796FF-E6DB-44FE-9EE9-5A14D9410447}" type="pres">
      <dgm:prSet presAssocID="{E18231D5-4FD6-49A7-94C8-F004B4A88024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2E016F04-53FE-4EE0-A731-870D79975B8F}" type="presOf" srcId="{75E0034F-8678-4F3E-BFF6-5AB0B2A55DE4}" destId="{7CDBF337-7518-4316-8BE9-490BA5A988DC}" srcOrd="0" destOrd="0" presId="urn:microsoft.com/office/officeart/2005/8/layout/hProcess9"/>
    <dgm:cxn modelId="{39ABB573-4E3F-4258-AD26-49409E864102}" srcId="{75E0034F-8678-4F3E-BFF6-5AB0B2A55DE4}" destId="{B65FEBFC-0C0C-473B-BD60-4FBDD2024FDE}" srcOrd="1" destOrd="0" parTransId="{63943ED3-F102-4249-BEFC-4B9D93DD64B9}" sibTransId="{79CEA0A0-811E-4D15-85C1-6BB579EAB2E1}"/>
    <dgm:cxn modelId="{814BE274-D748-4270-A97E-295AC0084459}" srcId="{75E0034F-8678-4F3E-BFF6-5AB0B2A55DE4}" destId="{E18231D5-4FD6-49A7-94C8-F004B4A88024}" srcOrd="2" destOrd="0" parTransId="{EF10A507-58B5-47E9-86DB-BACBA366BCB0}" sibTransId="{93DAC0E8-B952-4BF4-BB23-E94C1C9B48F1}"/>
    <dgm:cxn modelId="{60C3B790-373C-4918-8CD2-B66525A4D3D9}" type="presOf" srcId="{E18231D5-4FD6-49A7-94C8-F004B4A88024}" destId="{AD9796FF-E6DB-44FE-9EE9-5A14D9410447}" srcOrd="0" destOrd="0" presId="urn:microsoft.com/office/officeart/2005/8/layout/hProcess9"/>
    <dgm:cxn modelId="{BC9B0AAE-CA51-4D2B-8BE2-543FD1BC4493}" srcId="{75E0034F-8678-4F3E-BFF6-5AB0B2A55DE4}" destId="{FBC183D4-E31B-40C6-8058-D0D85B129604}" srcOrd="0" destOrd="0" parTransId="{974C836F-071D-4A9D-874E-86CE9C0075EB}" sibTransId="{E570D36F-1AFC-4AA3-A066-E9AB91217F85}"/>
    <dgm:cxn modelId="{952BECB2-7293-483B-A4DF-D0E4C583B5B3}" type="presOf" srcId="{B65FEBFC-0C0C-473B-BD60-4FBDD2024FDE}" destId="{B5BE7981-2484-4A68-A169-3B4B513080E0}" srcOrd="0" destOrd="0" presId="urn:microsoft.com/office/officeart/2005/8/layout/hProcess9"/>
    <dgm:cxn modelId="{A46118EA-DDA3-4E67-9DA2-6FFACC54FB5A}" type="presOf" srcId="{FBC183D4-E31B-40C6-8058-D0D85B129604}" destId="{D1614829-F5AE-4B29-9194-40BCC5157B4A}" srcOrd="0" destOrd="0" presId="urn:microsoft.com/office/officeart/2005/8/layout/hProcess9"/>
    <dgm:cxn modelId="{57B2A9A8-E583-4DE5-9987-7ACDD6AE52CD}" type="presParOf" srcId="{7CDBF337-7518-4316-8BE9-490BA5A988DC}" destId="{8F369030-04EB-468F-8234-B6408B6D48FE}" srcOrd="0" destOrd="0" presId="urn:microsoft.com/office/officeart/2005/8/layout/hProcess9"/>
    <dgm:cxn modelId="{35A2F531-1857-4CEB-B741-8FD64590E2DF}" type="presParOf" srcId="{7CDBF337-7518-4316-8BE9-490BA5A988DC}" destId="{BC1222B0-D80B-49B4-969F-A4814C453AA1}" srcOrd="1" destOrd="0" presId="urn:microsoft.com/office/officeart/2005/8/layout/hProcess9"/>
    <dgm:cxn modelId="{08B8B457-B5EE-4002-BFAF-DE56D685D16D}" type="presParOf" srcId="{BC1222B0-D80B-49B4-969F-A4814C453AA1}" destId="{D1614829-F5AE-4B29-9194-40BCC5157B4A}" srcOrd="0" destOrd="0" presId="urn:microsoft.com/office/officeart/2005/8/layout/hProcess9"/>
    <dgm:cxn modelId="{623A0B4A-22A8-4071-807E-67A4DF12B64D}" type="presParOf" srcId="{BC1222B0-D80B-49B4-969F-A4814C453AA1}" destId="{88B77340-2F5B-4FFA-A63E-F0A1CE3A518A}" srcOrd="1" destOrd="0" presId="urn:microsoft.com/office/officeart/2005/8/layout/hProcess9"/>
    <dgm:cxn modelId="{8C178A5C-743F-4EF9-88D6-E48A35AA9353}" type="presParOf" srcId="{BC1222B0-D80B-49B4-969F-A4814C453AA1}" destId="{B5BE7981-2484-4A68-A169-3B4B513080E0}" srcOrd="2" destOrd="0" presId="urn:microsoft.com/office/officeart/2005/8/layout/hProcess9"/>
    <dgm:cxn modelId="{F148B5B8-BC96-4809-B744-5B57B20CFCDA}" type="presParOf" srcId="{BC1222B0-D80B-49B4-969F-A4814C453AA1}" destId="{F3415763-22DA-41AD-BFFA-771000228FDB}" srcOrd="3" destOrd="0" presId="urn:microsoft.com/office/officeart/2005/8/layout/hProcess9"/>
    <dgm:cxn modelId="{2377550B-8526-4E45-AF7A-6EDFAA48C8BC}" type="presParOf" srcId="{BC1222B0-D80B-49B4-969F-A4814C453AA1}" destId="{AD9796FF-E6DB-44FE-9EE9-5A14D941044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0DB1A0-F876-4AAA-9710-78ADA3C8D991}" type="doc">
      <dgm:prSet loTypeId="urn:microsoft.com/office/officeart/2005/8/layout/hChevron3" loCatId="process" qsTypeId="urn:microsoft.com/office/officeart/2005/8/quickstyle/simple1" qsCatId="simple" csTypeId="urn:microsoft.com/office/officeart/2005/8/colors/colorful5" csCatId="colorful" phldr="1"/>
      <dgm:spPr/>
    </dgm:pt>
    <dgm:pt modelId="{00CFD59A-34CA-4580-8721-FF6817139C55}">
      <dgm:prSet phldrT="[Texto]"/>
      <dgm:spPr/>
      <dgm:t>
        <a:bodyPr/>
        <a:lstStyle/>
        <a:p>
          <a:r>
            <a:rPr lang="es-EC" dirty="0"/>
            <a:t>CICLO SEXUAL MENSUAL FEMENINO  </a:t>
          </a:r>
        </a:p>
      </dgm:t>
    </dgm:pt>
    <dgm:pt modelId="{2FD7F063-A856-40DE-B338-FE899D9B5252}" type="parTrans" cxnId="{E5E07A91-6031-4691-9DE2-8A32226E7D11}">
      <dgm:prSet/>
      <dgm:spPr/>
      <dgm:t>
        <a:bodyPr/>
        <a:lstStyle/>
        <a:p>
          <a:endParaRPr lang="es-EC"/>
        </a:p>
      </dgm:t>
    </dgm:pt>
    <dgm:pt modelId="{8F012C8D-4CA2-415B-B0DD-579E358FA39D}" type="sibTrans" cxnId="{E5E07A91-6031-4691-9DE2-8A32226E7D11}">
      <dgm:prSet/>
      <dgm:spPr/>
      <dgm:t>
        <a:bodyPr/>
        <a:lstStyle/>
        <a:p>
          <a:endParaRPr lang="es-EC"/>
        </a:p>
      </dgm:t>
    </dgm:pt>
    <dgm:pt modelId="{2CFCA7AC-3F36-4F52-A230-A44BA0161E03}">
      <dgm:prSet phldrT="[Texto]"/>
      <dgm:spPr/>
      <dgm:t>
        <a:bodyPr/>
        <a:lstStyle/>
        <a:p>
          <a:r>
            <a:rPr lang="es-EC" dirty="0"/>
            <a:t>GnRH reguladora</a:t>
          </a:r>
        </a:p>
      </dgm:t>
    </dgm:pt>
    <dgm:pt modelId="{C79FBAF2-1ABA-427F-88D7-34A889784E3B}" type="parTrans" cxnId="{451CED6E-1910-4E98-9DBE-4A9D13AC8384}">
      <dgm:prSet/>
      <dgm:spPr/>
      <dgm:t>
        <a:bodyPr/>
        <a:lstStyle/>
        <a:p>
          <a:endParaRPr lang="es-EC"/>
        </a:p>
      </dgm:t>
    </dgm:pt>
    <dgm:pt modelId="{F690629C-900F-4085-8DEC-C27F40B522FB}" type="sibTrans" cxnId="{451CED6E-1910-4E98-9DBE-4A9D13AC8384}">
      <dgm:prSet/>
      <dgm:spPr/>
      <dgm:t>
        <a:bodyPr/>
        <a:lstStyle/>
        <a:p>
          <a:endParaRPr lang="es-EC"/>
        </a:p>
      </dgm:t>
    </dgm:pt>
    <dgm:pt modelId="{2D0BF954-365E-4702-A42C-188D938AE0CC}">
      <dgm:prSet phldrT="[Texto]"/>
      <dgm:spPr/>
      <dgm:t>
        <a:bodyPr/>
        <a:lstStyle/>
        <a:p>
          <a:r>
            <a:rPr lang="es-EC" dirty="0"/>
            <a:t>Estimulación: </a:t>
          </a:r>
          <a:r>
            <a:rPr lang="es-EC" dirty="0" err="1"/>
            <a:t>FSH</a:t>
          </a:r>
          <a:r>
            <a:rPr lang="es-EC" dirty="0"/>
            <a:t> y </a:t>
          </a:r>
          <a:r>
            <a:rPr lang="es-EC" dirty="0" err="1"/>
            <a:t>LH</a:t>
          </a:r>
          <a:endParaRPr lang="es-EC" dirty="0"/>
        </a:p>
      </dgm:t>
    </dgm:pt>
    <dgm:pt modelId="{B6D75279-459F-4302-9CF6-EA75156D5E62}" type="parTrans" cxnId="{5DA99B44-80BE-4D8A-A2C1-27A6B3965361}">
      <dgm:prSet/>
      <dgm:spPr/>
      <dgm:t>
        <a:bodyPr/>
        <a:lstStyle/>
        <a:p>
          <a:endParaRPr lang="es-EC"/>
        </a:p>
      </dgm:t>
    </dgm:pt>
    <dgm:pt modelId="{13794F18-5D94-4D2F-AB05-84324AEE441A}" type="sibTrans" cxnId="{5DA99B44-80BE-4D8A-A2C1-27A6B3965361}">
      <dgm:prSet/>
      <dgm:spPr/>
      <dgm:t>
        <a:bodyPr/>
        <a:lstStyle/>
        <a:p>
          <a:endParaRPr lang="es-EC"/>
        </a:p>
      </dgm:t>
    </dgm:pt>
    <dgm:pt modelId="{CF619CC6-B140-4B0C-8368-551DE4F5DCCF}" type="pres">
      <dgm:prSet presAssocID="{2B0DB1A0-F876-4AAA-9710-78ADA3C8D991}" presName="Name0" presStyleCnt="0">
        <dgm:presLayoutVars>
          <dgm:dir/>
          <dgm:resizeHandles val="exact"/>
        </dgm:presLayoutVars>
      </dgm:prSet>
      <dgm:spPr/>
    </dgm:pt>
    <dgm:pt modelId="{185D0DF0-D1D0-4599-AA7D-5644DA66AE87}" type="pres">
      <dgm:prSet presAssocID="{00CFD59A-34CA-4580-8721-FF6817139C55}" presName="parTxOnly" presStyleLbl="node1" presStyleIdx="0" presStyleCnt="3">
        <dgm:presLayoutVars>
          <dgm:bulletEnabled val="1"/>
        </dgm:presLayoutVars>
      </dgm:prSet>
      <dgm:spPr/>
    </dgm:pt>
    <dgm:pt modelId="{385821A7-3239-4D55-A130-8AFF7D8F04C5}" type="pres">
      <dgm:prSet presAssocID="{8F012C8D-4CA2-415B-B0DD-579E358FA39D}" presName="parSpace" presStyleCnt="0"/>
      <dgm:spPr/>
    </dgm:pt>
    <dgm:pt modelId="{431C0239-9038-4C94-8775-39CE780A7698}" type="pres">
      <dgm:prSet presAssocID="{2CFCA7AC-3F36-4F52-A230-A44BA0161E03}" presName="parTxOnly" presStyleLbl="node1" presStyleIdx="1" presStyleCnt="3">
        <dgm:presLayoutVars>
          <dgm:bulletEnabled val="1"/>
        </dgm:presLayoutVars>
      </dgm:prSet>
      <dgm:spPr/>
    </dgm:pt>
    <dgm:pt modelId="{E0FF4D44-2E09-496D-BA43-7A88B8F31889}" type="pres">
      <dgm:prSet presAssocID="{F690629C-900F-4085-8DEC-C27F40B522FB}" presName="parSpace" presStyleCnt="0"/>
      <dgm:spPr/>
    </dgm:pt>
    <dgm:pt modelId="{D6D02CCE-2491-409A-AEF6-4F9FD353F7D0}" type="pres">
      <dgm:prSet presAssocID="{2D0BF954-365E-4702-A42C-188D938AE0CC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BF0C0F2F-7191-49E5-9459-90FA7D5C5878}" type="presOf" srcId="{00CFD59A-34CA-4580-8721-FF6817139C55}" destId="{185D0DF0-D1D0-4599-AA7D-5644DA66AE87}" srcOrd="0" destOrd="0" presId="urn:microsoft.com/office/officeart/2005/8/layout/hChevron3"/>
    <dgm:cxn modelId="{7117F940-865B-4F15-8A67-1672262E7B85}" type="presOf" srcId="{2B0DB1A0-F876-4AAA-9710-78ADA3C8D991}" destId="{CF619CC6-B140-4B0C-8368-551DE4F5DCCF}" srcOrd="0" destOrd="0" presId="urn:microsoft.com/office/officeart/2005/8/layout/hChevron3"/>
    <dgm:cxn modelId="{5DA99B44-80BE-4D8A-A2C1-27A6B3965361}" srcId="{2B0DB1A0-F876-4AAA-9710-78ADA3C8D991}" destId="{2D0BF954-365E-4702-A42C-188D938AE0CC}" srcOrd="2" destOrd="0" parTransId="{B6D75279-459F-4302-9CF6-EA75156D5E62}" sibTransId="{13794F18-5D94-4D2F-AB05-84324AEE441A}"/>
    <dgm:cxn modelId="{451CED6E-1910-4E98-9DBE-4A9D13AC8384}" srcId="{2B0DB1A0-F876-4AAA-9710-78ADA3C8D991}" destId="{2CFCA7AC-3F36-4F52-A230-A44BA0161E03}" srcOrd="1" destOrd="0" parTransId="{C79FBAF2-1ABA-427F-88D7-34A889784E3B}" sibTransId="{F690629C-900F-4085-8DEC-C27F40B522FB}"/>
    <dgm:cxn modelId="{33E78F88-F79E-49C4-AF68-5D5BC4B6D9FE}" type="presOf" srcId="{2CFCA7AC-3F36-4F52-A230-A44BA0161E03}" destId="{431C0239-9038-4C94-8775-39CE780A7698}" srcOrd="0" destOrd="0" presId="urn:microsoft.com/office/officeart/2005/8/layout/hChevron3"/>
    <dgm:cxn modelId="{E5E07A91-6031-4691-9DE2-8A32226E7D11}" srcId="{2B0DB1A0-F876-4AAA-9710-78ADA3C8D991}" destId="{00CFD59A-34CA-4580-8721-FF6817139C55}" srcOrd="0" destOrd="0" parTransId="{2FD7F063-A856-40DE-B338-FE899D9B5252}" sibTransId="{8F012C8D-4CA2-415B-B0DD-579E358FA39D}"/>
    <dgm:cxn modelId="{AE975DD7-34E6-4890-8439-55D1EBE9760A}" type="presOf" srcId="{2D0BF954-365E-4702-A42C-188D938AE0CC}" destId="{D6D02CCE-2491-409A-AEF6-4F9FD353F7D0}" srcOrd="0" destOrd="0" presId="urn:microsoft.com/office/officeart/2005/8/layout/hChevron3"/>
    <dgm:cxn modelId="{C30AC085-BD3B-44CF-8266-A245C30E128B}" type="presParOf" srcId="{CF619CC6-B140-4B0C-8368-551DE4F5DCCF}" destId="{185D0DF0-D1D0-4599-AA7D-5644DA66AE87}" srcOrd="0" destOrd="0" presId="urn:microsoft.com/office/officeart/2005/8/layout/hChevron3"/>
    <dgm:cxn modelId="{F59F3D65-8FF5-4A73-BC17-5A895A8FEBBD}" type="presParOf" srcId="{CF619CC6-B140-4B0C-8368-551DE4F5DCCF}" destId="{385821A7-3239-4D55-A130-8AFF7D8F04C5}" srcOrd="1" destOrd="0" presId="urn:microsoft.com/office/officeart/2005/8/layout/hChevron3"/>
    <dgm:cxn modelId="{88C128E0-61DE-4FD2-B6BF-6EDD2C8F8131}" type="presParOf" srcId="{CF619CC6-B140-4B0C-8368-551DE4F5DCCF}" destId="{431C0239-9038-4C94-8775-39CE780A7698}" srcOrd="2" destOrd="0" presId="urn:microsoft.com/office/officeart/2005/8/layout/hChevron3"/>
    <dgm:cxn modelId="{F5F8333E-7792-4452-ADD9-C74D954AC940}" type="presParOf" srcId="{CF619CC6-B140-4B0C-8368-551DE4F5DCCF}" destId="{E0FF4D44-2E09-496D-BA43-7A88B8F31889}" srcOrd="3" destOrd="0" presId="urn:microsoft.com/office/officeart/2005/8/layout/hChevron3"/>
    <dgm:cxn modelId="{8A845A19-1106-4751-A220-CE696B05031C}" type="presParOf" srcId="{CF619CC6-B140-4B0C-8368-551DE4F5DCCF}" destId="{D6D02CCE-2491-409A-AEF6-4F9FD353F7D0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C028A6-4F4D-4DC4-86C6-9F2FC1941980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34BECC6E-315C-4291-B3EE-98BFBD6B5A4A}">
      <dgm:prSet phldrT="[Texto]"/>
      <dgm:spPr/>
      <dgm:t>
        <a:bodyPr/>
        <a:lstStyle/>
        <a:p>
          <a:r>
            <a:rPr lang="es-EC" dirty="0" err="1"/>
            <a:t>FSH</a:t>
          </a:r>
          <a:r>
            <a:rPr lang="es-EC" dirty="0"/>
            <a:t> </a:t>
          </a:r>
        </a:p>
      </dgm:t>
    </dgm:pt>
    <dgm:pt modelId="{DC2EA9C0-84BC-4570-9F59-1C5E060C2074}" type="parTrans" cxnId="{F8D28B1D-D3FA-444C-9EAD-B743A2E56B87}">
      <dgm:prSet/>
      <dgm:spPr/>
      <dgm:t>
        <a:bodyPr/>
        <a:lstStyle/>
        <a:p>
          <a:endParaRPr lang="es-EC"/>
        </a:p>
      </dgm:t>
    </dgm:pt>
    <dgm:pt modelId="{F5C44A7D-32A5-4539-A447-9AAAD8694E9C}" type="sibTrans" cxnId="{F8D28B1D-D3FA-444C-9EAD-B743A2E56B87}">
      <dgm:prSet/>
      <dgm:spPr/>
      <dgm:t>
        <a:bodyPr/>
        <a:lstStyle/>
        <a:p>
          <a:endParaRPr lang="es-EC"/>
        </a:p>
      </dgm:t>
    </dgm:pt>
    <dgm:pt modelId="{F7D3F677-7AE3-4ABD-AB2D-978DCAE27438}">
      <dgm:prSet phldrT="[Texto]"/>
      <dgm:spPr/>
      <dgm:t>
        <a:bodyPr/>
        <a:lstStyle/>
        <a:p>
          <a:r>
            <a:rPr lang="es-EC" dirty="0"/>
            <a:t>Inicia el crecimiento </a:t>
          </a:r>
        </a:p>
      </dgm:t>
    </dgm:pt>
    <dgm:pt modelId="{8B836E5D-A64B-47AF-A6A1-D938E3C10D14}" type="parTrans" cxnId="{09E2B791-B43B-479E-B45C-BBC31B3ACEA1}">
      <dgm:prSet/>
      <dgm:spPr/>
      <dgm:t>
        <a:bodyPr/>
        <a:lstStyle/>
        <a:p>
          <a:endParaRPr lang="es-EC"/>
        </a:p>
      </dgm:t>
    </dgm:pt>
    <dgm:pt modelId="{A4981ED2-FBDC-426E-870D-330BCE6030A5}" type="sibTrans" cxnId="{09E2B791-B43B-479E-B45C-BBC31B3ACEA1}">
      <dgm:prSet/>
      <dgm:spPr/>
      <dgm:t>
        <a:bodyPr/>
        <a:lstStyle/>
        <a:p>
          <a:endParaRPr lang="es-EC"/>
        </a:p>
      </dgm:t>
    </dgm:pt>
    <dgm:pt modelId="{EDCD1902-D29F-461E-AB11-87BD18C0E830}">
      <dgm:prSet phldrT="[Texto]"/>
      <dgm:spPr/>
      <dgm:t>
        <a:bodyPr/>
        <a:lstStyle/>
        <a:p>
          <a:r>
            <a:rPr lang="es-EC" dirty="0"/>
            <a:t>FOLICULAR </a:t>
          </a:r>
        </a:p>
      </dgm:t>
    </dgm:pt>
    <dgm:pt modelId="{A511ED67-E1C4-4086-975A-68D17F20C8D3}" type="parTrans" cxnId="{CAF2230F-0699-4945-B4DE-F562F52AC080}">
      <dgm:prSet/>
      <dgm:spPr/>
      <dgm:t>
        <a:bodyPr/>
        <a:lstStyle/>
        <a:p>
          <a:endParaRPr lang="es-EC"/>
        </a:p>
      </dgm:t>
    </dgm:pt>
    <dgm:pt modelId="{C677B3B9-7A7B-4A80-BA29-17D616075707}" type="sibTrans" cxnId="{CAF2230F-0699-4945-B4DE-F562F52AC080}">
      <dgm:prSet/>
      <dgm:spPr/>
      <dgm:t>
        <a:bodyPr/>
        <a:lstStyle/>
        <a:p>
          <a:endParaRPr lang="es-EC"/>
        </a:p>
      </dgm:t>
    </dgm:pt>
    <dgm:pt modelId="{B11FBA9C-51BE-4403-B910-130AB7E9C395}" type="pres">
      <dgm:prSet presAssocID="{44C028A6-4F4D-4DC4-86C6-9F2FC1941980}" presName="linearFlow" presStyleCnt="0">
        <dgm:presLayoutVars>
          <dgm:resizeHandles val="exact"/>
        </dgm:presLayoutVars>
      </dgm:prSet>
      <dgm:spPr/>
    </dgm:pt>
    <dgm:pt modelId="{08D64D15-3619-4BBC-B5D2-42202B00F412}" type="pres">
      <dgm:prSet presAssocID="{34BECC6E-315C-4291-B3EE-98BFBD6B5A4A}" presName="node" presStyleLbl="node1" presStyleIdx="0" presStyleCnt="3" custScaleX="149644">
        <dgm:presLayoutVars>
          <dgm:bulletEnabled val="1"/>
        </dgm:presLayoutVars>
      </dgm:prSet>
      <dgm:spPr/>
    </dgm:pt>
    <dgm:pt modelId="{2F4EF849-95F4-45FB-B9CD-1D003FE55048}" type="pres">
      <dgm:prSet presAssocID="{F5C44A7D-32A5-4539-A447-9AAAD8694E9C}" presName="sibTrans" presStyleLbl="sibTrans2D1" presStyleIdx="0" presStyleCnt="2"/>
      <dgm:spPr/>
    </dgm:pt>
    <dgm:pt modelId="{125CA9B1-9D4A-4CD5-8E01-A36B4443990F}" type="pres">
      <dgm:prSet presAssocID="{F5C44A7D-32A5-4539-A447-9AAAD8694E9C}" presName="connectorText" presStyleLbl="sibTrans2D1" presStyleIdx="0" presStyleCnt="2"/>
      <dgm:spPr/>
    </dgm:pt>
    <dgm:pt modelId="{3D7D3C5E-9B9E-4AC9-A6F7-BA7B0C9ABB51}" type="pres">
      <dgm:prSet presAssocID="{F7D3F677-7AE3-4ABD-AB2D-978DCAE27438}" presName="node" presStyleLbl="node1" presStyleIdx="1" presStyleCnt="3" custScaleX="159965">
        <dgm:presLayoutVars>
          <dgm:bulletEnabled val="1"/>
        </dgm:presLayoutVars>
      </dgm:prSet>
      <dgm:spPr/>
    </dgm:pt>
    <dgm:pt modelId="{45DB4045-2749-449D-80EF-9495B46F223A}" type="pres">
      <dgm:prSet presAssocID="{A4981ED2-FBDC-426E-870D-330BCE6030A5}" presName="sibTrans" presStyleLbl="sibTrans2D1" presStyleIdx="1" presStyleCnt="2"/>
      <dgm:spPr/>
    </dgm:pt>
    <dgm:pt modelId="{15191CA6-66C5-4B79-99ED-2ACD77039028}" type="pres">
      <dgm:prSet presAssocID="{A4981ED2-FBDC-426E-870D-330BCE6030A5}" presName="connectorText" presStyleLbl="sibTrans2D1" presStyleIdx="1" presStyleCnt="2"/>
      <dgm:spPr/>
    </dgm:pt>
    <dgm:pt modelId="{269A740E-5E33-4B59-99DB-7ABB235D1FAD}" type="pres">
      <dgm:prSet presAssocID="{EDCD1902-D29F-461E-AB11-87BD18C0E830}" presName="node" presStyleLbl="node1" presStyleIdx="2" presStyleCnt="3" custScaleX="161685">
        <dgm:presLayoutVars>
          <dgm:bulletEnabled val="1"/>
        </dgm:presLayoutVars>
      </dgm:prSet>
      <dgm:spPr/>
    </dgm:pt>
  </dgm:ptLst>
  <dgm:cxnLst>
    <dgm:cxn modelId="{CAF2230F-0699-4945-B4DE-F562F52AC080}" srcId="{44C028A6-4F4D-4DC4-86C6-9F2FC1941980}" destId="{EDCD1902-D29F-461E-AB11-87BD18C0E830}" srcOrd="2" destOrd="0" parTransId="{A511ED67-E1C4-4086-975A-68D17F20C8D3}" sibTransId="{C677B3B9-7A7B-4A80-BA29-17D616075707}"/>
    <dgm:cxn modelId="{F8D28B1D-D3FA-444C-9EAD-B743A2E56B87}" srcId="{44C028A6-4F4D-4DC4-86C6-9F2FC1941980}" destId="{34BECC6E-315C-4291-B3EE-98BFBD6B5A4A}" srcOrd="0" destOrd="0" parTransId="{DC2EA9C0-84BC-4570-9F59-1C5E060C2074}" sibTransId="{F5C44A7D-32A5-4539-A447-9AAAD8694E9C}"/>
    <dgm:cxn modelId="{0848DC37-E7E2-408C-8988-A640AF528387}" type="presOf" srcId="{EDCD1902-D29F-461E-AB11-87BD18C0E830}" destId="{269A740E-5E33-4B59-99DB-7ABB235D1FAD}" srcOrd="0" destOrd="0" presId="urn:microsoft.com/office/officeart/2005/8/layout/process2"/>
    <dgm:cxn modelId="{5AF1033A-DB52-4617-A10B-6C1E6A1578E9}" type="presOf" srcId="{A4981ED2-FBDC-426E-870D-330BCE6030A5}" destId="{45DB4045-2749-449D-80EF-9495B46F223A}" srcOrd="0" destOrd="0" presId="urn:microsoft.com/office/officeart/2005/8/layout/process2"/>
    <dgm:cxn modelId="{1F4F056C-907E-4042-845D-6B6317386B6D}" type="presOf" srcId="{A4981ED2-FBDC-426E-870D-330BCE6030A5}" destId="{15191CA6-66C5-4B79-99ED-2ACD77039028}" srcOrd="1" destOrd="0" presId="urn:microsoft.com/office/officeart/2005/8/layout/process2"/>
    <dgm:cxn modelId="{E3643C90-279C-4CA3-9676-F5B811946B74}" type="presOf" srcId="{F5C44A7D-32A5-4539-A447-9AAAD8694E9C}" destId="{2F4EF849-95F4-45FB-B9CD-1D003FE55048}" srcOrd="0" destOrd="0" presId="urn:microsoft.com/office/officeart/2005/8/layout/process2"/>
    <dgm:cxn modelId="{09E2B791-B43B-479E-B45C-BBC31B3ACEA1}" srcId="{44C028A6-4F4D-4DC4-86C6-9F2FC1941980}" destId="{F7D3F677-7AE3-4ABD-AB2D-978DCAE27438}" srcOrd="1" destOrd="0" parTransId="{8B836E5D-A64B-47AF-A6A1-D938E3C10D14}" sibTransId="{A4981ED2-FBDC-426E-870D-330BCE6030A5}"/>
    <dgm:cxn modelId="{6588FFA6-ECF6-4100-BE6D-E9E46780C3BE}" type="presOf" srcId="{F7D3F677-7AE3-4ABD-AB2D-978DCAE27438}" destId="{3D7D3C5E-9B9E-4AC9-A6F7-BA7B0C9ABB51}" srcOrd="0" destOrd="0" presId="urn:microsoft.com/office/officeart/2005/8/layout/process2"/>
    <dgm:cxn modelId="{7E5EEAB4-7312-441E-B6AF-4B1F9D359C38}" type="presOf" srcId="{34BECC6E-315C-4291-B3EE-98BFBD6B5A4A}" destId="{08D64D15-3619-4BBC-B5D2-42202B00F412}" srcOrd="0" destOrd="0" presId="urn:microsoft.com/office/officeart/2005/8/layout/process2"/>
    <dgm:cxn modelId="{EA5C19D5-6F92-4A49-91D7-9C459A633399}" type="presOf" srcId="{F5C44A7D-32A5-4539-A447-9AAAD8694E9C}" destId="{125CA9B1-9D4A-4CD5-8E01-A36B4443990F}" srcOrd="1" destOrd="0" presId="urn:microsoft.com/office/officeart/2005/8/layout/process2"/>
    <dgm:cxn modelId="{6FCBD1D6-5075-4C2E-A728-E7343D635BED}" type="presOf" srcId="{44C028A6-4F4D-4DC4-86C6-9F2FC1941980}" destId="{B11FBA9C-51BE-4403-B910-130AB7E9C395}" srcOrd="0" destOrd="0" presId="urn:microsoft.com/office/officeart/2005/8/layout/process2"/>
    <dgm:cxn modelId="{30E1CF49-63EA-4C89-B49C-CD3DE988575C}" type="presParOf" srcId="{B11FBA9C-51BE-4403-B910-130AB7E9C395}" destId="{08D64D15-3619-4BBC-B5D2-42202B00F412}" srcOrd="0" destOrd="0" presId="urn:microsoft.com/office/officeart/2005/8/layout/process2"/>
    <dgm:cxn modelId="{3CED14A9-317D-4BC4-93AD-6AC24541381B}" type="presParOf" srcId="{B11FBA9C-51BE-4403-B910-130AB7E9C395}" destId="{2F4EF849-95F4-45FB-B9CD-1D003FE55048}" srcOrd="1" destOrd="0" presId="urn:microsoft.com/office/officeart/2005/8/layout/process2"/>
    <dgm:cxn modelId="{77A93BC7-7ADD-4A60-844E-F1A343253D96}" type="presParOf" srcId="{2F4EF849-95F4-45FB-B9CD-1D003FE55048}" destId="{125CA9B1-9D4A-4CD5-8E01-A36B4443990F}" srcOrd="0" destOrd="0" presId="urn:microsoft.com/office/officeart/2005/8/layout/process2"/>
    <dgm:cxn modelId="{E94B00FB-4567-47E9-9CB2-FE4020E6FDE6}" type="presParOf" srcId="{B11FBA9C-51BE-4403-B910-130AB7E9C395}" destId="{3D7D3C5E-9B9E-4AC9-A6F7-BA7B0C9ABB51}" srcOrd="2" destOrd="0" presId="urn:microsoft.com/office/officeart/2005/8/layout/process2"/>
    <dgm:cxn modelId="{B3735933-3554-49EC-9949-79473B9D4392}" type="presParOf" srcId="{B11FBA9C-51BE-4403-B910-130AB7E9C395}" destId="{45DB4045-2749-449D-80EF-9495B46F223A}" srcOrd="3" destOrd="0" presId="urn:microsoft.com/office/officeart/2005/8/layout/process2"/>
    <dgm:cxn modelId="{95CFB6C8-F869-4E1B-BAE8-F6054C04C38C}" type="presParOf" srcId="{45DB4045-2749-449D-80EF-9495B46F223A}" destId="{15191CA6-66C5-4B79-99ED-2ACD77039028}" srcOrd="0" destOrd="0" presId="urn:microsoft.com/office/officeart/2005/8/layout/process2"/>
    <dgm:cxn modelId="{7FBAF66D-8EE9-4027-9274-D9CA17283C4F}" type="presParOf" srcId="{B11FBA9C-51BE-4403-B910-130AB7E9C395}" destId="{269A740E-5E33-4B59-99DB-7ABB235D1FAD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C028A6-4F4D-4DC4-86C6-9F2FC1941980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34BECC6E-315C-4291-B3EE-98BFBD6B5A4A}">
      <dgm:prSet phldrT="[Texto]"/>
      <dgm:spPr/>
      <dgm:t>
        <a:bodyPr/>
        <a:lstStyle/>
        <a:p>
          <a:r>
            <a:rPr lang="es-EC" dirty="0" err="1"/>
            <a:t>LH</a:t>
          </a:r>
          <a:r>
            <a:rPr lang="es-EC" dirty="0"/>
            <a:t> </a:t>
          </a:r>
        </a:p>
      </dgm:t>
    </dgm:pt>
    <dgm:pt modelId="{DC2EA9C0-84BC-4570-9F59-1C5E060C2074}" type="parTrans" cxnId="{F8D28B1D-D3FA-444C-9EAD-B743A2E56B87}">
      <dgm:prSet/>
      <dgm:spPr/>
      <dgm:t>
        <a:bodyPr/>
        <a:lstStyle/>
        <a:p>
          <a:endParaRPr lang="es-EC"/>
        </a:p>
      </dgm:t>
    </dgm:pt>
    <dgm:pt modelId="{F5C44A7D-32A5-4539-A447-9AAAD8694E9C}" type="sibTrans" cxnId="{F8D28B1D-D3FA-444C-9EAD-B743A2E56B87}">
      <dgm:prSet/>
      <dgm:spPr/>
      <dgm:t>
        <a:bodyPr/>
        <a:lstStyle/>
        <a:p>
          <a:endParaRPr lang="es-EC"/>
        </a:p>
      </dgm:t>
    </dgm:pt>
    <dgm:pt modelId="{F7D3F677-7AE3-4ABD-AB2D-978DCAE27438}">
      <dgm:prSet phldrT="[Texto]"/>
      <dgm:spPr/>
      <dgm:t>
        <a:bodyPr/>
        <a:lstStyle/>
        <a:p>
          <a:r>
            <a:rPr lang="es-EC" dirty="0"/>
            <a:t>Estimula el crecimiento</a:t>
          </a:r>
        </a:p>
      </dgm:t>
    </dgm:pt>
    <dgm:pt modelId="{8B836E5D-A64B-47AF-A6A1-D938E3C10D14}" type="parTrans" cxnId="{09E2B791-B43B-479E-B45C-BBC31B3ACEA1}">
      <dgm:prSet/>
      <dgm:spPr/>
      <dgm:t>
        <a:bodyPr/>
        <a:lstStyle/>
        <a:p>
          <a:endParaRPr lang="es-EC"/>
        </a:p>
      </dgm:t>
    </dgm:pt>
    <dgm:pt modelId="{A4981ED2-FBDC-426E-870D-330BCE6030A5}" type="sibTrans" cxnId="{09E2B791-B43B-479E-B45C-BBC31B3ACEA1}">
      <dgm:prSet/>
      <dgm:spPr/>
      <dgm:t>
        <a:bodyPr/>
        <a:lstStyle/>
        <a:p>
          <a:endParaRPr lang="es-EC"/>
        </a:p>
      </dgm:t>
    </dgm:pt>
    <dgm:pt modelId="{EDCD1902-D29F-461E-AB11-87BD18C0E830}">
      <dgm:prSet phldrT="[Texto]"/>
      <dgm:spPr/>
      <dgm:t>
        <a:bodyPr/>
        <a:lstStyle/>
        <a:p>
          <a:r>
            <a:rPr lang="es-EC" dirty="0"/>
            <a:t>Folículos Desarrollados </a:t>
          </a:r>
        </a:p>
      </dgm:t>
    </dgm:pt>
    <dgm:pt modelId="{A511ED67-E1C4-4086-975A-68D17F20C8D3}" type="parTrans" cxnId="{CAF2230F-0699-4945-B4DE-F562F52AC080}">
      <dgm:prSet/>
      <dgm:spPr/>
      <dgm:t>
        <a:bodyPr/>
        <a:lstStyle/>
        <a:p>
          <a:endParaRPr lang="es-EC"/>
        </a:p>
      </dgm:t>
    </dgm:pt>
    <dgm:pt modelId="{C677B3B9-7A7B-4A80-BA29-17D616075707}" type="sibTrans" cxnId="{CAF2230F-0699-4945-B4DE-F562F52AC080}">
      <dgm:prSet/>
      <dgm:spPr/>
      <dgm:t>
        <a:bodyPr/>
        <a:lstStyle/>
        <a:p>
          <a:endParaRPr lang="es-EC"/>
        </a:p>
      </dgm:t>
    </dgm:pt>
    <dgm:pt modelId="{B11FBA9C-51BE-4403-B910-130AB7E9C395}" type="pres">
      <dgm:prSet presAssocID="{44C028A6-4F4D-4DC4-86C6-9F2FC1941980}" presName="linearFlow" presStyleCnt="0">
        <dgm:presLayoutVars>
          <dgm:resizeHandles val="exact"/>
        </dgm:presLayoutVars>
      </dgm:prSet>
      <dgm:spPr/>
    </dgm:pt>
    <dgm:pt modelId="{08D64D15-3619-4BBC-B5D2-42202B00F412}" type="pres">
      <dgm:prSet presAssocID="{34BECC6E-315C-4291-B3EE-98BFBD6B5A4A}" presName="node" presStyleLbl="node1" presStyleIdx="0" presStyleCnt="3" custScaleX="149644">
        <dgm:presLayoutVars>
          <dgm:bulletEnabled val="1"/>
        </dgm:presLayoutVars>
      </dgm:prSet>
      <dgm:spPr/>
    </dgm:pt>
    <dgm:pt modelId="{2F4EF849-95F4-45FB-B9CD-1D003FE55048}" type="pres">
      <dgm:prSet presAssocID="{F5C44A7D-32A5-4539-A447-9AAAD8694E9C}" presName="sibTrans" presStyleLbl="sibTrans2D1" presStyleIdx="0" presStyleCnt="2"/>
      <dgm:spPr/>
    </dgm:pt>
    <dgm:pt modelId="{125CA9B1-9D4A-4CD5-8E01-A36B4443990F}" type="pres">
      <dgm:prSet presAssocID="{F5C44A7D-32A5-4539-A447-9AAAD8694E9C}" presName="connectorText" presStyleLbl="sibTrans2D1" presStyleIdx="0" presStyleCnt="2"/>
      <dgm:spPr/>
    </dgm:pt>
    <dgm:pt modelId="{3D7D3C5E-9B9E-4AC9-A6F7-BA7B0C9ABB51}" type="pres">
      <dgm:prSet presAssocID="{F7D3F677-7AE3-4ABD-AB2D-978DCAE27438}" presName="node" presStyleLbl="node1" presStyleIdx="1" presStyleCnt="3" custScaleX="159965">
        <dgm:presLayoutVars>
          <dgm:bulletEnabled val="1"/>
        </dgm:presLayoutVars>
      </dgm:prSet>
      <dgm:spPr/>
    </dgm:pt>
    <dgm:pt modelId="{45DB4045-2749-449D-80EF-9495B46F223A}" type="pres">
      <dgm:prSet presAssocID="{A4981ED2-FBDC-426E-870D-330BCE6030A5}" presName="sibTrans" presStyleLbl="sibTrans2D1" presStyleIdx="1" presStyleCnt="2"/>
      <dgm:spPr/>
    </dgm:pt>
    <dgm:pt modelId="{15191CA6-66C5-4B79-99ED-2ACD77039028}" type="pres">
      <dgm:prSet presAssocID="{A4981ED2-FBDC-426E-870D-330BCE6030A5}" presName="connectorText" presStyleLbl="sibTrans2D1" presStyleIdx="1" presStyleCnt="2"/>
      <dgm:spPr/>
    </dgm:pt>
    <dgm:pt modelId="{269A740E-5E33-4B59-99DB-7ABB235D1FAD}" type="pres">
      <dgm:prSet presAssocID="{EDCD1902-D29F-461E-AB11-87BD18C0E830}" presName="node" presStyleLbl="node1" presStyleIdx="2" presStyleCnt="3" custScaleX="161685">
        <dgm:presLayoutVars>
          <dgm:bulletEnabled val="1"/>
        </dgm:presLayoutVars>
      </dgm:prSet>
      <dgm:spPr/>
    </dgm:pt>
  </dgm:ptLst>
  <dgm:cxnLst>
    <dgm:cxn modelId="{CAF2230F-0699-4945-B4DE-F562F52AC080}" srcId="{44C028A6-4F4D-4DC4-86C6-9F2FC1941980}" destId="{EDCD1902-D29F-461E-AB11-87BD18C0E830}" srcOrd="2" destOrd="0" parTransId="{A511ED67-E1C4-4086-975A-68D17F20C8D3}" sibTransId="{C677B3B9-7A7B-4A80-BA29-17D616075707}"/>
    <dgm:cxn modelId="{F8D28B1D-D3FA-444C-9EAD-B743A2E56B87}" srcId="{44C028A6-4F4D-4DC4-86C6-9F2FC1941980}" destId="{34BECC6E-315C-4291-B3EE-98BFBD6B5A4A}" srcOrd="0" destOrd="0" parTransId="{DC2EA9C0-84BC-4570-9F59-1C5E060C2074}" sibTransId="{F5C44A7D-32A5-4539-A447-9AAAD8694E9C}"/>
    <dgm:cxn modelId="{0848DC37-E7E2-408C-8988-A640AF528387}" type="presOf" srcId="{EDCD1902-D29F-461E-AB11-87BD18C0E830}" destId="{269A740E-5E33-4B59-99DB-7ABB235D1FAD}" srcOrd="0" destOrd="0" presId="urn:microsoft.com/office/officeart/2005/8/layout/process2"/>
    <dgm:cxn modelId="{5AF1033A-DB52-4617-A10B-6C1E6A1578E9}" type="presOf" srcId="{A4981ED2-FBDC-426E-870D-330BCE6030A5}" destId="{45DB4045-2749-449D-80EF-9495B46F223A}" srcOrd="0" destOrd="0" presId="urn:microsoft.com/office/officeart/2005/8/layout/process2"/>
    <dgm:cxn modelId="{1F4F056C-907E-4042-845D-6B6317386B6D}" type="presOf" srcId="{A4981ED2-FBDC-426E-870D-330BCE6030A5}" destId="{15191CA6-66C5-4B79-99ED-2ACD77039028}" srcOrd="1" destOrd="0" presId="urn:microsoft.com/office/officeart/2005/8/layout/process2"/>
    <dgm:cxn modelId="{E3643C90-279C-4CA3-9676-F5B811946B74}" type="presOf" srcId="{F5C44A7D-32A5-4539-A447-9AAAD8694E9C}" destId="{2F4EF849-95F4-45FB-B9CD-1D003FE55048}" srcOrd="0" destOrd="0" presId="urn:microsoft.com/office/officeart/2005/8/layout/process2"/>
    <dgm:cxn modelId="{09E2B791-B43B-479E-B45C-BBC31B3ACEA1}" srcId="{44C028A6-4F4D-4DC4-86C6-9F2FC1941980}" destId="{F7D3F677-7AE3-4ABD-AB2D-978DCAE27438}" srcOrd="1" destOrd="0" parTransId="{8B836E5D-A64B-47AF-A6A1-D938E3C10D14}" sibTransId="{A4981ED2-FBDC-426E-870D-330BCE6030A5}"/>
    <dgm:cxn modelId="{6588FFA6-ECF6-4100-BE6D-E9E46780C3BE}" type="presOf" srcId="{F7D3F677-7AE3-4ABD-AB2D-978DCAE27438}" destId="{3D7D3C5E-9B9E-4AC9-A6F7-BA7B0C9ABB51}" srcOrd="0" destOrd="0" presId="urn:microsoft.com/office/officeart/2005/8/layout/process2"/>
    <dgm:cxn modelId="{7E5EEAB4-7312-441E-B6AF-4B1F9D359C38}" type="presOf" srcId="{34BECC6E-315C-4291-B3EE-98BFBD6B5A4A}" destId="{08D64D15-3619-4BBC-B5D2-42202B00F412}" srcOrd="0" destOrd="0" presId="urn:microsoft.com/office/officeart/2005/8/layout/process2"/>
    <dgm:cxn modelId="{EA5C19D5-6F92-4A49-91D7-9C459A633399}" type="presOf" srcId="{F5C44A7D-32A5-4539-A447-9AAAD8694E9C}" destId="{125CA9B1-9D4A-4CD5-8E01-A36B4443990F}" srcOrd="1" destOrd="0" presId="urn:microsoft.com/office/officeart/2005/8/layout/process2"/>
    <dgm:cxn modelId="{6FCBD1D6-5075-4C2E-A728-E7343D635BED}" type="presOf" srcId="{44C028A6-4F4D-4DC4-86C6-9F2FC1941980}" destId="{B11FBA9C-51BE-4403-B910-130AB7E9C395}" srcOrd="0" destOrd="0" presId="urn:microsoft.com/office/officeart/2005/8/layout/process2"/>
    <dgm:cxn modelId="{30E1CF49-63EA-4C89-B49C-CD3DE988575C}" type="presParOf" srcId="{B11FBA9C-51BE-4403-B910-130AB7E9C395}" destId="{08D64D15-3619-4BBC-B5D2-42202B00F412}" srcOrd="0" destOrd="0" presId="urn:microsoft.com/office/officeart/2005/8/layout/process2"/>
    <dgm:cxn modelId="{3CED14A9-317D-4BC4-93AD-6AC24541381B}" type="presParOf" srcId="{B11FBA9C-51BE-4403-B910-130AB7E9C395}" destId="{2F4EF849-95F4-45FB-B9CD-1D003FE55048}" srcOrd="1" destOrd="0" presId="urn:microsoft.com/office/officeart/2005/8/layout/process2"/>
    <dgm:cxn modelId="{77A93BC7-7ADD-4A60-844E-F1A343253D96}" type="presParOf" srcId="{2F4EF849-95F4-45FB-B9CD-1D003FE55048}" destId="{125CA9B1-9D4A-4CD5-8E01-A36B4443990F}" srcOrd="0" destOrd="0" presId="urn:microsoft.com/office/officeart/2005/8/layout/process2"/>
    <dgm:cxn modelId="{E94B00FB-4567-47E9-9CB2-FE4020E6FDE6}" type="presParOf" srcId="{B11FBA9C-51BE-4403-B910-130AB7E9C395}" destId="{3D7D3C5E-9B9E-4AC9-A6F7-BA7B0C9ABB51}" srcOrd="2" destOrd="0" presId="urn:microsoft.com/office/officeart/2005/8/layout/process2"/>
    <dgm:cxn modelId="{B3735933-3554-49EC-9949-79473B9D4392}" type="presParOf" srcId="{B11FBA9C-51BE-4403-B910-130AB7E9C395}" destId="{45DB4045-2749-449D-80EF-9495B46F223A}" srcOrd="3" destOrd="0" presId="urn:microsoft.com/office/officeart/2005/8/layout/process2"/>
    <dgm:cxn modelId="{95CFB6C8-F869-4E1B-BAE8-F6054C04C38C}" type="presParOf" srcId="{45DB4045-2749-449D-80EF-9495B46F223A}" destId="{15191CA6-66C5-4B79-99ED-2ACD77039028}" srcOrd="0" destOrd="0" presId="urn:microsoft.com/office/officeart/2005/8/layout/process2"/>
    <dgm:cxn modelId="{7FBAF66D-8EE9-4027-9274-D9CA17283C4F}" type="presParOf" srcId="{B11FBA9C-51BE-4403-B910-130AB7E9C395}" destId="{269A740E-5E33-4B59-99DB-7ABB235D1FAD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2674B86-1E2E-4F91-9990-A706D97D19D2}" type="doc">
      <dgm:prSet loTypeId="urn:microsoft.com/office/officeart/2005/8/layout/process1" loCatId="process" qsTypeId="urn:microsoft.com/office/officeart/2005/8/quickstyle/simple4" qsCatId="simple" csTypeId="urn:microsoft.com/office/officeart/2005/8/colors/colorful1" csCatId="colorful" phldr="1"/>
      <dgm:spPr/>
    </dgm:pt>
    <dgm:pt modelId="{0AA51F57-2530-42AA-82F5-38938AE109C4}">
      <dgm:prSet phldrT="[Texto]"/>
      <dgm:spPr/>
      <dgm:t>
        <a:bodyPr/>
        <a:lstStyle/>
        <a:p>
          <a:r>
            <a:rPr lang="es-EC" b="0" i="0" u="none" strike="noStrike" baseline="0" dirty="0">
              <a:latin typeface="Times-Roman"/>
            </a:rPr>
            <a:t>A mitad del ciclo, la </a:t>
          </a:r>
          <a:r>
            <a:rPr lang="es-EC" b="0" i="0" u="none" strike="noStrike" baseline="0" dirty="0" err="1">
              <a:latin typeface="Times-Roman"/>
            </a:rPr>
            <a:t>LH</a:t>
          </a:r>
          <a:r>
            <a:rPr lang="es-EC" b="0" i="0" u="none" strike="noStrike" baseline="0" dirty="0">
              <a:latin typeface="Times-Roman"/>
            </a:rPr>
            <a:t> provoca la ovulación y luego</a:t>
          </a:r>
        </a:p>
        <a:p>
          <a:r>
            <a:rPr lang="es-EC" b="0" i="0" u="none" strike="noStrike" baseline="0" dirty="0">
              <a:latin typeface="Times-Roman"/>
            </a:rPr>
            <a:t>contribuye con la formación del cuerpo lúteo</a:t>
          </a:r>
          <a:endParaRPr lang="es-EC" dirty="0"/>
        </a:p>
      </dgm:t>
    </dgm:pt>
    <dgm:pt modelId="{E37723D3-1CA7-4132-84CC-9C8230CF5D9A}" type="parTrans" cxnId="{B162F601-9012-447C-BED1-C2B3A221A21B}">
      <dgm:prSet/>
      <dgm:spPr/>
      <dgm:t>
        <a:bodyPr/>
        <a:lstStyle/>
        <a:p>
          <a:endParaRPr lang="es-EC"/>
        </a:p>
      </dgm:t>
    </dgm:pt>
    <dgm:pt modelId="{04A94F8D-DC49-4006-B8AD-8DED192BF462}" type="sibTrans" cxnId="{B162F601-9012-447C-BED1-C2B3A221A21B}">
      <dgm:prSet/>
      <dgm:spPr/>
      <dgm:t>
        <a:bodyPr/>
        <a:lstStyle/>
        <a:p>
          <a:endParaRPr lang="es-EC"/>
        </a:p>
      </dgm:t>
    </dgm:pt>
    <dgm:pt modelId="{C7A63077-63E2-4152-A04B-69A04552215B}">
      <dgm:prSet phldrT="[Texto]"/>
      <dgm:spPr/>
      <dgm:t>
        <a:bodyPr/>
        <a:lstStyle/>
        <a:p>
          <a:r>
            <a:rPr lang="es-EC" dirty="0"/>
            <a:t>CUERPO LÚTEO</a:t>
          </a:r>
        </a:p>
      </dgm:t>
    </dgm:pt>
    <dgm:pt modelId="{AC6C49EC-E00E-42D0-9200-8C57D299DE4A}" type="parTrans" cxnId="{FC702478-0B03-4471-A47B-9063C65D8D10}">
      <dgm:prSet/>
      <dgm:spPr/>
      <dgm:t>
        <a:bodyPr/>
        <a:lstStyle/>
        <a:p>
          <a:endParaRPr lang="es-EC"/>
        </a:p>
      </dgm:t>
    </dgm:pt>
    <dgm:pt modelId="{939A9E06-0E7C-464A-8BD2-45D4B1D6D516}" type="sibTrans" cxnId="{FC702478-0B03-4471-A47B-9063C65D8D10}">
      <dgm:prSet/>
      <dgm:spPr/>
      <dgm:t>
        <a:bodyPr/>
        <a:lstStyle/>
        <a:p>
          <a:endParaRPr lang="es-EC"/>
        </a:p>
      </dgm:t>
    </dgm:pt>
    <dgm:pt modelId="{18C14574-1F7E-48BB-8E62-2FF60DDEE703}">
      <dgm:prSet phldrT="[Texto]"/>
      <dgm:spPr/>
      <dgm:t>
        <a:bodyPr/>
        <a:lstStyle/>
        <a:p>
          <a:r>
            <a:rPr lang="es-EC" dirty="0"/>
            <a:t>Produce  y secreta estrógenos, PROGESTERONA, relaxina</a:t>
          </a:r>
        </a:p>
      </dgm:t>
    </dgm:pt>
    <dgm:pt modelId="{DEE69227-96A1-4A4C-B13F-487EAF8D73F4}" type="parTrans" cxnId="{7BDB6E97-7202-4730-BB36-869A3A98D094}">
      <dgm:prSet/>
      <dgm:spPr/>
      <dgm:t>
        <a:bodyPr/>
        <a:lstStyle/>
        <a:p>
          <a:endParaRPr lang="es-EC"/>
        </a:p>
      </dgm:t>
    </dgm:pt>
    <dgm:pt modelId="{C09D111F-00C4-4018-B1F1-88809500B257}" type="sibTrans" cxnId="{7BDB6E97-7202-4730-BB36-869A3A98D094}">
      <dgm:prSet/>
      <dgm:spPr/>
      <dgm:t>
        <a:bodyPr/>
        <a:lstStyle/>
        <a:p>
          <a:endParaRPr lang="es-EC"/>
        </a:p>
      </dgm:t>
    </dgm:pt>
    <dgm:pt modelId="{413A49F2-76B7-475C-AA39-97EC0F4EECD9}" type="pres">
      <dgm:prSet presAssocID="{F2674B86-1E2E-4F91-9990-A706D97D19D2}" presName="Name0" presStyleCnt="0">
        <dgm:presLayoutVars>
          <dgm:dir/>
          <dgm:resizeHandles val="exact"/>
        </dgm:presLayoutVars>
      </dgm:prSet>
      <dgm:spPr/>
    </dgm:pt>
    <dgm:pt modelId="{6870FC97-D6EC-4497-A649-0B653E1091BE}" type="pres">
      <dgm:prSet presAssocID="{0AA51F57-2530-42AA-82F5-38938AE109C4}" presName="node" presStyleLbl="node1" presStyleIdx="0" presStyleCnt="3">
        <dgm:presLayoutVars>
          <dgm:bulletEnabled val="1"/>
        </dgm:presLayoutVars>
      </dgm:prSet>
      <dgm:spPr/>
    </dgm:pt>
    <dgm:pt modelId="{3033715E-02B6-4B74-9540-664709BA215F}" type="pres">
      <dgm:prSet presAssocID="{04A94F8D-DC49-4006-B8AD-8DED192BF462}" presName="sibTrans" presStyleLbl="sibTrans2D1" presStyleIdx="0" presStyleCnt="2"/>
      <dgm:spPr/>
    </dgm:pt>
    <dgm:pt modelId="{E7E55EA4-0C8D-4A74-BD48-83030C093A8E}" type="pres">
      <dgm:prSet presAssocID="{04A94F8D-DC49-4006-B8AD-8DED192BF462}" presName="connectorText" presStyleLbl="sibTrans2D1" presStyleIdx="0" presStyleCnt="2"/>
      <dgm:spPr/>
    </dgm:pt>
    <dgm:pt modelId="{E96BAAB8-CB8D-49F6-A485-FADE651557C1}" type="pres">
      <dgm:prSet presAssocID="{C7A63077-63E2-4152-A04B-69A04552215B}" presName="node" presStyleLbl="node1" presStyleIdx="1" presStyleCnt="3">
        <dgm:presLayoutVars>
          <dgm:bulletEnabled val="1"/>
        </dgm:presLayoutVars>
      </dgm:prSet>
      <dgm:spPr/>
    </dgm:pt>
    <dgm:pt modelId="{6C1D6044-A3A8-4892-ABDB-B64F2C29F7B5}" type="pres">
      <dgm:prSet presAssocID="{939A9E06-0E7C-464A-8BD2-45D4B1D6D516}" presName="sibTrans" presStyleLbl="sibTrans2D1" presStyleIdx="1" presStyleCnt="2"/>
      <dgm:spPr/>
    </dgm:pt>
    <dgm:pt modelId="{C4667355-3037-41B3-8F36-079A537DE21F}" type="pres">
      <dgm:prSet presAssocID="{939A9E06-0E7C-464A-8BD2-45D4B1D6D516}" presName="connectorText" presStyleLbl="sibTrans2D1" presStyleIdx="1" presStyleCnt="2"/>
      <dgm:spPr/>
    </dgm:pt>
    <dgm:pt modelId="{F48F6664-8C0E-48D2-A9DA-44E533A8A6FC}" type="pres">
      <dgm:prSet presAssocID="{18C14574-1F7E-48BB-8E62-2FF60DDEE703}" presName="node" presStyleLbl="node1" presStyleIdx="2" presStyleCnt="3">
        <dgm:presLayoutVars>
          <dgm:bulletEnabled val="1"/>
        </dgm:presLayoutVars>
      </dgm:prSet>
      <dgm:spPr/>
    </dgm:pt>
  </dgm:ptLst>
  <dgm:cxnLst>
    <dgm:cxn modelId="{B162F601-9012-447C-BED1-C2B3A221A21B}" srcId="{F2674B86-1E2E-4F91-9990-A706D97D19D2}" destId="{0AA51F57-2530-42AA-82F5-38938AE109C4}" srcOrd="0" destOrd="0" parTransId="{E37723D3-1CA7-4132-84CC-9C8230CF5D9A}" sibTransId="{04A94F8D-DC49-4006-B8AD-8DED192BF462}"/>
    <dgm:cxn modelId="{427A785C-8F62-4615-9860-4C9B265545CB}" type="presOf" srcId="{F2674B86-1E2E-4F91-9990-A706D97D19D2}" destId="{413A49F2-76B7-475C-AA39-97EC0F4EECD9}" srcOrd="0" destOrd="0" presId="urn:microsoft.com/office/officeart/2005/8/layout/process1"/>
    <dgm:cxn modelId="{2A7F0557-2412-48AB-B3B5-22483BEA0AF2}" type="presOf" srcId="{939A9E06-0E7C-464A-8BD2-45D4B1D6D516}" destId="{6C1D6044-A3A8-4892-ABDB-B64F2C29F7B5}" srcOrd="0" destOrd="0" presId="urn:microsoft.com/office/officeart/2005/8/layout/process1"/>
    <dgm:cxn modelId="{FC702478-0B03-4471-A47B-9063C65D8D10}" srcId="{F2674B86-1E2E-4F91-9990-A706D97D19D2}" destId="{C7A63077-63E2-4152-A04B-69A04552215B}" srcOrd="1" destOrd="0" parTransId="{AC6C49EC-E00E-42D0-9200-8C57D299DE4A}" sibTransId="{939A9E06-0E7C-464A-8BD2-45D4B1D6D516}"/>
    <dgm:cxn modelId="{795BC45A-BA93-420E-A07B-C31A62AC3434}" type="presOf" srcId="{0AA51F57-2530-42AA-82F5-38938AE109C4}" destId="{6870FC97-D6EC-4497-A649-0B653E1091BE}" srcOrd="0" destOrd="0" presId="urn:microsoft.com/office/officeart/2005/8/layout/process1"/>
    <dgm:cxn modelId="{46C6B97C-FB9B-4073-BB85-00CE0A5AF89E}" type="presOf" srcId="{C7A63077-63E2-4152-A04B-69A04552215B}" destId="{E96BAAB8-CB8D-49F6-A485-FADE651557C1}" srcOrd="0" destOrd="0" presId="urn:microsoft.com/office/officeart/2005/8/layout/process1"/>
    <dgm:cxn modelId="{7BDB6E97-7202-4730-BB36-869A3A98D094}" srcId="{F2674B86-1E2E-4F91-9990-A706D97D19D2}" destId="{18C14574-1F7E-48BB-8E62-2FF60DDEE703}" srcOrd="2" destOrd="0" parTransId="{DEE69227-96A1-4A4C-B13F-487EAF8D73F4}" sibTransId="{C09D111F-00C4-4018-B1F1-88809500B257}"/>
    <dgm:cxn modelId="{FE249CA8-8031-4744-A9DB-DCF2747CE8E0}" type="presOf" srcId="{04A94F8D-DC49-4006-B8AD-8DED192BF462}" destId="{E7E55EA4-0C8D-4A74-BD48-83030C093A8E}" srcOrd="1" destOrd="0" presId="urn:microsoft.com/office/officeart/2005/8/layout/process1"/>
    <dgm:cxn modelId="{345942B2-DE0D-49F6-B0ED-5605AF596EC9}" type="presOf" srcId="{04A94F8D-DC49-4006-B8AD-8DED192BF462}" destId="{3033715E-02B6-4B74-9540-664709BA215F}" srcOrd="0" destOrd="0" presId="urn:microsoft.com/office/officeart/2005/8/layout/process1"/>
    <dgm:cxn modelId="{CFDDBEDB-FCA0-4A0F-AE57-75A28D624C57}" type="presOf" srcId="{18C14574-1F7E-48BB-8E62-2FF60DDEE703}" destId="{F48F6664-8C0E-48D2-A9DA-44E533A8A6FC}" srcOrd="0" destOrd="0" presId="urn:microsoft.com/office/officeart/2005/8/layout/process1"/>
    <dgm:cxn modelId="{E48784FE-3C2D-4D96-9EDA-C54D85766C20}" type="presOf" srcId="{939A9E06-0E7C-464A-8BD2-45D4B1D6D516}" destId="{C4667355-3037-41B3-8F36-079A537DE21F}" srcOrd="1" destOrd="0" presId="urn:microsoft.com/office/officeart/2005/8/layout/process1"/>
    <dgm:cxn modelId="{C02E2CA5-9831-47F9-8300-62DFDE835CCE}" type="presParOf" srcId="{413A49F2-76B7-475C-AA39-97EC0F4EECD9}" destId="{6870FC97-D6EC-4497-A649-0B653E1091BE}" srcOrd="0" destOrd="0" presId="urn:microsoft.com/office/officeart/2005/8/layout/process1"/>
    <dgm:cxn modelId="{2DBCB910-582F-44F9-9B28-5D95103418ED}" type="presParOf" srcId="{413A49F2-76B7-475C-AA39-97EC0F4EECD9}" destId="{3033715E-02B6-4B74-9540-664709BA215F}" srcOrd="1" destOrd="0" presId="urn:microsoft.com/office/officeart/2005/8/layout/process1"/>
    <dgm:cxn modelId="{F60F032E-7B6B-4264-BE35-E7587AC7C9F3}" type="presParOf" srcId="{3033715E-02B6-4B74-9540-664709BA215F}" destId="{E7E55EA4-0C8D-4A74-BD48-83030C093A8E}" srcOrd="0" destOrd="0" presId="urn:microsoft.com/office/officeart/2005/8/layout/process1"/>
    <dgm:cxn modelId="{9B937B4D-8EF3-4CBD-9704-3DFBEF6D6A22}" type="presParOf" srcId="{413A49F2-76B7-475C-AA39-97EC0F4EECD9}" destId="{E96BAAB8-CB8D-49F6-A485-FADE651557C1}" srcOrd="2" destOrd="0" presId="urn:microsoft.com/office/officeart/2005/8/layout/process1"/>
    <dgm:cxn modelId="{AECA6FB4-F744-458B-A3A6-1B976186F14F}" type="presParOf" srcId="{413A49F2-76B7-475C-AA39-97EC0F4EECD9}" destId="{6C1D6044-A3A8-4892-ABDB-B64F2C29F7B5}" srcOrd="3" destOrd="0" presId="urn:microsoft.com/office/officeart/2005/8/layout/process1"/>
    <dgm:cxn modelId="{37A05709-9D07-4B41-BC9F-2E3E1AE6C593}" type="presParOf" srcId="{6C1D6044-A3A8-4892-ABDB-B64F2C29F7B5}" destId="{C4667355-3037-41B3-8F36-079A537DE21F}" srcOrd="0" destOrd="0" presId="urn:microsoft.com/office/officeart/2005/8/layout/process1"/>
    <dgm:cxn modelId="{2F7F5882-3F01-45A6-BFD7-900FEBFE585D}" type="presParOf" srcId="{413A49F2-76B7-475C-AA39-97EC0F4EECD9}" destId="{F48F6664-8C0E-48D2-A9DA-44E533A8A6F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945C8D7-551D-4254-8573-27FC414E7687}" type="doc">
      <dgm:prSet loTypeId="urn:microsoft.com/office/officeart/2005/8/layout/pyramid2" loCatId="list" qsTypeId="urn:microsoft.com/office/officeart/2005/8/quickstyle/simple5" qsCatId="simple" csTypeId="urn:microsoft.com/office/officeart/2005/8/colors/colorful5" csCatId="colorful" phldr="1"/>
      <dgm:spPr/>
    </dgm:pt>
    <dgm:pt modelId="{EE74CE72-3139-4ECF-A751-65AE5A2CE050}">
      <dgm:prSet phldrT="[Texto]"/>
      <dgm:spPr/>
      <dgm:t>
        <a:bodyPr/>
        <a:lstStyle/>
        <a:p>
          <a:r>
            <a:rPr lang="es-EC" dirty="0"/>
            <a:t>Menstruación </a:t>
          </a:r>
        </a:p>
      </dgm:t>
    </dgm:pt>
    <dgm:pt modelId="{4916D1CE-7A1D-4400-AA90-030DAD8BDF53}" type="parTrans" cxnId="{CED7E132-9372-4B11-A210-8307B67B69A6}">
      <dgm:prSet/>
      <dgm:spPr/>
      <dgm:t>
        <a:bodyPr/>
        <a:lstStyle/>
        <a:p>
          <a:endParaRPr lang="es-EC"/>
        </a:p>
      </dgm:t>
    </dgm:pt>
    <dgm:pt modelId="{F3226AF4-0B00-4253-8306-293B58775436}" type="sibTrans" cxnId="{CED7E132-9372-4B11-A210-8307B67B69A6}">
      <dgm:prSet/>
      <dgm:spPr/>
      <dgm:t>
        <a:bodyPr/>
        <a:lstStyle/>
        <a:p>
          <a:endParaRPr lang="es-EC"/>
        </a:p>
      </dgm:t>
    </dgm:pt>
    <dgm:pt modelId="{CA6DC9BF-AE54-4CD3-BAD4-DEB704CC85FA}">
      <dgm:prSet phldrT="[Texto]"/>
      <dgm:spPr/>
      <dgm:t>
        <a:bodyPr/>
        <a:lstStyle/>
        <a:p>
          <a:r>
            <a:rPr lang="es-EC" dirty="0"/>
            <a:t>5 días </a:t>
          </a:r>
        </a:p>
      </dgm:t>
    </dgm:pt>
    <dgm:pt modelId="{5DAE4D4E-7FBB-4FE7-A173-8F1BC0C02E8B}" type="parTrans" cxnId="{733D4460-B8CE-46A6-9EC0-4AA47D52A793}">
      <dgm:prSet/>
      <dgm:spPr/>
      <dgm:t>
        <a:bodyPr/>
        <a:lstStyle/>
        <a:p>
          <a:endParaRPr lang="es-EC"/>
        </a:p>
      </dgm:t>
    </dgm:pt>
    <dgm:pt modelId="{8D4E08D2-FDD7-4712-AB1B-1129F7419B1A}" type="sibTrans" cxnId="{733D4460-B8CE-46A6-9EC0-4AA47D52A793}">
      <dgm:prSet/>
      <dgm:spPr/>
      <dgm:t>
        <a:bodyPr/>
        <a:lstStyle/>
        <a:p>
          <a:endParaRPr lang="es-EC"/>
        </a:p>
      </dgm:t>
    </dgm:pt>
    <dgm:pt modelId="{CA668F6C-C8CC-4448-9776-18BDA5B8230A}">
      <dgm:prSet phldrT="[Texto]"/>
      <dgm:spPr/>
      <dgm:t>
        <a:bodyPr/>
        <a:lstStyle/>
        <a:p>
          <a:r>
            <a:rPr lang="es-EC" dirty="0"/>
            <a:t>1er día MENSTRUACIÓN, inicio de nuevo ciclo</a:t>
          </a:r>
        </a:p>
      </dgm:t>
    </dgm:pt>
    <dgm:pt modelId="{20B1AEEA-87E9-4299-8267-CA46DC3F8D0B}" type="parTrans" cxnId="{B0659BFA-221D-4D43-8F8D-45CF705ECC18}">
      <dgm:prSet/>
      <dgm:spPr/>
      <dgm:t>
        <a:bodyPr/>
        <a:lstStyle/>
        <a:p>
          <a:endParaRPr lang="es-EC"/>
        </a:p>
      </dgm:t>
    </dgm:pt>
    <dgm:pt modelId="{E9DE1D0D-0245-470F-9A4A-99CE93D10D2C}" type="sibTrans" cxnId="{B0659BFA-221D-4D43-8F8D-45CF705ECC18}">
      <dgm:prSet/>
      <dgm:spPr/>
      <dgm:t>
        <a:bodyPr/>
        <a:lstStyle/>
        <a:p>
          <a:endParaRPr lang="es-EC"/>
        </a:p>
      </dgm:t>
    </dgm:pt>
    <dgm:pt modelId="{F2BC4A6A-EE58-4254-BF46-C02600874024}" type="pres">
      <dgm:prSet presAssocID="{B945C8D7-551D-4254-8573-27FC414E7687}" presName="compositeShape" presStyleCnt="0">
        <dgm:presLayoutVars>
          <dgm:dir/>
          <dgm:resizeHandles/>
        </dgm:presLayoutVars>
      </dgm:prSet>
      <dgm:spPr/>
    </dgm:pt>
    <dgm:pt modelId="{3BDFB951-A5C1-41C3-B0A8-AC05025893E1}" type="pres">
      <dgm:prSet presAssocID="{B945C8D7-551D-4254-8573-27FC414E7687}" presName="pyramid" presStyleLbl="node1" presStyleIdx="0" presStyleCnt="1"/>
      <dgm:spPr/>
    </dgm:pt>
    <dgm:pt modelId="{F22E4978-BF5F-4428-AE55-488CFE4AD977}" type="pres">
      <dgm:prSet presAssocID="{B945C8D7-551D-4254-8573-27FC414E7687}" presName="theList" presStyleCnt="0"/>
      <dgm:spPr/>
    </dgm:pt>
    <dgm:pt modelId="{FD0D6DA4-A689-473F-BF17-EE89FDCF0EF3}" type="pres">
      <dgm:prSet presAssocID="{EE74CE72-3139-4ECF-A751-65AE5A2CE050}" presName="aNode" presStyleLbl="fgAcc1" presStyleIdx="0" presStyleCnt="3">
        <dgm:presLayoutVars>
          <dgm:bulletEnabled val="1"/>
        </dgm:presLayoutVars>
      </dgm:prSet>
      <dgm:spPr/>
    </dgm:pt>
    <dgm:pt modelId="{17522256-90B8-47A1-B7F7-35E36B11C4EA}" type="pres">
      <dgm:prSet presAssocID="{EE74CE72-3139-4ECF-A751-65AE5A2CE050}" presName="aSpace" presStyleCnt="0"/>
      <dgm:spPr/>
    </dgm:pt>
    <dgm:pt modelId="{8D77D3D0-B1F2-44E0-B00E-BAC883AF17E2}" type="pres">
      <dgm:prSet presAssocID="{CA6DC9BF-AE54-4CD3-BAD4-DEB704CC85FA}" presName="aNode" presStyleLbl="fgAcc1" presStyleIdx="1" presStyleCnt="3">
        <dgm:presLayoutVars>
          <dgm:bulletEnabled val="1"/>
        </dgm:presLayoutVars>
      </dgm:prSet>
      <dgm:spPr/>
    </dgm:pt>
    <dgm:pt modelId="{2EE03087-7D7B-4B36-9AD9-F277C886DC4C}" type="pres">
      <dgm:prSet presAssocID="{CA6DC9BF-AE54-4CD3-BAD4-DEB704CC85FA}" presName="aSpace" presStyleCnt="0"/>
      <dgm:spPr/>
    </dgm:pt>
    <dgm:pt modelId="{9B33C196-8B94-4B38-AD32-4A89421F3320}" type="pres">
      <dgm:prSet presAssocID="{CA668F6C-C8CC-4448-9776-18BDA5B8230A}" presName="aNode" presStyleLbl="fgAcc1" presStyleIdx="2" presStyleCnt="3">
        <dgm:presLayoutVars>
          <dgm:bulletEnabled val="1"/>
        </dgm:presLayoutVars>
      </dgm:prSet>
      <dgm:spPr/>
    </dgm:pt>
    <dgm:pt modelId="{C28CFEC9-46E0-4169-93FE-53DB064DDBB2}" type="pres">
      <dgm:prSet presAssocID="{CA668F6C-C8CC-4448-9776-18BDA5B8230A}" presName="aSpace" presStyleCnt="0"/>
      <dgm:spPr/>
    </dgm:pt>
  </dgm:ptLst>
  <dgm:cxnLst>
    <dgm:cxn modelId="{CED7E132-9372-4B11-A210-8307B67B69A6}" srcId="{B945C8D7-551D-4254-8573-27FC414E7687}" destId="{EE74CE72-3139-4ECF-A751-65AE5A2CE050}" srcOrd="0" destOrd="0" parTransId="{4916D1CE-7A1D-4400-AA90-030DAD8BDF53}" sibTransId="{F3226AF4-0B00-4253-8306-293B58775436}"/>
    <dgm:cxn modelId="{733D4460-B8CE-46A6-9EC0-4AA47D52A793}" srcId="{B945C8D7-551D-4254-8573-27FC414E7687}" destId="{CA6DC9BF-AE54-4CD3-BAD4-DEB704CC85FA}" srcOrd="1" destOrd="0" parTransId="{5DAE4D4E-7FBB-4FE7-A173-8F1BC0C02E8B}" sibTransId="{8D4E08D2-FDD7-4712-AB1B-1129F7419B1A}"/>
    <dgm:cxn modelId="{9611666C-0361-4BD8-BD88-1D78824BE491}" type="presOf" srcId="{CA668F6C-C8CC-4448-9776-18BDA5B8230A}" destId="{9B33C196-8B94-4B38-AD32-4A89421F3320}" srcOrd="0" destOrd="0" presId="urn:microsoft.com/office/officeart/2005/8/layout/pyramid2"/>
    <dgm:cxn modelId="{B4DCE96E-99C3-40EC-9B46-EAAEA832E59D}" type="presOf" srcId="{B945C8D7-551D-4254-8573-27FC414E7687}" destId="{F2BC4A6A-EE58-4254-BF46-C02600874024}" srcOrd="0" destOrd="0" presId="urn:microsoft.com/office/officeart/2005/8/layout/pyramid2"/>
    <dgm:cxn modelId="{5DF27575-BAC4-408A-A12D-EA367338DB70}" type="presOf" srcId="{CA6DC9BF-AE54-4CD3-BAD4-DEB704CC85FA}" destId="{8D77D3D0-B1F2-44E0-B00E-BAC883AF17E2}" srcOrd="0" destOrd="0" presId="urn:microsoft.com/office/officeart/2005/8/layout/pyramid2"/>
    <dgm:cxn modelId="{D7361CE6-1531-4354-A0B7-37EB412822C2}" type="presOf" srcId="{EE74CE72-3139-4ECF-A751-65AE5A2CE050}" destId="{FD0D6DA4-A689-473F-BF17-EE89FDCF0EF3}" srcOrd="0" destOrd="0" presId="urn:microsoft.com/office/officeart/2005/8/layout/pyramid2"/>
    <dgm:cxn modelId="{B0659BFA-221D-4D43-8F8D-45CF705ECC18}" srcId="{B945C8D7-551D-4254-8573-27FC414E7687}" destId="{CA668F6C-C8CC-4448-9776-18BDA5B8230A}" srcOrd="2" destOrd="0" parTransId="{20B1AEEA-87E9-4299-8267-CA46DC3F8D0B}" sibTransId="{E9DE1D0D-0245-470F-9A4A-99CE93D10D2C}"/>
    <dgm:cxn modelId="{F6D83377-884C-4C20-9588-C36253FDF6A3}" type="presParOf" srcId="{F2BC4A6A-EE58-4254-BF46-C02600874024}" destId="{3BDFB951-A5C1-41C3-B0A8-AC05025893E1}" srcOrd="0" destOrd="0" presId="urn:microsoft.com/office/officeart/2005/8/layout/pyramid2"/>
    <dgm:cxn modelId="{0BFD8B4D-D197-486A-B97D-5CE3FDCA4DCE}" type="presParOf" srcId="{F2BC4A6A-EE58-4254-BF46-C02600874024}" destId="{F22E4978-BF5F-4428-AE55-488CFE4AD977}" srcOrd="1" destOrd="0" presId="urn:microsoft.com/office/officeart/2005/8/layout/pyramid2"/>
    <dgm:cxn modelId="{D6CDEB11-3515-4807-B884-29B4F053B745}" type="presParOf" srcId="{F22E4978-BF5F-4428-AE55-488CFE4AD977}" destId="{FD0D6DA4-A689-473F-BF17-EE89FDCF0EF3}" srcOrd="0" destOrd="0" presId="urn:microsoft.com/office/officeart/2005/8/layout/pyramid2"/>
    <dgm:cxn modelId="{2E8A3361-8044-4869-BE78-AC46C9097CEF}" type="presParOf" srcId="{F22E4978-BF5F-4428-AE55-488CFE4AD977}" destId="{17522256-90B8-47A1-B7F7-35E36B11C4EA}" srcOrd="1" destOrd="0" presId="urn:microsoft.com/office/officeart/2005/8/layout/pyramid2"/>
    <dgm:cxn modelId="{65AE07B9-33B1-4784-8CDE-2A320F95F4B3}" type="presParOf" srcId="{F22E4978-BF5F-4428-AE55-488CFE4AD977}" destId="{8D77D3D0-B1F2-44E0-B00E-BAC883AF17E2}" srcOrd="2" destOrd="0" presId="urn:microsoft.com/office/officeart/2005/8/layout/pyramid2"/>
    <dgm:cxn modelId="{121D7CD8-69A4-45EE-8251-718DE83C2F07}" type="presParOf" srcId="{F22E4978-BF5F-4428-AE55-488CFE4AD977}" destId="{2EE03087-7D7B-4B36-9AD9-F277C886DC4C}" srcOrd="3" destOrd="0" presId="urn:microsoft.com/office/officeart/2005/8/layout/pyramid2"/>
    <dgm:cxn modelId="{A6D00081-BEA2-4678-88C2-55640BEC50AF}" type="presParOf" srcId="{F22E4978-BF5F-4428-AE55-488CFE4AD977}" destId="{9B33C196-8B94-4B38-AD32-4A89421F3320}" srcOrd="4" destOrd="0" presId="urn:microsoft.com/office/officeart/2005/8/layout/pyramid2"/>
    <dgm:cxn modelId="{5FA02BF2-4427-48C3-9803-2F06C0510E61}" type="presParOf" srcId="{F22E4978-BF5F-4428-AE55-488CFE4AD977}" destId="{C28CFEC9-46E0-4169-93FE-53DB064DDBB2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542979E-3403-4D0B-AD95-295FD82FB5B4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A7FEF903-FC72-4128-8073-B3FD0CF20E47}">
      <dgm:prSet phldrT="[Texto]"/>
      <dgm:spPr/>
      <dgm:t>
        <a:bodyPr/>
        <a:lstStyle/>
        <a:p>
          <a:r>
            <a:rPr lang="es-EC" dirty="0"/>
            <a:t>FENÓMENOS EN LOS OVARIOS</a:t>
          </a:r>
        </a:p>
      </dgm:t>
    </dgm:pt>
    <dgm:pt modelId="{54C1916F-4B0A-466A-B4B3-F9E35A97D06E}" type="parTrans" cxnId="{14297C7A-76F4-4525-873D-DB06041932B2}">
      <dgm:prSet/>
      <dgm:spPr/>
      <dgm:t>
        <a:bodyPr/>
        <a:lstStyle/>
        <a:p>
          <a:endParaRPr lang="es-EC"/>
        </a:p>
      </dgm:t>
    </dgm:pt>
    <dgm:pt modelId="{1864A146-8AB5-4F47-80EE-4F221F85B157}" type="sibTrans" cxnId="{14297C7A-76F4-4525-873D-DB06041932B2}">
      <dgm:prSet/>
      <dgm:spPr/>
      <dgm:t>
        <a:bodyPr/>
        <a:lstStyle/>
        <a:p>
          <a:endParaRPr lang="es-EC"/>
        </a:p>
      </dgm:t>
    </dgm:pt>
    <dgm:pt modelId="{32B3FB45-DEA2-4C57-9812-C733430A2532}">
      <dgm:prSet phldrT="[Texto]"/>
      <dgm:spPr/>
      <dgm:t>
        <a:bodyPr/>
        <a:lstStyle/>
        <a:p>
          <a:r>
            <a:rPr lang="es-EC" dirty="0" err="1"/>
            <a:t>FSH</a:t>
          </a:r>
          <a:endParaRPr lang="es-EC" dirty="0"/>
        </a:p>
      </dgm:t>
    </dgm:pt>
    <dgm:pt modelId="{930EBF9C-8A75-40B5-8950-782F2008C690}" type="parTrans" cxnId="{F904D916-022D-4B6A-B1A9-F6C9E383C745}">
      <dgm:prSet/>
      <dgm:spPr/>
      <dgm:t>
        <a:bodyPr/>
        <a:lstStyle/>
        <a:p>
          <a:endParaRPr lang="es-EC"/>
        </a:p>
      </dgm:t>
    </dgm:pt>
    <dgm:pt modelId="{C9E66C42-BD0E-4632-A61A-0ABB77FF76B7}" type="sibTrans" cxnId="{F904D916-022D-4B6A-B1A9-F6C9E383C745}">
      <dgm:prSet/>
      <dgm:spPr/>
      <dgm:t>
        <a:bodyPr/>
        <a:lstStyle/>
        <a:p>
          <a:endParaRPr lang="es-EC"/>
        </a:p>
      </dgm:t>
    </dgm:pt>
    <dgm:pt modelId="{D4C1956E-E8EC-4DB3-9471-22EF297EA793}">
      <dgm:prSet phldrT="[Texto]"/>
      <dgm:spPr/>
      <dgm:t>
        <a:bodyPr/>
        <a:lstStyle/>
        <a:p>
          <a:r>
            <a:rPr lang="es-EC" dirty="0"/>
            <a:t>Folículos </a:t>
          </a:r>
        </a:p>
        <a:p>
          <a:r>
            <a:rPr lang="es-EC" dirty="0"/>
            <a:t>primordiales se desarrollan y forman folículos primarios</a:t>
          </a:r>
        </a:p>
      </dgm:t>
    </dgm:pt>
    <dgm:pt modelId="{7DAF626C-F2DE-4B20-B295-7D69C67763C4}" type="parTrans" cxnId="{2777CA6C-C7C6-40C8-AC46-74446E8A074C}">
      <dgm:prSet/>
      <dgm:spPr/>
      <dgm:t>
        <a:bodyPr/>
        <a:lstStyle/>
        <a:p>
          <a:endParaRPr lang="es-EC"/>
        </a:p>
      </dgm:t>
    </dgm:pt>
    <dgm:pt modelId="{743C96C3-5B08-4AAE-88A0-3614EA3CECD6}" type="sibTrans" cxnId="{2777CA6C-C7C6-40C8-AC46-74446E8A074C}">
      <dgm:prSet/>
      <dgm:spPr/>
      <dgm:t>
        <a:bodyPr/>
        <a:lstStyle/>
        <a:p>
          <a:endParaRPr lang="es-EC"/>
        </a:p>
      </dgm:t>
    </dgm:pt>
    <dgm:pt modelId="{4B1FEF64-F0F2-4FBB-BD4F-F0C50FB073AE}" type="pres">
      <dgm:prSet presAssocID="{1542979E-3403-4D0B-AD95-295FD82FB5B4}" presName="linearFlow" presStyleCnt="0">
        <dgm:presLayoutVars>
          <dgm:resizeHandles val="exact"/>
        </dgm:presLayoutVars>
      </dgm:prSet>
      <dgm:spPr/>
    </dgm:pt>
    <dgm:pt modelId="{176EE3FE-070C-45AE-BDE3-5EEBCEE661F2}" type="pres">
      <dgm:prSet presAssocID="{A7FEF903-FC72-4128-8073-B3FD0CF20E47}" presName="node" presStyleLbl="node1" presStyleIdx="0" presStyleCnt="3">
        <dgm:presLayoutVars>
          <dgm:bulletEnabled val="1"/>
        </dgm:presLayoutVars>
      </dgm:prSet>
      <dgm:spPr/>
    </dgm:pt>
    <dgm:pt modelId="{FD9BB4D7-A0DB-4A6F-AB3C-14E2C92D7B99}" type="pres">
      <dgm:prSet presAssocID="{1864A146-8AB5-4F47-80EE-4F221F85B157}" presName="sibTrans" presStyleLbl="sibTrans2D1" presStyleIdx="0" presStyleCnt="2"/>
      <dgm:spPr/>
    </dgm:pt>
    <dgm:pt modelId="{6AFD8B30-CD8F-4121-B8C1-7008B7FBDCC8}" type="pres">
      <dgm:prSet presAssocID="{1864A146-8AB5-4F47-80EE-4F221F85B157}" presName="connectorText" presStyleLbl="sibTrans2D1" presStyleIdx="0" presStyleCnt="2"/>
      <dgm:spPr/>
    </dgm:pt>
    <dgm:pt modelId="{43901671-34DC-4C4D-BB29-941175031F6F}" type="pres">
      <dgm:prSet presAssocID="{32B3FB45-DEA2-4C57-9812-C733430A2532}" presName="node" presStyleLbl="node1" presStyleIdx="1" presStyleCnt="3">
        <dgm:presLayoutVars>
          <dgm:bulletEnabled val="1"/>
        </dgm:presLayoutVars>
      </dgm:prSet>
      <dgm:spPr/>
    </dgm:pt>
    <dgm:pt modelId="{E846F444-DE4D-4B50-BBC2-D74B04AC4893}" type="pres">
      <dgm:prSet presAssocID="{C9E66C42-BD0E-4632-A61A-0ABB77FF76B7}" presName="sibTrans" presStyleLbl="sibTrans2D1" presStyleIdx="1" presStyleCnt="2"/>
      <dgm:spPr/>
    </dgm:pt>
    <dgm:pt modelId="{A2C6458F-BA9C-4BEA-BD56-EEFFD1C3DBA0}" type="pres">
      <dgm:prSet presAssocID="{C9E66C42-BD0E-4632-A61A-0ABB77FF76B7}" presName="connectorText" presStyleLbl="sibTrans2D1" presStyleIdx="1" presStyleCnt="2"/>
      <dgm:spPr/>
    </dgm:pt>
    <dgm:pt modelId="{1DA70969-FC21-4D42-920A-713BAD2622E7}" type="pres">
      <dgm:prSet presAssocID="{D4C1956E-E8EC-4DB3-9471-22EF297EA793}" presName="node" presStyleLbl="node1" presStyleIdx="2" presStyleCnt="3">
        <dgm:presLayoutVars>
          <dgm:bulletEnabled val="1"/>
        </dgm:presLayoutVars>
      </dgm:prSet>
      <dgm:spPr/>
    </dgm:pt>
  </dgm:ptLst>
  <dgm:cxnLst>
    <dgm:cxn modelId="{F904D916-022D-4B6A-B1A9-F6C9E383C745}" srcId="{1542979E-3403-4D0B-AD95-295FD82FB5B4}" destId="{32B3FB45-DEA2-4C57-9812-C733430A2532}" srcOrd="1" destOrd="0" parTransId="{930EBF9C-8A75-40B5-8950-782F2008C690}" sibTransId="{C9E66C42-BD0E-4632-A61A-0ABB77FF76B7}"/>
    <dgm:cxn modelId="{F9DC6F23-7FA6-44A2-939B-E008B052234E}" type="presOf" srcId="{C9E66C42-BD0E-4632-A61A-0ABB77FF76B7}" destId="{A2C6458F-BA9C-4BEA-BD56-EEFFD1C3DBA0}" srcOrd="1" destOrd="0" presId="urn:microsoft.com/office/officeart/2005/8/layout/process2"/>
    <dgm:cxn modelId="{CAE71D39-7A6D-490E-95C8-2D60D9A7CFF0}" type="presOf" srcId="{1542979E-3403-4D0B-AD95-295FD82FB5B4}" destId="{4B1FEF64-F0F2-4FBB-BD4F-F0C50FB073AE}" srcOrd="0" destOrd="0" presId="urn:microsoft.com/office/officeart/2005/8/layout/process2"/>
    <dgm:cxn modelId="{81FEB33E-3CE9-47B6-9AF0-7BADE15EA9E1}" type="presOf" srcId="{A7FEF903-FC72-4128-8073-B3FD0CF20E47}" destId="{176EE3FE-070C-45AE-BDE3-5EEBCEE661F2}" srcOrd="0" destOrd="0" presId="urn:microsoft.com/office/officeart/2005/8/layout/process2"/>
    <dgm:cxn modelId="{0BDF485E-7CD2-4868-873A-4FFFD250A14C}" type="presOf" srcId="{D4C1956E-E8EC-4DB3-9471-22EF297EA793}" destId="{1DA70969-FC21-4D42-920A-713BAD2622E7}" srcOrd="0" destOrd="0" presId="urn:microsoft.com/office/officeart/2005/8/layout/process2"/>
    <dgm:cxn modelId="{2777CA6C-C7C6-40C8-AC46-74446E8A074C}" srcId="{1542979E-3403-4D0B-AD95-295FD82FB5B4}" destId="{D4C1956E-E8EC-4DB3-9471-22EF297EA793}" srcOrd="2" destOrd="0" parTransId="{7DAF626C-F2DE-4B20-B295-7D69C67763C4}" sibTransId="{743C96C3-5B08-4AAE-88A0-3614EA3CECD6}"/>
    <dgm:cxn modelId="{14297C7A-76F4-4525-873D-DB06041932B2}" srcId="{1542979E-3403-4D0B-AD95-295FD82FB5B4}" destId="{A7FEF903-FC72-4128-8073-B3FD0CF20E47}" srcOrd="0" destOrd="0" parTransId="{54C1916F-4B0A-466A-B4B3-F9E35A97D06E}" sibTransId="{1864A146-8AB5-4F47-80EE-4F221F85B157}"/>
    <dgm:cxn modelId="{F4B60196-AA32-4A4E-8220-4A4F05D3F55C}" type="presOf" srcId="{32B3FB45-DEA2-4C57-9812-C733430A2532}" destId="{43901671-34DC-4C4D-BB29-941175031F6F}" srcOrd="0" destOrd="0" presId="urn:microsoft.com/office/officeart/2005/8/layout/process2"/>
    <dgm:cxn modelId="{477661DB-C469-4790-A159-67A031C363CF}" type="presOf" srcId="{1864A146-8AB5-4F47-80EE-4F221F85B157}" destId="{FD9BB4D7-A0DB-4A6F-AB3C-14E2C92D7B99}" srcOrd="0" destOrd="0" presId="urn:microsoft.com/office/officeart/2005/8/layout/process2"/>
    <dgm:cxn modelId="{93437AE0-0FDC-4EC1-9091-80BBF522C330}" type="presOf" srcId="{1864A146-8AB5-4F47-80EE-4F221F85B157}" destId="{6AFD8B30-CD8F-4121-B8C1-7008B7FBDCC8}" srcOrd="1" destOrd="0" presId="urn:microsoft.com/office/officeart/2005/8/layout/process2"/>
    <dgm:cxn modelId="{B1A9ACFB-72DF-4AE7-BBFA-45BAF0B5C26D}" type="presOf" srcId="{C9E66C42-BD0E-4632-A61A-0ABB77FF76B7}" destId="{E846F444-DE4D-4B50-BBC2-D74B04AC4893}" srcOrd="0" destOrd="0" presId="urn:microsoft.com/office/officeart/2005/8/layout/process2"/>
    <dgm:cxn modelId="{93EDF940-AF26-4030-8B6C-31A023EDDE76}" type="presParOf" srcId="{4B1FEF64-F0F2-4FBB-BD4F-F0C50FB073AE}" destId="{176EE3FE-070C-45AE-BDE3-5EEBCEE661F2}" srcOrd="0" destOrd="0" presId="urn:microsoft.com/office/officeart/2005/8/layout/process2"/>
    <dgm:cxn modelId="{04960658-DBDB-4F86-AD16-39E74935925E}" type="presParOf" srcId="{4B1FEF64-F0F2-4FBB-BD4F-F0C50FB073AE}" destId="{FD9BB4D7-A0DB-4A6F-AB3C-14E2C92D7B99}" srcOrd="1" destOrd="0" presId="urn:microsoft.com/office/officeart/2005/8/layout/process2"/>
    <dgm:cxn modelId="{365D5A0E-2327-4EF5-85F6-593C11876116}" type="presParOf" srcId="{FD9BB4D7-A0DB-4A6F-AB3C-14E2C92D7B99}" destId="{6AFD8B30-CD8F-4121-B8C1-7008B7FBDCC8}" srcOrd="0" destOrd="0" presId="urn:microsoft.com/office/officeart/2005/8/layout/process2"/>
    <dgm:cxn modelId="{C8A1B183-D9B8-4A03-ABAB-EC37808B8EC0}" type="presParOf" srcId="{4B1FEF64-F0F2-4FBB-BD4F-F0C50FB073AE}" destId="{43901671-34DC-4C4D-BB29-941175031F6F}" srcOrd="2" destOrd="0" presId="urn:microsoft.com/office/officeart/2005/8/layout/process2"/>
    <dgm:cxn modelId="{9819F18F-C7D0-44D4-94B8-56AF60C513F6}" type="presParOf" srcId="{4B1FEF64-F0F2-4FBB-BD4F-F0C50FB073AE}" destId="{E846F444-DE4D-4B50-BBC2-D74B04AC4893}" srcOrd="3" destOrd="0" presId="urn:microsoft.com/office/officeart/2005/8/layout/process2"/>
    <dgm:cxn modelId="{2699F95D-5411-4F02-8E6B-7E689F2C071D}" type="presParOf" srcId="{E846F444-DE4D-4B50-BBC2-D74B04AC4893}" destId="{A2C6458F-BA9C-4BEA-BD56-EEFFD1C3DBA0}" srcOrd="0" destOrd="0" presId="urn:microsoft.com/office/officeart/2005/8/layout/process2"/>
    <dgm:cxn modelId="{2115EDC3-1A45-49D0-BE64-4B66B6B9B4D3}" type="presParOf" srcId="{4B1FEF64-F0F2-4FBB-BD4F-F0C50FB073AE}" destId="{1DA70969-FC21-4D42-920A-713BAD2622E7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542979E-3403-4D0B-AD95-295FD82FB5B4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A7FEF903-FC72-4128-8073-B3FD0CF20E47}">
      <dgm:prSet phldrT="[Texto]"/>
      <dgm:spPr/>
      <dgm:t>
        <a:bodyPr/>
        <a:lstStyle/>
        <a:p>
          <a:r>
            <a:rPr lang="es-EC" dirty="0"/>
            <a:t>FENÓMENOS EN EL  ÚTERO</a:t>
          </a:r>
        </a:p>
      </dgm:t>
    </dgm:pt>
    <dgm:pt modelId="{54C1916F-4B0A-466A-B4B3-F9E35A97D06E}" type="parTrans" cxnId="{14297C7A-76F4-4525-873D-DB06041932B2}">
      <dgm:prSet/>
      <dgm:spPr/>
      <dgm:t>
        <a:bodyPr/>
        <a:lstStyle/>
        <a:p>
          <a:endParaRPr lang="es-EC"/>
        </a:p>
      </dgm:t>
    </dgm:pt>
    <dgm:pt modelId="{1864A146-8AB5-4F47-80EE-4F221F85B157}" type="sibTrans" cxnId="{14297C7A-76F4-4525-873D-DB06041932B2}">
      <dgm:prSet/>
      <dgm:spPr/>
      <dgm:t>
        <a:bodyPr/>
        <a:lstStyle/>
        <a:p>
          <a:endParaRPr lang="es-EC"/>
        </a:p>
      </dgm:t>
    </dgm:pt>
    <dgm:pt modelId="{D4C1956E-E8EC-4DB3-9471-22EF297EA793}">
      <dgm:prSet phldrT="[Texto]"/>
      <dgm:spPr/>
      <dgm:t>
        <a:bodyPr/>
        <a:lstStyle/>
        <a:p>
          <a:r>
            <a:rPr lang="es-EC" dirty="0"/>
            <a:t>Caída  de</a:t>
          </a:r>
        </a:p>
        <a:p>
          <a:r>
            <a:rPr lang="es-EC" dirty="0"/>
            <a:t>los niveles de progesterona y estrógenos</a:t>
          </a:r>
        </a:p>
      </dgm:t>
    </dgm:pt>
    <dgm:pt modelId="{743C96C3-5B08-4AAE-88A0-3614EA3CECD6}" type="sibTrans" cxnId="{2777CA6C-C7C6-40C8-AC46-74446E8A074C}">
      <dgm:prSet/>
      <dgm:spPr/>
      <dgm:t>
        <a:bodyPr/>
        <a:lstStyle/>
        <a:p>
          <a:endParaRPr lang="es-EC"/>
        </a:p>
      </dgm:t>
    </dgm:pt>
    <dgm:pt modelId="{7DAF626C-F2DE-4B20-B295-7D69C67763C4}" type="parTrans" cxnId="{2777CA6C-C7C6-40C8-AC46-74446E8A074C}">
      <dgm:prSet/>
      <dgm:spPr/>
      <dgm:t>
        <a:bodyPr/>
        <a:lstStyle/>
        <a:p>
          <a:endParaRPr lang="es-EC"/>
        </a:p>
      </dgm:t>
    </dgm:pt>
    <dgm:pt modelId="{32B3FB45-DEA2-4C57-9812-C733430A2532}">
      <dgm:prSet phldrT="[Texto]"/>
      <dgm:spPr/>
      <dgm:t>
        <a:bodyPr/>
        <a:lstStyle/>
        <a:p>
          <a:r>
            <a:rPr lang="es-EC" dirty="0"/>
            <a:t>50 A 150 ML </a:t>
          </a:r>
        </a:p>
      </dgm:t>
    </dgm:pt>
    <dgm:pt modelId="{C9E66C42-BD0E-4632-A61A-0ABB77FF76B7}" type="sibTrans" cxnId="{F904D916-022D-4B6A-B1A9-F6C9E383C745}">
      <dgm:prSet/>
      <dgm:spPr/>
      <dgm:t>
        <a:bodyPr/>
        <a:lstStyle/>
        <a:p>
          <a:endParaRPr lang="es-EC"/>
        </a:p>
      </dgm:t>
    </dgm:pt>
    <dgm:pt modelId="{930EBF9C-8A75-40B5-8950-782F2008C690}" type="parTrans" cxnId="{F904D916-022D-4B6A-B1A9-F6C9E383C745}">
      <dgm:prSet/>
      <dgm:spPr/>
      <dgm:t>
        <a:bodyPr/>
        <a:lstStyle/>
        <a:p>
          <a:endParaRPr lang="es-EC"/>
        </a:p>
      </dgm:t>
    </dgm:pt>
    <dgm:pt modelId="{4B1FEF64-F0F2-4FBB-BD4F-F0C50FB073AE}" type="pres">
      <dgm:prSet presAssocID="{1542979E-3403-4D0B-AD95-295FD82FB5B4}" presName="linearFlow" presStyleCnt="0">
        <dgm:presLayoutVars>
          <dgm:resizeHandles val="exact"/>
        </dgm:presLayoutVars>
      </dgm:prSet>
      <dgm:spPr/>
    </dgm:pt>
    <dgm:pt modelId="{176EE3FE-070C-45AE-BDE3-5EEBCEE661F2}" type="pres">
      <dgm:prSet presAssocID="{A7FEF903-FC72-4128-8073-B3FD0CF20E47}" presName="node" presStyleLbl="node1" presStyleIdx="0" presStyleCnt="3">
        <dgm:presLayoutVars>
          <dgm:bulletEnabled val="1"/>
        </dgm:presLayoutVars>
      </dgm:prSet>
      <dgm:spPr/>
    </dgm:pt>
    <dgm:pt modelId="{FD9BB4D7-A0DB-4A6F-AB3C-14E2C92D7B99}" type="pres">
      <dgm:prSet presAssocID="{1864A146-8AB5-4F47-80EE-4F221F85B157}" presName="sibTrans" presStyleLbl="sibTrans2D1" presStyleIdx="0" presStyleCnt="2"/>
      <dgm:spPr/>
    </dgm:pt>
    <dgm:pt modelId="{6AFD8B30-CD8F-4121-B8C1-7008B7FBDCC8}" type="pres">
      <dgm:prSet presAssocID="{1864A146-8AB5-4F47-80EE-4F221F85B157}" presName="connectorText" presStyleLbl="sibTrans2D1" presStyleIdx="0" presStyleCnt="2"/>
      <dgm:spPr/>
    </dgm:pt>
    <dgm:pt modelId="{43901671-34DC-4C4D-BB29-941175031F6F}" type="pres">
      <dgm:prSet presAssocID="{32B3FB45-DEA2-4C57-9812-C733430A2532}" presName="node" presStyleLbl="node1" presStyleIdx="1" presStyleCnt="3" custLinFactNeighborX="486">
        <dgm:presLayoutVars>
          <dgm:bulletEnabled val="1"/>
        </dgm:presLayoutVars>
      </dgm:prSet>
      <dgm:spPr/>
    </dgm:pt>
    <dgm:pt modelId="{E846F444-DE4D-4B50-BBC2-D74B04AC4893}" type="pres">
      <dgm:prSet presAssocID="{C9E66C42-BD0E-4632-A61A-0ABB77FF76B7}" presName="sibTrans" presStyleLbl="sibTrans2D1" presStyleIdx="1" presStyleCnt="2"/>
      <dgm:spPr/>
    </dgm:pt>
    <dgm:pt modelId="{A2C6458F-BA9C-4BEA-BD56-EEFFD1C3DBA0}" type="pres">
      <dgm:prSet presAssocID="{C9E66C42-BD0E-4632-A61A-0ABB77FF76B7}" presName="connectorText" presStyleLbl="sibTrans2D1" presStyleIdx="1" presStyleCnt="2"/>
      <dgm:spPr/>
    </dgm:pt>
    <dgm:pt modelId="{1DA70969-FC21-4D42-920A-713BAD2622E7}" type="pres">
      <dgm:prSet presAssocID="{D4C1956E-E8EC-4DB3-9471-22EF297EA793}" presName="node" presStyleLbl="node1" presStyleIdx="2" presStyleCnt="3">
        <dgm:presLayoutVars>
          <dgm:bulletEnabled val="1"/>
        </dgm:presLayoutVars>
      </dgm:prSet>
      <dgm:spPr/>
    </dgm:pt>
  </dgm:ptLst>
  <dgm:cxnLst>
    <dgm:cxn modelId="{F904D916-022D-4B6A-B1A9-F6C9E383C745}" srcId="{1542979E-3403-4D0B-AD95-295FD82FB5B4}" destId="{32B3FB45-DEA2-4C57-9812-C733430A2532}" srcOrd="1" destOrd="0" parTransId="{930EBF9C-8A75-40B5-8950-782F2008C690}" sibTransId="{C9E66C42-BD0E-4632-A61A-0ABB77FF76B7}"/>
    <dgm:cxn modelId="{F9DC6F23-7FA6-44A2-939B-E008B052234E}" type="presOf" srcId="{C9E66C42-BD0E-4632-A61A-0ABB77FF76B7}" destId="{A2C6458F-BA9C-4BEA-BD56-EEFFD1C3DBA0}" srcOrd="1" destOrd="0" presId="urn:microsoft.com/office/officeart/2005/8/layout/process2"/>
    <dgm:cxn modelId="{CAE71D39-7A6D-490E-95C8-2D60D9A7CFF0}" type="presOf" srcId="{1542979E-3403-4D0B-AD95-295FD82FB5B4}" destId="{4B1FEF64-F0F2-4FBB-BD4F-F0C50FB073AE}" srcOrd="0" destOrd="0" presId="urn:microsoft.com/office/officeart/2005/8/layout/process2"/>
    <dgm:cxn modelId="{81FEB33E-3CE9-47B6-9AF0-7BADE15EA9E1}" type="presOf" srcId="{A7FEF903-FC72-4128-8073-B3FD0CF20E47}" destId="{176EE3FE-070C-45AE-BDE3-5EEBCEE661F2}" srcOrd="0" destOrd="0" presId="urn:microsoft.com/office/officeart/2005/8/layout/process2"/>
    <dgm:cxn modelId="{0BDF485E-7CD2-4868-873A-4FFFD250A14C}" type="presOf" srcId="{D4C1956E-E8EC-4DB3-9471-22EF297EA793}" destId="{1DA70969-FC21-4D42-920A-713BAD2622E7}" srcOrd="0" destOrd="0" presId="urn:microsoft.com/office/officeart/2005/8/layout/process2"/>
    <dgm:cxn modelId="{2777CA6C-C7C6-40C8-AC46-74446E8A074C}" srcId="{1542979E-3403-4D0B-AD95-295FD82FB5B4}" destId="{D4C1956E-E8EC-4DB3-9471-22EF297EA793}" srcOrd="2" destOrd="0" parTransId="{7DAF626C-F2DE-4B20-B295-7D69C67763C4}" sibTransId="{743C96C3-5B08-4AAE-88A0-3614EA3CECD6}"/>
    <dgm:cxn modelId="{14297C7A-76F4-4525-873D-DB06041932B2}" srcId="{1542979E-3403-4D0B-AD95-295FD82FB5B4}" destId="{A7FEF903-FC72-4128-8073-B3FD0CF20E47}" srcOrd="0" destOrd="0" parTransId="{54C1916F-4B0A-466A-B4B3-F9E35A97D06E}" sibTransId="{1864A146-8AB5-4F47-80EE-4F221F85B157}"/>
    <dgm:cxn modelId="{F4B60196-AA32-4A4E-8220-4A4F05D3F55C}" type="presOf" srcId="{32B3FB45-DEA2-4C57-9812-C733430A2532}" destId="{43901671-34DC-4C4D-BB29-941175031F6F}" srcOrd="0" destOrd="0" presId="urn:microsoft.com/office/officeart/2005/8/layout/process2"/>
    <dgm:cxn modelId="{477661DB-C469-4790-A159-67A031C363CF}" type="presOf" srcId="{1864A146-8AB5-4F47-80EE-4F221F85B157}" destId="{FD9BB4D7-A0DB-4A6F-AB3C-14E2C92D7B99}" srcOrd="0" destOrd="0" presId="urn:microsoft.com/office/officeart/2005/8/layout/process2"/>
    <dgm:cxn modelId="{93437AE0-0FDC-4EC1-9091-80BBF522C330}" type="presOf" srcId="{1864A146-8AB5-4F47-80EE-4F221F85B157}" destId="{6AFD8B30-CD8F-4121-B8C1-7008B7FBDCC8}" srcOrd="1" destOrd="0" presId="urn:microsoft.com/office/officeart/2005/8/layout/process2"/>
    <dgm:cxn modelId="{B1A9ACFB-72DF-4AE7-BBFA-45BAF0B5C26D}" type="presOf" srcId="{C9E66C42-BD0E-4632-A61A-0ABB77FF76B7}" destId="{E846F444-DE4D-4B50-BBC2-D74B04AC4893}" srcOrd="0" destOrd="0" presId="urn:microsoft.com/office/officeart/2005/8/layout/process2"/>
    <dgm:cxn modelId="{93EDF940-AF26-4030-8B6C-31A023EDDE76}" type="presParOf" srcId="{4B1FEF64-F0F2-4FBB-BD4F-F0C50FB073AE}" destId="{176EE3FE-070C-45AE-BDE3-5EEBCEE661F2}" srcOrd="0" destOrd="0" presId="urn:microsoft.com/office/officeart/2005/8/layout/process2"/>
    <dgm:cxn modelId="{04960658-DBDB-4F86-AD16-39E74935925E}" type="presParOf" srcId="{4B1FEF64-F0F2-4FBB-BD4F-F0C50FB073AE}" destId="{FD9BB4D7-A0DB-4A6F-AB3C-14E2C92D7B99}" srcOrd="1" destOrd="0" presId="urn:microsoft.com/office/officeart/2005/8/layout/process2"/>
    <dgm:cxn modelId="{365D5A0E-2327-4EF5-85F6-593C11876116}" type="presParOf" srcId="{FD9BB4D7-A0DB-4A6F-AB3C-14E2C92D7B99}" destId="{6AFD8B30-CD8F-4121-B8C1-7008B7FBDCC8}" srcOrd="0" destOrd="0" presId="urn:microsoft.com/office/officeart/2005/8/layout/process2"/>
    <dgm:cxn modelId="{C8A1B183-D9B8-4A03-ABAB-EC37808B8EC0}" type="presParOf" srcId="{4B1FEF64-F0F2-4FBB-BD4F-F0C50FB073AE}" destId="{43901671-34DC-4C4D-BB29-941175031F6F}" srcOrd="2" destOrd="0" presId="urn:microsoft.com/office/officeart/2005/8/layout/process2"/>
    <dgm:cxn modelId="{9819F18F-C7D0-44D4-94B8-56AF60C513F6}" type="presParOf" srcId="{4B1FEF64-F0F2-4FBB-BD4F-F0C50FB073AE}" destId="{E846F444-DE4D-4B50-BBC2-D74B04AC4893}" srcOrd="3" destOrd="0" presId="urn:microsoft.com/office/officeart/2005/8/layout/process2"/>
    <dgm:cxn modelId="{2699F95D-5411-4F02-8E6B-7E689F2C071D}" type="presParOf" srcId="{E846F444-DE4D-4B50-BBC2-D74B04AC4893}" destId="{A2C6458F-BA9C-4BEA-BD56-EEFFD1C3DBA0}" srcOrd="0" destOrd="0" presId="urn:microsoft.com/office/officeart/2005/8/layout/process2"/>
    <dgm:cxn modelId="{2115EDC3-1A45-49D0-BE64-4B66B6B9B4D3}" type="presParOf" srcId="{4B1FEF64-F0F2-4FBB-BD4F-F0C50FB073AE}" destId="{1DA70969-FC21-4D42-920A-713BAD2622E7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E376E74-037F-4B3C-954D-6D1E997FFC84}" type="doc">
      <dgm:prSet loTypeId="urn:microsoft.com/office/officeart/2008/layout/LinedList" loCatId="list" qsTypeId="urn:microsoft.com/office/officeart/2005/8/quickstyle/simple5" qsCatId="simple" csTypeId="urn:microsoft.com/office/officeart/2005/8/colors/accent2_2" csCatId="accent2" phldr="1"/>
      <dgm:spPr/>
    </dgm:pt>
    <dgm:pt modelId="{6B367F3A-B214-47D8-AD8E-BEB1C11936C8}">
      <dgm:prSet phldrT="[Texto]"/>
      <dgm:spPr/>
      <dgm:t>
        <a:bodyPr/>
        <a:lstStyle/>
        <a:p>
          <a:r>
            <a:rPr lang="es-EC" dirty="0"/>
            <a:t>Entre  el final de la menstruación</a:t>
          </a:r>
        </a:p>
        <a:p>
          <a:r>
            <a:rPr lang="es-EC" dirty="0"/>
            <a:t>y la ovulación.</a:t>
          </a:r>
        </a:p>
      </dgm:t>
    </dgm:pt>
    <dgm:pt modelId="{9C77A8B0-8FC9-43B9-979A-904318A0915C}" type="parTrans" cxnId="{AA92B46A-E0B0-4EA4-BE1C-2C83FCCD2C6A}">
      <dgm:prSet/>
      <dgm:spPr/>
      <dgm:t>
        <a:bodyPr/>
        <a:lstStyle/>
        <a:p>
          <a:endParaRPr lang="es-EC"/>
        </a:p>
      </dgm:t>
    </dgm:pt>
    <dgm:pt modelId="{14C60AB2-FC60-4EAE-A99F-F44B31F24F9A}" type="sibTrans" cxnId="{AA92B46A-E0B0-4EA4-BE1C-2C83FCCD2C6A}">
      <dgm:prSet/>
      <dgm:spPr/>
      <dgm:t>
        <a:bodyPr/>
        <a:lstStyle/>
        <a:p>
          <a:endParaRPr lang="es-EC"/>
        </a:p>
      </dgm:t>
    </dgm:pt>
    <dgm:pt modelId="{DABBF55D-FF0E-45A7-BB15-0FEAB3D74CEE}">
      <dgm:prSet phldrT="[Texto]"/>
      <dgm:spPr/>
      <dgm:t>
        <a:bodyPr/>
        <a:lstStyle/>
        <a:p>
          <a:r>
            <a:rPr lang="es-EC" dirty="0"/>
            <a:t>CICLO DE 28 DÍAS </a:t>
          </a:r>
        </a:p>
      </dgm:t>
    </dgm:pt>
    <dgm:pt modelId="{8A775C41-47EA-48B5-8A64-31E8E8E4BA7A}" type="parTrans" cxnId="{ABC5AE01-2367-42C0-8770-3B278F8211DF}">
      <dgm:prSet/>
      <dgm:spPr/>
      <dgm:t>
        <a:bodyPr/>
        <a:lstStyle/>
        <a:p>
          <a:endParaRPr lang="es-EC"/>
        </a:p>
      </dgm:t>
    </dgm:pt>
    <dgm:pt modelId="{2CF7A2DA-3BF5-47F2-9301-738D1E820634}" type="sibTrans" cxnId="{ABC5AE01-2367-42C0-8770-3B278F8211DF}">
      <dgm:prSet/>
      <dgm:spPr/>
      <dgm:t>
        <a:bodyPr/>
        <a:lstStyle/>
        <a:p>
          <a:endParaRPr lang="es-EC"/>
        </a:p>
      </dgm:t>
    </dgm:pt>
    <dgm:pt modelId="{01AF71E0-8180-4108-A9CD-4F9681275E7C}">
      <dgm:prSet phldrT="[Texto]"/>
      <dgm:spPr/>
      <dgm:t>
        <a:bodyPr/>
        <a:lstStyle/>
        <a:p>
          <a:r>
            <a:rPr lang="es-EC" dirty="0"/>
            <a:t>6 A 13 DÍAS </a:t>
          </a:r>
        </a:p>
      </dgm:t>
    </dgm:pt>
    <dgm:pt modelId="{D3AC5731-3415-4AFB-AA57-1646B63477F3}" type="parTrans" cxnId="{A4489A7E-5325-4C12-AE0A-32903DC6999F}">
      <dgm:prSet/>
      <dgm:spPr/>
      <dgm:t>
        <a:bodyPr/>
        <a:lstStyle/>
        <a:p>
          <a:endParaRPr lang="es-EC"/>
        </a:p>
      </dgm:t>
    </dgm:pt>
    <dgm:pt modelId="{7B49FC04-10E0-4AE2-8CBC-11B3F5DA890F}" type="sibTrans" cxnId="{A4489A7E-5325-4C12-AE0A-32903DC6999F}">
      <dgm:prSet/>
      <dgm:spPr/>
      <dgm:t>
        <a:bodyPr/>
        <a:lstStyle/>
        <a:p>
          <a:endParaRPr lang="es-EC"/>
        </a:p>
      </dgm:t>
    </dgm:pt>
    <dgm:pt modelId="{4D8F560C-03D4-45E2-B9FA-4417DE81D6A8}" type="pres">
      <dgm:prSet presAssocID="{2E376E74-037F-4B3C-954D-6D1E997FFC84}" presName="vert0" presStyleCnt="0">
        <dgm:presLayoutVars>
          <dgm:dir/>
          <dgm:animOne val="branch"/>
          <dgm:animLvl val="lvl"/>
        </dgm:presLayoutVars>
      </dgm:prSet>
      <dgm:spPr/>
    </dgm:pt>
    <dgm:pt modelId="{901F2D9D-ED5E-4192-9F1F-70E7D954C4D8}" type="pres">
      <dgm:prSet presAssocID="{6B367F3A-B214-47D8-AD8E-BEB1C11936C8}" presName="thickLine" presStyleLbl="alignNode1" presStyleIdx="0" presStyleCnt="3"/>
      <dgm:spPr/>
    </dgm:pt>
    <dgm:pt modelId="{B427DDA2-8E56-4AF0-9251-94463ADFC70F}" type="pres">
      <dgm:prSet presAssocID="{6B367F3A-B214-47D8-AD8E-BEB1C11936C8}" presName="horz1" presStyleCnt="0"/>
      <dgm:spPr/>
    </dgm:pt>
    <dgm:pt modelId="{C0E2B6CE-E3A3-40C9-B0CD-429077C98078}" type="pres">
      <dgm:prSet presAssocID="{6B367F3A-B214-47D8-AD8E-BEB1C11936C8}" presName="tx1" presStyleLbl="revTx" presStyleIdx="0" presStyleCnt="3"/>
      <dgm:spPr/>
    </dgm:pt>
    <dgm:pt modelId="{F336DE34-C1C1-4C2D-9E24-D0EB93CE3935}" type="pres">
      <dgm:prSet presAssocID="{6B367F3A-B214-47D8-AD8E-BEB1C11936C8}" presName="vert1" presStyleCnt="0"/>
      <dgm:spPr/>
    </dgm:pt>
    <dgm:pt modelId="{14990F70-ACF3-4F40-9FA0-134688663C09}" type="pres">
      <dgm:prSet presAssocID="{DABBF55D-FF0E-45A7-BB15-0FEAB3D74CEE}" presName="thickLine" presStyleLbl="alignNode1" presStyleIdx="1" presStyleCnt="3"/>
      <dgm:spPr/>
    </dgm:pt>
    <dgm:pt modelId="{24298CB1-AF24-4222-801F-66E8C84D70BD}" type="pres">
      <dgm:prSet presAssocID="{DABBF55D-FF0E-45A7-BB15-0FEAB3D74CEE}" presName="horz1" presStyleCnt="0"/>
      <dgm:spPr/>
    </dgm:pt>
    <dgm:pt modelId="{7E8F5EAE-3B96-4369-9488-5D0F156DEAEF}" type="pres">
      <dgm:prSet presAssocID="{DABBF55D-FF0E-45A7-BB15-0FEAB3D74CEE}" presName="tx1" presStyleLbl="revTx" presStyleIdx="1" presStyleCnt="3"/>
      <dgm:spPr/>
    </dgm:pt>
    <dgm:pt modelId="{73A90E04-72E5-45B6-ABA0-486F531867F0}" type="pres">
      <dgm:prSet presAssocID="{DABBF55D-FF0E-45A7-BB15-0FEAB3D74CEE}" presName="vert1" presStyleCnt="0"/>
      <dgm:spPr/>
    </dgm:pt>
    <dgm:pt modelId="{36B9E91F-1D27-4E4B-A4C1-9D27B518009B}" type="pres">
      <dgm:prSet presAssocID="{01AF71E0-8180-4108-A9CD-4F9681275E7C}" presName="thickLine" presStyleLbl="alignNode1" presStyleIdx="2" presStyleCnt="3"/>
      <dgm:spPr/>
    </dgm:pt>
    <dgm:pt modelId="{F0252D6F-2A31-42DD-ADE2-77BFC92473EC}" type="pres">
      <dgm:prSet presAssocID="{01AF71E0-8180-4108-A9CD-4F9681275E7C}" presName="horz1" presStyleCnt="0"/>
      <dgm:spPr/>
    </dgm:pt>
    <dgm:pt modelId="{9EC7B2E7-9690-4BE5-AC84-FFF1A1DEA5CA}" type="pres">
      <dgm:prSet presAssocID="{01AF71E0-8180-4108-A9CD-4F9681275E7C}" presName="tx1" presStyleLbl="revTx" presStyleIdx="2" presStyleCnt="3"/>
      <dgm:spPr/>
    </dgm:pt>
    <dgm:pt modelId="{23C9FF33-ED71-49EB-BE39-CD4B257CB897}" type="pres">
      <dgm:prSet presAssocID="{01AF71E0-8180-4108-A9CD-4F9681275E7C}" presName="vert1" presStyleCnt="0"/>
      <dgm:spPr/>
    </dgm:pt>
  </dgm:ptLst>
  <dgm:cxnLst>
    <dgm:cxn modelId="{ABC5AE01-2367-42C0-8770-3B278F8211DF}" srcId="{2E376E74-037F-4B3C-954D-6D1E997FFC84}" destId="{DABBF55D-FF0E-45A7-BB15-0FEAB3D74CEE}" srcOrd="1" destOrd="0" parTransId="{8A775C41-47EA-48B5-8A64-31E8E8E4BA7A}" sibTransId="{2CF7A2DA-3BF5-47F2-9301-738D1E820634}"/>
    <dgm:cxn modelId="{6B238129-662E-44A5-B125-8DA6465EC5B9}" type="presOf" srcId="{01AF71E0-8180-4108-A9CD-4F9681275E7C}" destId="{9EC7B2E7-9690-4BE5-AC84-FFF1A1DEA5CA}" srcOrd="0" destOrd="0" presId="urn:microsoft.com/office/officeart/2008/layout/LinedList"/>
    <dgm:cxn modelId="{AA92B46A-E0B0-4EA4-BE1C-2C83FCCD2C6A}" srcId="{2E376E74-037F-4B3C-954D-6D1E997FFC84}" destId="{6B367F3A-B214-47D8-AD8E-BEB1C11936C8}" srcOrd="0" destOrd="0" parTransId="{9C77A8B0-8FC9-43B9-979A-904318A0915C}" sibTransId="{14C60AB2-FC60-4EAE-A99F-F44B31F24F9A}"/>
    <dgm:cxn modelId="{59F55A70-6A32-4821-BBD5-AEEDF3DEF4DE}" type="presOf" srcId="{2E376E74-037F-4B3C-954D-6D1E997FFC84}" destId="{4D8F560C-03D4-45E2-B9FA-4417DE81D6A8}" srcOrd="0" destOrd="0" presId="urn:microsoft.com/office/officeart/2008/layout/LinedList"/>
    <dgm:cxn modelId="{AC3A6F71-BE33-4FD2-9F1C-5F6F1A0A7E2C}" type="presOf" srcId="{DABBF55D-FF0E-45A7-BB15-0FEAB3D74CEE}" destId="{7E8F5EAE-3B96-4369-9488-5D0F156DEAEF}" srcOrd="0" destOrd="0" presId="urn:microsoft.com/office/officeart/2008/layout/LinedList"/>
    <dgm:cxn modelId="{ECB3F854-ABFE-486E-A823-55B8E9258E88}" type="presOf" srcId="{6B367F3A-B214-47D8-AD8E-BEB1C11936C8}" destId="{C0E2B6CE-E3A3-40C9-B0CD-429077C98078}" srcOrd="0" destOrd="0" presId="urn:microsoft.com/office/officeart/2008/layout/LinedList"/>
    <dgm:cxn modelId="{A4489A7E-5325-4C12-AE0A-32903DC6999F}" srcId="{2E376E74-037F-4B3C-954D-6D1E997FFC84}" destId="{01AF71E0-8180-4108-A9CD-4F9681275E7C}" srcOrd="2" destOrd="0" parTransId="{D3AC5731-3415-4AFB-AA57-1646B63477F3}" sibTransId="{7B49FC04-10E0-4AE2-8CBC-11B3F5DA890F}"/>
    <dgm:cxn modelId="{4B40E381-3CB8-4D23-BE57-5C534127D70B}" type="presParOf" srcId="{4D8F560C-03D4-45E2-B9FA-4417DE81D6A8}" destId="{901F2D9D-ED5E-4192-9F1F-70E7D954C4D8}" srcOrd="0" destOrd="0" presId="urn:microsoft.com/office/officeart/2008/layout/LinedList"/>
    <dgm:cxn modelId="{4D9ED525-90F8-45FD-9A90-F9403DABE1FA}" type="presParOf" srcId="{4D8F560C-03D4-45E2-B9FA-4417DE81D6A8}" destId="{B427DDA2-8E56-4AF0-9251-94463ADFC70F}" srcOrd="1" destOrd="0" presId="urn:microsoft.com/office/officeart/2008/layout/LinedList"/>
    <dgm:cxn modelId="{AF1721AE-C31C-4AA4-8D27-F55B96192776}" type="presParOf" srcId="{B427DDA2-8E56-4AF0-9251-94463ADFC70F}" destId="{C0E2B6CE-E3A3-40C9-B0CD-429077C98078}" srcOrd="0" destOrd="0" presId="urn:microsoft.com/office/officeart/2008/layout/LinedList"/>
    <dgm:cxn modelId="{AD238FBF-D36D-4A33-83DB-C59C0E625CA8}" type="presParOf" srcId="{B427DDA2-8E56-4AF0-9251-94463ADFC70F}" destId="{F336DE34-C1C1-4C2D-9E24-D0EB93CE3935}" srcOrd="1" destOrd="0" presId="urn:microsoft.com/office/officeart/2008/layout/LinedList"/>
    <dgm:cxn modelId="{D789BBC4-0177-46AF-81DF-57F44A5A2AB7}" type="presParOf" srcId="{4D8F560C-03D4-45E2-B9FA-4417DE81D6A8}" destId="{14990F70-ACF3-4F40-9FA0-134688663C09}" srcOrd="2" destOrd="0" presId="urn:microsoft.com/office/officeart/2008/layout/LinedList"/>
    <dgm:cxn modelId="{A49D9D1B-253F-46A8-A7F7-16FDCA63A83A}" type="presParOf" srcId="{4D8F560C-03D4-45E2-B9FA-4417DE81D6A8}" destId="{24298CB1-AF24-4222-801F-66E8C84D70BD}" srcOrd="3" destOrd="0" presId="urn:microsoft.com/office/officeart/2008/layout/LinedList"/>
    <dgm:cxn modelId="{46373B7E-C7C6-44FF-92D2-2573F09A2883}" type="presParOf" srcId="{24298CB1-AF24-4222-801F-66E8C84D70BD}" destId="{7E8F5EAE-3B96-4369-9488-5D0F156DEAEF}" srcOrd="0" destOrd="0" presId="urn:microsoft.com/office/officeart/2008/layout/LinedList"/>
    <dgm:cxn modelId="{8CF4A1D9-2F11-4A19-8907-FE37337CC59B}" type="presParOf" srcId="{24298CB1-AF24-4222-801F-66E8C84D70BD}" destId="{73A90E04-72E5-45B6-ABA0-486F531867F0}" srcOrd="1" destOrd="0" presId="urn:microsoft.com/office/officeart/2008/layout/LinedList"/>
    <dgm:cxn modelId="{E6234804-25BE-4FFD-BC24-697AD6C8D981}" type="presParOf" srcId="{4D8F560C-03D4-45E2-B9FA-4417DE81D6A8}" destId="{36B9E91F-1D27-4E4B-A4C1-9D27B518009B}" srcOrd="4" destOrd="0" presId="urn:microsoft.com/office/officeart/2008/layout/LinedList"/>
    <dgm:cxn modelId="{C1B2E326-DBB0-459A-AB2F-E8CACE266DF9}" type="presParOf" srcId="{4D8F560C-03D4-45E2-B9FA-4417DE81D6A8}" destId="{F0252D6F-2A31-42DD-ADE2-77BFC92473EC}" srcOrd="5" destOrd="0" presId="urn:microsoft.com/office/officeart/2008/layout/LinedList"/>
    <dgm:cxn modelId="{CAB5E439-2B09-4978-8E3E-1E667FF8EF71}" type="presParOf" srcId="{F0252D6F-2A31-42DD-ADE2-77BFC92473EC}" destId="{9EC7B2E7-9690-4BE5-AC84-FFF1A1DEA5CA}" srcOrd="0" destOrd="0" presId="urn:microsoft.com/office/officeart/2008/layout/LinedList"/>
    <dgm:cxn modelId="{A0C52BCF-CB37-4188-B04C-F1DB1EC89943}" type="presParOf" srcId="{F0252D6F-2A31-42DD-ADE2-77BFC92473EC}" destId="{23C9FF33-ED71-49EB-BE39-CD4B257CB89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55D46F-75E4-4FF2-ACE6-D424B2424D8A}">
      <dsp:nvSpPr>
        <dsp:cNvPr id="0" name=""/>
        <dsp:cNvSpPr/>
      </dsp:nvSpPr>
      <dsp:spPr>
        <a:xfrm>
          <a:off x="4807" y="507147"/>
          <a:ext cx="2798266" cy="111930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/>
            <a:t>Variaciones rítmicas </a:t>
          </a:r>
        </a:p>
      </dsp:txBody>
      <dsp:txXfrm>
        <a:off x="564460" y="507147"/>
        <a:ext cx="1678960" cy="1119306"/>
      </dsp:txXfrm>
    </dsp:sp>
    <dsp:sp modelId="{03C1F656-40EE-41C5-9F4D-782A23CBF04E}">
      <dsp:nvSpPr>
        <dsp:cNvPr id="0" name=""/>
        <dsp:cNvSpPr/>
      </dsp:nvSpPr>
      <dsp:spPr>
        <a:xfrm>
          <a:off x="2523246" y="507147"/>
          <a:ext cx="2798266" cy="111930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/>
            <a:t>Hormonas femeninas</a:t>
          </a:r>
        </a:p>
      </dsp:txBody>
      <dsp:txXfrm>
        <a:off x="3082899" y="507147"/>
        <a:ext cx="1678960" cy="1119306"/>
      </dsp:txXfrm>
    </dsp:sp>
    <dsp:sp modelId="{B0FF4B85-E002-42D3-B378-AEA8D4022B2A}">
      <dsp:nvSpPr>
        <dsp:cNvPr id="0" name=""/>
        <dsp:cNvSpPr/>
      </dsp:nvSpPr>
      <dsp:spPr>
        <a:xfrm>
          <a:off x="5041686" y="507147"/>
          <a:ext cx="2798266" cy="111930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/>
            <a:t>Ciclo sexual mensual femenino </a:t>
          </a:r>
        </a:p>
      </dsp:txBody>
      <dsp:txXfrm>
        <a:off x="5601339" y="507147"/>
        <a:ext cx="1678960" cy="1119306"/>
      </dsp:txXfrm>
    </dsp:sp>
    <dsp:sp modelId="{969E3E11-E538-4E19-9C98-8B4D319C4D88}">
      <dsp:nvSpPr>
        <dsp:cNvPr id="0" name=""/>
        <dsp:cNvSpPr/>
      </dsp:nvSpPr>
      <dsp:spPr>
        <a:xfrm>
          <a:off x="7560126" y="507147"/>
          <a:ext cx="2798266" cy="111930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/>
            <a:t>O CICLO MENSTRUAL</a:t>
          </a:r>
        </a:p>
      </dsp:txBody>
      <dsp:txXfrm>
        <a:off x="8119779" y="507147"/>
        <a:ext cx="1678960" cy="111930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6EE3FE-070C-45AE-BDE3-5EEBCEE661F2}">
      <dsp:nvSpPr>
        <dsp:cNvPr id="0" name=""/>
        <dsp:cNvSpPr/>
      </dsp:nvSpPr>
      <dsp:spPr>
        <a:xfrm>
          <a:off x="588791" y="0"/>
          <a:ext cx="4004017" cy="116058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FENÓMENOS EN EL  ÚTERO</a:t>
          </a:r>
        </a:p>
      </dsp:txBody>
      <dsp:txXfrm>
        <a:off x="622783" y="33992"/>
        <a:ext cx="3936033" cy="1092600"/>
      </dsp:txXfrm>
    </dsp:sp>
    <dsp:sp modelId="{FD9BB4D7-A0DB-4A6F-AB3C-14E2C92D7B99}">
      <dsp:nvSpPr>
        <dsp:cNvPr id="0" name=""/>
        <dsp:cNvSpPr/>
      </dsp:nvSpPr>
      <dsp:spPr>
        <a:xfrm rot="5400000">
          <a:off x="2373190" y="1189599"/>
          <a:ext cx="435219" cy="5222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100" kern="1200"/>
        </a:p>
      </dsp:txBody>
      <dsp:txXfrm rot="-5400000">
        <a:off x="2434121" y="1233121"/>
        <a:ext cx="313357" cy="304653"/>
      </dsp:txXfrm>
    </dsp:sp>
    <dsp:sp modelId="{43901671-34DC-4C4D-BB29-941175031F6F}">
      <dsp:nvSpPr>
        <dsp:cNvPr id="0" name=""/>
        <dsp:cNvSpPr/>
      </dsp:nvSpPr>
      <dsp:spPr>
        <a:xfrm>
          <a:off x="588791" y="1740877"/>
          <a:ext cx="4004017" cy="1160584"/>
        </a:xfrm>
        <a:prstGeom prst="roundRect">
          <a:avLst>
            <a:gd name="adj" fmla="val 1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Los estrógenos estimulan la reparación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del endometrio</a:t>
          </a:r>
        </a:p>
      </dsp:txBody>
      <dsp:txXfrm>
        <a:off x="622783" y="1774869"/>
        <a:ext cx="3936033" cy="1092600"/>
      </dsp:txXfrm>
    </dsp:sp>
    <dsp:sp modelId="{E846F444-DE4D-4B50-BBC2-D74B04AC4893}">
      <dsp:nvSpPr>
        <dsp:cNvPr id="0" name=""/>
        <dsp:cNvSpPr/>
      </dsp:nvSpPr>
      <dsp:spPr>
        <a:xfrm rot="5400000">
          <a:off x="2373190" y="2930476"/>
          <a:ext cx="435219" cy="5222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100" kern="1200"/>
        </a:p>
      </dsp:txBody>
      <dsp:txXfrm rot="-5400000">
        <a:off x="2434121" y="2973998"/>
        <a:ext cx="313357" cy="304653"/>
      </dsp:txXfrm>
    </dsp:sp>
    <dsp:sp modelId="{1DA70969-FC21-4D42-920A-713BAD2622E7}">
      <dsp:nvSpPr>
        <dsp:cNvPr id="0" name=""/>
        <dsp:cNvSpPr/>
      </dsp:nvSpPr>
      <dsp:spPr>
        <a:xfrm>
          <a:off x="588791" y="3481754"/>
          <a:ext cx="4004017" cy="1160584"/>
        </a:xfrm>
        <a:prstGeom prst="roundRect">
          <a:avLst>
            <a:gd name="adj" fmla="val 1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El grosor del endometrio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4-10 </a:t>
          </a:r>
          <a:r>
            <a:rPr lang="es-EC" sz="1400" kern="1200" dirty="0" err="1"/>
            <a:t>mm.</a:t>
          </a:r>
          <a:r>
            <a:rPr lang="es-EC" sz="1400" kern="1200" dirty="0"/>
            <a:t> En referencia al ciclo uterino,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se llama fase proliferativa, debido al crecimiento que se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observa en el endometrio</a:t>
          </a:r>
        </a:p>
      </dsp:txBody>
      <dsp:txXfrm>
        <a:off x="622783" y="3515746"/>
        <a:ext cx="3936033" cy="10926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8B9237-05A3-4A94-8195-8CD77B330B43}">
      <dsp:nvSpPr>
        <dsp:cNvPr id="0" name=""/>
        <dsp:cNvSpPr/>
      </dsp:nvSpPr>
      <dsp:spPr>
        <a:xfrm>
          <a:off x="777239" y="0"/>
          <a:ext cx="8808720" cy="3424237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FFE1EC-50C9-4EA9-B7DC-798B791753DE}">
      <dsp:nvSpPr>
        <dsp:cNvPr id="0" name=""/>
        <dsp:cNvSpPr/>
      </dsp:nvSpPr>
      <dsp:spPr>
        <a:xfrm>
          <a:off x="11132" y="1027271"/>
          <a:ext cx="3335655" cy="136969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kern="1200" dirty="0"/>
            <a:t>Rotura  del folículo maduro (de Graaf)</a:t>
          </a:r>
        </a:p>
      </dsp:txBody>
      <dsp:txXfrm>
        <a:off x="77995" y="1094134"/>
        <a:ext cx="3201929" cy="1235968"/>
      </dsp:txXfrm>
    </dsp:sp>
    <dsp:sp modelId="{93D88BFB-BA47-46A0-A3E0-A1C303886931}">
      <dsp:nvSpPr>
        <dsp:cNvPr id="0" name=""/>
        <dsp:cNvSpPr/>
      </dsp:nvSpPr>
      <dsp:spPr>
        <a:xfrm>
          <a:off x="3513772" y="1027271"/>
          <a:ext cx="3335655" cy="1369694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kern="1200" dirty="0"/>
            <a:t>Ovocito  secundario </a:t>
          </a:r>
        </a:p>
      </dsp:txBody>
      <dsp:txXfrm>
        <a:off x="3580635" y="1094134"/>
        <a:ext cx="3201929" cy="1235968"/>
      </dsp:txXfrm>
    </dsp:sp>
    <dsp:sp modelId="{CB6A67D5-333E-480C-AEA3-E594DE68EB0A}">
      <dsp:nvSpPr>
        <dsp:cNvPr id="0" name=""/>
        <dsp:cNvSpPr/>
      </dsp:nvSpPr>
      <dsp:spPr>
        <a:xfrm>
          <a:off x="7016412" y="1027271"/>
          <a:ext cx="3335655" cy="1369694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kern="1200" dirty="0"/>
            <a:t>General, el día 14 de un ciclo de 28 días.</a:t>
          </a:r>
        </a:p>
      </dsp:txBody>
      <dsp:txXfrm>
        <a:off x="7083275" y="1094134"/>
        <a:ext cx="3201929" cy="123596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EC850D-2C5E-4997-802F-05FF08AD2FFD}">
      <dsp:nvSpPr>
        <dsp:cNvPr id="0" name=""/>
        <dsp:cNvSpPr/>
      </dsp:nvSpPr>
      <dsp:spPr>
        <a:xfrm>
          <a:off x="0" y="0"/>
          <a:ext cx="4102412" cy="4166359"/>
        </a:xfrm>
        <a:prstGeom prst="triangle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ED02AA-7321-4345-B113-CBD83B024E94}">
      <dsp:nvSpPr>
        <dsp:cNvPr id="0" name=""/>
        <dsp:cNvSpPr/>
      </dsp:nvSpPr>
      <dsp:spPr>
        <a:xfrm>
          <a:off x="2051206" y="417042"/>
          <a:ext cx="2666567" cy="148101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Retroalimentación positiva (</a:t>
          </a:r>
          <a:r>
            <a:rPr lang="es-EC" sz="1400" kern="1200" dirty="0" err="1"/>
            <a:t>feedback</a:t>
          </a:r>
          <a:endParaRPr lang="es-EC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positivo) sobre las células que secretan </a:t>
          </a:r>
          <a:r>
            <a:rPr lang="es-EC" sz="1400" kern="1200" dirty="0" err="1"/>
            <a:t>LH</a:t>
          </a:r>
          <a:r>
            <a:rPr lang="es-EC" sz="1400" kern="1200" dirty="0"/>
            <a:t> y hormona liberadora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de gonadotrofinas (GnRH</a:t>
          </a:r>
        </a:p>
      </dsp:txBody>
      <dsp:txXfrm>
        <a:off x="2123503" y="489339"/>
        <a:ext cx="2521973" cy="1336416"/>
      </dsp:txXfrm>
    </dsp:sp>
    <dsp:sp modelId="{7A5F133A-3AE3-4E6C-B020-1DC7CD7553AC}">
      <dsp:nvSpPr>
        <dsp:cNvPr id="0" name=""/>
        <dsp:cNvSpPr/>
      </dsp:nvSpPr>
      <dsp:spPr>
        <a:xfrm>
          <a:off x="2051206" y="2083179"/>
          <a:ext cx="2666567" cy="148101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Promueven la ovulación, de la siguiente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manera</a:t>
          </a:r>
        </a:p>
      </dsp:txBody>
      <dsp:txXfrm>
        <a:off x="2123503" y="2155476"/>
        <a:ext cx="2521973" cy="133641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E9E0D0-F714-4F5E-BE94-E6DC5715ACBD}">
      <dsp:nvSpPr>
        <dsp:cNvPr id="0" name=""/>
        <dsp:cNvSpPr/>
      </dsp:nvSpPr>
      <dsp:spPr>
        <a:xfrm>
          <a:off x="194392" y="527"/>
          <a:ext cx="3109789" cy="17276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/>
            <a:t>Tiempo que transcurre desde la ovulación hasta el inicio de una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/>
            <a:t>nueva menstruación.</a:t>
          </a:r>
        </a:p>
      </dsp:txBody>
      <dsp:txXfrm>
        <a:off x="244993" y="51128"/>
        <a:ext cx="3008587" cy="1626458"/>
      </dsp:txXfrm>
    </dsp:sp>
    <dsp:sp modelId="{4C2251A2-2E57-46A7-97C2-35AC0E5697C7}">
      <dsp:nvSpPr>
        <dsp:cNvPr id="0" name=""/>
        <dsp:cNvSpPr/>
      </dsp:nvSpPr>
      <dsp:spPr>
        <a:xfrm rot="5400000">
          <a:off x="1425350" y="1771379"/>
          <a:ext cx="647872" cy="7774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900" kern="1200"/>
        </a:p>
      </dsp:txBody>
      <dsp:txXfrm rot="-5400000">
        <a:off x="1516052" y="1836166"/>
        <a:ext cx="466469" cy="453510"/>
      </dsp:txXfrm>
    </dsp:sp>
    <dsp:sp modelId="{7A711479-3E71-47F9-91C4-7F8FCBB5BEC0}">
      <dsp:nvSpPr>
        <dsp:cNvPr id="0" name=""/>
        <dsp:cNvSpPr/>
      </dsp:nvSpPr>
      <dsp:spPr>
        <a:xfrm>
          <a:off x="194392" y="2592018"/>
          <a:ext cx="3109789" cy="17276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/>
            <a:t>desde el día 15 al día 28</a:t>
          </a:r>
        </a:p>
      </dsp:txBody>
      <dsp:txXfrm>
        <a:off x="244993" y="2642619"/>
        <a:ext cx="3008587" cy="162645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CDF9B-CC22-4600-A813-F11D2A8961BF}">
      <dsp:nvSpPr>
        <dsp:cNvPr id="0" name=""/>
        <dsp:cNvSpPr/>
      </dsp:nvSpPr>
      <dsp:spPr>
        <a:xfrm>
          <a:off x="9108" y="895409"/>
          <a:ext cx="2722364" cy="16334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FENÓMENOS EN EL OVARIO</a:t>
          </a:r>
        </a:p>
      </dsp:txBody>
      <dsp:txXfrm>
        <a:off x="56949" y="943250"/>
        <a:ext cx="2626682" cy="1537736"/>
      </dsp:txXfrm>
    </dsp:sp>
    <dsp:sp modelId="{4DE6BC41-05D8-421A-9161-0D561A247FDE}">
      <dsp:nvSpPr>
        <dsp:cNvPr id="0" name=""/>
        <dsp:cNvSpPr/>
      </dsp:nvSpPr>
      <dsp:spPr>
        <a:xfrm>
          <a:off x="3003708" y="1374545"/>
          <a:ext cx="577141" cy="6751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400" kern="1200"/>
        </a:p>
      </dsp:txBody>
      <dsp:txXfrm>
        <a:off x="3003708" y="1509574"/>
        <a:ext cx="403999" cy="405088"/>
      </dsp:txXfrm>
    </dsp:sp>
    <dsp:sp modelId="{5E56F7CB-4732-4D75-A6C2-2BB5F7145A60}">
      <dsp:nvSpPr>
        <dsp:cNvPr id="0" name=""/>
        <dsp:cNvSpPr/>
      </dsp:nvSpPr>
      <dsp:spPr>
        <a:xfrm>
          <a:off x="3820417" y="895409"/>
          <a:ext cx="2722364" cy="16334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Folículo  maduro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colapsa, y la membrana basal entre las células granulosas y la teca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interna</a:t>
          </a:r>
        </a:p>
      </dsp:txBody>
      <dsp:txXfrm>
        <a:off x="3868258" y="943250"/>
        <a:ext cx="2626682" cy="1537736"/>
      </dsp:txXfrm>
    </dsp:sp>
    <dsp:sp modelId="{C198E17C-2277-40A3-9770-802B4EE8BE12}">
      <dsp:nvSpPr>
        <dsp:cNvPr id="0" name=""/>
        <dsp:cNvSpPr/>
      </dsp:nvSpPr>
      <dsp:spPr>
        <a:xfrm>
          <a:off x="6815018" y="1374545"/>
          <a:ext cx="577141" cy="6751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400" kern="1200"/>
        </a:p>
      </dsp:txBody>
      <dsp:txXfrm>
        <a:off x="6815018" y="1509574"/>
        <a:ext cx="403999" cy="405088"/>
      </dsp:txXfrm>
    </dsp:sp>
    <dsp:sp modelId="{1A0FE792-D788-48EF-A0FD-6D2CC0B3A39E}">
      <dsp:nvSpPr>
        <dsp:cNvPr id="0" name=""/>
        <dsp:cNvSpPr/>
      </dsp:nvSpPr>
      <dsp:spPr>
        <a:xfrm>
          <a:off x="7631727" y="895409"/>
          <a:ext cx="2722364" cy="16334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Células  del cuerpo lúteo 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 err="1"/>
            <a:t>luteínicas</a:t>
          </a:r>
          <a:r>
            <a:rPr lang="es-EC" sz="1800" kern="1200" dirty="0"/>
            <a:t> bajo la influencia de la </a:t>
          </a:r>
          <a:r>
            <a:rPr lang="es-EC" sz="1800" kern="1200" dirty="0" err="1"/>
            <a:t>LH</a:t>
          </a:r>
          <a:r>
            <a:rPr lang="es-EC" sz="1800" kern="1200" dirty="0"/>
            <a:t>.</a:t>
          </a:r>
        </a:p>
      </dsp:txBody>
      <dsp:txXfrm>
        <a:off x="7679568" y="943250"/>
        <a:ext cx="2626682" cy="153773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5CDC11-8CD4-4A28-BB39-2459E07A11B8}">
      <dsp:nvSpPr>
        <dsp:cNvPr id="0" name=""/>
        <dsp:cNvSpPr/>
      </dsp:nvSpPr>
      <dsp:spPr>
        <a:xfrm>
          <a:off x="9108" y="895409"/>
          <a:ext cx="2722364" cy="16334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kern="1200" dirty="0"/>
            <a:t>Si el ovocito</a:t>
          </a:r>
          <a:br>
            <a:rPr lang="es-EC" sz="1900" kern="1200" dirty="0"/>
          </a:br>
          <a:r>
            <a:rPr lang="es-EC" sz="1900" kern="1200" dirty="0"/>
            <a:t>no es fecundado, el cuerpo lúteo permanece como tal sólo por 2</a:t>
          </a:r>
          <a:br>
            <a:rPr lang="es-EC" sz="1900" kern="1200" dirty="0"/>
          </a:br>
          <a:r>
            <a:rPr lang="es-EC" sz="1900" kern="1200" dirty="0"/>
            <a:t>semanas</a:t>
          </a:r>
        </a:p>
      </dsp:txBody>
      <dsp:txXfrm>
        <a:off x="56949" y="943250"/>
        <a:ext cx="2626682" cy="1537736"/>
      </dsp:txXfrm>
    </dsp:sp>
    <dsp:sp modelId="{FECB8DDF-6047-4A0E-BEB9-1DF2F7CE10AD}">
      <dsp:nvSpPr>
        <dsp:cNvPr id="0" name=""/>
        <dsp:cNvSpPr/>
      </dsp:nvSpPr>
      <dsp:spPr>
        <a:xfrm>
          <a:off x="3003708" y="1374545"/>
          <a:ext cx="577141" cy="6751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600" kern="1200"/>
        </a:p>
      </dsp:txBody>
      <dsp:txXfrm>
        <a:off x="3003708" y="1509574"/>
        <a:ext cx="403999" cy="405088"/>
      </dsp:txXfrm>
    </dsp:sp>
    <dsp:sp modelId="{C7FE6CAE-BB75-4635-A900-DA8BB58BFFA2}">
      <dsp:nvSpPr>
        <dsp:cNvPr id="0" name=""/>
        <dsp:cNvSpPr/>
      </dsp:nvSpPr>
      <dsp:spPr>
        <a:xfrm>
          <a:off x="3820417" y="895409"/>
          <a:ext cx="2722364" cy="16334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kern="1200" dirty="0"/>
            <a:t>su actividad secretoria disminuye y se degenera en</a:t>
          </a:r>
          <a:br>
            <a:rPr lang="es-EC" sz="1900" kern="1200" dirty="0"/>
          </a:br>
          <a:r>
            <a:rPr lang="es-EC" sz="1900" kern="1200" dirty="0"/>
            <a:t>un cuerpo </a:t>
          </a:r>
          <a:r>
            <a:rPr lang="es-EC" sz="1900" kern="1200" dirty="0" err="1"/>
            <a:t>albicans</a:t>
          </a:r>
          <a:r>
            <a:rPr lang="es-EC" sz="1900" kern="1200" dirty="0"/>
            <a:t> </a:t>
          </a:r>
        </a:p>
      </dsp:txBody>
      <dsp:txXfrm>
        <a:off x="3868258" y="943250"/>
        <a:ext cx="2626682" cy="1537736"/>
      </dsp:txXfrm>
    </dsp:sp>
    <dsp:sp modelId="{377B856C-11F1-439B-B13A-C99DE2A7D5AE}">
      <dsp:nvSpPr>
        <dsp:cNvPr id="0" name=""/>
        <dsp:cNvSpPr/>
      </dsp:nvSpPr>
      <dsp:spPr>
        <a:xfrm>
          <a:off x="6815018" y="1374545"/>
          <a:ext cx="577141" cy="6751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600" kern="1200"/>
        </a:p>
      </dsp:txBody>
      <dsp:txXfrm>
        <a:off x="6815018" y="1509574"/>
        <a:ext cx="403999" cy="405088"/>
      </dsp:txXfrm>
    </dsp:sp>
    <dsp:sp modelId="{30B96EEE-4A06-46E9-B49B-3A8D684211FF}">
      <dsp:nvSpPr>
        <dsp:cNvPr id="0" name=""/>
        <dsp:cNvSpPr/>
      </dsp:nvSpPr>
      <dsp:spPr>
        <a:xfrm>
          <a:off x="7631727" y="895409"/>
          <a:ext cx="2722364" cy="16334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kern="1200" dirty="0"/>
            <a:t>El crecimiento folicular</a:t>
          </a:r>
          <a:br>
            <a:rPr lang="es-EC" sz="1900" kern="1200" dirty="0"/>
          </a:br>
          <a:r>
            <a:rPr lang="es-EC" sz="1900" kern="1200" dirty="0"/>
            <a:t>se reanuda</a:t>
          </a:r>
        </a:p>
      </dsp:txBody>
      <dsp:txXfrm>
        <a:off x="7679568" y="943250"/>
        <a:ext cx="2626682" cy="153773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5D6898-1D58-4B96-BD15-3FF249506CA5}">
      <dsp:nvSpPr>
        <dsp:cNvPr id="0" name=""/>
        <dsp:cNvSpPr/>
      </dsp:nvSpPr>
      <dsp:spPr>
        <a:xfrm>
          <a:off x="0" y="15559"/>
          <a:ext cx="4753615" cy="109643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Cuerpo  lúteo persiste luego de sus 2 semanas de duración habituales</a:t>
          </a:r>
        </a:p>
      </dsp:txBody>
      <dsp:txXfrm>
        <a:off x="53524" y="69083"/>
        <a:ext cx="4646567" cy="989388"/>
      </dsp:txXfrm>
    </dsp:sp>
    <dsp:sp modelId="{87A9145B-D4C3-40A5-A369-196D474544CB}">
      <dsp:nvSpPr>
        <dsp:cNvPr id="0" name=""/>
        <dsp:cNvSpPr/>
      </dsp:nvSpPr>
      <dsp:spPr>
        <a:xfrm>
          <a:off x="0" y="1163835"/>
          <a:ext cx="4753615" cy="109643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Es “rescatado” de la degeneración por la gonadotrofina coriónica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humana (</a:t>
          </a:r>
          <a:r>
            <a:rPr lang="es-EC" sz="1800" kern="1200" dirty="0" err="1"/>
            <a:t>hCG</a:t>
          </a:r>
          <a:r>
            <a:rPr lang="es-EC" sz="1800" kern="1200" dirty="0"/>
            <a:t>)</a:t>
          </a:r>
        </a:p>
      </dsp:txBody>
      <dsp:txXfrm>
        <a:off x="53524" y="1217359"/>
        <a:ext cx="4646567" cy="989388"/>
      </dsp:txXfrm>
    </dsp:sp>
    <dsp:sp modelId="{138C517E-1190-469A-999C-1D7030FC7BB2}">
      <dsp:nvSpPr>
        <dsp:cNvPr id="0" name=""/>
        <dsp:cNvSpPr/>
      </dsp:nvSpPr>
      <dsp:spPr>
        <a:xfrm>
          <a:off x="0" y="2312111"/>
          <a:ext cx="4753615" cy="109643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 err="1"/>
            <a:t>hCG</a:t>
          </a:r>
          <a:r>
            <a:rPr lang="es-EC" sz="1800" kern="1200" dirty="0"/>
            <a:t> en la sangre u orina materna </a:t>
          </a:r>
        </a:p>
      </dsp:txBody>
      <dsp:txXfrm>
        <a:off x="53524" y="2365635"/>
        <a:ext cx="4646567" cy="98938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369030-04EB-468F-8234-B6408B6D48FE}">
      <dsp:nvSpPr>
        <dsp:cNvPr id="0" name=""/>
        <dsp:cNvSpPr/>
      </dsp:nvSpPr>
      <dsp:spPr>
        <a:xfrm>
          <a:off x="883296" y="0"/>
          <a:ext cx="8808720" cy="3424237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614829-F5AE-4B29-9194-40BCC5157B4A}">
      <dsp:nvSpPr>
        <dsp:cNvPr id="0" name=""/>
        <dsp:cNvSpPr/>
      </dsp:nvSpPr>
      <dsp:spPr>
        <a:xfrm>
          <a:off x="351174" y="1027271"/>
          <a:ext cx="3108960" cy="136969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La progesterona y los estrógenos producidos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por el cuerpo lúteo promueven el crecimiento y enrollamiento de las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glándulas endometriales</a:t>
          </a:r>
        </a:p>
      </dsp:txBody>
      <dsp:txXfrm>
        <a:off x="418037" y="1094134"/>
        <a:ext cx="2975234" cy="1235968"/>
      </dsp:txXfrm>
    </dsp:sp>
    <dsp:sp modelId="{B5BE7981-2484-4A68-A169-3B4B513080E0}">
      <dsp:nvSpPr>
        <dsp:cNvPr id="0" name=""/>
        <dsp:cNvSpPr/>
      </dsp:nvSpPr>
      <dsp:spPr>
        <a:xfrm>
          <a:off x="3627120" y="1027271"/>
          <a:ext cx="3108960" cy="1369694"/>
        </a:xfrm>
        <a:prstGeom prst="round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Fase  secretoria del ciclo uterino.</a:t>
          </a:r>
        </a:p>
      </dsp:txBody>
      <dsp:txXfrm>
        <a:off x="3693983" y="1094134"/>
        <a:ext cx="2975234" cy="1235968"/>
      </dsp:txXfrm>
    </dsp:sp>
    <dsp:sp modelId="{AD9796FF-E6DB-44FE-9EE9-5A14D9410447}">
      <dsp:nvSpPr>
        <dsp:cNvPr id="0" name=""/>
        <dsp:cNvSpPr/>
      </dsp:nvSpPr>
      <dsp:spPr>
        <a:xfrm>
          <a:off x="6903065" y="1027271"/>
          <a:ext cx="3108960" cy="1369694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Si la fecundación no se produce, los niveles de progesterona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y estrógenos caen por la degeneración del cuerpo lúteo.</a:t>
          </a:r>
        </a:p>
      </dsp:txBody>
      <dsp:txXfrm>
        <a:off x="6969928" y="1094134"/>
        <a:ext cx="2975234" cy="12359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D0DF0-D1D0-4599-AA7D-5644DA66AE87}">
      <dsp:nvSpPr>
        <dsp:cNvPr id="0" name=""/>
        <dsp:cNvSpPr/>
      </dsp:nvSpPr>
      <dsp:spPr>
        <a:xfrm>
          <a:off x="4554" y="915649"/>
          <a:ext cx="3982342" cy="1592937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022" tIns="88011" rIns="44006" bIns="88011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300" kern="1200" dirty="0"/>
            <a:t>CICLO SEXUAL MENSUAL FEMENINO  </a:t>
          </a:r>
        </a:p>
      </dsp:txBody>
      <dsp:txXfrm>
        <a:off x="4554" y="915649"/>
        <a:ext cx="3584108" cy="1592937"/>
      </dsp:txXfrm>
    </dsp:sp>
    <dsp:sp modelId="{431C0239-9038-4C94-8775-39CE780A7698}">
      <dsp:nvSpPr>
        <dsp:cNvPr id="0" name=""/>
        <dsp:cNvSpPr/>
      </dsp:nvSpPr>
      <dsp:spPr>
        <a:xfrm>
          <a:off x="3190428" y="915649"/>
          <a:ext cx="3982342" cy="1592937"/>
        </a:xfrm>
        <a:prstGeom prst="chevron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17" tIns="88011" rIns="44006" bIns="88011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300" kern="1200" dirty="0"/>
            <a:t>GnRH reguladora</a:t>
          </a:r>
        </a:p>
      </dsp:txBody>
      <dsp:txXfrm>
        <a:off x="3986897" y="915649"/>
        <a:ext cx="2389405" cy="1592937"/>
      </dsp:txXfrm>
    </dsp:sp>
    <dsp:sp modelId="{D6D02CCE-2491-409A-AEF6-4F9FD353F7D0}">
      <dsp:nvSpPr>
        <dsp:cNvPr id="0" name=""/>
        <dsp:cNvSpPr/>
      </dsp:nvSpPr>
      <dsp:spPr>
        <a:xfrm>
          <a:off x="6376302" y="915649"/>
          <a:ext cx="3982342" cy="1592937"/>
        </a:xfrm>
        <a:prstGeom prst="chevron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17" tIns="88011" rIns="44006" bIns="88011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300" kern="1200" dirty="0"/>
            <a:t>Estimulación: </a:t>
          </a:r>
          <a:r>
            <a:rPr lang="es-EC" sz="3300" kern="1200" dirty="0" err="1"/>
            <a:t>FSH</a:t>
          </a:r>
          <a:r>
            <a:rPr lang="es-EC" sz="3300" kern="1200" dirty="0"/>
            <a:t> y </a:t>
          </a:r>
          <a:r>
            <a:rPr lang="es-EC" sz="3300" kern="1200" dirty="0" err="1"/>
            <a:t>LH</a:t>
          </a:r>
          <a:endParaRPr lang="es-EC" sz="3300" kern="1200" dirty="0"/>
        </a:p>
      </dsp:txBody>
      <dsp:txXfrm>
        <a:off x="7172771" y="915649"/>
        <a:ext cx="2389405" cy="15929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70FC97-D6EC-4497-A649-0B653E1091BE}">
      <dsp:nvSpPr>
        <dsp:cNvPr id="0" name=""/>
        <dsp:cNvSpPr/>
      </dsp:nvSpPr>
      <dsp:spPr>
        <a:xfrm>
          <a:off x="9108" y="106904"/>
          <a:ext cx="2722364" cy="16334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0" i="0" u="none" strike="noStrike" kern="1200" baseline="0" dirty="0">
              <a:latin typeface="Times-Roman"/>
            </a:rPr>
            <a:t>A mitad del ciclo, la </a:t>
          </a:r>
          <a:r>
            <a:rPr lang="es-EC" sz="1800" b="0" i="0" u="none" strike="noStrike" kern="1200" baseline="0" dirty="0" err="1">
              <a:latin typeface="Times-Roman"/>
            </a:rPr>
            <a:t>LH</a:t>
          </a:r>
          <a:r>
            <a:rPr lang="es-EC" sz="1800" b="0" i="0" u="none" strike="noStrike" kern="1200" baseline="0" dirty="0">
              <a:latin typeface="Times-Roman"/>
            </a:rPr>
            <a:t> provoca la ovulación y luego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0" i="0" u="none" strike="noStrike" kern="1200" baseline="0" dirty="0">
              <a:latin typeface="Times-Roman"/>
            </a:rPr>
            <a:t>contribuye con la formación del cuerpo lúteo</a:t>
          </a:r>
          <a:endParaRPr lang="es-EC" sz="1800" kern="1200" dirty="0"/>
        </a:p>
      </dsp:txBody>
      <dsp:txXfrm>
        <a:off x="56949" y="154745"/>
        <a:ext cx="2626682" cy="1537736"/>
      </dsp:txXfrm>
    </dsp:sp>
    <dsp:sp modelId="{3033715E-02B6-4B74-9540-664709BA215F}">
      <dsp:nvSpPr>
        <dsp:cNvPr id="0" name=""/>
        <dsp:cNvSpPr/>
      </dsp:nvSpPr>
      <dsp:spPr>
        <a:xfrm>
          <a:off x="3003708" y="586040"/>
          <a:ext cx="577141" cy="67514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400" kern="1200"/>
        </a:p>
      </dsp:txBody>
      <dsp:txXfrm>
        <a:off x="3003708" y="721069"/>
        <a:ext cx="403999" cy="405088"/>
      </dsp:txXfrm>
    </dsp:sp>
    <dsp:sp modelId="{E96BAAB8-CB8D-49F6-A485-FADE651557C1}">
      <dsp:nvSpPr>
        <dsp:cNvPr id="0" name=""/>
        <dsp:cNvSpPr/>
      </dsp:nvSpPr>
      <dsp:spPr>
        <a:xfrm>
          <a:off x="3820417" y="106904"/>
          <a:ext cx="2722364" cy="16334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CUERPO LÚTEO</a:t>
          </a:r>
        </a:p>
      </dsp:txBody>
      <dsp:txXfrm>
        <a:off x="3868258" y="154745"/>
        <a:ext cx="2626682" cy="1537736"/>
      </dsp:txXfrm>
    </dsp:sp>
    <dsp:sp modelId="{6C1D6044-A3A8-4892-ABDB-B64F2C29F7B5}">
      <dsp:nvSpPr>
        <dsp:cNvPr id="0" name=""/>
        <dsp:cNvSpPr/>
      </dsp:nvSpPr>
      <dsp:spPr>
        <a:xfrm>
          <a:off x="6815018" y="586040"/>
          <a:ext cx="577141" cy="67514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400" kern="1200"/>
        </a:p>
      </dsp:txBody>
      <dsp:txXfrm>
        <a:off x="6815018" y="721069"/>
        <a:ext cx="403999" cy="405088"/>
      </dsp:txXfrm>
    </dsp:sp>
    <dsp:sp modelId="{F48F6664-8C0E-48D2-A9DA-44E533A8A6FC}">
      <dsp:nvSpPr>
        <dsp:cNvPr id="0" name=""/>
        <dsp:cNvSpPr/>
      </dsp:nvSpPr>
      <dsp:spPr>
        <a:xfrm>
          <a:off x="7631727" y="106904"/>
          <a:ext cx="2722364" cy="16334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Produce  y secreta estrógenos, PROGESTERONA, relaxina</a:t>
          </a:r>
        </a:p>
      </dsp:txBody>
      <dsp:txXfrm>
        <a:off x="7679568" y="154745"/>
        <a:ext cx="2626682" cy="15377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DFB951-A5C1-41C3-B0A8-AC05025893E1}">
      <dsp:nvSpPr>
        <dsp:cNvPr id="0" name=""/>
        <dsp:cNvSpPr/>
      </dsp:nvSpPr>
      <dsp:spPr>
        <a:xfrm>
          <a:off x="201433" y="0"/>
          <a:ext cx="4293704" cy="4293704"/>
        </a:xfrm>
        <a:prstGeom prst="triangl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D0D6DA4-A689-473F-BF17-EE89FDCF0EF3}">
      <dsp:nvSpPr>
        <dsp:cNvPr id="0" name=""/>
        <dsp:cNvSpPr/>
      </dsp:nvSpPr>
      <dsp:spPr>
        <a:xfrm>
          <a:off x="2348285" y="431676"/>
          <a:ext cx="2790907" cy="10164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kern="1200" dirty="0"/>
            <a:t>Menstruación </a:t>
          </a:r>
        </a:p>
      </dsp:txBody>
      <dsp:txXfrm>
        <a:off x="2397902" y="481293"/>
        <a:ext cx="2691673" cy="917166"/>
      </dsp:txXfrm>
    </dsp:sp>
    <dsp:sp modelId="{8D77D3D0-B1F2-44E0-B00E-BAC883AF17E2}">
      <dsp:nvSpPr>
        <dsp:cNvPr id="0" name=""/>
        <dsp:cNvSpPr/>
      </dsp:nvSpPr>
      <dsp:spPr>
        <a:xfrm>
          <a:off x="2348285" y="1575126"/>
          <a:ext cx="2790907" cy="10164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kern="1200" dirty="0"/>
            <a:t>5 días </a:t>
          </a:r>
        </a:p>
      </dsp:txBody>
      <dsp:txXfrm>
        <a:off x="2397902" y="1624743"/>
        <a:ext cx="2691673" cy="917166"/>
      </dsp:txXfrm>
    </dsp:sp>
    <dsp:sp modelId="{9B33C196-8B94-4B38-AD32-4A89421F3320}">
      <dsp:nvSpPr>
        <dsp:cNvPr id="0" name=""/>
        <dsp:cNvSpPr/>
      </dsp:nvSpPr>
      <dsp:spPr>
        <a:xfrm>
          <a:off x="2348285" y="2718577"/>
          <a:ext cx="2790907" cy="10164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kern="1200" dirty="0"/>
            <a:t>1er día MENSTRUACIÓN, inicio de nuevo ciclo</a:t>
          </a:r>
        </a:p>
      </dsp:txBody>
      <dsp:txXfrm>
        <a:off x="2397902" y="2768194"/>
        <a:ext cx="2691673" cy="91716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1F2D9D-ED5E-4192-9F1F-70E7D954C4D8}">
      <dsp:nvSpPr>
        <dsp:cNvPr id="0" name=""/>
        <dsp:cNvSpPr/>
      </dsp:nvSpPr>
      <dsp:spPr>
        <a:xfrm>
          <a:off x="0" y="1671"/>
          <a:ext cx="6096626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0E2B6CE-E3A3-40C9-B0CD-429077C98078}">
      <dsp:nvSpPr>
        <dsp:cNvPr id="0" name=""/>
        <dsp:cNvSpPr/>
      </dsp:nvSpPr>
      <dsp:spPr>
        <a:xfrm>
          <a:off x="0" y="1671"/>
          <a:ext cx="6096626" cy="1140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/>
            <a:t>Entre  el final de la menstruación</a:t>
          </a:r>
        </a:p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/>
            <a:t>y la ovulación.</a:t>
          </a:r>
        </a:p>
      </dsp:txBody>
      <dsp:txXfrm>
        <a:off x="0" y="1671"/>
        <a:ext cx="6096626" cy="1140254"/>
      </dsp:txXfrm>
    </dsp:sp>
    <dsp:sp modelId="{14990F70-ACF3-4F40-9FA0-134688663C09}">
      <dsp:nvSpPr>
        <dsp:cNvPr id="0" name=""/>
        <dsp:cNvSpPr/>
      </dsp:nvSpPr>
      <dsp:spPr>
        <a:xfrm>
          <a:off x="0" y="1141926"/>
          <a:ext cx="6096626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E8F5EAE-3B96-4369-9488-5D0F156DEAEF}">
      <dsp:nvSpPr>
        <dsp:cNvPr id="0" name=""/>
        <dsp:cNvSpPr/>
      </dsp:nvSpPr>
      <dsp:spPr>
        <a:xfrm>
          <a:off x="0" y="1141926"/>
          <a:ext cx="6096626" cy="1140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/>
            <a:t>CICLO DE 28 DÍAS </a:t>
          </a:r>
        </a:p>
      </dsp:txBody>
      <dsp:txXfrm>
        <a:off x="0" y="1141926"/>
        <a:ext cx="6096626" cy="1140254"/>
      </dsp:txXfrm>
    </dsp:sp>
    <dsp:sp modelId="{36B9E91F-1D27-4E4B-A4C1-9D27B518009B}">
      <dsp:nvSpPr>
        <dsp:cNvPr id="0" name=""/>
        <dsp:cNvSpPr/>
      </dsp:nvSpPr>
      <dsp:spPr>
        <a:xfrm>
          <a:off x="0" y="2282180"/>
          <a:ext cx="6096626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EC7B2E7-9690-4BE5-AC84-FFF1A1DEA5CA}">
      <dsp:nvSpPr>
        <dsp:cNvPr id="0" name=""/>
        <dsp:cNvSpPr/>
      </dsp:nvSpPr>
      <dsp:spPr>
        <a:xfrm>
          <a:off x="0" y="2282180"/>
          <a:ext cx="6096626" cy="1140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/>
            <a:t>6 A 13 DÍAS </a:t>
          </a:r>
        </a:p>
      </dsp:txBody>
      <dsp:txXfrm>
        <a:off x="0" y="2282180"/>
        <a:ext cx="6096626" cy="1140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D20AF4-2567-507D-692A-CC172156E9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2F1ED3C-FF7D-4364-625F-9EFA4AD4D3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31AF92-6494-E74D-D84F-7264399F8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A10B-4723-4F3D-8425-43DDC6EBDED1}" type="datetimeFigureOut">
              <a:rPr lang="es-MX" smtClean="0"/>
              <a:t>26/05/2025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BE935F-1C12-D2A5-4A8B-C92C4D8B8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F14B7D-1E66-E243-7083-676AE60EA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EE65C-B553-4E4F-B6D5-D308E835D3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5360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C9C7A3-5476-58BF-0EBE-CC554ACF0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208BF04-055C-BCC4-40A9-04CFC69C90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A9DDEA-C1A6-E1EC-6535-D0A2CDE26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A10B-4723-4F3D-8425-43DDC6EBDED1}" type="datetimeFigureOut">
              <a:rPr lang="es-MX" smtClean="0"/>
              <a:t>26/05/2025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90B22C-3548-AE94-27B3-91E3119EB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53114F-E27A-BEE0-89B2-7010199FA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EE65C-B553-4E4F-B6D5-D308E835D3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419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D54B302-3F9C-12F1-CE8E-CBCD0F5F75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2220B2D-317C-53BA-3AC8-CAE810C8F5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6C8947-EB9F-2119-36B8-58CC598B6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A10B-4723-4F3D-8425-43DDC6EBDED1}" type="datetimeFigureOut">
              <a:rPr lang="es-MX" smtClean="0"/>
              <a:t>26/05/2025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D753D4-3604-A827-938D-3EE3E9951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B7E3A-96A6-7B4E-BA32-AF74D237D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EE65C-B553-4E4F-B6D5-D308E835D3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7255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2F0D-C1B8-4F10-A295-1BA4C704E7DE}" type="datetimeFigureOut">
              <a:rPr lang="es-EC" smtClean="0"/>
              <a:t>26/5/2025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EB187-2920-49AF-B6A5-19CBFF9B76A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6209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A132B9-61DD-6924-681D-028A888D9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48FC25-83A9-1C5B-1A19-C9A28D7F8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C02DE3-6797-1F6C-EF47-17FEBD936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A10B-4723-4F3D-8425-43DDC6EBDED1}" type="datetimeFigureOut">
              <a:rPr lang="es-MX" smtClean="0"/>
              <a:t>26/05/2025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B7AC99-449B-91F5-3E81-B5FECD533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CF4088-5AA5-AA6F-AA58-69E160597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EE65C-B553-4E4F-B6D5-D308E835D3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6553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77720D-5F4D-5728-6CDD-357CA40A7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0F7981A-E88D-54DE-3351-0A09A2F0A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EFB061-277F-9F6A-C709-CDF3FB5F2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A10B-4723-4F3D-8425-43DDC6EBDED1}" type="datetimeFigureOut">
              <a:rPr lang="es-MX" smtClean="0"/>
              <a:t>26/05/2025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1533F5-CCE5-438F-D39F-793E9A02A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8B7886-9267-DE9D-D00C-C349E83DC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EE65C-B553-4E4F-B6D5-D308E835D3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0142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6DDFE2-D490-C4B4-B691-66DFE10B2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96CB0B-3323-CB0E-BD8E-E702E6D572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291332-6436-F632-9A8B-B37759DDB4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402B5D7-5985-B748-1623-894FC6176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A10B-4723-4F3D-8425-43DDC6EBDED1}" type="datetimeFigureOut">
              <a:rPr lang="es-MX" smtClean="0"/>
              <a:t>26/05/2025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868C7AC-E48C-2FEF-526F-D574D3EDE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CB8088-E0BD-5640-E5E1-74888CE06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EE65C-B553-4E4F-B6D5-D308E835D3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7040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4CD41A-8715-9587-4006-4F9A9BB10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FFC1B0-DECA-CA63-BE57-6E245C0D5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982FFD0-2090-6226-3886-FFE6890A59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8D7BD89-2BA6-A86B-7F72-3E4F2EA1EA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A50CCF8-734A-526B-2305-0E6ADD432D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9D77026-082C-9519-8B25-E01681C5B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A10B-4723-4F3D-8425-43DDC6EBDED1}" type="datetimeFigureOut">
              <a:rPr lang="es-MX" smtClean="0"/>
              <a:t>26/05/2025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C17F104-C22A-B139-CB88-CE82A79F0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1F773D0-3C62-D79D-1A51-C653D589C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EE65C-B553-4E4F-B6D5-D308E835D3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1262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FC7FDF-B3CE-8DC1-91A6-E21AA594B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69FE153-44C4-489A-4792-B59AB7026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A10B-4723-4F3D-8425-43DDC6EBDED1}" type="datetimeFigureOut">
              <a:rPr lang="es-MX" smtClean="0"/>
              <a:t>26/05/2025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BB088E0-3846-8784-72A3-6CC4C755D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8B3CBBC-ACAD-524B-F774-2A5E347B7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EE65C-B553-4E4F-B6D5-D308E835D3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2049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C72E4C0-A24D-DE4F-11A5-CA69425CC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A10B-4723-4F3D-8425-43DDC6EBDED1}" type="datetimeFigureOut">
              <a:rPr lang="es-MX" smtClean="0"/>
              <a:t>26/05/2025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17C63FA-59F8-D940-9CF0-E8E7FB134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F74EA96-1450-4525-8F61-BFFD0B6E5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EE65C-B553-4E4F-B6D5-D308E835D3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6364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2681D1-3370-363F-FE85-A0CBC9AF8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51F15C-F35F-54C0-0689-E1D005E58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A94BF7F-5C2A-11EC-F2B4-62536B51B3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0514258-A287-C186-B48A-A91D0B47D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A10B-4723-4F3D-8425-43DDC6EBDED1}" type="datetimeFigureOut">
              <a:rPr lang="es-MX" smtClean="0"/>
              <a:t>26/05/2025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6F1D7B-B360-B48F-D2E7-A099D9D09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D93EEBD-A496-950B-A498-AD57567D6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EE65C-B553-4E4F-B6D5-D308E835D3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594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0B4850-7FEB-1205-73F8-4616C09F1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B6094E-97BD-D19C-A021-C02B6DF267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6BB985-137A-7A61-7424-BF6E302F03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56E7A6F-6EF2-8BA9-608D-FBD8A622E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A10B-4723-4F3D-8425-43DDC6EBDED1}" type="datetimeFigureOut">
              <a:rPr lang="es-MX" smtClean="0"/>
              <a:t>26/05/2025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CE0A594-F839-107E-74AA-D2B3DEF4A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A7170E8-CD47-8989-7B83-89F49D0D9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EE65C-B553-4E4F-B6D5-D308E835D3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4855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4438492-2647-BBC5-3D2A-13EB818FA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AC1A8F7-5725-3E4E-C511-5874A8B41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8FFCB0-1691-0ED6-10BD-8660795E72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7A10B-4723-4F3D-8425-43DDC6EBDED1}" type="datetimeFigureOut">
              <a:rPr lang="es-MX" smtClean="0"/>
              <a:t>26/05/2025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41DB8B-C2F5-CF31-618E-03ABFE3743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27BDC1-90B2-5DCE-743D-18895DFCAF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EE65C-B553-4E4F-B6D5-D308E835D3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800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7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0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1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23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16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24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diagramLayout" Target="../diagrams/layout12.xml"/><Relationship Id="rId7" Type="http://schemas.openxmlformats.org/officeDocument/2006/relationships/image" Target="../media/image25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Layout" Target="../diagrams/layout13.xml"/><Relationship Id="rId7" Type="http://schemas.openxmlformats.org/officeDocument/2006/relationships/image" Target="../media/image27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diagramLayout" Target="../diagrams/layout14.xml"/><Relationship Id="rId7" Type="http://schemas.openxmlformats.org/officeDocument/2006/relationships/image" Target="../media/image28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Layout" Target="../diagrams/layout15.xml"/><Relationship Id="rId7" Type="http://schemas.openxmlformats.org/officeDocument/2006/relationships/image" Target="../media/image30.jpe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diagramLayout" Target="../diagrams/layout16.xml"/><Relationship Id="rId7" Type="http://schemas.openxmlformats.org/officeDocument/2006/relationships/image" Target="../media/image28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Relationship Id="rId9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diagramLayout" Target="../diagrams/layout17.xml"/><Relationship Id="rId7" Type="http://schemas.openxmlformats.org/officeDocument/2006/relationships/image" Target="../media/image36.jpe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38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1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lt">
            <a:extLst>
              <a:ext uri="{FF2B5EF4-FFF2-40B4-BE49-F238E27FC236}">
                <a16:creationId xmlns:a16="http://schemas.microsoft.com/office/drawing/2014/main" id="{D8F8826B-F4B9-BDD9-874E-95594718DF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565929" y="957486"/>
            <a:ext cx="3764241" cy="3285330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E2CF8C51-A862-7C61-3900-9149895BA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6020" y="1740099"/>
            <a:ext cx="5022206" cy="1720104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213BDD2-FAC8-7EC7-0867-7F5663B24D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211" y="4562855"/>
            <a:ext cx="10916365" cy="1137554"/>
          </a:xfrm>
        </p:spPr>
        <p:txBody>
          <a:bodyPr>
            <a:normAutofit/>
          </a:bodyPr>
          <a:lstStyle/>
          <a:p>
            <a:r>
              <a:rPr lang="es-EC" sz="2300" dirty="0"/>
              <a:t>Universidad nacional de Chimborazo </a:t>
            </a:r>
            <a:br>
              <a:rPr lang="es-EC" sz="2300" dirty="0"/>
            </a:br>
            <a:r>
              <a:rPr lang="es-EC" sz="2300" dirty="0"/>
              <a:t>facultad de ciencias de la salud </a:t>
            </a:r>
            <a:br>
              <a:rPr lang="es-EC" sz="2300" dirty="0"/>
            </a:br>
            <a:endParaRPr lang="es-EC" sz="23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C753EBC-1606-C42F-073B-C770B71188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211" y="5700410"/>
            <a:ext cx="10916365" cy="51583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s-EC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CICLO MENSTRUAL, eje: HIPOTÁLAMO-HIPÓFISIS-OVARIO</a:t>
            </a:r>
          </a:p>
          <a:p>
            <a:pPr>
              <a:lnSpc>
                <a:spcPct val="110000"/>
              </a:lnSpc>
            </a:pPr>
            <a:r>
              <a:rPr lang="es-EC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DOCENTE: DRA. JOSSELIN VILLACRÉS VEGA </a:t>
            </a:r>
          </a:p>
          <a:p>
            <a:pPr>
              <a:lnSpc>
                <a:spcPct val="110000"/>
              </a:lnSpc>
            </a:pPr>
            <a:r>
              <a:rPr lang="es-EC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MÉDICO GENERAL.</a:t>
            </a:r>
          </a:p>
        </p:txBody>
      </p:sp>
    </p:spTree>
    <p:extLst>
      <p:ext uri="{BB962C8B-B14F-4D97-AF65-F5344CB8AC3E}">
        <p14:creationId xmlns:p14="http://schemas.microsoft.com/office/powerpoint/2010/main" val="317983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EE4291-94D7-F50B-B8D7-6C99A7372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/>
          <a:lstStyle/>
          <a:p>
            <a:r>
              <a:rPr lang="es-EC" dirty="0"/>
              <a:t>CICLO REPRODUCTOR FEMENINO: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88070B0A-FAEE-B33A-4AB5-99D887BB018E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913774" y="987923"/>
          <a:ext cx="10363200" cy="1847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4" name="Picture 4" descr="Los Folículos Ováricos: Qué son, número, crecimiento">
            <a:extLst>
              <a:ext uri="{FF2B5EF4-FFF2-40B4-BE49-F238E27FC236}">
                <a16:creationId xmlns:a16="http://schemas.microsoft.com/office/drawing/2014/main" id="{CEFEF1D5-C7E3-6100-978C-773E80DA5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33039"/>
            <a:ext cx="4964216" cy="36998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LOS CARACTERES SEXUALES">
            <a:extLst>
              <a:ext uri="{FF2B5EF4-FFF2-40B4-BE49-F238E27FC236}">
                <a16:creationId xmlns:a16="http://schemas.microsoft.com/office/drawing/2014/main" id="{D261E691-CBDA-758E-8D7C-24D5D639F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158" y="2933038"/>
            <a:ext cx="2381250" cy="36002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Preparación endometrial con estrógenos y progesterona">
            <a:extLst>
              <a:ext uri="{FF2B5EF4-FFF2-40B4-BE49-F238E27FC236}">
                <a16:creationId xmlns:a16="http://schemas.microsoft.com/office/drawing/2014/main" id="{D32BC587-7E0D-87F2-5C83-16D2142E2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613" y="2933038"/>
            <a:ext cx="4593387" cy="34818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35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F7A562-0AC3-951A-B2B3-7CA99218A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627187"/>
          </a:xfrm>
        </p:spPr>
        <p:txBody>
          <a:bodyPr>
            <a:normAutofit fontScale="90000"/>
          </a:bodyPr>
          <a:lstStyle/>
          <a:p>
            <a:r>
              <a:rPr lang="es-EC" dirty="0"/>
              <a:t>Fases del ciclo reproductor femenino: fase menstrual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EFEA9A91-7DD6-BB22-BD6F-DDAD043125FF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914400" y="1497497"/>
          <a:ext cx="5340626" cy="4293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 descr="Ciclo Menstrual, Ciclo Femenino, Fases del Periodo de la Mujer">
            <a:extLst>
              <a:ext uri="{FF2B5EF4-FFF2-40B4-BE49-F238E27FC236}">
                <a16:creationId xmlns:a16="http://schemas.microsoft.com/office/drawing/2014/main" id="{86F11D33-D118-9CD8-020C-F3025FA72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732" y="1206141"/>
            <a:ext cx="5514536" cy="45850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18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79D64F36-6749-D4B1-E042-73155A9AC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/>
              <a:t>Fases del ciclo reproductor femenino: fase menstrual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41FF8A07-F93F-62E8-6E4F-2E30CA82B33F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14068" y="2039815"/>
          <a:ext cx="5181600" cy="4642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 descr="Fases del Ciclo Menstrual">
            <a:extLst>
              <a:ext uri="{FF2B5EF4-FFF2-40B4-BE49-F238E27FC236}">
                <a16:creationId xmlns:a16="http://schemas.microsoft.com/office/drawing/2014/main" id="{202D6E78-5424-B182-F9F6-83D5D2208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407" y="2039814"/>
            <a:ext cx="5824708" cy="43685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33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E9DFEBF1-5F26-B6CD-5C53-4E670C504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/>
              <a:t>Fases del ciclo reproductor femenino: fase menstrual</a:t>
            </a:r>
          </a:p>
        </p:txBody>
      </p:sp>
      <p:pic>
        <p:nvPicPr>
          <p:cNvPr id="8194" name="Picture 2" descr="Todo lo que debes saber de la menstruación - Clínica Pedrosa">
            <a:extLst>
              <a:ext uri="{FF2B5EF4-FFF2-40B4-BE49-F238E27FC236}">
                <a16:creationId xmlns:a16="http://schemas.microsoft.com/office/drawing/2014/main" id="{1709C1E5-A1F6-AA87-7182-F9A5F3C7D385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885" y="2436742"/>
            <a:ext cx="3170720" cy="32151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Marcador de contenido 4">
            <a:extLst>
              <a:ext uri="{FF2B5EF4-FFF2-40B4-BE49-F238E27FC236}">
                <a16:creationId xmlns:a16="http://schemas.microsoft.com/office/drawing/2014/main" id="{ED5DD701-6B7C-FB66-679C-DCCA719A0A3D}"/>
              </a:ext>
            </a:extLst>
          </p:cNvPr>
          <p:cNvGraphicFramePr>
            <a:graphicFrameLocks/>
          </p:cNvGraphicFramePr>
          <p:nvPr/>
        </p:nvGraphicFramePr>
        <p:xfrm>
          <a:off x="-834071" y="2039815"/>
          <a:ext cx="5181600" cy="4642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Ciclo Menstrual, Ciclo Femenino, Fases del Periodo de la Mujer">
            <a:extLst>
              <a:ext uri="{FF2B5EF4-FFF2-40B4-BE49-F238E27FC236}">
                <a16:creationId xmlns:a16="http://schemas.microsoft.com/office/drawing/2014/main" id="{B9622AD0-FAB0-607B-422C-B49DEC2D1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464" y="2039815"/>
            <a:ext cx="5514536" cy="45850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41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55561E-F494-0991-42B0-69197D509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/>
              <a:t>Fases del ciclo reproductor femenino: Fase preovulatoria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96769FEB-F81A-60FE-BC93-93873756CFEB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913774" y="2367092"/>
          <a:ext cx="6096626" cy="342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28715B30-3AD0-A754-22F7-98D7BC3EA5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8258" y="2214694"/>
            <a:ext cx="5472333" cy="370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9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4">
            <a:extLst>
              <a:ext uri="{FF2B5EF4-FFF2-40B4-BE49-F238E27FC236}">
                <a16:creationId xmlns:a16="http://schemas.microsoft.com/office/drawing/2014/main" id="{60BBCDF0-057E-A168-6A98-A8BED36748E9}"/>
              </a:ext>
            </a:extLst>
          </p:cNvPr>
          <p:cNvGraphicFramePr>
            <a:graphicFrameLocks/>
          </p:cNvGraphicFramePr>
          <p:nvPr/>
        </p:nvGraphicFramePr>
        <p:xfrm>
          <a:off x="14068" y="2039815"/>
          <a:ext cx="5181600" cy="4642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77331D0A-E3D5-2B00-1521-DD38986FF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241" y="159380"/>
            <a:ext cx="5768379" cy="1596177"/>
          </a:xfrm>
        </p:spPr>
        <p:txBody>
          <a:bodyPr>
            <a:normAutofit fontScale="90000"/>
          </a:bodyPr>
          <a:lstStyle/>
          <a:p>
            <a:r>
              <a:rPr lang="es-EC" dirty="0"/>
              <a:t>Fases del ciclo reproductor femenino: Fase preovulatoria</a:t>
            </a:r>
          </a:p>
        </p:txBody>
      </p:sp>
      <p:pic>
        <p:nvPicPr>
          <p:cNvPr id="10242" name="Picture 2" descr="Qué es la foliculogénesis y cuáles son sus etapas?">
            <a:extLst>
              <a:ext uri="{FF2B5EF4-FFF2-40B4-BE49-F238E27FC236}">
                <a16:creationId xmlns:a16="http://schemas.microsoft.com/office/drawing/2014/main" id="{3DDC4C9A-0DC4-A01E-2405-28610DCAD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620" y="1220985"/>
            <a:ext cx="3074504" cy="27068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8322DF29-7351-0542-33DC-70D3E4165932}"/>
              </a:ext>
            </a:extLst>
          </p:cNvPr>
          <p:cNvCxnSpPr>
            <a:cxnSpLocks/>
          </p:cNvCxnSpPr>
          <p:nvPr/>
        </p:nvCxnSpPr>
        <p:spPr>
          <a:xfrm flipV="1">
            <a:off x="3267069" y="3108960"/>
            <a:ext cx="5229817" cy="10779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9A3772BC-0F09-C237-8D70-FA9B8D35D4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6476" y="4017090"/>
            <a:ext cx="6381750" cy="2714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782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EFC9005C-63BB-A66D-F26F-A47DADC64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241" y="159380"/>
            <a:ext cx="5768379" cy="1596177"/>
          </a:xfrm>
        </p:spPr>
        <p:txBody>
          <a:bodyPr>
            <a:normAutofit fontScale="90000"/>
          </a:bodyPr>
          <a:lstStyle/>
          <a:p>
            <a:r>
              <a:rPr lang="es-EC" dirty="0"/>
              <a:t>Fases del ciclo reproductor femenino: Fase preovulatoria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7D86E1BD-2D28-2D6B-C7F7-D21051AAE1DC}"/>
              </a:ext>
            </a:extLst>
          </p:cNvPr>
          <p:cNvGraphicFramePr>
            <a:graphicFrameLocks/>
          </p:cNvGraphicFramePr>
          <p:nvPr/>
        </p:nvGraphicFramePr>
        <p:xfrm>
          <a:off x="14068" y="2039815"/>
          <a:ext cx="5181600" cy="4642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Qué es el endometrio? - Engrosamiento, tipos y patologías">
            <a:extLst>
              <a:ext uri="{FF2B5EF4-FFF2-40B4-BE49-F238E27FC236}">
                <a16:creationId xmlns:a16="http://schemas.microsoft.com/office/drawing/2014/main" id="{BA6DABE5-F9CA-0DF0-E266-3A03DDB6A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574" y="2471175"/>
            <a:ext cx="6891130" cy="292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echa: hacia abajo 5">
            <a:extLst>
              <a:ext uri="{FF2B5EF4-FFF2-40B4-BE49-F238E27FC236}">
                <a16:creationId xmlns:a16="http://schemas.microsoft.com/office/drawing/2014/main" id="{54DEC4F6-6FF8-4665-7BBE-62595F0A0CFE}"/>
              </a:ext>
            </a:extLst>
          </p:cNvPr>
          <p:cNvSpPr/>
          <p:nvPr/>
        </p:nvSpPr>
        <p:spPr>
          <a:xfrm rot="10800000">
            <a:off x="7986592" y="1364566"/>
            <a:ext cx="914400" cy="13504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C96E628-CF1D-B54B-C8D9-FE7C002ADA83}"/>
              </a:ext>
            </a:extLst>
          </p:cNvPr>
          <p:cNvSpPr txBox="1"/>
          <p:nvPr/>
        </p:nvSpPr>
        <p:spPr>
          <a:xfrm>
            <a:off x="8684564" y="761706"/>
            <a:ext cx="17227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NIVELES DE ESTRÓGENOS EN SANGRE </a:t>
            </a:r>
          </a:p>
        </p:txBody>
      </p:sp>
    </p:spTree>
    <p:extLst>
      <p:ext uri="{BB962C8B-B14F-4D97-AF65-F5344CB8AC3E}">
        <p14:creationId xmlns:p14="http://schemas.microsoft.com/office/powerpoint/2010/main" val="43312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61AF28-9635-1B46-20DC-AFA84A3D7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18518"/>
            <a:ext cx="4055790" cy="1104266"/>
          </a:xfrm>
        </p:spPr>
        <p:txBody>
          <a:bodyPr/>
          <a:lstStyle/>
          <a:p>
            <a:r>
              <a:rPr lang="es-EC" dirty="0"/>
              <a:t>Ovulación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BB15D06F-257B-39DC-CB5F-BFFDB87B9A8B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781878" y="618518"/>
          <a:ext cx="10363200" cy="3424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Enciclopedia Salud: Definición de Ovulación">
            <a:extLst>
              <a:ext uri="{FF2B5EF4-FFF2-40B4-BE49-F238E27FC236}">
                <a16:creationId xmlns:a16="http://schemas.microsoft.com/office/drawing/2014/main" id="{ACB4A669-3251-4A3F-0465-826C61AAC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666" y="3396032"/>
            <a:ext cx="4111770" cy="29076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Quedarse embarazada: consejos sobre la ovulación y los días fértiles">
            <a:extLst>
              <a:ext uri="{FF2B5EF4-FFF2-40B4-BE49-F238E27FC236}">
                <a16:creationId xmlns:a16="http://schemas.microsoft.com/office/drawing/2014/main" id="{18E5D407-D487-4C79-07DF-BE3BCFA34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224" y="3396032"/>
            <a:ext cx="3607724" cy="3314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55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30311D-DECE-F343-1361-41A7FB075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18517"/>
            <a:ext cx="3923268" cy="1596177"/>
          </a:xfrm>
        </p:spPr>
        <p:txBody>
          <a:bodyPr/>
          <a:lstStyle/>
          <a:p>
            <a:r>
              <a:rPr lang="es-EC" dirty="0"/>
              <a:t>OVULACIÓN 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8BF256BA-D3AC-24E2-087D-D8486B2D0375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914400" y="2366963"/>
          <a:ext cx="4717774" cy="4166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0C73ED74-037C-22CA-B489-B3A56EA30DB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539" t="22756" r="32282" b="11981"/>
          <a:stretch/>
        </p:blipFill>
        <p:spPr>
          <a:xfrm>
            <a:off x="6096000" y="593971"/>
            <a:ext cx="4717774" cy="537946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E8E91FD-49E1-1C6B-6619-0F2D5997080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6961" t="64212" r="34231" b="11571"/>
          <a:stretch/>
        </p:blipFill>
        <p:spPr>
          <a:xfrm>
            <a:off x="1170282" y="3370302"/>
            <a:ext cx="7017115" cy="260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4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1E63EB-475E-27DC-86F6-07C88658A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18518"/>
            <a:ext cx="4466608" cy="1448822"/>
          </a:xfrm>
        </p:spPr>
        <p:txBody>
          <a:bodyPr/>
          <a:lstStyle/>
          <a:p>
            <a:r>
              <a:rPr lang="es-EC" dirty="0"/>
              <a:t>Fase post ovulatoria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2239104F-20B7-BA94-A62E-C4F794CFA2B8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1205948" y="2067340"/>
          <a:ext cx="3498574" cy="4320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40267B60-AB2D-8F4D-5380-64AA59E0D58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6961" t="64212" r="34231" b="11571"/>
          <a:stretch/>
        </p:blipFill>
        <p:spPr>
          <a:xfrm>
            <a:off x="4996694" y="4087734"/>
            <a:ext cx="7017115" cy="2603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Planificación de la alimentación según tu ciclo menstrual. – nutreme.es –  Dietética y Nutrición Humana">
            <a:extLst>
              <a:ext uri="{FF2B5EF4-FFF2-40B4-BE49-F238E27FC236}">
                <a16:creationId xmlns:a16="http://schemas.microsoft.com/office/drawing/2014/main" id="{B02F11C5-FE78-5528-6E0C-C5BB6C370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618" y="442869"/>
            <a:ext cx="3348659" cy="34491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35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4036FA-8BB7-A5E8-2665-F8084AE42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557" y="0"/>
            <a:ext cx="10364451" cy="1596177"/>
          </a:xfrm>
        </p:spPr>
        <p:txBody>
          <a:bodyPr/>
          <a:lstStyle/>
          <a:p>
            <a:r>
              <a:rPr lang="es-EC" dirty="0"/>
              <a:t>APARATO REPRODUCTOR FEMENINO</a:t>
            </a:r>
          </a:p>
        </p:txBody>
      </p:sp>
      <p:pic>
        <p:nvPicPr>
          <p:cNvPr id="1026" name="Picture 2" descr="Aparato reproductor femenino: partes y funciones - Pequeocio">
            <a:extLst>
              <a:ext uri="{FF2B5EF4-FFF2-40B4-BE49-F238E27FC236}">
                <a16:creationId xmlns:a16="http://schemas.microsoft.com/office/drawing/2014/main" id="{C4BA7C47-637A-0DA0-01E4-FC61C3B2D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7" y="1137285"/>
            <a:ext cx="5715000" cy="53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Qué son los ovarios y para qué sirven: funciones principales">
            <a:extLst>
              <a:ext uri="{FF2B5EF4-FFF2-40B4-BE49-F238E27FC236}">
                <a16:creationId xmlns:a16="http://schemas.microsoft.com/office/drawing/2014/main" id="{29CCB20F-4373-6A7C-D298-149BA47BD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447" y="2217783"/>
            <a:ext cx="4517561" cy="315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58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2D23FD-F84F-E8A4-8DCD-75478214B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203" y="-179572"/>
            <a:ext cx="4705147" cy="1596177"/>
          </a:xfrm>
        </p:spPr>
        <p:txBody>
          <a:bodyPr/>
          <a:lstStyle/>
          <a:p>
            <a:r>
              <a:rPr lang="es-EC" dirty="0"/>
              <a:t>Fase post ovulatoria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DEAC43E6-0CEA-54E3-359E-62A2E987F8C2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799807" y="160223"/>
          <a:ext cx="10363200" cy="3424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Ejercicio físico y ciclo menstrual, cómo aprovechar al 100% la energía en  los &quot;días difíciles&quot; | Salud | La Revista | El Universo">
            <a:extLst>
              <a:ext uri="{FF2B5EF4-FFF2-40B4-BE49-F238E27FC236}">
                <a16:creationId xmlns:a16="http://schemas.microsoft.com/office/drawing/2014/main" id="{CB47BCA8-0EFC-1A6E-751E-F3914782B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7" y="2883877"/>
            <a:ext cx="7695652" cy="373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ambios hormonales y ováricos en fase postovulatoria">
            <a:extLst>
              <a:ext uri="{FF2B5EF4-FFF2-40B4-BE49-F238E27FC236}">
                <a16:creationId xmlns:a16="http://schemas.microsoft.com/office/drawing/2014/main" id="{595C144F-5304-44B1-EC83-8DC2CE967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893" y="3429000"/>
            <a:ext cx="4272514" cy="245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08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391002-9A3F-D6EE-55B0-4F7C908BE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/>
              <a:t>Los fenómenos posteriores que ocurren en el ovario que ovuló un</a:t>
            </a:r>
            <a:br>
              <a:rPr lang="es-EC" dirty="0"/>
            </a:br>
            <a:r>
              <a:rPr lang="es-EC" dirty="0"/>
              <a:t>ovocito van a depender de si el ovocito es fecundado o no.</a:t>
            </a:r>
          </a:p>
        </p:txBody>
      </p:sp>
      <p:pic>
        <p:nvPicPr>
          <p:cNvPr id="5122" name="Picture 2" descr="Las fases del ciclo menstrual">
            <a:extLst>
              <a:ext uri="{FF2B5EF4-FFF2-40B4-BE49-F238E27FC236}">
                <a16:creationId xmlns:a16="http://schemas.microsoft.com/office/drawing/2014/main" id="{C4B83F54-2A6F-AC0A-D108-04B5642E5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956" y="2318701"/>
            <a:ext cx="4336653" cy="433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iclo menstrual: qué es, fases y duración">
            <a:extLst>
              <a:ext uri="{FF2B5EF4-FFF2-40B4-BE49-F238E27FC236}">
                <a16:creationId xmlns:a16="http://schemas.microsoft.com/office/drawing/2014/main" id="{9CA489F2-C4B6-CBCF-24E0-E1F2D635F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827" y="2382361"/>
            <a:ext cx="5834290" cy="325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02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380B4C-C706-1117-5245-288FE1B73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FASE POST OVULATORIA: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3F67BECC-5CE9-1723-F5E1-DB0251F06791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768628" y="941071"/>
          <a:ext cx="10363200" cy="3424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E444A135-43A5-C781-0FCE-FBB28F00F0C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6961" t="64212" r="34231" b="11571"/>
          <a:stretch/>
        </p:blipFill>
        <p:spPr>
          <a:xfrm>
            <a:off x="265669" y="3888950"/>
            <a:ext cx="5830332" cy="2680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Qué es el cuerpo albicans?">
            <a:extLst>
              <a:ext uri="{FF2B5EF4-FFF2-40B4-BE49-F238E27FC236}">
                <a16:creationId xmlns:a16="http://schemas.microsoft.com/office/drawing/2014/main" id="{31BDBF3A-EB45-35FA-25A3-10084FC56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773" y="3957635"/>
            <a:ext cx="4497151" cy="249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4.1 Ciclo Ovárico">
            <a:extLst>
              <a:ext uri="{FF2B5EF4-FFF2-40B4-BE49-F238E27FC236}">
                <a16:creationId xmlns:a16="http://schemas.microsoft.com/office/drawing/2014/main" id="{E322CF24-5F98-DF49-1FF7-CBBE975C1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005" y="3703672"/>
            <a:ext cx="4599989" cy="300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61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9E4415-CE54-0824-52B7-B78AEB699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/>
              <a:t>FASE POST OVULATORIA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ACF89512-8C44-A35D-176C-30C280B1A807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6523984" y="2367092"/>
          <a:ext cx="4753615" cy="342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 descr="Imagen de portada">
            <a:extLst>
              <a:ext uri="{FF2B5EF4-FFF2-40B4-BE49-F238E27FC236}">
                <a16:creationId xmlns:a16="http://schemas.microsoft.com/office/drawing/2014/main" id="{C8D8A144-1E4D-A893-221A-50AA14B08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0081" y="2598509"/>
            <a:ext cx="2382066" cy="2669861"/>
          </a:xfrm>
          <a:prstGeom prst="roundRect">
            <a:avLst>
              <a:gd name="adj" fmla="val 5301"/>
            </a:avLst>
          </a:prstGeom>
          <a:noFill/>
          <a:ln w="82550" cap="sq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Viaje del embrión">
            <a:extLst>
              <a:ext uri="{FF2B5EF4-FFF2-40B4-BE49-F238E27FC236}">
                <a16:creationId xmlns:a16="http://schemas.microsoft.com/office/drawing/2014/main" id="{7C2C905A-5722-4D24-FD18-CE0A2547C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6745" y="2598509"/>
            <a:ext cx="2343942" cy="2957655"/>
          </a:xfrm>
          <a:prstGeom prst="roundRect">
            <a:avLst>
              <a:gd name="adj" fmla="val 5301"/>
            </a:avLst>
          </a:prstGeom>
          <a:noFill/>
          <a:ln w="82550" cap="sq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39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B2B704-337B-0F05-3E28-87AF50CCA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7792903" cy="1596177"/>
          </a:xfrm>
        </p:spPr>
        <p:txBody>
          <a:bodyPr/>
          <a:lstStyle/>
          <a:p>
            <a:r>
              <a:rPr lang="es-EC" dirty="0"/>
              <a:t>Fase post ovulatoria: fenómeno en el útero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FC1B4A2F-4171-A2DA-61A5-6C7F8A1C124D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1272209" y="1219070"/>
          <a:ext cx="10363200" cy="3424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0DE4ACA0-CCFB-3B2E-D081-C672FCE92709}"/>
              </a:ext>
            </a:extLst>
          </p:cNvPr>
          <p:cNvSpPr txBox="1"/>
          <p:nvPr/>
        </p:nvSpPr>
        <p:spPr>
          <a:xfrm>
            <a:off x="3750365" y="1850648"/>
            <a:ext cx="4956313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s-EC" sz="1800" b="0" i="0" u="none" strike="noStrike" baseline="0" dirty="0">
                <a:latin typeface="Times-Roman"/>
              </a:rPr>
              <a:t>Actividad secretora de las glándulas endometriales</a:t>
            </a:r>
            <a:endParaRPr lang="es-EC" dirty="0"/>
          </a:p>
        </p:txBody>
      </p:sp>
      <p:pic>
        <p:nvPicPr>
          <p:cNvPr id="8194" name="Picture 2" descr="Ciclo sexual femenino - Wikipedia, la enciclopedia libre">
            <a:extLst>
              <a:ext uri="{FF2B5EF4-FFF2-40B4-BE49-F238E27FC236}">
                <a16:creationId xmlns:a16="http://schemas.microsoft.com/office/drawing/2014/main" id="{D5681C39-00EA-5591-CBE7-516F53CC03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87"/>
          <a:stretch/>
        </p:blipFill>
        <p:spPr bwMode="auto">
          <a:xfrm>
            <a:off x="0" y="3970888"/>
            <a:ext cx="5538338" cy="260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iclo sexual femenino - Wikipedia, la enciclopedia libre">
            <a:extLst>
              <a:ext uri="{FF2B5EF4-FFF2-40B4-BE49-F238E27FC236}">
                <a16:creationId xmlns:a16="http://schemas.microsoft.com/office/drawing/2014/main" id="{0A90A1EA-9174-DFBD-B5B1-82BBD0DEA7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69"/>
          <a:stretch/>
        </p:blipFill>
        <p:spPr bwMode="auto">
          <a:xfrm>
            <a:off x="5686253" y="3893397"/>
            <a:ext cx="5538338" cy="270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7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ACDB27B2-330A-79BC-DFB6-D58EAA3D9E7F}"/>
              </a:ext>
            </a:extLst>
          </p:cNvPr>
          <p:cNvSpPr txBox="1"/>
          <p:nvPr/>
        </p:nvSpPr>
        <p:spPr>
          <a:xfrm>
            <a:off x="1046922" y="121408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C" sz="1800" b="0" i="0" u="none" strike="noStrike" baseline="0" dirty="0">
                <a:latin typeface="Times-Roman"/>
              </a:rPr>
              <a:t>El descenso de la progesterona y los estrógenos provoca la menstruación.</a:t>
            </a:r>
            <a:endParaRPr lang="es-EC" dirty="0"/>
          </a:p>
        </p:txBody>
      </p:sp>
      <p:pic>
        <p:nvPicPr>
          <p:cNvPr id="9218" name="Picture 2" descr="Clase 13 :: Bioactiva">
            <a:extLst>
              <a:ext uri="{FF2B5EF4-FFF2-40B4-BE49-F238E27FC236}">
                <a16:creationId xmlns:a16="http://schemas.microsoft.com/office/drawing/2014/main" id="{D2C66BD2-5AFF-49B9-5F05-714AB0439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929" y="1860418"/>
            <a:ext cx="6268329" cy="447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64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mbriología - ciclo ovarico - Estróge z FSH FSH. Hormona folículo  estimulante. Estimula el - StuDocu">
            <a:extLst>
              <a:ext uri="{FF2B5EF4-FFF2-40B4-BE49-F238E27FC236}">
                <a16:creationId xmlns:a16="http://schemas.microsoft.com/office/drawing/2014/main" id="{9FDB3559-897E-17C7-B089-8E33FDB5BF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32"/>
          <a:stretch/>
        </p:blipFill>
        <p:spPr bwMode="auto">
          <a:xfrm>
            <a:off x="198783" y="0"/>
            <a:ext cx="11993216" cy="674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5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STRUTURAS INTERNAS DOS OVÁRIOS">
            <a:extLst>
              <a:ext uri="{FF2B5EF4-FFF2-40B4-BE49-F238E27FC236}">
                <a16:creationId xmlns:a16="http://schemas.microsoft.com/office/drawing/2014/main" id="{CC91F1C1-C848-E3CF-6F8D-95801CD10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441" y="450883"/>
            <a:ext cx="9298151" cy="641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95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Útero, ovarios, vagina">
            <a:extLst>
              <a:ext uri="{FF2B5EF4-FFF2-40B4-BE49-F238E27FC236}">
                <a16:creationId xmlns:a16="http://schemas.microsoft.com/office/drawing/2014/main" id="{8F80E55C-29F7-CB67-EBF7-65244710A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560" y="390525"/>
            <a:ext cx="8540816" cy="605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673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380145-7728-EEC0-E57D-E7969FC6B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APARATO REPRODUCTOR FEMENINO</a:t>
            </a:r>
          </a:p>
        </p:txBody>
      </p:sp>
      <p:pic>
        <p:nvPicPr>
          <p:cNvPr id="2050" name="Picture 2" descr="Luisma ⚕🫀 on Twitter: &quot;3. El ENDOMETRIO es la capa más interna del útero,  la que lo recubre por dentro y que luego se continúa con el cérvix (cuello  uterino) y más">
            <a:extLst>
              <a:ext uri="{FF2B5EF4-FFF2-40B4-BE49-F238E27FC236}">
                <a16:creationId xmlns:a16="http://schemas.microsoft.com/office/drawing/2014/main" id="{9A703EB5-1813-09CB-CE56-90E24B296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04" y="1966499"/>
            <a:ext cx="6728956" cy="457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Qué capas contiene el endometrio?">
            <a:extLst>
              <a:ext uri="{FF2B5EF4-FFF2-40B4-BE49-F238E27FC236}">
                <a16:creationId xmlns:a16="http://schemas.microsoft.com/office/drawing/2014/main" id="{E4E4BBF9-BFBC-5B4C-9BA5-9852DB9DC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359" y="533440"/>
            <a:ext cx="3734113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Útero, Cuello Uterino y Trompas de Falopio: Anatomía | Concise Medical  Knowledge">
            <a:extLst>
              <a:ext uri="{FF2B5EF4-FFF2-40B4-BE49-F238E27FC236}">
                <a16:creationId xmlns:a16="http://schemas.microsoft.com/office/drawing/2014/main" id="{88C07E7C-7C8A-20C8-A4AD-90F321A4B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359" y="3261899"/>
            <a:ext cx="3296073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14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rrigación uterina">
            <a:extLst>
              <a:ext uri="{FF2B5EF4-FFF2-40B4-BE49-F238E27FC236}">
                <a16:creationId xmlns:a16="http://schemas.microsoft.com/office/drawing/2014/main" id="{6A69A9B1-DE75-8997-A2F0-F4288F89D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600" y="601824"/>
            <a:ext cx="7785424" cy="570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10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5CEFA8-668D-25C9-5A58-AB22EE4E5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Ciclo menstrual: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FB021C21-3136-642C-1911-8D98A444AC44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914400" y="1630017"/>
          <a:ext cx="10363200" cy="2133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5F9FF553-63B0-E537-86B3-336DB8A3D5E0}"/>
              </a:ext>
            </a:extLst>
          </p:cNvPr>
          <p:cNvSpPr txBox="1"/>
          <p:nvPr/>
        </p:nvSpPr>
        <p:spPr>
          <a:xfrm>
            <a:off x="9435548" y="1445351"/>
            <a:ext cx="1577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28 días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44DD4F1-CE7E-9D57-B595-AC9C95710CB2}"/>
              </a:ext>
            </a:extLst>
          </p:cNvPr>
          <p:cNvSpPr txBox="1"/>
          <p:nvPr/>
        </p:nvSpPr>
        <p:spPr>
          <a:xfrm>
            <a:off x="10489095" y="1733272"/>
            <a:ext cx="1577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20 o 45 días </a:t>
            </a:r>
          </a:p>
        </p:txBody>
      </p:sp>
      <p:pic>
        <p:nvPicPr>
          <p:cNvPr id="2050" name="Picture 2" descr="Infografía: Ciclo menstrual - Grupo Health Care">
            <a:extLst>
              <a:ext uri="{FF2B5EF4-FFF2-40B4-BE49-F238E27FC236}">
                <a16:creationId xmlns:a16="http://schemas.microsoft.com/office/drawing/2014/main" id="{F0E4E922-5A00-DC74-D29F-41BF007A7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959" y="3533291"/>
            <a:ext cx="3762082" cy="30091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ormonas LH y FSH: Las Gonadotropinas">
            <a:extLst>
              <a:ext uri="{FF2B5EF4-FFF2-40B4-BE49-F238E27FC236}">
                <a16:creationId xmlns:a16="http://schemas.microsoft.com/office/drawing/2014/main" id="{1EB02CF9-6785-1972-C426-5F568D572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38" y="3367785"/>
            <a:ext cx="2919487" cy="3340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ases de la ovulación">
            <a:extLst>
              <a:ext uri="{FF2B5EF4-FFF2-40B4-BE49-F238E27FC236}">
                <a16:creationId xmlns:a16="http://schemas.microsoft.com/office/drawing/2014/main" id="{2B95BBED-2B56-16A2-677B-A8D172EFE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358" y="3605313"/>
            <a:ext cx="2931241" cy="29312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5EB68965-F2AB-CC26-0A31-FFF968CCC737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914400" y="379137"/>
          <a:ext cx="10363200" cy="3424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ítulo 1">
            <a:extLst>
              <a:ext uri="{FF2B5EF4-FFF2-40B4-BE49-F238E27FC236}">
                <a16:creationId xmlns:a16="http://schemas.microsoft.com/office/drawing/2014/main" id="{EE139627-4663-6E72-D9D1-3289B2507245}"/>
              </a:ext>
            </a:extLst>
          </p:cNvPr>
          <p:cNvSpPr txBox="1">
            <a:spLocks/>
          </p:cNvSpPr>
          <p:nvPr/>
        </p:nvSpPr>
        <p:spPr>
          <a:xfrm>
            <a:off x="814384" y="108308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/>
              <a:t>Ciclo REPRODUCTOR FEMENINO:</a:t>
            </a:r>
          </a:p>
        </p:txBody>
      </p:sp>
      <p:sp>
        <p:nvSpPr>
          <p:cNvPr id="6" name="Flecha: hacia abajo 5">
            <a:extLst>
              <a:ext uri="{FF2B5EF4-FFF2-40B4-BE49-F238E27FC236}">
                <a16:creationId xmlns:a16="http://schemas.microsoft.com/office/drawing/2014/main" id="{74BF9B00-6EC9-1EB7-2156-7004F511E003}"/>
              </a:ext>
            </a:extLst>
          </p:cNvPr>
          <p:cNvSpPr/>
          <p:nvPr/>
        </p:nvSpPr>
        <p:spPr>
          <a:xfrm>
            <a:off x="2358887" y="3101009"/>
            <a:ext cx="728870" cy="702365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23C545C-F9F3-D369-8887-47CBD6850456}"/>
              </a:ext>
            </a:extLst>
          </p:cNvPr>
          <p:cNvSpPr txBox="1"/>
          <p:nvPr/>
        </p:nvSpPr>
        <p:spPr>
          <a:xfrm>
            <a:off x="1484243" y="4121426"/>
            <a:ext cx="2093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CICLO OVÁRICO</a:t>
            </a:r>
          </a:p>
          <a:p>
            <a:r>
              <a:rPr lang="es-EC" dirty="0"/>
              <a:t>CICLO UTERINO</a:t>
            </a:r>
          </a:p>
        </p:txBody>
      </p:sp>
      <p:pic>
        <p:nvPicPr>
          <p:cNvPr id="3074" name="Picture 2" descr="Análisis de hormonas femeninas en el estudio de fertilidad">
            <a:extLst>
              <a:ext uri="{FF2B5EF4-FFF2-40B4-BE49-F238E27FC236}">
                <a16:creationId xmlns:a16="http://schemas.microsoft.com/office/drawing/2014/main" id="{B398D646-8166-682D-2931-44AE73EC0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007" y="3101009"/>
            <a:ext cx="6381750" cy="322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a Hipófisis y sus funciones - Acromegalia España">
            <a:extLst>
              <a:ext uri="{FF2B5EF4-FFF2-40B4-BE49-F238E27FC236}">
                <a16:creationId xmlns:a16="http://schemas.microsoft.com/office/drawing/2014/main" id="{14038368-40E5-FC82-F9AD-363C09621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42" y="4973500"/>
            <a:ext cx="28098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86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334971-E7AD-E294-D594-4B72B1920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Ciclo REPRODUCTOR FEMENINO:</a:t>
            </a:r>
            <a:br>
              <a:rPr lang="es-EC" dirty="0"/>
            </a:br>
            <a:endParaRPr lang="es-EC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5C81946A-C68B-89C9-6255-6016791EF22F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914400" y="2366963"/>
          <a:ext cx="3154017" cy="3424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Marcador de contenido 3">
            <a:extLst>
              <a:ext uri="{FF2B5EF4-FFF2-40B4-BE49-F238E27FC236}">
                <a16:creationId xmlns:a16="http://schemas.microsoft.com/office/drawing/2014/main" id="{69A84B41-1072-F423-F563-D69653BE9BC7}"/>
              </a:ext>
            </a:extLst>
          </p:cNvPr>
          <p:cNvGraphicFramePr>
            <a:graphicFrameLocks/>
          </p:cNvGraphicFramePr>
          <p:nvPr/>
        </p:nvGraphicFramePr>
        <p:xfrm>
          <a:off x="8395252" y="2366963"/>
          <a:ext cx="3154017" cy="3424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098" name="Picture 2" descr="Qué es la foliculogénesis y cuáles son sus etapas?">
            <a:extLst>
              <a:ext uri="{FF2B5EF4-FFF2-40B4-BE49-F238E27FC236}">
                <a16:creationId xmlns:a16="http://schemas.microsoft.com/office/drawing/2014/main" id="{793F7D9D-7F51-F4C8-E4F9-E2E4459A0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948" y="2783681"/>
            <a:ext cx="4717774" cy="2590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53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573</Words>
  <Application>Microsoft Office PowerPoint</Application>
  <PresentationFormat>Panorámica</PresentationFormat>
  <Paragraphs>103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Times-Roman</vt:lpstr>
      <vt:lpstr>Tema de Office</vt:lpstr>
      <vt:lpstr>Universidad nacional de Chimborazo  facultad de ciencias de la salud  </vt:lpstr>
      <vt:lpstr>APARATO REPRODUCTOR FEMENINO</vt:lpstr>
      <vt:lpstr>Presentación de PowerPoint</vt:lpstr>
      <vt:lpstr>Presentación de PowerPoint</vt:lpstr>
      <vt:lpstr>APARATO REPRODUCTOR FEMENINO</vt:lpstr>
      <vt:lpstr>Presentación de PowerPoint</vt:lpstr>
      <vt:lpstr>Ciclo menstrual:</vt:lpstr>
      <vt:lpstr>Presentación de PowerPoint</vt:lpstr>
      <vt:lpstr>Ciclo REPRODUCTOR FEMENINO: </vt:lpstr>
      <vt:lpstr>CICLO REPRODUCTOR FEMENINO:</vt:lpstr>
      <vt:lpstr>Fases del ciclo reproductor femenino: fase menstrual</vt:lpstr>
      <vt:lpstr>Fases del ciclo reproductor femenino: fase menstrual</vt:lpstr>
      <vt:lpstr>Fases del ciclo reproductor femenino: fase menstrual</vt:lpstr>
      <vt:lpstr>Fases del ciclo reproductor femenino: Fase preovulatoria</vt:lpstr>
      <vt:lpstr>Fases del ciclo reproductor femenino: Fase preovulatoria</vt:lpstr>
      <vt:lpstr>Fases del ciclo reproductor femenino: Fase preovulatoria</vt:lpstr>
      <vt:lpstr>Ovulación</vt:lpstr>
      <vt:lpstr>OVULACIÓN </vt:lpstr>
      <vt:lpstr>Fase post ovulatoria</vt:lpstr>
      <vt:lpstr>Fase post ovulatoria</vt:lpstr>
      <vt:lpstr>Los fenómenos posteriores que ocurren en el ovario que ovuló un ovocito van a depender de si el ovocito es fecundado o no.</vt:lpstr>
      <vt:lpstr>FASE POST OVULATORIA:</vt:lpstr>
      <vt:lpstr>FASE POST OVULATORIA</vt:lpstr>
      <vt:lpstr>Fase post ovulatoria: fenómeno en el útero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BRYAN</dc:creator>
  <cp:lastModifiedBy>BRYAN</cp:lastModifiedBy>
  <cp:revision>1</cp:revision>
  <dcterms:created xsi:type="dcterms:W3CDTF">2025-05-26T22:55:09Z</dcterms:created>
  <dcterms:modified xsi:type="dcterms:W3CDTF">2025-05-26T22:55:35Z</dcterms:modified>
</cp:coreProperties>
</file>