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95"/>
    <p:restoredTop sz="94720"/>
  </p:normalViewPr>
  <p:slideViewPr>
    <p:cSldViewPr snapToGrid="0" snapToObjects="1">
      <p:cViewPr varScale="1">
        <p:scale>
          <a:sx n="105" d="100"/>
          <a:sy n="105" d="100"/>
        </p:scale>
        <p:origin x="144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12B379-5317-4287-8E7A-A408CFA0806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D0C473D-9142-4C58-A85F-79BBED11D030}">
      <dgm:prSet/>
      <dgm:spPr/>
      <dgm:t>
        <a:bodyPr/>
        <a:lstStyle/>
        <a:p>
          <a:r>
            <a:rPr lang="en-US" dirty="0"/>
            <a:t>- </a:t>
          </a:r>
          <a:r>
            <a:rPr lang="en-US" dirty="0" err="1"/>
            <a:t>Corriente</a:t>
          </a:r>
          <a:r>
            <a:rPr lang="en-US" dirty="0"/>
            <a:t> </a:t>
          </a:r>
          <a:r>
            <a:rPr lang="en-US" dirty="0" err="1"/>
            <a:t>filosófica</a:t>
          </a:r>
          <a:r>
            <a:rPr lang="en-US" dirty="0"/>
            <a:t> que </a:t>
          </a:r>
          <a:r>
            <a:rPr lang="en-US" dirty="0" err="1"/>
            <a:t>afirma</a:t>
          </a:r>
          <a:r>
            <a:rPr lang="en-US" dirty="0"/>
            <a:t> que la </a:t>
          </a:r>
          <a:r>
            <a:rPr lang="en-US" dirty="0" err="1"/>
            <a:t>realidad</a:t>
          </a:r>
          <a:r>
            <a:rPr lang="en-US" dirty="0"/>
            <a:t> </a:t>
          </a:r>
          <a:r>
            <a:rPr lang="en-US" dirty="0" err="1"/>
            <a:t>está</a:t>
          </a:r>
          <a:r>
            <a:rPr lang="en-US" dirty="0"/>
            <a:t> </a:t>
          </a:r>
          <a:r>
            <a:rPr lang="en-US" dirty="0" err="1"/>
            <a:t>compuesta</a:t>
          </a:r>
          <a:r>
            <a:rPr lang="en-US" dirty="0"/>
            <a:t> </a:t>
          </a:r>
          <a:r>
            <a:rPr lang="en-US" dirty="0" err="1"/>
            <a:t>exclusivamente</a:t>
          </a:r>
          <a:r>
            <a:rPr lang="en-US" dirty="0"/>
            <a:t> </a:t>
          </a:r>
          <a:r>
            <a:rPr lang="en-US" dirty="0" err="1"/>
            <a:t>por</a:t>
          </a:r>
          <a:r>
            <a:rPr lang="en-US" dirty="0"/>
            <a:t> </a:t>
          </a:r>
          <a:r>
            <a:rPr lang="en-US" dirty="0" err="1"/>
            <a:t>materia</a:t>
          </a:r>
          <a:r>
            <a:rPr lang="en-US" dirty="0"/>
            <a:t>.</a:t>
          </a:r>
        </a:p>
      </dgm:t>
    </dgm:pt>
    <dgm:pt modelId="{E25B4745-AA40-4FA8-9FD0-B2BEBA83E60A}" type="parTrans" cxnId="{1AF3B775-B7A0-4867-A063-4E69779D72F9}">
      <dgm:prSet/>
      <dgm:spPr/>
      <dgm:t>
        <a:bodyPr/>
        <a:lstStyle/>
        <a:p>
          <a:endParaRPr lang="en-US"/>
        </a:p>
      </dgm:t>
    </dgm:pt>
    <dgm:pt modelId="{2A38B1F7-4AF1-43A5-A076-435BED06AFFA}" type="sibTrans" cxnId="{1AF3B775-B7A0-4867-A063-4E69779D72F9}">
      <dgm:prSet/>
      <dgm:spPr/>
      <dgm:t>
        <a:bodyPr/>
        <a:lstStyle/>
        <a:p>
          <a:endParaRPr lang="en-US"/>
        </a:p>
      </dgm:t>
    </dgm:pt>
    <dgm:pt modelId="{184FB87F-A8AD-4FF8-B68A-2DD96099AAAE}">
      <dgm:prSet/>
      <dgm:spPr/>
      <dgm:t>
        <a:bodyPr/>
        <a:lstStyle/>
        <a:p>
          <a:r>
            <a:rPr lang="en-US"/>
            <a:t>- Niega la existencia de entidades inmateriales.</a:t>
          </a:r>
        </a:p>
      </dgm:t>
    </dgm:pt>
    <dgm:pt modelId="{DADDFB33-981E-4E03-98EA-4BB826A028A1}" type="parTrans" cxnId="{5B079C1F-D09A-4874-A3B3-21FCD6A41FD4}">
      <dgm:prSet/>
      <dgm:spPr/>
      <dgm:t>
        <a:bodyPr/>
        <a:lstStyle/>
        <a:p>
          <a:endParaRPr lang="en-US"/>
        </a:p>
      </dgm:t>
    </dgm:pt>
    <dgm:pt modelId="{4C6578C4-25CC-4A3E-9097-554295E72B17}" type="sibTrans" cxnId="{5B079C1F-D09A-4874-A3B3-21FCD6A41FD4}">
      <dgm:prSet/>
      <dgm:spPr/>
      <dgm:t>
        <a:bodyPr/>
        <a:lstStyle/>
        <a:p>
          <a:endParaRPr lang="en-US"/>
        </a:p>
      </dgm:t>
    </dgm:pt>
    <dgm:pt modelId="{252F828D-C702-4ED3-9DCD-A9C66EEA94A6}">
      <dgm:prSet/>
      <dgm:spPr/>
      <dgm:t>
        <a:bodyPr/>
        <a:lstStyle/>
        <a:p>
          <a:r>
            <a:rPr lang="en-US"/>
            <a:t>- Se opone al idealismo.</a:t>
          </a:r>
        </a:p>
      </dgm:t>
    </dgm:pt>
    <dgm:pt modelId="{0666DD29-043E-4656-928F-E2397BC37B94}" type="parTrans" cxnId="{DAF36B4E-FD3F-4E0B-85B3-8936380FF5CC}">
      <dgm:prSet/>
      <dgm:spPr/>
      <dgm:t>
        <a:bodyPr/>
        <a:lstStyle/>
        <a:p>
          <a:endParaRPr lang="en-US"/>
        </a:p>
      </dgm:t>
    </dgm:pt>
    <dgm:pt modelId="{C82EECE8-C700-442C-B37A-75B9AD7F2EE3}" type="sibTrans" cxnId="{DAF36B4E-FD3F-4E0B-85B3-8936380FF5CC}">
      <dgm:prSet/>
      <dgm:spPr/>
      <dgm:t>
        <a:bodyPr/>
        <a:lstStyle/>
        <a:p>
          <a:endParaRPr lang="en-US"/>
        </a:p>
      </dgm:t>
    </dgm:pt>
    <dgm:pt modelId="{E049F28F-7B3E-C14C-A917-9D30C5990CCF}" type="pres">
      <dgm:prSet presAssocID="{EF12B379-5317-4287-8E7A-A408CFA0806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F8534F6-F338-C747-887A-1F606D459209}" type="pres">
      <dgm:prSet presAssocID="{7D0C473D-9142-4C58-A85F-79BBED11D030}" presName="hierRoot1" presStyleCnt="0"/>
      <dgm:spPr/>
    </dgm:pt>
    <dgm:pt modelId="{D6AC47C2-AAE4-8A42-A0FA-F90B08ABA2B5}" type="pres">
      <dgm:prSet presAssocID="{7D0C473D-9142-4C58-A85F-79BBED11D030}" presName="composite" presStyleCnt="0"/>
      <dgm:spPr/>
    </dgm:pt>
    <dgm:pt modelId="{7F4352B3-9FA1-2E41-8E40-17F8F84051E6}" type="pres">
      <dgm:prSet presAssocID="{7D0C473D-9142-4C58-A85F-79BBED11D030}" presName="background" presStyleLbl="node0" presStyleIdx="0" presStyleCnt="3"/>
      <dgm:spPr/>
    </dgm:pt>
    <dgm:pt modelId="{6C7D89EF-7DDF-A246-9D44-45B31BAB2981}" type="pres">
      <dgm:prSet presAssocID="{7D0C473D-9142-4C58-A85F-79BBED11D030}" presName="text" presStyleLbl="fgAcc0" presStyleIdx="0" presStyleCnt="3">
        <dgm:presLayoutVars>
          <dgm:chPref val="3"/>
        </dgm:presLayoutVars>
      </dgm:prSet>
      <dgm:spPr/>
    </dgm:pt>
    <dgm:pt modelId="{569110C6-0C03-FA43-9024-826786762880}" type="pres">
      <dgm:prSet presAssocID="{7D0C473D-9142-4C58-A85F-79BBED11D030}" presName="hierChild2" presStyleCnt="0"/>
      <dgm:spPr/>
    </dgm:pt>
    <dgm:pt modelId="{D339A502-431B-D244-AF60-E05FCFD6CA7C}" type="pres">
      <dgm:prSet presAssocID="{184FB87F-A8AD-4FF8-B68A-2DD96099AAAE}" presName="hierRoot1" presStyleCnt="0"/>
      <dgm:spPr/>
    </dgm:pt>
    <dgm:pt modelId="{3FA69D5F-2896-034B-88D6-233E1433AA61}" type="pres">
      <dgm:prSet presAssocID="{184FB87F-A8AD-4FF8-B68A-2DD96099AAAE}" presName="composite" presStyleCnt="0"/>
      <dgm:spPr/>
    </dgm:pt>
    <dgm:pt modelId="{E1F495F7-EC9E-7C4F-9FA1-4527396DDC96}" type="pres">
      <dgm:prSet presAssocID="{184FB87F-A8AD-4FF8-B68A-2DD96099AAAE}" presName="background" presStyleLbl="node0" presStyleIdx="1" presStyleCnt="3"/>
      <dgm:spPr/>
    </dgm:pt>
    <dgm:pt modelId="{AC0A10BF-EE1B-1040-AE28-6A47748302E9}" type="pres">
      <dgm:prSet presAssocID="{184FB87F-A8AD-4FF8-B68A-2DD96099AAAE}" presName="text" presStyleLbl="fgAcc0" presStyleIdx="1" presStyleCnt="3">
        <dgm:presLayoutVars>
          <dgm:chPref val="3"/>
        </dgm:presLayoutVars>
      </dgm:prSet>
      <dgm:spPr/>
    </dgm:pt>
    <dgm:pt modelId="{14A425C1-1819-8043-9D7C-6CA9500ABE89}" type="pres">
      <dgm:prSet presAssocID="{184FB87F-A8AD-4FF8-B68A-2DD96099AAAE}" presName="hierChild2" presStyleCnt="0"/>
      <dgm:spPr/>
    </dgm:pt>
    <dgm:pt modelId="{1818E37B-8225-EE4F-A684-8A711EC91824}" type="pres">
      <dgm:prSet presAssocID="{252F828D-C702-4ED3-9DCD-A9C66EEA94A6}" presName="hierRoot1" presStyleCnt="0"/>
      <dgm:spPr/>
    </dgm:pt>
    <dgm:pt modelId="{6F4C9EB3-BC83-454B-890E-D74B2572D3EB}" type="pres">
      <dgm:prSet presAssocID="{252F828D-C702-4ED3-9DCD-A9C66EEA94A6}" presName="composite" presStyleCnt="0"/>
      <dgm:spPr/>
    </dgm:pt>
    <dgm:pt modelId="{90A12547-05CF-4740-9129-AD3D843B35B8}" type="pres">
      <dgm:prSet presAssocID="{252F828D-C702-4ED3-9DCD-A9C66EEA94A6}" presName="background" presStyleLbl="node0" presStyleIdx="2" presStyleCnt="3"/>
      <dgm:spPr/>
    </dgm:pt>
    <dgm:pt modelId="{4C77F000-F31A-784A-95B5-5D03B87F4CB1}" type="pres">
      <dgm:prSet presAssocID="{252F828D-C702-4ED3-9DCD-A9C66EEA94A6}" presName="text" presStyleLbl="fgAcc0" presStyleIdx="2" presStyleCnt="3">
        <dgm:presLayoutVars>
          <dgm:chPref val="3"/>
        </dgm:presLayoutVars>
      </dgm:prSet>
      <dgm:spPr/>
    </dgm:pt>
    <dgm:pt modelId="{91B5E8AD-6887-2F48-A13E-98372F611CF5}" type="pres">
      <dgm:prSet presAssocID="{252F828D-C702-4ED3-9DCD-A9C66EEA94A6}" presName="hierChild2" presStyleCnt="0"/>
      <dgm:spPr/>
    </dgm:pt>
  </dgm:ptLst>
  <dgm:cxnLst>
    <dgm:cxn modelId="{5B079C1F-D09A-4874-A3B3-21FCD6A41FD4}" srcId="{EF12B379-5317-4287-8E7A-A408CFA08067}" destId="{184FB87F-A8AD-4FF8-B68A-2DD96099AAAE}" srcOrd="1" destOrd="0" parTransId="{DADDFB33-981E-4E03-98EA-4BB826A028A1}" sibTransId="{4C6578C4-25CC-4A3E-9097-554295E72B17}"/>
    <dgm:cxn modelId="{DAF36B4E-FD3F-4E0B-85B3-8936380FF5CC}" srcId="{EF12B379-5317-4287-8E7A-A408CFA08067}" destId="{252F828D-C702-4ED3-9DCD-A9C66EEA94A6}" srcOrd="2" destOrd="0" parTransId="{0666DD29-043E-4656-928F-E2397BC37B94}" sibTransId="{C82EECE8-C700-442C-B37A-75B9AD7F2EE3}"/>
    <dgm:cxn modelId="{B97ACF62-65DA-D142-B56B-E8B2226F2EA7}" type="presOf" srcId="{184FB87F-A8AD-4FF8-B68A-2DD96099AAAE}" destId="{AC0A10BF-EE1B-1040-AE28-6A47748302E9}" srcOrd="0" destOrd="0" presId="urn:microsoft.com/office/officeart/2005/8/layout/hierarchy1"/>
    <dgm:cxn modelId="{1AF3B775-B7A0-4867-A063-4E69779D72F9}" srcId="{EF12B379-5317-4287-8E7A-A408CFA08067}" destId="{7D0C473D-9142-4C58-A85F-79BBED11D030}" srcOrd="0" destOrd="0" parTransId="{E25B4745-AA40-4FA8-9FD0-B2BEBA83E60A}" sibTransId="{2A38B1F7-4AF1-43A5-A076-435BED06AFFA}"/>
    <dgm:cxn modelId="{494102AB-59B6-AA48-9167-43463CCF987C}" type="presOf" srcId="{252F828D-C702-4ED3-9DCD-A9C66EEA94A6}" destId="{4C77F000-F31A-784A-95B5-5D03B87F4CB1}" srcOrd="0" destOrd="0" presId="urn:microsoft.com/office/officeart/2005/8/layout/hierarchy1"/>
    <dgm:cxn modelId="{F660C1C7-6DD4-7B43-AD69-D6820F9D2487}" type="presOf" srcId="{7D0C473D-9142-4C58-A85F-79BBED11D030}" destId="{6C7D89EF-7DDF-A246-9D44-45B31BAB2981}" srcOrd="0" destOrd="0" presId="urn:microsoft.com/office/officeart/2005/8/layout/hierarchy1"/>
    <dgm:cxn modelId="{62BDE9CD-3631-564D-8444-DEEC23116885}" type="presOf" srcId="{EF12B379-5317-4287-8E7A-A408CFA08067}" destId="{E049F28F-7B3E-C14C-A917-9D30C5990CCF}" srcOrd="0" destOrd="0" presId="urn:microsoft.com/office/officeart/2005/8/layout/hierarchy1"/>
    <dgm:cxn modelId="{2E0AA6E2-274E-4B4B-AF5A-34F7A687F1A7}" type="presParOf" srcId="{E049F28F-7B3E-C14C-A917-9D30C5990CCF}" destId="{3F8534F6-F338-C747-887A-1F606D459209}" srcOrd="0" destOrd="0" presId="urn:microsoft.com/office/officeart/2005/8/layout/hierarchy1"/>
    <dgm:cxn modelId="{35A44190-3ECB-984F-A108-1CDD69345F9F}" type="presParOf" srcId="{3F8534F6-F338-C747-887A-1F606D459209}" destId="{D6AC47C2-AAE4-8A42-A0FA-F90B08ABA2B5}" srcOrd="0" destOrd="0" presId="urn:microsoft.com/office/officeart/2005/8/layout/hierarchy1"/>
    <dgm:cxn modelId="{172FC9EA-2D90-114C-83CC-2355DFD7984D}" type="presParOf" srcId="{D6AC47C2-AAE4-8A42-A0FA-F90B08ABA2B5}" destId="{7F4352B3-9FA1-2E41-8E40-17F8F84051E6}" srcOrd="0" destOrd="0" presId="urn:microsoft.com/office/officeart/2005/8/layout/hierarchy1"/>
    <dgm:cxn modelId="{B976CC9A-47D7-0040-9C78-2559D54EB932}" type="presParOf" srcId="{D6AC47C2-AAE4-8A42-A0FA-F90B08ABA2B5}" destId="{6C7D89EF-7DDF-A246-9D44-45B31BAB2981}" srcOrd="1" destOrd="0" presId="urn:microsoft.com/office/officeart/2005/8/layout/hierarchy1"/>
    <dgm:cxn modelId="{8B394BBD-B1DB-0D43-98CC-4377CA5DD18F}" type="presParOf" srcId="{3F8534F6-F338-C747-887A-1F606D459209}" destId="{569110C6-0C03-FA43-9024-826786762880}" srcOrd="1" destOrd="0" presId="urn:microsoft.com/office/officeart/2005/8/layout/hierarchy1"/>
    <dgm:cxn modelId="{5B8F3597-095D-934B-88B6-C2F44BF43978}" type="presParOf" srcId="{E049F28F-7B3E-C14C-A917-9D30C5990CCF}" destId="{D339A502-431B-D244-AF60-E05FCFD6CA7C}" srcOrd="1" destOrd="0" presId="urn:microsoft.com/office/officeart/2005/8/layout/hierarchy1"/>
    <dgm:cxn modelId="{ECB276F9-DB2C-2B4E-869D-EE1B27249303}" type="presParOf" srcId="{D339A502-431B-D244-AF60-E05FCFD6CA7C}" destId="{3FA69D5F-2896-034B-88D6-233E1433AA61}" srcOrd="0" destOrd="0" presId="urn:microsoft.com/office/officeart/2005/8/layout/hierarchy1"/>
    <dgm:cxn modelId="{AFCF80E9-546B-C147-B149-C934D208957C}" type="presParOf" srcId="{3FA69D5F-2896-034B-88D6-233E1433AA61}" destId="{E1F495F7-EC9E-7C4F-9FA1-4527396DDC96}" srcOrd="0" destOrd="0" presId="urn:microsoft.com/office/officeart/2005/8/layout/hierarchy1"/>
    <dgm:cxn modelId="{B2C40291-12A0-BD46-8578-1FAFEBD2AEB2}" type="presParOf" srcId="{3FA69D5F-2896-034B-88D6-233E1433AA61}" destId="{AC0A10BF-EE1B-1040-AE28-6A47748302E9}" srcOrd="1" destOrd="0" presId="urn:microsoft.com/office/officeart/2005/8/layout/hierarchy1"/>
    <dgm:cxn modelId="{9121DB89-5457-5043-B4CC-6413B103A8B6}" type="presParOf" srcId="{D339A502-431B-D244-AF60-E05FCFD6CA7C}" destId="{14A425C1-1819-8043-9D7C-6CA9500ABE89}" srcOrd="1" destOrd="0" presId="urn:microsoft.com/office/officeart/2005/8/layout/hierarchy1"/>
    <dgm:cxn modelId="{F517ED2C-E6E8-DF48-B7D4-5BFB8AD12887}" type="presParOf" srcId="{E049F28F-7B3E-C14C-A917-9D30C5990CCF}" destId="{1818E37B-8225-EE4F-A684-8A711EC91824}" srcOrd="2" destOrd="0" presId="urn:microsoft.com/office/officeart/2005/8/layout/hierarchy1"/>
    <dgm:cxn modelId="{165463DC-B1E4-FB4A-B6CF-0D86F87413CD}" type="presParOf" srcId="{1818E37B-8225-EE4F-A684-8A711EC91824}" destId="{6F4C9EB3-BC83-454B-890E-D74B2572D3EB}" srcOrd="0" destOrd="0" presId="urn:microsoft.com/office/officeart/2005/8/layout/hierarchy1"/>
    <dgm:cxn modelId="{B00E882D-41DD-3849-9778-3AA3D361B55B}" type="presParOf" srcId="{6F4C9EB3-BC83-454B-890E-D74B2572D3EB}" destId="{90A12547-05CF-4740-9129-AD3D843B35B8}" srcOrd="0" destOrd="0" presId="urn:microsoft.com/office/officeart/2005/8/layout/hierarchy1"/>
    <dgm:cxn modelId="{BC760DDC-E440-534E-9E0F-88502C6757D3}" type="presParOf" srcId="{6F4C9EB3-BC83-454B-890E-D74B2572D3EB}" destId="{4C77F000-F31A-784A-95B5-5D03B87F4CB1}" srcOrd="1" destOrd="0" presId="urn:microsoft.com/office/officeart/2005/8/layout/hierarchy1"/>
    <dgm:cxn modelId="{10A37B50-C5D4-E242-B659-E472F88BC20D}" type="presParOf" srcId="{1818E37B-8225-EE4F-A684-8A711EC91824}" destId="{91B5E8AD-6887-2F48-A13E-98372F611CF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680288-5E1C-4553-81C0-450762B06183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276BA0EF-192A-4115-9637-9F3F82EE6F91}">
      <dgm:prSet/>
      <dgm:spPr/>
      <dgm:t>
        <a:bodyPr/>
        <a:lstStyle/>
        <a:p>
          <a:pPr>
            <a:defRPr cap="all"/>
          </a:pPr>
          <a:r>
            <a:rPr lang="en-US"/>
            <a:t>- Materialismo clásico: Demócrito, Epicuro.</a:t>
          </a:r>
        </a:p>
      </dgm:t>
    </dgm:pt>
    <dgm:pt modelId="{8DDE3C97-1CC9-4C2C-964E-882F7AD0DC73}" type="parTrans" cxnId="{EF9370ED-2D09-4D0F-9D19-13BF86A30538}">
      <dgm:prSet/>
      <dgm:spPr/>
      <dgm:t>
        <a:bodyPr/>
        <a:lstStyle/>
        <a:p>
          <a:endParaRPr lang="en-US"/>
        </a:p>
      </dgm:t>
    </dgm:pt>
    <dgm:pt modelId="{A701E171-F384-4898-83A5-0118F64FE344}" type="sibTrans" cxnId="{EF9370ED-2D09-4D0F-9D19-13BF86A30538}">
      <dgm:prSet/>
      <dgm:spPr/>
      <dgm:t>
        <a:bodyPr/>
        <a:lstStyle/>
        <a:p>
          <a:endParaRPr lang="en-US"/>
        </a:p>
      </dgm:t>
    </dgm:pt>
    <dgm:pt modelId="{CB57685A-2DA3-4121-975D-AC1B6BA30020}">
      <dgm:prSet/>
      <dgm:spPr/>
      <dgm:t>
        <a:bodyPr/>
        <a:lstStyle/>
        <a:p>
          <a:pPr>
            <a:defRPr cap="all"/>
          </a:pPr>
          <a:r>
            <a:rPr lang="en-US"/>
            <a:t>- Materialismo mecanicista: La Mettrie, Hobbes.</a:t>
          </a:r>
        </a:p>
      </dgm:t>
    </dgm:pt>
    <dgm:pt modelId="{F0ECF612-F50F-4355-9E7F-CA427EEED8E4}" type="parTrans" cxnId="{FE212ABE-526C-4BA8-8E8D-0658384433C8}">
      <dgm:prSet/>
      <dgm:spPr/>
      <dgm:t>
        <a:bodyPr/>
        <a:lstStyle/>
        <a:p>
          <a:endParaRPr lang="en-US"/>
        </a:p>
      </dgm:t>
    </dgm:pt>
    <dgm:pt modelId="{28D0BB3E-4F56-432C-A163-74471E454EDD}" type="sibTrans" cxnId="{FE212ABE-526C-4BA8-8E8D-0658384433C8}">
      <dgm:prSet/>
      <dgm:spPr/>
      <dgm:t>
        <a:bodyPr/>
        <a:lstStyle/>
        <a:p>
          <a:endParaRPr lang="en-US"/>
        </a:p>
      </dgm:t>
    </dgm:pt>
    <dgm:pt modelId="{51A0B002-E24A-4847-947D-58FA9A63E192}">
      <dgm:prSet/>
      <dgm:spPr/>
      <dgm:t>
        <a:bodyPr/>
        <a:lstStyle/>
        <a:p>
          <a:pPr>
            <a:defRPr cap="all"/>
          </a:pPr>
          <a:r>
            <a:rPr lang="en-US"/>
            <a:t>- Materialismo dialéctico: Marx y Engels.</a:t>
          </a:r>
        </a:p>
      </dgm:t>
    </dgm:pt>
    <dgm:pt modelId="{9C6B5210-2A38-4959-AD96-C4FDE6428E69}" type="parTrans" cxnId="{800F8D16-97A8-49F8-9DCC-049D814A15D3}">
      <dgm:prSet/>
      <dgm:spPr/>
      <dgm:t>
        <a:bodyPr/>
        <a:lstStyle/>
        <a:p>
          <a:endParaRPr lang="en-US"/>
        </a:p>
      </dgm:t>
    </dgm:pt>
    <dgm:pt modelId="{003BAA19-D1DB-4539-9A60-DC6D5C37328E}" type="sibTrans" cxnId="{800F8D16-97A8-49F8-9DCC-049D814A15D3}">
      <dgm:prSet/>
      <dgm:spPr/>
      <dgm:t>
        <a:bodyPr/>
        <a:lstStyle/>
        <a:p>
          <a:endParaRPr lang="en-US"/>
        </a:p>
      </dgm:t>
    </dgm:pt>
    <dgm:pt modelId="{D732FF72-13C3-44C2-B3C5-F6A0426673E0}">
      <dgm:prSet/>
      <dgm:spPr/>
      <dgm:t>
        <a:bodyPr/>
        <a:lstStyle/>
        <a:p>
          <a:pPr>
            <a:defRPr cap="all"/>
          </a:pPr>
          <a:r>
            <a:rPr lang="en-US"/>
            <a:t>- Materialismo científico: Ciencias naturales.</a:t>
          </a:r>
        </a:p>
      </dgm:t>
    </dgm:pt>
    <dgm:pt modelId="{C9036B05-14BE-48AD-87A5-0B67EE4698E0}" type="parTrans" cxnId="{1AF6A8BF-19DC-4DCD-ACF0-B1DF37EAD020}">
      <dgm:prSet/>
      <dgm:spPr/>
      <dgm:t>
        <a:bodyPr/>
        <a:lstStyle/>
        <a:p>
          <a:endParaRPr lang="en-US"/>
        </a:p>
      </dgm:t>
    </dgm:pt>
    <dgm:pt modelId="{90D3C376-3726-463C-B2C0-4F2DAECCF95F}" type="sibTrans" cxnId="{1AF6A8BF-19DC-4DCD-ACF0-B1DF37EAD020}">
      <dgm:prSet/>
      <dgm:spPr/>
      <dgm:t>
        <a:bodyPr/>
        <a:lstStyle/>
        <a:p>
          <a:endParaRPr lang="en-US"/>
        </a:p>
      </dgm:t>
    </dgm:pt>
    <dgm:pt modelId="{24A28F19-DB6D-4F8D-A8C8-185358CAA71E}" type="pres">
      <dgm:prSet presAssocID="{6E680288-5E1C-4553-81C0-450762B06183}" presName="root" presStyleCnt="0">
        <dgm:presLayoutVars>
          <dgm:dir/>
          <dgm:resizeHandles val="exact"/>
        </dgm:presLayoutVars>
      </dgm:prSet>
      <dgm:spPr/>
    </dgm:pt>
    <dgm:pt modelId="{46B6EB3E-C433-46F7-BD6D-562DC87EF398}" type="pres">
      <dgm:prSet presAssocID="{276BA0EF-192A-4115-9637-9F3F82EE6F91}" presName="compNode" presStyleCnt="0"/>
      <dgm:spPr/>
    </dgm:pt>
    <dgm:pt modelId="{B12FB209-B4B1-4CD0-84CB-15E90B612DBA}" type="pres">
      <dgm:prSet presAssocID="{276BA0EF-192A-4115-9637-9F3F82EE6F91}" presName="iconBgRect" presStyleLbl="bgShp" presStyleIdx="0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A134237A-CD43-4C00-B8C8-853AF6F1E12F}" type="pres">
      <dgm:prSet presAssocID="{276BA0EF-192A-4115-9637-9F3F82EE6F9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stronauta"/>
        </a:ext>
      </dgm:extLst>
    </dgm:pt>
    <dgm:pt modelId="{469CFD1C-B03E-449B-9D9D-D9621DC7EADE}" type="pres">
      <dgm:prSet presAssocID="{276BA0EF-192A-4115-9637-9F3F82EE6F91}" presName="spaceRect" presStyleCnt="0"/>
      <dgm:spPr/>
    </dgm:pt>
    <dgm:pt modelId="{60E54340-F358-407A-85DC-F49BB8928A61}" type="pres">
      <dgm:prSet presAssocID="{276BA0EF-192A-4115-9637-9F3F82EE6F91}" presName="textRect" presStyleLbl="revTx" presStyleIdx="0" presStyleCnt="4">
        <dgm:presLayoutVars>
          <dgm:chMax val="1"/>
          <dgm:chPref val="1"/>
        </dgm:presLayoutVars>
      </dgm:prSet>
      <dgm:spPr/>
    </dgm:pt>
    <dgm:pt modelId="{F5066C84-64D7-439A-9A72-EED0CB0FB252}" type="pres">
      <dgm:prSet presAssocID="{A701E171-F384-4898-83A5-0118F64FE344}" presName="sibTrans" presStyleCnt="0"/>
      <dgm:spPr/>
    </dgm:pt>
    <dgm:pt modelId="{94F440B2-EC8B-4EBF-AA66-E10FB6EE6CF1}" type="pres">
      <dgm:prSet presAssocID="{CB57685A-2DA3-4121-975D-AC1B6BA30020}" presName="compNode" presStyleCnt="0"/>
      <dgm:spPr/>
    </dgm:pt>
    <dgm:pt modelId="{E5A6BDE3-16A5-45C6-8057-13C2073460A1}" type="pres">
      <dgm:prSet presAssocID="{CB57685A-2DA3-4121-975D-AC1B6BA30020}" presName="iconBgRect" presStyleLbl="bgShp" presStyleIdx="1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5A368D8F-F24C-480C-A85E-32E78E7A6DD7}" type="pres">
      <dgm:prSet presAssocID="{CB57685A-2DA3-4121-975D-AC1B6BA3002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lino"/>
        </a:ext>
      </dgm:extLst>
    </dgm:pt>
    <dgm:pt modelId="{75525E09-9EBD-4D11-940A-7B06ACADE705}" type="pres">
      <dgm:prSet presAssocID="{CB57685A-2DA3-4121-975D-AC1B6BA30020}" presName="spaceRect" presStyleCnt="0"/>
      <dgm:spPr/>
    </dgm:pt>
    <dgm:pt modelId="{A98CEC8F-14AF-4F53-B5D9-FF8C5349565D}" type="pres">
      <dgm:prSet presAssocID="{CB57685A-2DA3-4121-975D-AC1B6BA30020}" presName="textRect" presStyleLbl="revTx" presStyleIdx="1" presStyleCnt="4">
        <dgm:presLayoutVars>
          <dgm:chMax val="1"/>
          <dgm:chPref val="1"/>
        </dgm:presLayoutVars>
      </dgm:prSet>
      <dgm:spPr/>
    </dgm:pt>
    <dgm:pt modelId="{7ECB0BC4-6B27-47C6-8296-D749B9232F31}" type="pres">
      <dgm:prSet presAssocID="{28D0BB3E-4F56-432C-A163-74471E454EDD}" presName="sibTrans" presStyleCnt="0"/>
      <dgm:spPr/>
    </dgm:pt>
    <dgm:pt modelId="{F038E18F-01BD-46B4-BF21-372658F02497}" type="pres">
      <dgm:prSet presAssocID="{51A0B002-E24A-4847-947D-58FA9A63E192}" presName="compNode" presStyleCnt="0"/>
      <dgm:spPr/>
    </dgm:pt>
    <dgm:pt modelId="{B36CB0D4-4998-4E27-A017-11904C82E390}" type="pres">
      <dgm:prSet presAssocID="{51A0B002-E24A-4847-947D-58FA9A63E192}" presName="iconBgRect" presStyleLbl="bgShp" presStyleIdx="2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B4AA868B-5C5C-4017-8D8B-BB8D2F61D448}" type="pres">
      <dgm:prSet presAssocID="{51A0B002-E24A-4847-947D-58FA9A63E19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arm scene"/>
        </a:ext>
      </dgm:extLst>
    </dgm:pt>
    <dgm:pt modelId="{6D3878C7-9BE9-453B-BF1B-179D877630CF}" type="pres">
      <dgm:prSet presAssocID="{51A0B002-E24A-4847-947D-58FA9A63E192}" presName="spaceRect" presStyleCnt="0"/>
      <dgm:spPr/>
    </dgm:pt>
    <dgm:pt modelId="{886638DB-716F-42FB-988D-00E195908F0F}" type="pres">
      <dgm:prSet presAssocID="{51A0B002-E24A-4847-947D-58FA9A63E192}" presName="textRect" presStyleLbl="revTx" presStyleIdx="2" presStyleCnt="4">
        <dgm:presLayoutVars>
          <dgm:chMax val="1"/>
          <dgm:chPref val="1"/>
        </dgm:presLayoutVars>
      </dgm:prSet>
      <dgm:spPr/>
    </dgm:pt>
    <dgm:pt modelId="{EF330AA2-AF8D-4401-90E6-F38200BBCB4C}" type="pres">
      <dgm:prSet presAssocID="{003BAA19-D1DB-4539-9A60-DC6D5C37328E}" presName="sibTrans" presStyleCnt="0"/>
      <dgm:spPr/>
    </dgm:pt>
    <dgm:pt modelId="{DAD41ED8-53C3-49CB-AFC9-55C8D5A98A7C}" type="pres">
      <dgm:prSet presAssocID="{D732FF72-13C3-44C2-B3C5-F6A0426673E0}" presName="compNode" presStyleCnt="0"/>
      <dgm:spPr/>
    </dgm:pt>
    <dgm:pt modelId="{AEA849CE-F303-4E74-9F03-30D1C5859066}" type="pres">
      <dgm:prSet presAssocID="{D732FF72-13C3-44C2-B3C5-F6A0426673E0}" presName="iconBgRect" presStyleLbl="bgShp" presStyleIdx="3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CEEB5196-AD80-4D9F-BEDC-35156E378FC5}" type="pres">
      <dgm:prSet presAssocID="{D732FF72-13C3-44C2-B3C5-F6A0426673E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traz"/>
        </a:ext>
      </dgm:extLst>
    </dgm:pt>
    <dgm:pt modelId="{EDCFFCE0-8826-4876-80B6-978F7E5A5169}" type="pres">
      <dgm:prSet presAssocID="{D732FF72-13C3-44C2-B3C5-F6A0426673E0}" presName="spaceRect" presStyleCnt="0"/>
      <dgm:spPr/>
    </dgm:pt>
    <dgm:pt modelId="{F0470379-2AFE-427F-A97C-058C166E06CE}" type="pres">
      <dgm:prSet presAssocID="{D732FF72-13C3-44C2-B3C5-F6A0426673E0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800F8D16-97A8-49F8-9DCC-049D814A15D3}" srcId="{6E680288-5E1C-4553-81C0-450762B06183}" destId="{51A0B002-E24A-4847-947D-58FA9A63E192}" srcOrd="2" destOrd="0" parTransId="{9C6B5210-2A38-4959-AD96-C4FDE6428E69}" sibTransId="{003BAA19-D1DB-4539-9A60-DC6D5C37328E}"/>
    <dgm:cxn modelId="{1488E24C-D487-4835-8D05-1D85A03CC778}" type="presOf" srcId="{51A0B002-E24A-4847-947D-58FA9A63E192}" destId="{886638DB-716F-42FB-988D-00E195908F0F}" srcOrd="0" destOrd="0" presId="urn:microsoft.com/office/officeart/2018/5/layout/IconLeafLabelList"/>
    <dgm:cxn modelId="{F966CD57-557F-429F-9601-AD7DB5DED5ED}" type="presOf" srcId="{CB57685A-2DA3-4121-975D-AC1B6BA30020}" destId="{A98CEC8F-14AF-4F53-B5D9-FF8C5349565D}" srcOrd="0" destOrd="0" presId="urn:microsoft.com/office/officeart/2018/5/layout/IconLeafLabelList"/>
    <dgm:cxn modelId="{24118075-BAC5-4D9D-ABD5-25032041A735}" type="presOf" srcId="{6E680288-5E1C-4553-81C0-450762B06183}" destId="{24A28F19-DB6D-4F8D-A8C8-185358CAA71E}" srcOrd="0" destOrd="0" presId="urn:microsoft.com/office/officeart/2018/5/layout/IconLeafLabelList"/>
    <dgm:cxn modelId="{8470E19A-A5D5-43A7-B4AA-4223371399C8}" type="presOf" srcId="{D732FF72-13C3-44C2-B3C5-F6A0426673E0}" destId="{F0470379-2AFE-427F-A97C-058C166E06CE}" srcOrd="0" destOrd="0" presId="urn:microsoft.com/office/officeart/2018/5/layout/IconLeafLabelList"/>
    <dgm:cxn modelId="{FE212ABE-526C-4BA8-8E8D-0658384433C8}" srcId="{6E680288-5E1C-4553-81C0-450762B06183}" destId="{CB57685A-2DA3-4121-975D-AC1B6BA30020}" srcOrd="1" destOrd="0" parTransId="{F0ECF612-F50F-4355-9E7F-CA427EEED8E4}" sibTransId="{28D0BB3E-4F56-432C-A163-74471E454EDD}"/>
    <dgm:cxn modelId="{1AF6A8BF-19DC-4DCD-ACF0-B1DF37EAD020}" srcId="{6E680288-5E1C-4553-81C0-450762B06183}" destId="{D732FF72-13C3-44C2-B3C5-F6A0426673E0}" srcOrd="3" destOrd="0" parTransId="{C9036B05-14BE-48AD-87A5-0B67EE4698E0}" sibTransId="{90D3C376-3726-463C-B2C0-4F2DAECCF95F}"/>
    <dgm:cxn modelId="{C26878E9-45D6-4582-B397-5C531020C71B}" type="presOf" srcId="{276BA0EF-192A-4115-9637-9F3F82EE6F91}" destId="{60E54340-F358-407A-85DC-F49BB8928A61}" srcOrd="0" destOrd="0" presId="urn:microsoft.com/office/officeart/2018/5/layout/IconLeafLabelList"/>
    <dgm:cxn modelId="{EF9370ED-2D09-4D0F-9D19-13BF86A30538}" srcId="{6E680288-5E1C-4553-81C0-450762B06183}" destId="{276BA0EF-192A-4115-9637-9F3F82EE6F91}" srcOrd="0" destOrd="0" parTransId="{8DDE3C97-1CC9-4C2C-964E-882F7AD0DC73}" sibTransId="{A701E171-F384-4898-83A5-0118F64FE344}"/>
    <dgm:cxn modelId="{3D4A2107-8A7A-40E9-AFA6-25A590BD4A89}" type="presParOf" srcId="{24A28F19-DB6D-4F8D-A8C8-185358CAA71E}" destId="{46B6EB3E-C433-46F7-BD6D-562DC87EF398}" srcOrd="0" destOrd="0" presId="urn:microsoft.com/office/officeart/2018/5/layout/IconLeafLabelList"/>
    <dgm:cxn modelId="{0DEF7BD2-8201-4E20-AC26-0CB04DD74E43}" type="presParOf" srcId="{46B6EB3E-C433-46F7-BD6D-562DC87EF398}" destId="{B12FB209-B4B1-4CD0-84CB-15E90B612DBA}" srcOrd="0" destOrd="0" presId="urn:microsoft.com/office/officeart/2018/5/layout/IconLeafLabelList"/>
    <dgm:cxn modelId="{28AF88D1-C194-4026-AC5D-06165EBAB8CF}" type="presParOf" srcId="{46B6EB3E-C433-46F7-BD6D-562DC87EF398}" destId="{A134237A-CD43-4C00-B8C8-853AF6F1E12F}" srcOrd="1" destOrd="0" presId="urn:microsoft.com/office/officeart/2018/5/layout/IconLeafLabelList"/>
    <dgm:cxn modelId="{11C194FF-7BA8-4882-AE8A-5BA28E807EB7}" type="presParOf" srcId="{46B6EB3E-C433-46F7-BD6D-562DC87EF398}" destId="{469CFD1C-B03E-449B-9D9D-D9621DC7EADE}" srcOrd="2" destOrd="0" presId="urn:microsoft.com/office/officeart/2018/5/layout/IconLeafLabelList"/>
    <dgm:cxn modelId="{8C486B82-F014-4D44-8198-8E6164199C9F}" type="presParOf" srcId="{46B6EB3E-C433-46F7-BD6D-562DC87EF398}" destId="{60E54340-F358-407A-85DC-F49BB8928A61}" srcOrd="3" destOrd="0" presId="urn:microsoft.com/office/officeart/2018/5/layout/IconLeafLabelList"/>
    <dgm:cxn modelId="{75879564-D4CB-4FA3-BE8F-88C7F17A2FFB}" type="presParOf" srcId="{24A28F19-DB6D-4F8D-A8C8-185358CAA71E}" destId="{F5066C84-64D7-439A-9A72-EED0CB0FB252}" srcOrd="1" destOrd="0" presId="urn:microsoft.com/office/officeart/2018/5/layout/IconLeafLabelList"/>
    <dgm:cxn modelId="{889248A9-2536-4452-92FB-B595A648FF9C}" type="presParOf" srcId="{24A28F19-DB6D-4F8D-A8C8-185358CAA71E}" destId="{94F440B2-EC8B-4EBF-AA66-E10FB6EE6CF1}" srcOrd="2" destOrd="0" presId="urn:microsoft.com/office/officeart/2018/5/layout/IconLeafLabelList"/>
    <dgm:cxn modelId="{3213F4AB-0F14-4B0A-96EF-6B40BEA20C7B}" type="presParOf" srcId="{94F440B2-EC8B-4EBF-AA66-E10FB6EE6CF1}" destId="{E5A6BDE3-16A5-45C6-8057-13C2073460A1}" srcOrd="0" destOrd="0" presId="urn:microsoft.com/office/officeart/2018/5/layout/IconLeafLabelList"/>
    <dgm:cxn modelId="{CC74A2AD-2C2F-4DC7-8B43-3F5BCE0DEEAA}" type="presParOf" srcId="{94F440B2-EC8B-4EBF-AA66-E10FB6EE6CF1}" destId="{5A368D8F-F24C-480C-A85E-32E78E7A6DD7}" srcOrd="1" destOrd="0" presId="urn:microsoft.com/office/officeart/2018/5/layout/IconLeafLabelList"/>
    <dgm:cxn modelId="{2A3AA149-7C3B-4CA2-867F-F53ECCCCA5E3}" type="presParOf" srcId="{94F440B2-EC8B-4EBF-AA66-E10FB6EE6CF1}" destId="{75525E09-9EBD-4D11-940A-7B06ACADE705}" srcOrd="2" destOrd="0" presId="urn:microsoft.com/office/officeart/2018/5/layout/IconLeafLabelList"/>
    <dgm:cxn modelId="{0B3F8A20-8CC3-4927-948B-73BF4074E1F2}" type="presParOf" srcId="{94F440B2-EC8B-4EBF-AA66-E10FB6EE6CF1}" destId="{A98CEC8F-14AF-4F53-B5D9-FF8C5349565D}" srcOrd="3" destOrd="0" presId="urn:microsoft.com/office/officeart/2018/5/layout/IconLeafLabelList"/>
    <dgm:cxn modelId="{CFD51540-9492-40B3-949B-43D7EC201F9A}" type="presParOf" srcId="{24A28F19-DB6D-4F8D-A8C8-185358CAA71E}" destId="{7ECB0BC4-6B27-47C6-8296-D749B9232F31}" srcOrd="3" destOrd="0" presId="urn:microsoft.com/office/officeart/2018/5/layout/IconLeafLabelList"/>
    <dgm:cxn modelId="{DA0A1845-F2EE-4ACD-84DB-37E582FAAE21}" type="presParOf" srcId="{24A28F19-DB6D-4F8D-A8C8-185358CAA71E}" destId="{F038E18F-01BD-46B4-BF21-372658F02497}" srcOrd="4" destOrd="0" presId="urn:microsoft.com/office/officeart/2018/5/layout/IconLeafLabelList"/>
    <dgm:cxn modelId="{69831A08-4579-4428-8F13-8091CB31CEF0}" type="presParOf" srcId="{F038E18F-01BD-46B4-BF21-372658F02497}" destId="{B36CB0D4-4998-4E27-A017-11904C82E390}" srcOrd="0" destOrd="0" presId="urn:microsoft.com/office/officeart/2018/5/layout/IconLeafLabelList"/>
    <dgm:cxn modelId="{B9C26961-BA49-4344-851B-72CC0C8FDBA7}" type="presParOf" srcId="{F038E18F-01BD-46B4-BF21-372658F02497}" destId="{B4AA868B-5C5C-4017-8D8B-BB8D2F61D448}" srcOrd="1" destOrd="0" presId="urn:microsoft.com/office/officeart/2018/5/layout/IconLeafLabelList"/>
    <dgm:cxn modelId="{E3FB0F23-B50A-491C-B352-D83A54765F7F}" type="presParOf" srcId="{F038E18F-01BD-46B4-BF21-372658F02497}" destId="{6D3878C7-9BE9-453B-BF1B-179D877630CF}" srcOrd="2" destOrd="0" presId="urn:microsoft.com/office/officeart/2018/5/layout/IconLeafLabelList"/>
    <dgm:cxn modelId="{3ECB4B4E-FD0F-4AA6-A54E-20770AC623E9}" type="presParOf" srcId="{F038E18F-01BD-46B4-BF21-372658F02497}" destId="{886638DB-716F-42FB-988D-00E195908F0F}" srcOrd="3" destOrd="0" presId="urn:microsoft.com/office/officeart/2018/5/layout/IconLeafLabelList"/>
    <dgm:cxn modelId="{24A20470-67B6-4236-86C8-076D663BA9CE}" type="presParOf" srcId="{24A28F19-DB6D-4F8D-A8C8-185358CAA71E}" destId="{EF330AA2-AF8D-4401-90E6-F38200BBCB4C}" srcOrd="5" destOrd="0" presId="urn:microsoft.com/office/officeart/2018/5/layout/IconLeafLabelList"/>
    <dgm:cxn modelId="{1AA25BD6-DC1E-40D0-9FA3-6570BB482DE5}" type="presParOf" srcId="{24A28F19-DB6D-4F8D-A8C8-185358CAA71E}" destId="{DAD41ED8-53C3-49CB-AFC9-55C8D5A98A7C}" srcOrd="6" destOrd="0" presId="urn:microsoft.com/office/officeart/2018/5/layout/IconLeafLabelList"/>
    <dgm:cxn modelId="{E6897F6C-F2E4-4380-97D1-692045011CD6}" type="presParOf" srcId="{DAD41ED8-53C3-49CB-AFC9-55C8D5A98A7C}" destId="{AEA849CE-F303-4E74-9F03-30D1C5859066}" srcOrd="0" destOrd="0" presId="urn:microsoft.com/office/officeart/2018/5/layout/IconLeafLabelList"/>
    <dgm:cxn modelId="{3BE82825-9BD5-440D-9A9F-3C0877FB57F8}" type="presParOf" srcId="{DAD41ED8-53C3-49CB-AFC9-55C8D5A98A7C}" destId="{CEEB5196-AD80-4D9F-BEDC-35156E378FC5}" srcOrd="1" destOrd="0" presId="urn:microsoft.com/office/officeart/2018/5/layout/IconLeafLabelList"/>
    <dgm:cxn modelId="{9122C8E1-4BC2-4852-9E26-941D5B2230DC}" type="presParOf" srcId="{DAD41ED8-53C3-49CB-AFC9-55C8D5A98A7C}" destId="{EDCFFCE0-8826-4876-80B6-978F7E5A5169}" srcOrd="2" destOrd="0" presId="urn:microsoft.com/office/officeart/2018/5/layout/IconLeafLabelList"/>
    <dgm:cxn modelId="{C501E812-3493-4144-9DCA-945D2C0F43C9}" type="presParOf" srcId="{DAD41ED8-53C3-49CB-AFC9-55C8D5A98A7C}" destId="{F0470379-2AFE-427F-A97C-058C166E06CE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14536F-8B91-4E3C-A51E-5A7C3C7C3E4E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1F53722-6F22-49A9-8BDF-58D61C681FAA}">
      <dgm:prSet/>
      <dgm:spPr/>
      <dgm:t>
        <a:bodyPr/>
        <a:lstStyle/>
        <a:p>
          <a:r>
            <a:rPr lang="en-US"/>
            <a:t>- Karl Marx y Friedrich Engels.</a:t>
          </a:r>
        </a:p>
      </dgm:t>
    </dgm:pt>
    <dgm:pt modelId="{AB5254D3-CE18-49D9-8D5C-65730037746A}" type="parTrans" cxnId="{AE29D31B-F41B-4748-BC16-1722065CC4ED}">
      <dgm:prSet/>
      <dgm:spPr/>
      <dgm:t>
        <a:bodyPr/>
        <a:lstStyle/>
        <a:p>
          <a:endParaRPr lang="en-US"/>
        </a:p>
      </dgm:t>
    </dgm:pt>
    <dgm:pt modelId="{5FAF5378-877E-449B-94E1-D4246D592B17}" type="sibTrans" cxnId="{AE29D31B-F41B-4748-BC16-1722065CC4ED}">
      <dgm:prSet/>
      <dgm:spPr/>
      <dgm:t>
        <a:bodyPr/>
        <a:lstStyle/>
        <a:p>
          <a:endParaRPr lang="en-US"/>
        </a:p>
      </dgm:t>
    </dgm:pt>
    <dgm:pt modelId="{D02ACAB9-005E-4567-881E-50178C718720}">
      <dgm:prSet/>
      <dgm:spPr/>
      <dgm:t>
        <a:bodyPr/>
        <a:lstStyle/>
        <a:p>
          <a:r>
            <a:rPr lang="en-US"/>
            <a:t>- La materia está en constante cambio (dialéctica).</a:t>
          </a:r>
        </a:p>
      </dgm:t>
    </dgm:pt>
    <dgm:pt modelId="{49FB32DB-6102-4D10-997F-0CA0A99A7087}" type="parTrans" cxnId="{589182BB-9E13-4EBC-8161-FF0C5DA70771}">
      <dgm:prSet/>
      <dgm:spPr/>
      <dgm:t>
        <a:bodyPr/>
        <a:lstStyle/>
        <a:p>
          <a:endParaRPr lang="en-US"/>
        </a:p>
      </dgm:t>
    </dgm:pt>
    <dgm:pt modelId="{6666D74E-8A86-431E-BD9A-0B0EC29B7920}" type="sibTrans" cxnId="{589182BB-9E13-4EBC-8161-FF0C5DA70771}">
      <dgm:prSet/>
      <dgm:spPr/>
      <dgm:t>
        <a:bodyPr/>
        <a:lstStyle/>
        <a:p>
          <a:endParaRPr lang="en-US"/>
        </a:p>
      </dgm:t>
    </dgm:pt>
    <dgm:pt modelId="{6EBF0E8F-B8BA-47A6-8FA6-FEF55541573B}">
      <dgm:prSet/>
      <dgm:spPr/>
      <dgm:t>
        <a:bodyPr/>
        <a:lstStyle/>
        <a:p>
          <a:r>
            <a:rPr lang="en-US"/>
            <a:t>- Condiciones materiales como base del conocimiento.</a:t>
          </a:r>
        </a:p>
      </dgm:t>
    </dgm:pt>
    <dgm:pt modelId="{23F6B80D-373A-441C-B31B-19B7936C9E22}" type="parTrans" cxnId="{F91ED485-2D53-44D3-A510-D319836A6A7A}">
      <dgm:prSet/>
      <dgm:spPr/>
      <dgm:t>
        <a:bodyPr/>
        <a:lstStyle/>
        <a:p>
          <a:endParaRPr lang="en-US"/>
        </a:p>
      </dgm:t>
    </dgm:pt>
    <dgm:pt modelId="{9157E855-8175-4D67-BB09-F38B31A6A293}" type="sibTrans" cxnId="{F91ED485-2D53-44D3-A510-D319836A6A7A}">
      <dgm:prSet/>
      <dgm:spPr/>
      <dgm:t>
        <a:bodyPr/>
        <a:lstStyle/>
        <a:p>
          <a:endParaRPr lang="en-US"/>
        </a:p>
      </dgm:t>
    </dgm:pt>
    <dgm:pt modelId="{82AC8CD6-B9FD-2948-B671-3153FAC17A62}" type="pres">
      <dgm:prSet presAssocID="{9314536F-8B91-4E3C-A51E-5A7C3C7C3E4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D6D1DC4-80BF-EB4D-93BF-D3313E1565AC}" type="pres">
      <dgm:prSet presAssocID="{A1F53722-6F22-49A9-8BDF-58D61C681FAA}" presName="hierRoot1" presStyleCnt="0"/>
      <dgm:spPr/>
    </dgm:pt>
    <dgm:pt modelId="{11A1221F-5293-9E44-B85F-3DD267FC7798}" type="pres">
      <dgm:prSet presAssocID="{A1F53722-6F22-49A9-8BDF-58D61C681FAA}" presName="composite" presStyleCnt="0"/>
      <dgm:spPr/>
    </dgm:pt>
    <dgm:pt modelId="{E3F8F78C-EC50-194B-8456-CF5CA8BD5862}" type="pres">
      <dgm:prSet presAssocID="{A1F53722-6F22-49A9-8BDF-58D61C681FAA}" presName="background" presStyleLbl="node0" presStyleIdx="0" presStyleCnt="3"/>
      <dgm:spPr/>
    </dgm:pt>
    <dgm:pt modelId="{EC37EB11-3EFD-B244-934D-6CF331A7E5FF}" type="pres">
      <dgm:prSet presAssocID="{A1F53722-6F22-49A9-8BDF-58D61C681FAA}" presName="text" presStyleLbl="fgAcc0" presStyleIdx="0" presStyleCnt="3">
        <dgm:presLayoutVars>
          <dgm:chPref val="3"/>
        </dgm:presLayoutVars>
      </dgm:prSet>
      <dgm:spPr/>
    </dgm:pt>
    <dgm:pt modelId="{5E27CCDE-9386-0E42-B826-D32118672C1E}" type="pres">
      <dgm:prSet presAssocID="{A1F53722-6F22-49A9-8BDF-58D61C681FAA}" presName="hierChild2" presStyleCnt="0"/>
      <dgm:spPr/>
    </dgm:pt>
    <dgm:pt modelId="{0142D0B9-45B6-3E43-81BD-A2DF4BFB0249}" type="pres">
      <dgm:prSet presAssocID="{D02ACAB9-005E-4567-881E-50178C718720}" presName="hierRoot1" presStyleCnt="0"/>
      <dgm:spPr/>
    </dgm:pt>
    <dgm:pt modelId="{726FB8BA-9448-7F4E-B62F-187D55EB3894}" type="pres">
      <dgm:prSet presAssocID="{D02ACAB9-005E-4567-881E-50178C718720}" presName="composite" presStyleCnt="0"/>
      <dgm:spPr/>
    </dgm:pt>
    <dgm:pt modelId="{67A39460-096D-734F-BA70-9E886555ED74}" type="pres">
      <dgm:prSet presAssocID="{D02ACAB9-005E-4567-881E-50178C718720}" presName="background" presStyleLbl="node0" presStyleIdx="1" presStyleCnt="3"/>
      <dgm:spPr/>
    </dgm:pt>
    <dgm:pt modelId="{BEBB4D17-951C-DD4F-8729-A40374B5E04C}" type="pres">
      <dgm:prSet presAssocID="{D02ACAB9-005E-4567-881E-50178C718720}" presName="text" presStyleLbl="fgAcc0" presStyleIdx="1" presStyleCnt="3">
        <dgm:presLayoutVars>
          <dgm:chPref val="3"/>
        </dgm:presLayoutVars>
      </dgm:prSet>
      <dgm:spPr/>
    </dgm:pt>
    <dgm:pt modelId="{A19F37FE-D4E3-A742-84BF-90CBE8CB693B}" type="pres">
      <dgm:prSet presAssocID="{D02ACAB9-005E-4567-881E-50178C718720}" presName="hierChild2" presStyleCnt="0"/>
      <dgm:spPr/>
    </dgm:pt>
    <dgm:pt modelId="{BCC872CE-AADD-A644-8891-311BCDF217FB}" type="pres">
      <dgm:prSet presAssocID="{6EBF0E8F-B8BA-47A6-8FA6-FEF55541573B}" presName="hierRoot1" presStyleCnt="0"/>
      <dgm:spPr/>
    </dgm:pt>
    <dgm:pt modelId="{1A060D49-EE4E-324C-B9EE-AE011D4D6A7C}" type="pres">
      <dgm:prSet presAssocID="{6EBF0E8F-B8BA-47A6-8FA6-FEF55541573B}" presName="composite" presStyleCnt="0"/>
      <dgm:spPr/>
    </dgm:pt>
    <dgm:pt modelId="{D1AE9A12-DFF6-BF4D-ABBF-F97D02BBD662}" type="pres">
      <dgm:prSet presAssocID="{6EBF0E8F-B8BA-47A6-8FA6-FEF55541573B}" presName="background" presStyleLbl="node0" presStyleIdx="2" presStyleCnt="3"/>
      <dgm:spPr/>
    </dgm:pt>
    <dgm:pt modelId="{B8D9B483-4DA0-754F-84AA-18BACB3C7A53}" type="pres">
      <dgm:prSet presAssocID="{6EBF0E8F-B8BA-47A6-8FA6-FEF55541573B}" presName="text" presStyleLbl="fgAcc0" presStyleIdx="2" presStyleCnt="3">
        <dgm:presLayoutVars>
          <dgm:chPref val="3"/>
        </dgm:presLayoutVars>
      </dgm:prSet>
      <dgm:spPr/>
    </dgm:pt>
    <dgm:pt modelId="{75009F4E-4FC8-5D42-9C6B-70C12BAB68E0}" type="pres">
      <dgm:prSet presAssocID="{6EBF0E8F-B8BA-47A6-8FA6-FEF55541573B}" presName="hierChild2" presStyleCnt="0"/>
      <dgm:spPr/>
    </dgm:pt>
  </dgm:ptLst>
  <dgm:cxnLst>
    <dgm:cxn modelId="{09097719-310E-BB40-A396-09E704EA0D17}" type="presOf" srcId="{9314536F-8B91-4E3C-A51E-5A7C3C7C3E4E}" destId="{82AC8CD6-B9FD-2948-B671-3153FAC17A62}" srcOrd="0" destOrd="0" presId="urn:microsoft.com/office/officeart/2005/8/layout/hierarchy1"/>
    <dgm:cxn modelId="{AE29D31B-F41B-4748-BC16-1722065CC4ED}" srcId="{9314536F-8B91-4E3C-A51E-5A7C3C7C3E4E}" destId="{A1F53722-6F22-49A9-8BDF-58D61C681FAA}" srcOrd="0" destOrd="0" parTransId="{AB5254D3-CE18-49D9-8D5C-65730037746A}" sibTransId="{5FAF5378-877E-449B-94E1-D4246D592B17}"/>
    <dgm:cxn modelId="{4EF58182-E582-C241-9E6A-2B092340D0C2}" type="presOf" srcId="{6EBF0E8F-B8BA-47A6-8FA6-FEF55541573B}" destId="{B8D9B483-4DA0-754F-84AA-18BACB3C7A53}" srcOrd="0" destOrd="0" presId="urn:microsoft.com/office/officeart/2005/8/layout/hierarchy1"/>
    <dgm:cxn modelId="{F91ED485-2D53-44D3-A510-D319836A6A7A}" srcId="{9314536F-8B91-4E3C-A51E-5A7C3C7C3E4E}" destId="{6EBF0E8F-B8BA-47A6-8FA6-FEF55541573B}" srcOrd="2" destOrd="0" parTransId="{23F6B80D-373A-441C-B31B-19B7936C9E22}" sibTransId="{9157E855-8175-4D67-BB09-F38B31A6A293}"/>
    <dgm:cxn modelId="{5AB99391-5771-4640-94BC-AAD5D2F7DDC3}" type="presOf" srcId="{D02ACAB9-005E-4567-881E-50178C718720}" destId="{BEBB4D17-951C-DD4F-8729-A40374B5E04C}" srcOrd="0" destOrd="0" presId="urn:microsoft.com/office/officeart/2005/8/layout/hierarchy1"/>
    <dgm:cxn modelId="{589182BB-9E13-4EBC-8161-FF0C5DA70771}" srcId="{9314536F-8B91-4E3C-A51E-5A7C3C7C3E4E}" destId="{D02ACAB9-005E-4567-881E-50178C718720}" srcOrd="1" destOrd="0" parTransId="{49FB32DB-6102-4D10-997F-0CA0A99A7087}" sibTransId="{6666D74E-8A86-431E-BD9A-0B0EC29B7920}"/>
    <dgm:cxn modelId="{FDC8A5BB-F540-B347-B031-A448C85A6048}" type="presOf" srcId="{A1F53722-6F22-49A9-8BDF-58D61C681FAA}" destId="{EC37EB11-3EFD-B244-934D-6CF331A7E5FF}" srcOrd="0" destOrd="0" presId="urn:microsoft.com/office/officeart/2005/8/layout/hierarchy1"/>
    <dgm:cxn modelId="{1D211741-7CB2-3C41-8D17-472DED05D4C2}" type="presParOf" srcId="{82AC8CD6-B9FD-2948-B671-3153FAC17A62}" destId="{CD6D1DC4-80BF-EB4D-93BF-D3313E1565AC}" srcOrd="0" destOrd="0" presId="urn:microsoft.com/office/officeart/2005/8/layout/hierarchy1"/>
    <dgm:cxn modelId="{05EC3101-2806-A341-8914-74C1A23CCF15}" type="presParOf" srcId="{CD6D1DC4-80BF-EB4D-93BF-D3313E1565AC}" destId="{11A1221F-5293-9E44-B85F-3DD267FC7798}" srcOrd="0" destOrd="0" presId="urn:microsoft.com/office/officeart/2005/8/layout/hierarchy1"/>
    <dgm:cxn modelId="{918A80D4-07CA-0342-B66F-C661F69C4955}" type="presParOf" srcId="{11A1221F-5293-9E44-B85F-3DD267FC7798}" destId="{E3F8F78C-EC50-194B-8456-CF5CA8BD5862}" srcOrd="0" destOrd="0" presId="urn:microsoft.com/office/officeart/2005/8/layout/hierarchy1"/>
    <dgm:cxn modelId="{AAB7D951-C76E-154E-84CC-EF0FFEDF5799}" type="presParOf" srcId="{11A1221F-5293-9E44-B85F-3DD267FC7798}" destId="{EC37EB11-3EFD-B244-934D-6CF331A7E5FF}" srcOrd="1" destOrd="0" presId="urn:microsoft.com/office/officeart/2005/8/layout/hierarchy1"/>
    <dgm:cxn modelId="{F43427EA-DE71-6C4C-AF23-07E95C80F777}" type="presParOf" srcId="{CD6D1DC4-80BF-EB4D-93BF-D3313E1565AC}" destId="{5E27CCDE-9386-0E42-B826-D32118672C1E}" srcOrd="1" destOrd="0" presId="urn:microsoft.com/office/officeart/2005/8/layout/hierarchy1"/>
    <dgm:cxn modelId="{9F2E11FC-9F0F-0549-A273-5F2845DB5D9B}" type="presParOf" srcId="{82AC8CD6-B9FD-2948-B671-3153FAC17A62}" destId="{0142D0B9-45B6-3E43-81BD-A2DF4BFB0249}" srcOrd="1" destOrd="0" presId="urn:microsoft.com/office/officeart/2005/8/layout/hierarchy1"/>
    <dgm:cxn modelId="{19B719E1-B602-4F4A-8CA1-DA609AC88CA5}" type="presParOf" srcId="{0142D0B9-45B6-3E43-81BD-A2DF4BFB0249}" destId="{726FB8BA-9448-7F4E-B62F-187D55EB3894}" srcOrd="0" destOrd="0" presId="urn:microsoft.com/office/officeart/2005/8/layout/hierarchy1"/>
    <dgm:cxn modelId="{15FE9173-1C37-2D4C-9E5C-F74DFC9B3076}" type="presParOf" srcId="{726FB8BA-9448-7F4E-B62F-187D55EB3894}" destId="{67A39460-096D-734F-BA70-9E886555ED74}" srcOrd="0" destOrd="0" presId="urn:microsoft.com/office/officeart/2005/8/layout/hierarchy1"/>
    <dgm:cxn modelId="{A6B6D702-B8B3-AF4E-9CEE-2857DE01769E}" type="presParOf" srcId="{726FB8BA-9448-7F4E-B62F-187D55EB3894}" destId="{BEBB4D17-951C-DD4F-8729-A40374B5E04C}" srcOrd="1" destOrd="0" presId="urn:microsoft.com/office/officeart/2005/8/layout/hierarchy1"/>
    <dgm:cxn modelId="{01C01C71-2E4C-A04D-A3E3-17AA03DC5765}" type="presParOf" srcId="{0142D0B9-45B6-3E43-81BD-A2DF4BFB0249}" destId="{A19F37FE-D4E3-A742-84BF-90CBE8CB693B}" srcOrd="1" destOrd="0" presId="urn:microsoft.com/office/officeart/2005/8/layout/hierarchy1"/>
    <dgm:cxn modelId="{86FFE770-F590-5140-A9A4-5FAF5D2202C2}" type="presParOf" srcId="{82AC8CD6-B9FD-2948-B671-3153FAC17A62}" destId="{BCC872CE-AADD-A644-8891-311BCDF217FB}" srcOrd="2" destOrd="0" presId="urn:microsoft.com/office/officeart/2005/8/layout/hierarchy1"/>
    <dgm:cxn modelId="{E87B5575-C208-584E-83DF-B514D35D8151}" type="presParOf" srcId="{BCC872CE-AADD-A644-8891-311BCDF217FB}" destId="{1A060D49-EE4E-324C-B9EE-AE011D4D6A7C}" srcOrd="0" destOrd="0" presId="urn:microsoft.com/office/officeart/2005/8/layout/hierarchy1"/>
    <dgm:cxn modelId="{F68C7261-8F48-6149-BA64-41A360202050}" type="presParOf" srcId="{1A060D49-EE4E-324C-B9EE-AE011D4D6A7C}" destId="{D1AE9A12-DFF6-BF4D-ABBF-F97D02BBD662}" srcOrd="0" destOrd="0" presId="urn:microsoft.com/office/officeart/2005/8/layout/hierarchy1"/>
    <dgm:cxn modelId="{C72F63A8-D738-8C4B-B810-035838AC1180}" type="presParOf" srcId="{1A060D49-EE4E-324C-B9EE-AE011D4D6A7C}" destId="{B8D9B483-4DA0-754F-84AA-18BACB3C7A53}" srcOrd="1" destOrd="0" presId="urn:microsoft.com/office/officeart/2005/8/layout/hierarchy1"/>
    <dgm:cxn modelId="{DEEB9579-6C3E-8C4A-A3BE-66EABCD73E59}" type="presParOf" srcId="{BCC872CE-AADD-A644-8891-311BCDF217FB}" destId="{75009F4E-4FC8-5D42-9C6B-70C12BAB68E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6ECE01C-1580-4BA3-B407-691723FB1EB1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FB8D2BE-F298-417E-BB47-EEE03A11A2AD}">
      <dgm:prSet/>
      <dgm:spPr/>
      <dgm:t>
        <a:bodyPr/>
        <a:lstStyle/>
        <a:p>
          <a:r>
            <a:rPr lang="en-US"/>
            <a:t>- Supone que los fenómenos son materiales y observables.</a:t>
          </a:r>
        </a:p>
      </dgm:t>
    </dgm:pt>
    <dgm:pt modelId="{F14A8082-D9C2-41BB-B449-42BDB6BBAB6C}" type="parTrans" cxnId="{081E4263-7CD1-4D19-9FD8-BEC99BA0476A}">
      <dgm:prSet/>
      <dgm:spPr/>
      <dgm:t>
        <a:bodyPr/>
        <a:lstStyle/>
        <a:p>
          <a:endParaRPr lang="en-US"/>
        </a:p>
      </dgm:t>
    </dgm:pt>
    <dgm:pt modelId="{5C46CE08-AE5D-43AF-AF92-7F9D622DC993}" type="sibTrans" cxnId="{081E4263-7CD1-4D19-9FD8-BEC99BA0476A}">
      <dgm:prSet/>
      <dgm:spPr/>
      <dgm:t>
        <a:bodyPr/>
        <a:lstStyle/>
        <a:p>
          <a:endParaRPr lang="en-US"/>
        </a:p>
      </dgm:t>
    </dgm:pt>
    <dgm:pt modelId="{DC76F364-487B-4BB7-835E-FF0671ED5835}">
      <dgm:prSet/>
      <dgm:spPr/>
      <dgm:t>
        <a:bodyPr/>
        <a:lstStyle/>
        <a:p>
          <a:r>
            <a:rPr lang="en-US"/>
            <a:t>- Relación con el positivismo lógico y naturalismo.</a:t>
          </a:r>
        </a:p>
      </dgm:t>
    </dgm:pt>
    <dgm:pt modelId="{87E61A6A-6339-45F7-A7D2-161C202B4E15}" type="parTrans" cxnId="{6D344569-5339-4F0B-B00F-A23D43C1D0E8}">
      <dgm:prSet/>
      <dgm:spPr/>
      <dgm:t>
        <a:bodyPr/>
        <a:lstStyle/>
        <a:p>
          <a:endParaRPr lang="en-US"/>
        </a:p>
      </dgm:t>
    </dgm:pt>
    <dgm:pt modelId="{7FDDCB06-5B1C-4EC0-AFEA-07B3E73978ED}" type="sibTrans" cxnId="{6D344569-5339-4F0B-B00F-A23D43C1D0E8}">
      <dgm:prSet/>
      <dgm:spPr/>
      <dgm:t>
        <a:bodyPr/>
        <a:lstStyle/>
        <a:p>
          <a:endParaRPr lang="en-US"/>
        </a:p>
      </dgm:t>
    </dgm:pt>
    <dgm:pt modelId="{B60BE696-1985-4664-BF90-F521D95CFBA3}">
      <dgm:prSet/>
      <dgm:spPr/>
      <dgm:t>
        <a:bodyPr/>
        <a:lstStyle/>
        <a:p>
          <a:r>
            <a:rPr lang="en-US"/>
            <a:t>- Enfoque empírico y experimental.</a:t>
          </a:r>
        </a:p>
      </dgm:t>
    </dgm:pt>
    <dgm:pt modelId="{FFA9D4EE-05AE-4477-B1C8-0D51FCC4B972}" type="parTrans" cxnId="{25858192-5F0A-4401-879B-25FC6095B23C}">
      <dgm:prSet/>
      <dgm:spPr/>
      <dgm:t>
        <a:bodyPr/>
        <a:lstStyle/>
        <a:p>
          <a:endParaRPr lang="en-US"/>
        </a:p>
      </dgm:t>
    </dgm:pt>
    <dgm:pt modelId="{CE6C564A-6697-4820-8B0E-96EC28DA779A}" type="sibTrans" cxnId="{25858192-5F0A-4401-879B-25FC6095B23C}">
      <dgm:prSet/>
      <dgm:spPr/>
      <dgm:t>
        <a:bodyPr/>
        <a:lstStyle/>
        <a:p>
          <a:endParaRPr lang="en-US"/>
        </a:p>
      </dgm:t>
    </dgm:pt>
    <dgm:pt modelId="{4E911763-317D-404F-8366-04CBC0C676FD}" type="pres">
      <dgm:prSet presAssocID="{36ECE01C-1580-4BA3-B407-691723FB1EB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B3E5F87-DEFE-D84A-8F0A-1DCA47A8F2EC}" type="pres">
      <dgm:prSet presAssocID="{5FB8D2BE-F298-417E-BB47-EEE03A11A2AD}" presName="hierRoot1" presStyleCnt="0"/>
      <dgm:spPr/>
    </dgm:pt>
    <dgm:pt modelId="{6C286EBC-E618-C84B-9F7C-655EDA8F3B55}" type="pres">
      <dgm:prSet presAssocID="{5FB8D2BE-F298-417E-BB47-EEE03A11A2AD}" presName="composite" presStyleCnt="0"/>
      <dgm:spPr/>
    </dgm:pt>
    <dgm:pt modelId="{ADE04AEE-C11A-6849-9CD3-2A362C59F929}" type="pres">
      <dgm:prSet presAssocID="{5FB8D2BE-F298-417E-BB47-EEE03A11A2AD}" presName="background" presStyleLbl="node0" presStyleIdx="0" presStyleCnt="3"/>
      <dgm:spPr/>
    </dgm:pt>
    <dgm:pt modelId="{C2AF4E95-DBDF-7849-9B92-C525CF2352C2}" type="pres">
      <dgm:prSet presAssocID="{5FB8D2BE-F298-417E-BB47-EEE03A11A2AD}" presName="text" presStyleLbl="fgAcc0" presStyleIdx="0" presStyleCnt="3">
        <dgm:presLayoutVars>
          <dgm:chPref val="3"/>
        </dgm:presLayoutVars>
      </dgm:prSet>
      <dgm:spPr/>
    </dgm:pt>
    <dgm:pt modelId="{C03FFF20-F318-B44C-93E9-CD0C1BC6CCD5}" type="pres">
      <dgm:prSet presAssocID="{5FB8D2BE-F298-417E-BB47-EEE03A11A2AD}" presName="hierChild2" presStyleCnt="0"/>
      <dgm:spPr/>
    </dgm:pt>
    <dgm:pt modelId="{BA54B1ED-CBD2-174A-8D8E-4ECA6D659EFE}" type="pres">
      <dgm:prSet presAssocID="{DC76F364-487B-4BB7-835E-FF0671ED5835}" presName="hierRoot1" presStyleCnt="0"/>
      <dgm:spPr/>
    </dgm:pt>
    <dgm:pt modelId="{DC152384-5334-3F40-8AE7-0A6217ACC45E}" type="pres">
      <dgm:prSet presAssocID="{DC76F364-487B-4BB7-835E-FF0671ED5835}" presName="composite" presStyleCnt="0"/>
      <dgm:spPr/>
    </dgm:pt>
    <dgm:pt modelId="{72A358F5-69C0-3046-98F3-4F37F6356F42}" type="pres">
      <dgm:prSet presAssocID="{DC76F364-487B-4BB7-835E-FF0671ED5835}" presName="background" presStyleLbl="node0" presStyleIdx="1" presStyleCnt="3"/>
      <dgm:spPr/>
    </dgm:pt>
    <dgm:pt modelId="{7074DAE8-51F8-5443-9CDE-3994064CC2EF}" type="pres">
      <dgm:prSet presAssocID="{DC76F364-487B-4BB7-835E-FF0671ED5835}" presName="text" presStyleLbl="fgAcc0" presStyleIdx="1" presStyleCnt="3">
        <dgm:presLayoutVars>
          <dgm:chPref val="3"/>
        </dgm:presLayoutVars>
      </dgm:prSet>
      <dgm:spPr/>
    </dgm:pt>
    <dgm:pt modelId="{A78C3F16-3DC7-6141-A001-D811F00F100F}" type="pres">
      <dgm:prSet presAssocID="{DC76F364-487B-4BB7-835E-FF0671ED5835}" presName="hierChild2" presStyleCnt="0"/>
      <dgm:spPr/>
    </dgm:pt>
    <dgm:pt modelId="{E9118EA7-B493-7E4F-90A2-634FB110120E}" type="pres">
      <dgm:prSet presAssocID="{B60BE696-1985-4664-BF90-F521D95CFBA3}" presName="hierRoot1" presStyleCnt="0"/>
      <dgm:spPr/>
    </dgm:pt>
    <dgm:pt modelId="{48FFBC8C-645D-5F4D-BD1C-333B8C676FB8}" type="pres">
      <dgm:prSet presAssocID="{B60BE696-1985-4664-BF90-F521D95CFBA3}" presName="composite" presStyleCnt="0"/>
      <dgm:spPr/>
    </dgm:pt>
    <dgm:pt modelId="{A55550A9-2CB4-C04F-8E3C-865CD2F36408}" type="pres">
      <dgm:prSet presAssocID="{B60BE696-1985-4664-BF90-F521D95CFBA3}" presName="background" presStyleLbl="node0" presStyleIdx="2" presStyleCnt="3"/>
      <dgm:spPr/>
    </dgm:pt>
    <dgm:pt modelId="{7F15BEBD-1C65-6243-972D-A64AFA0F3B6F}" type="pres">
      <dgm:prSet presAssocID="{B60BE696-1985-4664-BF90-F521D95CFBA3}" presName="text" presStyleLbl="fgAcc0" presStyleIdx="2" presStyleCnt="3">
        <dgm:presLayoutVars>
          <dgm:chPref val="3"/>
        </dgm:presLayoutVars>
      </dgm:prSet>
      <dgm:spPr/>
    </dgm:pt>
    <dgm:pt modelId="{12F225B1-C671-FA4C-843F-E1A80EC518D4}" type="pres">
      <dgm:prSet presAssocID="{B60BE696-1985-4664-BF90-F521D95CFBA3}" presName="hierChild2" presStyleCnt="0"/>
      <dgm:spPr/>
    </dgm:pt>
  </dgm:ptLst>
  <dgm:cxnLst>
    <dgm:cxn modelId="{081E4263-7CD1-4D19-9FD8-BEC99BA0476A}" srcId="{36ECE01C-1580-4BA3-B407-691723FB1EB1}" destId="{5FB8D2BE-F298-417E-BB47-EEE03A11A2AD}" srcOrd="0" destOrd="0" parTransId="{F14A8082-D9C2-41BB-B449-42BDB6BBAB6C}" sibTransId="{5C46CE08-AE5D-43AF-AF92-7F9D622DC993}"/>
    <dgm:cxn modelId="{72A92C66-6A6E-EA4E-8B83-00DB8D9D1C86}" type="presOf" srcId="{5FB8D2BE-F298-417E-BB47-EEE03A11A2AD}" destId="{C2AF4E95-DBDF-7849-9B92-C525CF2352C2}" srcOrd="0" destOrd="0" presId="urn:microsoft.com/office/officeart/2005/8/layout/hierarchy1"/>
    <dgm:cxn modelId="{6D344569-5339-4F0B-B00F-A23D43C1D0E8}" srcId="{36ECE01C-1580-4BA3-B407-691723FB1EB1}" destId="{DC76F364-487B-4BB7-835E-FF0671ED5835}" srcOrd="1" destOrd="0" parTransId="{87E61A6A-6339-45F7-A7D2-161C202B4E15}" sibTransId="{7FDDCB06-5B1C-4EC0-AFEA-07B3E73978ED}"/>
    <dgm:cxn modelId="{25858192-5F0A-4401-879B-25FC6095B23C}" srcId="{36ECE01C-1580-4BA3-B407-691723FB1EB1}" destId="{B60BE696-1985-4664-BF90-F521D95CFBA3}" srcOrd="2" destOrd="0" parTransId="{FFA9D4EE-05AE-4477-B1C8-0D51FCC4B972}" sibTransId="{CE6C564A-6697-4820-8B0E-96EC28DA779A}"/>
    <dgm:cxn modelId="{13604ABB-CE78-A944-9909-D6F1A2C34AB4}" type="presOf" srcId="{36ECE01C-1580-4BA3-B407-691723FB1EB1}" destId="{4E911763-317D-404F-8366-04CBC0C676FD}" srcOrd="0" destOrd="0" presId="urn:microsoft.com/office/officeart/2005/8/layout/hierarchy1"/>
    <dgm:cxn modelId="{A46E9DC0-7E73-5D42-8790-9F251BBA116B}" type="presOf" srcId="{DC76F364-487B-4BB7-835E-FF0671ED5835}" destId="{7074DAE8-51F8-5443-9CDE-3994064CC2EF}" srcOrd="0" destOrd="0" presId="urn:microsoft.com/office/officeart/2005/8/layout/hierarchy1"/>
    <dgm:cxn modelId="{7F1089F0-C48C-314E-9D17-A85580DF43C3}" type="presOf" srcId="{B60BE696-1985-4664-BF90-F521D95CFBA3}" destId="{7F15BEBD-1C65-6243-972D-A64AFA0F3B6F}" srcOrd="0" destOrd="0" presId="urn:microsoft.com/office/officeart/2005/8/layout/hierarchy1"/>
    <dgm:cxn modelId="{78373A3C-84C7-5D4F-A522-44E6EA4DA147}" type="presParOf" srcId="{4E911763-317D-404F-8366-04CBC0C676FD}" destId="{0B3E5F87-DEFE-D84A-8F0A-1DCA47A8F2EC}" srcOrd="0" destOrd="0" presId="urn:microsoft.com/office/officeart/2005/8/layout/hierarchy1"/>
    <dgm:cxn modelId="{B1F6C415-CC37-A346-922C-353711696FFC}" type="presParOf" srcId="{0B3E5F87-DEFE-D84A-8F0A-1DCA47A8F2EC}" destId="{6C286EBC-E618-C84B-9F7C-655EDA8F3B55}" srcOrd="0" destOrd="0" presId="urn:microsoft.com/office/officeart/2005/8/layout/hierarchy1"/>
    <dgm:cxn modelId="{BC640B29-4B8E-F442-A54C-1A73479ADA07}" type="presParOf" srcId="{6C286EBC-E618-C84B-9F7C-655EDA8F3B55}" destId="{ADE04AEE-C11A-6849-9CD3-2A362C59F929}" srcOrd="0" destOrd="0" presId="urn:microsoft.com/office/officeart/2005/8/layout/hierarchy1"/>
    <dgm:cxn modelId="{85EB46E3-DD9C-3248-8F34-DA78A27B2252}" type="presParOf" srcId="{6C286EBC-E618-C84B-9F7C-655EDA8F3B55}" destId="{C2AF4E95-DBDF-7849-9B92-C525CF2352C2}" srcOrd="1" destOrd="0" presId="urn:microsoft.com/office/officeart/2005/8/layout/hierarchy1"/>
    <dgm:cxn modelId="{D06E7460-6CA4-974C-9CDB-E70FC4F0986A}" type="presParOf" srcId="{0B3E5F87-DEFE-D84A-8F0A-1DCA47A8F2EC}" destId="{C03FFF20-F318-B44C-93E9-CD0C1BC6CCD5}" srcOrd="1" destOrd="0" presId="urn:microsoft.com/office/officeart/2005/8/layout/hierarchy1"/>
    <dgm:cxn modelId="{98DE9B97-936A-DE4F-8917-1C7C3C50F1DA}" type="presParOf" srcId="{4E911763-317D-404F-8366-04CBC0C676FD}" destId="{BA54B1ED-CBD2-174A-8D8E-4ECA6D659EFE}" srcOrd="1" destOrd="0" presId="urn:microsoft.com/office/officeart/2005/8/layout/hierarchy1"/>
    <dgm:cxn modelId="{5C76D373-3196-C649-BAD3-A5CA5E2A08FC}" type="presParOf" srcId="{BA54B1ED-CBD2-174A-8D8E-4ECA6D659EFE}" destId="{DC152384-5334-3F40-8AE7-0A6217ACC45E}" srcOrd="0" destOrd="0" presId="urn:microsoft.com/office/officeart/2005/8/layout/hierarchy1"/>
    <dgm:cxn modelId="{E0E9DCC3-50C1-E345-B147-05548E25D6F1}" type="presParOf" srcId="{DC152384-5334-3F40-8AE7-0A6217ACC45E}" destId="{72A358F5-69C0-3046-98F3-4F37F6356F42}" srcOrd="0" destOrd="0" presId="urn:microsoft.com/office/officeart/2005/8/layout/hierarchy1"/>
    <dgm:cxn modelId="{8BD65C46-2DF0-A64F-95C8-701525DCB40E}" type="presParOf" srcId="{DC152384-5334-3F40-8AE7-0A6217ACC45E}" destId="{7074DAE8-51F8-5443-9CDE-3994064CC2EF}" srcOrd="1" destOrd="0" presId="urn:microsoft.com/office/officeart/2005/8/layout/hierarchy1"/>
    <dgm:cxn modelId="{9B3ACDDA-4D22-D340-9449-1164444B9CEC}" type="presParOf" srcId="{BA54B1ED-CBD2-174A-8D8E-4ECA6D659EFE}" destId="{A78C3F16-3DC7-6141-A001-D811F00F100F}" srcOrd="1" destOrd="0" presId="urn:microsoft.com/office/officeart/2005/8/layout/hierarchy1"/>
    <dgm:cxn modelId="{5309B8EC-7198-6F4F-A16C-FB6041FCDA24}" type="presParOf" srcId="{4E911763-317D-404F-8366-04CBC0C676FD}" destId="{E9118EA7-B493-7E4F-90A2-634FB110120E}" srcOrd="2" destOrd="0" presId="urn:microsoft.com/office/officeart/2005/8/layout/hierarchy1"/>
    <dgm:cxn modelId="{23110D36-479D-6547-82E0-B07CCFE3734C}" type="presParOf" srcId="{E9118EA7-B493-7E4F-90A2-634FB110120E}" destId="{48FFBC8C-645D-5F4D-BD1C-333B8C676FB8}" srcOrd="0" destOrd="0" presId="urn:microsoft.com/office/officeart/2005/8/layout/hierarchy1"/>
    <dgm:cxn modelId="{AADD1B1C-5F39-0B47-B832-B0D631B7FB62}" type="presParOf" srcId="{48FFBC8C-645D-5F4D-BD1C-333B8C676FB8}" destId="{A55550A9-2CB4-C04F-8E3C-865CD2F36408}" srcOrd="0" destOrd="0" presId="urn:microsoft.com/office/officeart/2005/8/layout/hierarchy1"/>
    <dgm:cxn modelId="{3775FB8F-695A-6D4C-9687-1175A7839A32}" type="presParOf" srcId="{48FFBC8C-645D-5F4D-BD1C-333B8C676FB8}" destId="{7F15BEBD-1C65-6243-972D-A64AFA0F3B6F}" srcOrd="1" destOrd="0" presId="urn:microsoft.com/office/officeart/2005/8/layout/hierarchy1"/>
    <dgm:cxn modelId="{BEE385E7-C91F-5345-8FBB-1BBF6EBB1C1B}" type="presParOf" srcId="{E9118EA7-B493-7E4F-90A2-634FB110120E}" destId="{12F225B1-C671-FA4C-843F-E1A80EC518D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42D2965-70BC-417E-9F3D-5E050DCCFEAF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C5EDB0-58D0-4B65-91FC-8D7C5DD20F0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- Reduccionismo.</a:t>
          </a:r>
        </a:p>
      </dgm:t>
    </dgm:pt>
    <dgm:pt modelId="{89BC7ED6-FF20-4527-926D-391B020481F8}" type="parTrans" cxnId="{A5EF7BFF-9285-4EF0-B5C4-6E50B346A147}">
      <dgm:prSet/>
      <dgm:spPr/>
      <dgm:t>
        <a:bodyPr/>
        <a:lstStyle/>
        <a:p>
          <a:endParaRPr lang="en-US"/>
        </a:p>
      </dgm:t>
    </dgm:pt>
    <dgm:pt modelId="{5F486963-E955-4AB9-9A47-B0FF2DD95D6C}" type="sibTrans" cxnId="{A5EF7BFF-9285-4EF0-B5C4-6E50B346A147}">
      <dgm:prSet/>
      <dgm:spPr/>
      <dgm:t>
        <a:bodyPr/>
        <a:lstStyle/>
        <a:p>
          <a:endParaRPr lang="en-US"/>
        </a:p>
      </dgm:t>
    </dgm:pt>
    <dgm:pt modelId="{9017183C-07FA-4281-BE5E-21E0638AE7E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- Dificultades con la conciencia y subjetividad.</a:t>
          </a:r>
        </a:p>
      </dgm:t>
    </dgm:pt>
    <dgm:pt modelId="{D452861B-3E00-4C72-860E-DC36D8BD7AAA}" type="parTrans" cxnId="{0B78C981-5F49-4D73-AD81-0C8FF9E6E534}">
      <dgm:prSet/>
      <dgm:spPr/>
      <dgm:t>
        <a:bodyPr/>
        <a:lstStyle/>
        <a:p>
          <a:endParaRPr lang="en-US"/>
        </a:p>
      </dgm:t>
    </dgm:pt>
    <dgm:pt modelId="{B63B909B-229B-4E98-BFF2-EA8ABF1DE7A0}" type="sibTrans" cxnId="{0B78C981-5F49-4D73-AD81-0C8FF9E6E534}">
      <dgm:prSet/>
      <dgm:spPr/>
      <dgm:t>
        <a:bodyPr/>
        <a:lstStyle/>
        <a:p>
          <a:endParaRPr lang="en-US"/>
        </a:p>
      </dgm:t>
    </dgm:pt>
    <dgm:pt modelId="{7FF7C6B0-E1ED-4532-973B-3EFB5C5E43E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- Pluralismo epistemológico.</a:t>
          </a:r>
        </a:p>
      </dgm:t>
    </dgm:pt>
    <dgm:pt modelId="{EBFD88FF-FF20-4F64-A104-5DBC70BD453A}" type="parTrans" cxnId="{4479CA19-CFC3-4F1D-81FB-9BFC731FEEAE}">
      <dgm:prSet/>
      <dgm:spPr/>
      <dgm:t>
        <a:bodyPr/>
        <a:lstStyle/>
        <a:p>
          <a:endParaRPr lang="en-US"/>
        </a:p>
      </dgm:t>
    </dgm:pt>
    <dgm:pt modelId="{F02200E2-8BA3-4D04-A79B-4A86495FA885}" type="sibTrans" cxnId="{4479CA19-CFC3-4F1D-81FB-9BFC731FEEAE}">
      <dgm:prSet/>
      <dgm:spPr/>
      <dgm:t>
        <a:bodyPr/>
        <a:lstStyle/>
        <a:p>
          <a:endParaRPr lang="en-US"/>
        </a:p>
      </dgm:t>
    </dgm:pt>
    <dgm:pt modelId="{86BFDCBF-554B-4D0B-954B-7900CB303069}" type="pres">
      <dgm:prSet presAssocID="{242D2965-70BC-417E-9F3D-5E050DCCFEAF}" presName="root" presStyleCnt="0">
        <dgm:presLayoutVars>
          <dgm:dir/>
          <dgm:resizeHandles val="exact"/>
        </dgm:presLayoutVars>
      </dgm:prSet>
      <dgm:spPr/>
    </dgm:pt>
    <dgm:pt modelId="{A37D2C9E-EAB6-443C-A9F8-487356A9965E}" type="pres">
      <dgm:prSet presAssocID="{40C5EDB0-58D0-4B65-91FC-8D7C5DD20F08}" presName="compNode" presStyleCnt="0"/>
      <dgm:spPr/>
    </dgm:pt>
    <dgm:pt modelId="{74534CC6-0BF3-4795-B0DD-461C17BC1C38}" type="pres">
      <dgm:prSet presAssocID="{40C5EDB0-58D0-4B65-91FC-8D7C5DD20F08}" presName="bgRect" presStyleLbl="bgShp" presStyleIdx="0" presStyleCnt="3"/>
      <dgm:spPr/>
    </dgm:pt>
    <dgm:pt modelId="{F9C3AA9D-EDEF-4F62-8E76-0BE8933BCEF9}" type="pres">
      <dgm:prSet presAssocID="{40C5EDB0-58D0-4B65-91FC-8D7C5DD20F0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arty Mask"/>
        </a:ext>
      </dgm:extLst>
    </dgm:pt>
    <dgm:pt modelId="{65A8EA6B-C4F3-4E83-8878-1FD01A0B839B}" type="pres">
      <dgm:prSet presAssocID="{40C5EDB0-58D0-4B65-91FC-8D7C5DD20F08}" presName="spaceRect" presStyleCnt="0"/>
      <dgm:spPr/>
    </dgm:pt>
    <dgm:pt modelId="{2580D450-74E3-4D0C-959E-4101D57AB5A4}" type="pres">
      <dgm:prSet presAssocID="{40C5EDB0-58D0-4B65-91FC-8D7C5DD20F08}" presName="parTx" presStyleLbl="revTx" presStyleIdx="0" presStyleCnt="3">
        <dgm:presLayoutVars>
          <dgm:chMax val="0"/>
          <dgm:chPref val="0"/>
        </dgm:presLayoutVars>
      </dgm:prSet>
      <dgm:spPr/>
    </dgm:pt>
    <dgm:pt modelId="{E55669A2-D7D1-467A-B7A1-C861BEE6ABC3}" type="pres">
      <dgm:prSet presAssocID="{5F486963-E955-4AB9-9A47-B0FF2DD95D6C}" presName="sibTrans" presStyleCnt="0"/>
      <dgm:spPr/>
    </dgm:pt>
    <dgm:pt modelId="{92925C8B-6A06-491A-AA4B-5CD74D807B65}" type="pres">
      <dgm:prSet presAssocID="{9017183C-07FA-4281-BE5E-21E0638AE7EE}" presName="compNode" presStyleCnt="0"/>
      <dgm:spPr/>
    </dgm:pt>
    <dgm:pt modelId="{1FB0D005-1E46-4EC4-9ED1-4F4C0783C4DA}" type="pres">
      <dgm:prSet presAssocID="{9017183C-07FA-4281-BE5E-21E0638AE7EE}" presName="bgRect" presStyleLbl="bgShp" presStyleIdx="1" presStyleCnt="3"/>
      <dgm:spPr/>
    </dgm:pt>
    <dgm:pt modelId="{C914A43F-1CA4-435B-A329-0F9BEE45B91D}" type="pres">
      <dgm:prSet presAssocID="{9017183C-07FA-4281-BE5E-21E0638AE7E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fused Person"/>
        </a:ext>
      </dgm:extLst>
    </dgm:pt>
    <dgm:pt modelId="{A1A39B4D-2059-4224-97DC-A788FC6986CC}" type="pres">
      <dgm:prSet presAssocID="{9017183C-07FA-4281-BE5E-21E0638AE7EE}" presName="spaceRect" presStyleCnt="0"/>
      <dgm:spPr/>
    </dgm:pt>
    <dgm:pt modelId="{77CB4D52-C1E8-44B1-87EF-9C75EBA7F9A1}" type="pres">
      <dgm:prSet presAssocID="{9017183C-07FA-4281-BE5E-21E0638AE7EE}" presName="parTx" presStyleLbl="revTx" presStyleIdx="1" presStyleCnt="3">
        <dgm:presLayoutVars>
          <dgm:chMax val="0"/>
          <dgm:chPref val="0"/>
        </dgm:presLayoutVars>
      </dgm:prSet>
      <dgm:spPr/>
    </dgm:pt>
    <dgm:pt modelId="{4DC624D4-A0A5-4620-8434-142D0F7BA6F3}" type="pres">
      <dgm:prSet presAssocID="{B63B909B-229B-4E98-BFF2-EA8ABF1DE7A0}" presName="sibTrans" presStyleCnt="0"/>
      <dgm:spPr/>
    </dgm:pt>
    <dgm:pt modelId="{05653AEC-FB6F-44CF-9329-2B3BA6BADC84}" type="pres">
      <dgm:prSet presAssocID="{7FF7C6B0-E1ED-4532-973B-3EFB5C5E43EC}" presName="compNode" presStyleCnt="0"/>
      <dgm:spPr/>
    </dgm:pt>
    <dgm:pt modelId="{DDAE0279-007C-46C7-A3D4-449D7E4AAFBE}" type="pres">
      <dgm:prSet presAssocID="{7FF7C6B0-E1ED-4532-973B-3EFB5C5E43EC}" presName="bgRect" presStyleLbl="bgShp" presStyleIdx="2" presStyleCnt="3"/>
      <dgm:spPr/>
    </dgm:pt>
    <dgm:pt modelId="{4EC5064A-47D8-4978-A290-6683F503EC5F}" type="pres">
      <dgm:prSet presAssocID="{7FF7C6B0-E1ED-4532-973B-3EFB5C5E43E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ca de verificación"/>
        </a:ext>
      </dgm:extLst>
    </dgm:pt>
    <dgm:pt modelId="{DDE95E3B-F186-4C41-B57A-EBAEA1D0CBB3}" type="pres">
      <dgm:prSet presAssocID="{7FF7C6B0-E1ED-4532-973B-3EFB5C5E43EC}" presName="spaceRect" presStyleCnt="0"/>
      <dgm:spPr/>
    </dgm:pt>
    <dgm:pt modelId="{42E379F8-29B8-4B6A-B914-464010F0F1D5}" type="pres">
      <dgm:prSet presAssocID="{7FF7C6B0-E1ED-4532-973B-3EFB5C5E43EC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7B3DB205-1679-4F62-88E1-1734B3E0E831}" type="presOf" srcId="{9017183C-07FA-4281-BE5E-21E0638AE7EE}" destId="{77CB4D52-C1E8-44B1-87EF-9C75EBA7F9A1}" srcOrd="0" destOrd="0" presId="urn:microsoft.com/office/officeart/2018/2/layout/IconVerticalSolidList"/>
    <dgm:cxn modelId="{4479CA19-CFC3-4F1D-81FB-9BFC731FEEAE}" srcId="{242D2965-70BC-417E-9F3D-5E050DCCFEAF}" destId="{7FF7C6B0-E1ED-4532-973B-3EFB5C5E43EC}" srcOrd="2" destOrd="0" parTransId="{EBFD88FF-FF20-4F64-A104-5DBC70BD453A}" sibTransId="{F02200E2-8BA3-4D04-A79B-4A86495FA885}"/>
    <dgm:cxn modelId="{0B78C981-5F49-4D73-AD81-0C8FF9E6E534}" srcId="{242D2965-70BC-417E-9F3D-5E050DCCFEAF}" destId="{9017183C-07FA-4281-BE5E-21E0638AE7EE}" srcOrd="1" destOrd="0" parTransId="{D452861B-3E00-4C72-860E-DC36D8BD7AAA}" sibTransId="{B63B909B-229B-4E98-BFF2-EA8ABF1DE7A0}"/>
    <dgm:cxn modelId="{B4B69DEF-BFBA-4D43-AAF7-7405BD08DAF7}" type="presOf" srcId="{40C5EDB0-58D0-4B65-91FC-8D7C5DD20F08}" destId="{2580D450-74E3-4D0C-959E-4101D57AB5A4}" srcOrd="0" destOrd="0" presId="urn:microsoft.com/office/officeart/2018/2/layout/IconVerticalSolidList"/>
    <dgm:cxn modelId="{3C6A5BF1-D9F1-45AD-9C20-8EF637D81B2C}" type="presOf" srcId="{7FF7C6B0-E1ED-4532-973B-3EFB5C5E43EC}" destId="{42E379F8-29B8-4B6A-B914-464010F0F1D5}" srcOrd="0" destOrd="0" presId="urn:microsoft.com/office/officeart/2018/2/layout/IconVerticalSolidList"/>
    <dgm:cxn modelId="{7D7B6FF6-C77C-412D-A584-659C2CD14AA9}" type="presOf" srcId="{242D2965-70BC-417E-9F3D-5E050DCCFEAF}" destId="{86BFDCBF-554B-4D0B-954B-7900CB303069}" srcOrd="0" destOrd="0" presId="urn:microsoft.com/office/officeart/2018/2/layout/IconVerticalSolidList"/>
    <dgm:cxn modelId="{A5EF7BFF-9285-4EF0-B5C4-6E50B346A147}" srcId="{242D2965-70BC-417E-9F3D-5E050DCCFEAF}" destId="{40C5EDB0-58D0-4B65-91FC-8D7C5DD20F08}" srcOrd="0" destOrd="0" parTransId="{89BC7ED6-FF20-4527-926D-391B020481F8}" sibTransId="{5F486963-E955-4AB9-9A47-B0FF2DD95D6C}"/>
    <dgm:cxn modelId="{9AE75AED-2DC7-47FE-9D28-3CC482AAE1ED}" type="presParOf" srcId="{86BFDCBF-554B-4D0B-954B-7900CB303069}" destId="{A37D2C9E-EAB6-443C-A9F8-487356A9965E}" srcOrd="0" destOrd="0" presId="urn:microsoft.com/office/officeart/2018/2/layout/IconVerticalSolidList"/>
    <dgm:cxn modelId="{8136D8EE-4971-4E9C-83B5-3C7B7D94E4A1}" type="presParOf" srcId="{A37D2C9E-EAB6-443C-A9F8-487356A9965E}" destId="{74534CC6-0BF3-4795-B0DD-461C17BC1C38}" srcOrd="0" destOrd="0" presId="urn:microsoft.com/office/officeart/2018/2/layout/IconVerticalSolidList"/>
    <dgm:cxn modelId="{E78F4A1F-70B5-400C-AC7E-BA6E078DFD19}" type="presParOf" srcId="{A37D2C9E-EAB6-443C-A9F8-487356A9965E}" destId="{F9C3AA9D-EDEF-4F62-8E76-0BE8933BCEF9}" srcOrd="1" destOrd="0" presId="urn:microsoft.com/office/officeart/2018/2/layout/IconVerticalSolidList"/>
    <dgm:cxn modelId="{8AC24AE7-C0D6-45E2-840D-FAC40C4D474D}" type="presParOf" srcId="{A37D2C9E-EAB6-443C-A9F8-487356A9965E}" destId="{65A8EA6B-C4F3-4E83-8878-1FD01A0B839B}" srcOrd="2" destOrd="0" presId="urn:microsoft.com/office/officeart/2018/2/layout/IconVerticalSolidList"/>
    <dgm:cxn modelId="{9A4D5B59-E229-4703-92AC-189316F60AC3}" type="presParOf" srcId="{A37D2C9E-EAB6-443C-A9F8-487356A9965E}" destId="{2580D450-74E3-4D0C-959E-4101D57AB5A4}" srcOrd="3" destOrd="0" presId="urn:microsoft.com/office/officeart/2018/2/layout/IconVerticalSolidList"/>
    <dgm:cxn modelId="{9A384112-6B69-424D-949F-646C0432CACB}" type="presParOf" srcId="{86BFDCBF-554B-4D0B-954B-7900CB303069}" destId="{E55669A2-D7D1-467A-B7A1-C861BEE6ABC3}" srcOrd="1" destOrd="0" presId="urn:microsoft.com/office/officeart/2018/2/layout/IconVerticalSolidList"/>
    <dgm:cxn modelId="{40EC5D0B-8102-4760-8245-A5112A558B99}" type="presParOf" srcId="{86BFDCBF-554B-4D0B-954B-7900CB303069}" destId="{92925C8B-6A06-491A-AA4B-5CD74D807B65}" srcOrd="2" destOrd="0" presId="urn:microsoft.com/office/officeart/2018/2/layout/IconVerticalSolidList"/>
    <dgm:cxn modelId="{C35B43EE-AEEA-4A83-A8F3-7A8589240F4A}" type="presParOf" srcId="{92925C8B-6A06-491A-AA4B-5CD74D807B65}" destId="{1FB0D005-1E46-4EC4-9ED1-4F4C0783C4DA}" srcOrd="0" destOrd="0" presId="urn:microsoft.com/office/officeart/2018/2/layout/IconVerticalSolidList"/>
    <dgm:cxn modelId="{DB3F5FEF-5566-4A50-851F-E6AC63E5D7D7}" type="presParOf" srcId="{92925C8B-6A06-491A-AA4B-5CD74D807B65}" destId="{C914A43F-1CA4-435B-A329-0F9BEE45B91D}" srcOrd="1" destOrd="0" presId="urn:microsoft.com/office/officeart/2018/2/layout/IconVerticalSolidList"/>
    <dgm:cxn modelId="{93E30996-F760-4956-A39C-A89B1D7AD3F1}" type="presParOf" srcId="{92925C8B-6A06-491A-AA4B-5CD74D807B65}" destId="{A1A39B4D-2059-4224-97DC-A788FC6986CC}" srcOrd="2" destOrd="0" presId="urn:microsoft.com/office/officeart/2018/2/layout/IconVerticalSolidList"/>
    <dgm:cxn modelId="{F0B1F018-9846-49C4-98BC-CD2C1393BFEC}" type="presParOf" srcId="{92925C8B-6A06-491A-AA4B-5CD74D807B65}" destId="{77CB4D52-C1E8-44B1-87EF-9C75EBA7F9A1}" srcOrd="3" destOrd="0" presId="urn:microsoft.com/office/officeart/2018/2/layout/IconVerticalSolidList"/>
    <dgm:cxn modelId="{FA461836-A3C1-4692-95C0-EEBABDD7F5DB}" type="presParOf" srcId="{86BFDCBF-554B-4D0B-954B-7900CB303069}" destId="{4DC624D4-A0A5-4620-8434-142D0F7BA6F3}" srcOrd="3" destOrd="0" presId="urn:microsoft.com/office/officeart/2018/2/layout/IconVerticalSolidList"/>
    <dgm:cxn modelId="{AD0108DE-9E8E-4733-8D6B-87190D68D576}" type="presParOf" srcId="{86BFDCBF-554B-4D0B-954B-7900CB303069}" destId="{05653AEC-FB6F-44CF-9329-2B3BA6BADC84}" srcOrd="4" destOrd="0" presId="urn:microsoft.com/office/officeart/2018/2/layout/IconVerticalSolidList"/>
    <dgm:cxn modelId="{FD03CA5D-E046-4FE3-A1BF-40E0D315E9EE}" type="presParOf" srcId="{05653AEC-FB6F-44CF-9329-2B3BA6BADC84}" destId="{DDAE0279-007C-46C7-A3D4-449D7E4AAFBE}" srcOrd="0" destOrd="0" presId="urn:microsoft.com/office/officeart/2018/2/layout/IconVerticalSolidList"/>
    <dgm:cxn modelId="{3E8B8553-65B4-4CC4-9A97-BE0E631F19B8}" type="presParOf" srcId="{05653AEC-FB6F-44CF-9329-2B3BA6BADC84}" destId="{4EC5064A-47D8-4978-A290-6683F503EC5F}" srcOrd="1" destOrd="0" presId="urn:microsoft.com/office/officeart/2018/2/layout/IconVerticalSolidList"/>
    <dgm:cxn modelId="{CD2948FB-8545-440F-9D4C-CADE185FD19A}" type="presParOf" srcId="{05653AEC-FB6F-44CF-9329-2B3BA6BADC84}" destId="{DDE95E3B-F186-4C41-B57A-EBAEA1D0CBB3}" srcOrd="2" destOrd="0" presId="urn:microsoft.com/office/officeart/2018/2/layout/IconVerticalSolidList"/>
    <dgm:cxn modelId="{EDDF52DE-4D49-4BD8-89D1-D39699729EAA}" type="presParOf" srcId="{05653AEC-FB6F-44CF-9329-2B3BA6BADC84}" destId="{42E379F8-29B8-4B6A-B914-464010F0F1D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A51231C-1A31-4CCB-809F-909A9FB522B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3C56942-C457-4BC2-8865-887BD03E85BA}">
      <dgm:prSet/>
      <dgm:spPr/>
      <dgm:t>
        <a:bodyPr/>
        <a:lstStyle/>
        <a:p>
          <a:r>
            <a:rPr lang="en-US"/>
            <a:t>- Influencia en los métodos de investigación.</a:t>
          </a:r>
        </a:p>
      </dgm:t>
    </dgm:pt>
    <dgm:pt modelId="{D8F22110-9EAC-405E-9D83-3DD2534FF4A0}" type="parTrans" cxnId="{BE282347-9125-4EA8-95B4-EBB3BEA063B7}">
      <dgm:prSet/>
      <dgm:spPr/>
      <dgm:t>
        <a:bodyPr/>
        <a:lstStyle/>
        <a:p>
          <a:endParaRPr lang="en-US"/>
        </a:p>
      </dgm:t>
    </dgm:pt>
    <dgm:pt modelId="{E32033A4-DDFF-40F9-BE5A-29EAC30C196A}" type="sibTrans" cxnId="{BE282347-9125-4EA8-95B4-EBB3BEA063B7}">
      <dgm:prSet/>
      <dgm:spPr/>
      <dgm:t>
        <a:bodyPr/>
        <a:lstStyle/>
        <a:p>
          <a:endParaRPr lang="en-US"/>
        </a:p>
      </dgm:t>
    </dgm:pt>
    <dgm:pt modelId="{B1D2426F-E4DF-4B8F-AB53-55FC8FC565A0}">
      <dgm:prSet/>
      <dgm:spPr/>
      <dgm:t>
        <a:bodyPr/>
        <a:lstStyle/>
        <a:p>
          <a:r>
            <a:rPr lang="en-US"/>
            <a:t>- Preguntas que promueve o limita.</a:t>
          </a:r>
        </a:p>
      </dgm:t>
    </dgm:pt>
    <dgm:pt modelId="{428C88BD-6D5C-41CD-A663-353FFB39529D}" type="parTrans" cxnId="{C1679DB1-8FA1-4D78-AAA6-0994CF7E9502}">
      <dgm:prSet/>
      <dgm:spPr/>
      <dgm:t>
        <a:bodyPr/>
        <a:lstStyle/>
        <a:p>
          <a:endParaRPr lang="en-US"/>
        </a:p>
      </dgm:t>
    </dgm:pt>
    <dgm:pt modelId="{45C04958-E1FC-4331-98AE-18AF3927107F}" type="sibTrans" cxnId="{C1679DB1-8FA1-4D78-AAA6-0994CF7E9502}">
      <dgm:prSet/>
      <dgm:spPr/>
      <dgm:t>
        <a:bodyPr/>
        <a:lstStyle/>
        <a:p>
          <a:endParaRPr lang="en-US"/>
        </a:p>
      </dgm:t>
    </dgm:pt>
    <dgm:pt modelId="{9EE37218-8F72-4027-9DDC-C3E0631EA01B}">
      <dgm:prSet/>
      <dgm:spPr/>
      <dgm:t>
        <a:bodyPr/>
        <a:lstStyle/>
        <a:p>
          <a:r>
            <a:rPr lang="en-US"/>
            <a:t>- Relación con paradigmas cuantitativos.</a:t>
          </a:r>
        </a:p>
      </dgm:t>
    </dgm:pt>
    <dgm:pt modelId="{C50C9DE9-FAA1-4771-960D-6A3AE735E0ED}" type="parTrans" cxnId="{CBFBCB03-D4ED-4371-983D-C8878AE9A850}">
      <dgm:prSet/>
      <dgm:spPr/>
      <dgm:t>
        <a:bodyPr/>
        <a:lstStyle/>
        <a:p>
          <a:endParaRPr lang="en-US"/>
        </a:p>
      </dgm:t>
    </dgm:pt>
    <dgm:pt modelId="{FFC64214-5583-4EB3-B1A5-D944DB361DA3}" type="sibTrans" cxnId="{CBFBCB03-D4ED-4371-983D-C8878AE9A850}">
      <dgm:prSet/>
      <dgm:spPr/>
      <dgm:t>
        <a:bodyPr/>
        <a:lstStyle/>
        <a:p>
          <a:endParaRPr lang="en-US"/>
        </a:p>
      </dgm:t>
    </dgm:pt>
    <dgm:pt modelId="{098FAFA6-158B-2E4B-B102-80B518CA2098}" type="pres">
      <dgm:prSet presAssocID="{EA51231C-1A31-4CCB-809F-909A9FB522B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53F5EF1-6468-AB4C-87B8-10BA7A91C807}" type="pres">
      <dgm:prSet presAssocID="{43C56942-C457-4BC2-8865-887BD03E85BA}" presName="hierRoot1" presStyleCnt="0"/>
      <dgm:spPr/>
    </dgm:pt>
    <dgm:pt modelId="{9DAA1CBF-7EE2-E94A-80F7-39C5D23866BB}" type="pres">
      <dgm:prSet presAssocID="{43C56942-C457-4BC2-8865-887BD03E85BA}" presName="composite" presStyleCnt="0"/>
      <dgm:spPr/>
    </dgm:pt>
    <dgm:pt modelId="{598C5925-61ED-1647-86C1-8F082A020B30}" type="pres">
      <dgm:prSet presAssocID="{43C56942-C457-4BC2-8865-887BD03E85BA}" presName="background" presStyleLbl="node0" presStyleIdx="0" presStyleCnt="3"/>
      <dgm:spPr/>
    </dgm:pt>
    <dgm:pt modelId="{D19C87C4-4F5D-874E-A93E-254E952B27D3}" type="pres">
      <dgm:prSet presAssocID="{43C56942-C457-4BC2-8865-887BD03E85BA}" presName="text" presStyleLbl="fgAcc0" presStyleIdx="0" presStyleCnt="3">
        <dgm:presLayoutVars>
          <dgm:chPref val="3"/>
        </dgm:presLayoutVars>
      </dgm:prSet>
      <dgm:spPr/>
    </dgm:pt>
    <dgm:pt modelId="{17FE1BEE-1B8E-3249-A1A0-AB35148268D8}" type="pres">
      <dgm:prSet presAssocID="{43C56942-C457-4BC2-8865-887BD03E85BA}" presName="hierChild2" presStyleCnt="0"/>
      <dgm:spPr/>
    </dgm:pt>
    <dgm:pt modelId="{AA326E7B-808F-D748-B697-6C729337FC20}" type="pres">
      <dgm:prSet presAssocID="{B1D2426F-E4DF-4B8F-AB53-55FC8FC565A0}" presName="hierRoot1" presStyleCnt="0"/>
      <dgm:spPr/>
    </dgm:pt>
    <dgm:pt modelId="{B7361A3F-3A90-3D49-99EB-ACB3E4381FC7}" type="pres">
      <dgm:prSet presAssocID="{B1D2426F-E4DF-4B8F-AB53-55FC8FC565A0}" presName="composite" presStyleCnt="0"/>
      <dgm:spPr/>
    </dgm:pt>
    <dgm:pt modelId="{9D81AB29-7221-6A40-99A0-37F8DF32F80C}" type="pres">
      <dgm:prSet presAssocID="{B1D2426F-E4DF-4B8F-AB53-55FC8FC565A0}" presName="background" presStyleLbl="node0" presStyleIdx="1" presStyleCnt="3"/>
      <dgm:spPr/>
    </dgm:pt>
    <dgm:pt modelId="{1CF5258D-43B9-C347-83DE-0990F4429B11}" type="pres">
      <dgm:prSet presAssocID="{B1D2426F-E4DF-4B8F-AB53-55FC8FC565A0}" presName="text" presStyleLbl="fgAcc0" presStyleIdx="1" presStyleCnt="3">
        <dgm:presLayoutVars>
          <dgm:chPref val="3"/>
        </dgm:presLayoutVars>
      </dgm:prSet>
      <dgm:spPr/>
    </dgm:pt>
    <dgm:pt modelId="{ED6EBC43-D1F0-D244-9A8B-184256382B5A}" type="pres">
      <dgm:prSet presAssocID="{B1D2426F-E4DF-4B8F-AB53-55FC8FC565A0}" presName="hierChild2" presStyleCnt="0"/>
      <dgm:spPr/>
    </dgm:pt>
    <dgm:pt modelId="{CF54BB82-07FC-8C41-8C62-6D9C86D68C30}" type="pres">
      <dgm:prSet presAssocID="{9EE37218-8F72-4027-9DDC-C3E0631EA01B}" presName="hierRoot1" presStyleCnt="0"/>
      <dgm:spPr/>
    </dgm:pt>
    <dgm:pt modelId="{9DF48CF4-4913-8747-B219-C29AD0D3C848}" type="pres">
      <dgm:prSet presAssocID="{9EE37218-8F72-4027-9DDC-C3E0631EA01B}" presName="composite" presStyleCnt="0"/>
      <dgm:spPr/>
    </dgm:pt>
    <dgm:pt modelId="{62C2B398-048A-144F-9A9C-6404BAC3F953}" type="pres">
      <dgm:prSet presAssocID="{9EE37218-8F72-4027-9DDC-C3E0631EA01B}" presName="background" presStyleLbl="node0" presStyleIdx="2" presStyleCnt="3"/>
      <dgm:spPr/>
    </dgm:pt>
    <dgm:pt modelId="{8C0A17B0-893C-EE4C-B6FA-4421C5B4B7F1}" type="pres">
      <dgm:prSet presAssocID="{9EE37218-8F72-4027-9DDC-C3E0631EA01B}" presName="text" presStyleLbl="fgAcc0" presStyleIdx="2" presStyleCnt="3">
        <dgm:presLayoutVars>
          <dgm:chPref val="3"/>
        </dgm:presLayoutVars>
      </dgm:prSet>
      <dgm:spPr/>
    </dgm:pt>
    <dgm:pt modelId="{7FD2236C-89D5-FE44-9230-7C1AB7DBB150}" type="pres">
      <dgm:prSet presAssocID="{9EE37218-8F72-4027-9DDC-C3E0631EA01B}" presName="hierChild2" presStyleCnt="0"/>
      <dgm:spPr/>
    </dgm:pt>
  </dgm:ptLst>
  <dgm:cxnLst>
    <dgm:cxn modelId="{CBFBCB03-D4ED-4371-983D-C8878AE9A850}" srcId="{EA51231C-1A31-4CCB-809F-909A9FB522BC}" destId="{9EE37218-8F72-4027-9DDC-C3E0631EA01B}" srcOrd="2" destOrd="0" parTransId="{C50C9DE9-FAA1-4771-960D-6A3AE735E0ED}" sibTransId="{FFC64214-5583-4EB3-B1A5-D944DB361DA3}"/>
    <dgm:cxn modelId="{4195F309-B9CD-E744-B5EA-0CE837007F15}" type="presOf" srcId="{B1D2426F-E4DF-4B8F-AB53-55FC8FC565A0}" destId="{1CF5258D-43B9-C347-83DE-0990F4429B11}" srcOrd="0" destOrd="0" presId="urn:microsoft.com/office/officeart/2005/8/layout/hierarchy1"/>
    <dgm:cxn modelId="{3DE15B37-1F88-4549-9334-5474447AC834}" type="presOf" srcId="{43C56942-C457-4BC2-8865-887BD03E85BA}" destId="{D19C87C4-4F5D-874E-A93E-254E952B27D3}" srcOrd="0" destOrd="0" presId="urn:microsoft.com/office/officeart/2005/8/layout/hierarchy1"/>
    <dgm:cxn modelId="{BE282347-9125-4EA8-95B4-EBB3BEA063B7}" srcId="{EA51231C-1A31-4CCB-809F-909A9FB522BC}" destId="{43C56942-C457-4BC2-8865-887BD03E85BA}" srcOrd="0" destOrd="0" parTransId="{D8F22110-9EAC-405E-9D83-3DD2534FF4A0}" sibTransId="{E32033A4-DDFF-40F9-BE5A-29EAC30C196A}"/>
    <dgm:cxn modelId="{C1679DB1-8FA1-4D78-AAA6-0994CF7E9502}" srcId="{EA51231C-1A31-4CCB-809F-909A9FB522BC}" destId="{B1D2426F-E4DF-4B8F-AB53-55FC8FC565A0}" srcOrd="1" destOrd="0" parTransId="{428C88BD-6D5C-41CD-A663-353FFB39529D}" sibTransId="{45C04958-E1FC-4331-98AE-18AF3927107F}"/>
    <dgm:cxn modelId="{E288F9FE-F582-8B43-BD25-862DDABC45A6}" type="presOf" srcId="{9EE37218-8F72-4027-9DDC-C3E0631EA01B}" destId="{8C0A17B0-893C-EE4C-B6FA-4421C5B4B7F1}" srcOrd="0" destOrd="0" presId="urn:microsoft.com/office/officeart/2005/8/layout/hierarchy1"/>
    <dgm:cxn modelId="{09E12CFF-17F1-3B4B-9198-0DA487020EF0}" type="presOf" srcId="{EA51231C-1A31-4CCB-809F-909A9FB522BC}" destId="{098FAFA6-158B-2E4B-B102-80B518CA2098}" srcOrd="0" destOrd="0" presId="urn:microsoft.com/office/officeart/2005/8/layout/hierarchy1"/>
    <dgm:cxn modelId="{0918B416-BFDD-8845-8958-FE8799BC5581}" type="presParOf" srcId="{098FAFA6-158B-2E4B-B102-80B518CA2098}" destId="{E53F5EF1-6468-AB4C-87B8-10BA7A91C807}" srcOrd="0" destOrd="0" presId="urn:microsoft.com/office/officeart/2005/8/layout/hierarchy1"/>
    <dgm:cxn modelId="{2B5E0FB1-9779-BF4F-9609-A3FFD22086D0}" type="presParOf" srcId="{E53F5EF1-6468-AB4C-87B8-10BA7A91C807}" destId="{9DAA1CBF-7EE2-E94A-80F7-39C5D23866BB}" srcOrd="0" destOrd="0" presId="urn:microsoft.com/office/officeart/2005/8/layout/hierarchy1"/>
    <dgm:cxn modelId="{362510FE-0C2B-7648-AD15-1BA032FABE2B}" type="presParOf" srcId="{9DAA1CBF-7EE2-E94A-80F7-39C5D23866BB}" destId="{598C5925-61ED-1647-86C1-8F082A020B30}" srcOrd="0" destOrd="0" presId="urn:microsoft.com/office/officeart/2005/8/layout/hierarchy1"/>
    <dgm:cxn modelId="{C4BFA9B8-0CD6-2A4A-BDF9-3DF49B4061CD}" type="presParOf" srcId="{9DAA1CBF-7EE2-E94A-80F7-39C5D23866BB}" destId="{D19C87C4-4F5D-874E-A93E-254E952B27D3}" srcOrd="1" destOrd="0" presId="urn:microsoft.com/office/officeart/2005/8/layout/hierarchy1"/>
    <dgm:cxn modelId="{5E065F46-9798-D043-897E-4256147667C1}" type="presParOf" srcId="{E53F5EF1-6468-AB4C-87B8-10BA7A91C807}" destId="{17FE1BEE-1B8E-3249-A1A0-AB35148268D8}" srcOrd="1" destOrd="0" presId="urn:microsoft.com/office/officeart/2005/8/layout/hierarchy1"/>
    <dgm:cxn modelId="{BA8812B2-A782-2840-95D2-6474090FB969}" type="presParOf" srcId="{098FAFA6-158B-2E4B-B102-80B518CA2098}" destId="{AA326E7B-808F-D748-B697-6C729337FC20}" srcOrd="1" destOrd="0" presId="urn:microsoft.com/office/officeart/2005/8/layout/hierarchy1"/>
    <dgm:cxn modelId="{ECC08E8D-E26E-C541-A3C4-C2EAFE12939D}" type="presParOf" srcId="{AA326E7B-808F-D748-B697-6C729337FC20}" destId="{B7361A3F-3A90-3D49-99EB-ACB3E4381FC7}" srcOrd="0" destOrd="0" presId="urn:microsoft.com/office/officeart/2005/8/layout/hierarchy1"/>
    <dgm:cxn modelId="{5CAE3673-17D0-0048-AA01-DFE00A3782BB}" type="presParOf" srcId="{B7361A3F-3A90-3D49-99EB-ACB3E4381FC7}" destId="{9D81AB29-7221-6A40-99A0-37F8DF32F80C}" srcOrd="0" destOrd="0" presId="urn:microsoft.com/office/officeart/2005/8/layout/hierarchy1"/>
    <dgm:cxn modelId="{B171225B-7EE9-1145-8194-ECFBE479C10B}" type="presParOf" srcId="{B7361A3F-3A90-3D49-99EB-ACB3E4381FC7}" destId="{1CF5258D-43B9-C347-83DE-0990F4429B11}" srcOrd="1" destOrd="0" presId="urn:microsoft.com/office/officeart/2005/8/layout/hierarchy1"/>
    <dgm:cxn modelId="{D5F04FFD-F5C1-074D-A9BD-AE58003C1CF8}" type="presParOf" srcId="{AA326E7B-808F-D748-B697-6C729337FC20}" destId="{ED6EBC43-D1F0-D244-9A8B-184256382B5A}" srcOrd="1" destOrd="0" presId="urn:microsoft.com/office/officeart/2005/8/layout/hierarchy1"/>
    <dgm:cxn modelId="{D1F513D7-FCCF-3A4C-A6D4-5E6286BEBBD2}" type="presParOf" srcId="{098FAFA6-158B-2E4B-B102-80B518CA2098}" destId="{CF54BB82-07FC-8C41-8C62-6D9C86D68C30}" srcOrd="2" destOrd="0" presId="urn:microsoft.com/office/officeart/2005/8/layout/hierarchy1"/>
    <dgm:cxn modelId="{152F3C12-E191-A54A-BA61-9DACB049ABF7}" type="presParOf" srcId="{CF54BB82-07FC-8C41-8C62-6D9C86D68C30}" destId="{9DF48CF4-4913-8747-B219-C29AD0D3C848}" srcOrd="0" destOrd="0" presId="urn:microsoft.com/office/officeart/2005/8/layout/hierarchy1"/>
    <dgm:cxn modelId="{A55AED78-2BA1-3A45-AB0F-B86464A0B37C}" type="presParOf" srcId="{9DF48CF4-4913-8747-B219-C29AD0D3C848}" destId="{62C2B398-048A-144F-9A9C-6404BAC3F953}" srcOrd="0" destOrd="0" presId="urn:microsoft.com/office/officeart/2005/8/layout/hierarchy1"/>
    <dgm:cxn modelId="{C7DD2806-FDE2-474A-AA05-137A6F8F8D4F}" type="presParOf" srcId="{9DF48CF4-4913-8747-B219-C29AD0D3C848}" destId="{8C0A17B0-893C-EE4C-B6FA-4421C5B4B7F1}" srcOrd="1" destOrd="0" presId="urn:microsoft.com/office/officeart/2005/8/layout/hierarchy1"/>
    <dgm:cxn modelId="{DAA63C62-03E6-EC4A-BD4F-0DBF017C35D3}" type="presParOf" srcId="{CF54BB82-07FC-8C41-8C62-6D9C86D68C30}" destId="{7FD2236C-89D5-FE44-9230-7C1AB7DBB15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4352B3-9FA1-2E41-8E40-17F8F84051E6}">
      <dsp:nvSpPr>
        <dsp:cNvPr id="0" name=""/>
        <dsp:cNvSpPr/>
      </dsp:nvSpPr>
      <dsp:spPr>
        <a:xfrm>
          <a:off x="0" y="991179"/>
          <a:ext cx="2305088" cy="1463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7D89EF-7DDF-A246-9D44-45B31BAB2981}">
      <dsp:nvSpPr>
        <dsp:cNvPr id="0" name=""/>
        <dsp:cNvSpPr/>
      </dsp:nvSpPr>
      <dsp:spPr>
        <a:xfrm>
          <a:off x="256120" y="1234494"/>
          <a:ext cx="2305088" cy="1463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- </a:t>
          </a:r>
          <a:r>
            <a:rPr lang="en-US" sz="1600" kern="1200" dirty="0" err="1"/>
            <a:t>Corriente</a:t>
          </a:r>
          <a:r>
            <a:rPr lang="en-US" sz="1600" kern="1200" dirty="0"/>
            <a:t> </a:t>
          </a:r>
          <a:r>
            <a:rPr lang="en-US" sz="1600" kern="1200" dirty="0" err="1"/>
            <a:t>filosófica</a:t>
          </a:r>
          <a:r>
            <a:rPr lang="en-US" sz="1600" kern="1200" dirty="0"/>
            <a:t> que </a:t>
          </a:r>
          <a:r>
            <a:rPr lang="en-US" sz="1600" kern="1200" dirty="0" err="1"/>
            <a:t>afirma</a:t>
          </a:r>
          <a:r>
            <a:rPr lang="en-US" sz="1600" kern="1200" dirty="0"/>
            <a:t> que la </a:t>
          </a:r>
          <a:r>
            <a:rPr lang="en-US" sz="1600" kern="1200" dirty="0" err="1"/>
            <a:t>realidad</a:t>
          </a:r>
          <a:r>
            <a:rPr lang="en-US" sz="1600" kern="1200" dirty="0"/>
            <a:t> </a:t>
          </a:r>
          <a:r>
            <a:rPr lang="en-US" sz="1600" kern="1200" dirty="0" err="1"/>
            <a:t>está</a:t>
          </a:r>
          <a:r>
            <a:rPr lang="en-US" sz="1600" kern="1200" dirty="0"/>
            <a:t> </a:t>
          </a:r>
          <a:r>
            <a:rPr lang="en-US" sz="1600" kern="1200" dirty="0" err="1"/>
            <a:t>compuesta</a:t>
          </a:r>
          <a:r>
            <a:rPr lang="en-US" sz="1600" kern="1200" dirty="0"/>
            <a:t> </a:t>
          </a:r>
          <a:r>
            <a:rPr lang="en-US" sz="1600" kern="1200" dirty="0" err="1"/>
            <a:t>exclusivamente</a:t>
          </a:r>
          <a:r>
            <a:rPr lang="en-US" sz="1600" kern="1200" dirty="0"/>
            <a:t> </a:t>
          </a:r>
          <a:r>
            <a:rPr lang="en-US" sz="1600" kern="1200" dirty="0" err="1"/>
            <a:t>por</a:t>
          </a:r>
          <a:r>
            <a:rPr lang="en-US" sz="1600" kern="1200" dirty="0"/>
            <a:t> </a:t>
          </a:r>
          <a:r>
            <a:rPr lang="en-US" sz="1600" kern="1200" dirty="0" err="1"/>
            <a:t>materia</a:t>
          </a:r>
          <a:r>
            <a:rPr lang="en-US" sz="1600" kern="1200" dirty="0"/>
            <a:t>.</a:t>
          </a:r>
        </a:p>
      </dsp:txBody>
      <dsp:txXfrm>
        <a:off x="298991" y="1277365"/>
        <a:ext cx="2219346" cy="1377989"/>
      </dsp:txXfrm>
    </dsp:sp>
    <dsp:sp modelId="{E1F495F7-EC9E-7C4F-9FA1-4527396DDC96}">
      <dsp:nvSpPr>
        <dsp:cNvPr id="0" name=""/>
        <dsp:cNvSpPr/>
      </dsp:nvSpPr>
      <dsp:spPr>
        <a:xfrm>
          <a:off x="2817330" y="991179"/>
          <a:ext cx="2305088" cy="1463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0A10BF-EE1B-1040-AE28-6A47748302E9}">
      <dsp:nvSpPr>
        <dsp:cNvPr id="0" name=""/>
        <dsp:cNvSpPr/>
      </dsp:nvSpPr>
      <dsp:spPr>
        <a:xfrm>
          <a:off x="3073451" y="1234494"/>
          <a:ext cx="2305088" cy="1463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- Niega la existencia de entidades inmateriales.</a:t>
          </a:r>
        </a:p>
      </dsp:txBody>
      <dsp:txXfrm>
        <a:off x="3116322" y="1277365"/>
        <a:ext cx="2219346" cy="1377989"/>
      </dsp:txXfrm>
    </dsp:sp>
    <dsp:sp modelId="{90A12547-05CF-4740-9129-AD3D843B35B8}">
      <dsp:nvSpPr>
        <dsp:cNvPr id="0" name=""/>
        <dsp:cNvSpPr/>
      </dsp:nvSpPr>
      <dsp:spPr>
        <a:xfrm>
          <a:off x="5634661" y="991179"/>
          <a:ext cx="2305088" cy="1463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77F000-F31A-784A-95B5-5D03B87F4CB1}">
      <dsp:nvSpPr>
        <dsp:cNvPr id="0" name=""/>
        <dsp:cNvSpPr/>
      </dsp:nvSpPr>
      <dsp:spPr>
        <a:xfrm>
          <a:off x="5890782" y="1234494"/>
          <a:ext cx="2305088" cy="1463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- Se opone al idealismo.</a:t>
          </a:r>
        </a:p>
      </dsp:txBody>
      <dsp:txXfrm>
        <a:off x="5933653" y="1277365"/>
        <a:ext cx="2219346" cy="13779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2FB209-B4B1-4CD0-84CB-15E90B612DBA}">
      <dsp:nvSpPr>
        <dsp:cNvPr id="0" name=""/>
        <dsp:cNvSpPr/>
      </dsp:nvSpPr>
      <dsp:spPr>
        <a:xfrm>
          <a:off x="376435" y="764702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34237A-CD43-4C00-B8C8-853AF6F1E12F}">
      <dsp:nvSpPr>
        <dsp:cNvPr id="0" name=""/>
        <dsp:cNvSpPr/>
      </dsp:nvSpPr>
      <dsp:spPr>
        <a:xfrm>
          <a:off x="610435" y="998702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E54340-F358-407A-85DC-F49BB8928A61}">
      <dsp:nvSpPr>
        <dsp:cNvPr id="0" name=""/>
        <dsp:cNvSpPr/>
      </dsp:nvSpPr>
      <dsp:spPr>
        <a:xfrm>
          <a:off x="25435" y="22047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- Materialismo clásico: Demócrito, Epicuro.</a:t>
          </a:r>
        </a:p>
      </dsp:txBody>
      <dsp:txXfrm>
        <a:off x="25435" y="2204702"/>
        <a:ext cx="1800000" cy="720000"/>
      </dsp:txXfrm>
    </dsp:sp>
    <dsp:sp modelId="{E5A6BDE3-16A5-45C6-8057-13C2073460A1}">
      <dsp:nvSpPr>
        <dsp:cNvPr id="0" name=""/>
        <dsp:cNvSpPr/>
      </dsp:nvSpPr>
      <dsp:spPr>
        <a:xfrm>
          <a:off x="2491435" y="764702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368D8F-F24C-480C-A85E-32E78E7A6DD7}">
      <dsp:nvSpPr>
        <dsp:cNvPr id="0" name=""/>
        <dsp:cNvSpPr/>
      </dsp:nvSpPr>
      <dsp:spPr>
        <a:xfrm>
          <a:off x="2725435" y="998702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8CEC8F-14AF-4F53-B5D9-FF8C5349565D}">
      <dsp:nvSpPr>
        <dsp:cNvPr id="0" name=""/>
        <dsp:cNvSpPr/>
      </dsp:nvSpPr>
      <dsp:spPr>
        <a:xfrm>
          <a:off x="2140435" y="22047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- Materialismo mecanicista: La Mettrie, Hobbes.</a:t>
          </a:r>
        </a:p>
      </dsp:txBody>
      <dsp:txXfrm>
        <a:off x="2140435" y="2204702"/>
        <a:ext cx="1800000" cy="720000"/>
      </dsp:txXfrm>
    </dsp:sp>
    <dsp:sp modelId="{B36CB0D4-4998-4E27-A017-11904C82E390}">
      <dsp:nvSpPr>
        <dsp:cNvPr id="0" name=""/>
        <dsp:cNvSpPr/>
      </dsp:nvSpPr>
      <dsp:spPr>
        <a:xfrm>
          <a:off x="4606435" y="764702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AA868B-5C5C-4017-8D8B-BB8D2F61D448}">
      <dsp:nvSpPr>
        <dsp:cNvPr id="0" name=""/>
        <dsp:cNvSpPr/>
      </dsp:nvSpPr>
      <dsp:spPr>
        <a:xfrm>
          <a:off x="4840435" y="998702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6638DB-716F-42FB-988D-00E195908F0F}">
      <dsp:nvSpPr>
        <dsp:cNvPr id="0" name=""/>
        <dsp:cNvSpPr/>
      </dsp:nvSpPr>
      <dsp:spPr>
        <a:xfrm>
          <a:off x="4255435" y="22047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- Materialismo dialéctico: Marx y Engels.</a:t>
          </a:r>
        </a:p>
      </dsp:txBody>
      <dsp:txXfrm>
        <a:off x="4255435" y="2204702"/>
        <a:ext cx="1800000" cy="720000"/>
      </dsp:txXfrm>
    </dsp:sp>
    <dsp:sp modelId="{AEA849CE-F303-4E74-9F03-30D1C5859066}">
      <dsp:nvSpPr>
        <dsp:cNvPr id="0" name=""/>
        <dsp:cNvSpPr/>
      </dsp:nvSpPr>
      <dsp:spPr>
        <a:xfrm>
          <a:off x="6721435" y="764702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EB5196-AD80-4D9F-BEDC-35156E378FC5}">
      <dsp:nvSpPr>
        <dsp:cNvPr id="0" name=""/>
        <dsp:cNvSpPr/>
      </dsp:nvSpPr>
      <dsp:spPr>
        <a:xfrm>
          <a:off x="6955435" y="998702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470379-2AFE-427F-A97C-058C166E06CE}">
      <dsp:nvSpPr>
        <dsp:cNvPr id="0" name=""/>
        <dsp:cNvSpPr/>
      </dsp:nvSpPr>
      <dsp:spPr>
        <a:xfrm>
          <a:off x="6370435" y="22047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- Materialismo científico: Ciencias naturales.</a:t>
          </a:r>
        </a:p>
      </dsp:txBody>
      <dsp:txXfrm>
        <a:off x="6370435" y="2204702"/>
        <a:ext cx="18000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F8F78C-EC50-194B-8456-CF5CA8BD5862}">
      <dsp:nvSpPr>
        <dsp:cNvPr id="0" name=""/>
        <dsp:cNvSpPr/>
      </dsp:nvSpPr>
      <dsp:spPr>
        <a:xfrm>
          <a:off x="0" y="991179"/>
          <a:ext cx="2305088" cy="1463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37EB11-3EFD-B244-934D-6CF331A7E5FF}">
      <dsp:nvSpPr>
        <dsp:cNvPr id="0" name=""/>
        <dsp:cNvSpPr/>
      </dsp:nvSpPr>
      <dsp:spPr>
        <a:xfrm>
          <a:off x="256120" y="1234494"/>
          <a:ext cx="2305088" cy="1463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- Karl Marx y Friedrich Engels.</a:t>
          </a:r>
        </a:p>
      </dsp:txBody>
      <dsp:txXfrm>
        <a:off x="298991" y="1277365"/>
        <a:ext cx="2219346" cy="1377989"/>
      </dsp:txXfrm>
    </dsp:sp>
    <dsp:sp modelId="{67A39460-096D-734F-BA70-9E886555ED74}">
      <dsp:nvSpPr>
        <dsp:cNvPr id="0" name=""/>
        <dsp:cNvSpPr/>
      </dsp:nvSpPr>
      <dsp:spPr>
        <a:xfrm>
          <a:off x="2817330" y="991179"/>
          <a:ext cx="2305088" cy="1463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BB4D17-951C-DD4F-8729-A40374B5E04C}">
      <dsp:nvSpPr>
        <dsp:cNvPr id="0" name=""/>
        <dsp:cNvSpPr/>
      </dsp:nvSpPr>
      <dsp:spPr>
        <a:xfrm>
          <a:off x="3073451" y="1234494"/>
          <a:ext cx="2305088" cy="1463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- La materia está en constante cambio (dialéctica).</a:t>
          </a:r>
        </a:p>
      </dsp:txBody>
      <dsp:txXfrm>
        <a:off x="3116322" y="1277365"/>
        <a:ext cx="2219346" cy="1377989"/>
      </dsp:txXfrm>
    </dsp:sp>
    <dsp:sp modelId="{D1AE9A12-DFF6-BF4D-ABBF-F97D02BBD662}">
      <dsp:nvSpPr>
        <dsp:cNvPr id="0" name=""/>
        <dsp:cNvSpPr/>
      </dsp:nvSpPr>
      <dsp:spPr>
        <a:xfrm>
          <a:off x="5634661" y="991179"/>
          <a:ext cx="2305088" cy="1463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D9B483-4DA0-754F-84AA-18BACB3C7A53}">
      <dsp:nvSpPr>
        <dsp:cNvPr id="0" name=""/>
        <dsp:cNvSpPr/>
      </dsp:nvSpPr>
      <dsp:spPr>
        <a:xfrm>
          <a:off x="5890782" y="1234494"/>
          <a:ext cx="2305088" cy="1463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- Condiciones materiales como base del conocimiento.</a:t>
          </a:r>
        </a:p>
      </dsp:txBody>
      <dsp:txXfrm>
        <a:off x="5933653" y="1277365"/>
        <a:ext cx="2219346" cy="13779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E04AEE-C11A-6849-9CD3-2A362C59F929}">
      <dsp:nvSpPr>
        <dsp:cNvPr id="0" name=""/>
        <dsp:cNvSpPr/>
      </dsp:nvSpPr>
      <dsp:spPr>
        <a:xfrm>
          <a:off x="0" y="991179"/>
          <a:ext cx="2305088" cy="1463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AF4E95-DBDF-7849-9B92-C525CF2352C2}">
      <dsp:nvSpPr>
        <dsp:cNvPr id="0" name=""/>
        <dsp:cNvSpPr/>
      </dsp:nvSpPr>
      <dsp:spPr>
        <a:xfrm>
          <a:off x="256120" y="1234494"/>
          <a:ext cx="2305088" cy="1463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- Supone que los fenómenos son materiales y observables.</a:t>
          </a:r>
        </a:p>
      </dsp:txBody>
      <dsp:txXfrm>
        <a:off x="298991" y="1277365"/>
        <a:ext cx="2219346" cy="1377989"/>
      </dsp:txXfrm>
    </dsp:sp>
    <dsp:sp modelId="{72A358F5-69C0-3046-98F3-4F37F6356F42}">
      <dsp:nvSpPr>
        <dsp:cNvPr id="0" name=""/>
        <dsp:cNvSpPr/>
      </dsp:nvSpPr>
      <dsp:spPr>
        <a:xfrm>
          <a:off x="2817330" y="991179"/>
          <a:ext cx="2305088" cy="1463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74DAE8-51F8-5443-9CDE-3994064CC2EF}">
      <dsp:nvSpPr>
        <dsp:cNvPr id="0" name=""/>
        <dsp:cNvSpPr/>
      </dsp:nvSpPr>
      <dsp:spPr>
        <a:xfrm>
          <a:off x="3073451" y="1234494"/>
          <a:ext cx="2305088" cy="1463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- Relación con el positivismo lógico y naturalismo.</a:t>
          </a:r>
        </a:p>
      </dsp:txBody>
      <dsp:txXfrm>
        <a:off x="3116322" y="1277365"/>
        <a:ext cx="2219346" cy="1377989"/>
      </dsp:txXfrm>
    </dsp:sp>
    <dsp:sp modelId="{A55550A9-2CB4-C04F-8E3C-865CD2F36408}">
      <dsp:nvSpPr>
        <dsp:cNvPr id="0" name=""/>
        <dsp:cNvSpPr/>
      </dsp:nvSpPr>
      <dsp:spPr>
        <a:xfrm>
          <a:off x="5634661" y="991179"/>
          <a:ext cx="2305088" cy="1463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15BEBD-1C65-6243-972D-A64AFA0F3B6F}">
      <dsp:nvSpPr>
        <dsp:cNvPr id="0" name=""/>
        <dsp:cNvSpPr/>
      </dsp:nvSpPr>
      <dsp:spPr>
        <a:xfrm>
          <a:off x="5890782" y="1234494"/>
          <a:ext cx="2305088" cy="1463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- Enfoque empírico y experimental.</a:t>
          </a:r>
        </a:p>
      </dsp:txBody>
      <dsp:txXfrm>
        <a:off x="5933653" y="1277365"/>
        <a:ext cx="2219346" cy="13779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534CC6-0BF3-4795-B0DD-461C17BC1C38}">
      <dsp:nvSpPr>
        <dsp:cNvPr id="0" name=""/>
        <dsp:cNvSpPr/>
      </dsp:nvSpPr>
      <dsp:spPr>
        <a:xfrm>
          <a:off x="0" y="552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C3AA9D-EDEF-4F62-8E76-0BE8933BCEF9}">
      <dsp:nvSpPr>
        <dsp:cNvPr id="0" name=""/>
        <dsp:cNvSpPr/>
      </dsp:nvSpPr>
      <dsp:spPr>
        <a:xfrm>
          <a:off x="391077" y="291436"/>
          <a:ext cx="711049" cy="7110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80D450-74E3-4D0C-959E-4101D57AB5A4}">
      <dsp:nvSpPr>
        <dsp:cNvPr id="0" name=""/>
        <dsp:cNvSpPr/>
      </dsp:nvSpPr>
      <dsp:spPr>
        <a:xfrm>
          <a:off x="1493203" y="552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- Reduccionismo.</a:t>
          </a:r>
        </a:p>
      </dsp:txBody>
      <dsp:txXfrm>
        <a:off x="1493203" y="552"/>
        <a:ext cx="6736396" cy="1292816"/>
      </dsp:txXfrm>
    </dsp:sp>
    <dsp:sp modelId="{1FB0D005-1E46-4EC4-9ED1-4F4C0783C4DA}">
      <dsp:nvSpPr>
        <dsp:cNvPr id="0" name=""/>
        <dsp:cNvSpPr/>
      </dsp:nvSpPr>
      <dsp:spPr>
        <a:xfrm>
          <a:off x="0" y="1616573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14A43F-1CA4-435B-A329-0F9BEE45B91D}">
      <dsp:nvSpPr>
        <dsp:cNvPr id="0" name=""/>
        <dsp:cNvSpPr/>
      </dsp:nvSpPr>
      <dsp:spPr>
        <a:xfrm>
          <a:off x="391077" y="1907456"/>
          <a:ext cx="711049" cy="7110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CB4D52-C1E8-44B1-87EF-9C75EBA7F9A1}">
      <dsp:nvSpPr>
        <dsp:cNvPr id="0" name=""/>
        <dsp:cNvSpPr/>
      </dsp:nvSpPr>
      <dsp:spPr>
        <a:xfrm>
          <a:off x="1493203" y="1616573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- Dificultades con la conciencia y subjetividad.</a:t>
          </a:r>
        </a:p>
      </dsp:txBody>
      <dsp:txXfrm>
        <a:off x="1493203" y="1616573"/>
        <a:ext cx="6736396" cy="1292816"/>
      </dsp:txXfrm>
    </dsp:sp>
    <dsp:sp modelId="{DDAE0279-007C-46C7-A3D4-449D7E4AAFBE}">
      <dsp:nvSpPr>
        <dsp:cNvPr id="0" name=""/>
        <dsp:cNvSpPr/>
      </dsp:nvSpPr>
      <dsp:spPr>
        <a:xfrm>
          <a:off x="0" y="3232593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C5064A-47D8-4978-A290-6683F503EC5F}">
      <dsp:nvSpPr>
        <dsp:cNvPr id="0" name=""/>
        <dsp:cNvSpPr/>
      </dsp:nvSpPr>
      <dsp:spPr>
        <a:xfrm>
          <a:off x="391077" y="3523477"/>
          <a:ext cx="711049" cy="7110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E379F8-29B8-4B6A-B914-464010F0F1D5}">
      <dsp:nvSpPr>
        <dsp:cNvPr id="0" name=""/>
        <dsp:cNvSpPr/>
      </dsp:nvSpPr>
      <dsp:spPr>
        <a:xfrm>
          <a:off x="1493203" y="3232593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- Pluralismo epistemológico.</a:t>
          </a:r>
        </a:p>
      </dsp:txBody>
      <dsp:txXfrm>
        <a:off x="1493203" y="3232593"/>
        <a:ext cx="6736396" cy="12928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8C5925-61ED-1647-86C1-8F082A020B30}">
      <dsp:nvSpPr>
        <dsp:cNvPr id="0" name=""/>
        <dsp:cNvSpPr/>
      </dsp:nvSpPr>
      <dsp:spPr>
        <a:xfrm>
          <a:off x="0" y="991179"/>
          <a:ext cx="2305088" cy="1463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9C87C4-4F5D-874E-A93E-254E952B27D3}">
      <dsp:nvSpPr>
        <dsp:cNvPr id="0" name=""/>
        <dsp:cNvSpPr/>
      </dsp:nvSpPr>
      <dsp:spPr>
        <a:xfrm>
          <a:off x="256120" y="1234494"/>
          <a:ext cx="2305088" cy="1463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- Influencia en los métodos de investigación.</a:t>
          </a:r>
        </a:p>
      </dsp:txBody>
      <dsp:txXfrm>
        <a:off x="298991" y="1277365"/>
        <a:ext cx="2219346" cy="1377989"/>
      </dsp:txXfrm>
    </dsp:sp>
    <dsp:sp modelId="{9D81AB29-7221-6A40-99A0-37F8DF32F80C}">
      <dsp:nvSpPr>
        <dsp:cNvPr id="0" name=""/>
        <dsp:cNvSpPr/>
      </dsp:nvSpPr>
      <dsp:spPr>
        <a:xfrm>
          <a:off x="2817330" y="991179"/>
          <a:ext cx="2305088" cy="1463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F5258D-43B9-C347-83DE-0990F4429B11}">
      <dsp:nvSpPr>
        <dsp:cNvPr id="0" name=""/>
        <dsp:cNvSpPr/>
      </dsp:nvSpPr>
      <dsp:spPr>
        <a:xfrm>
          <a:off x="3073451" y="1234494"/>
          <a:ext cx="2305088" cy="1463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- Preguntas que promueve o limita.</a:t>
          </a:r>
        </a:p>
      </dsp:txBody>
      <dsp:txXfrm>
        <a:off x="3116322" y="1277365"/>
        <a:ext cx="2219346" cy="1377989"/>
      </dsp:txXfrm>
    </dsp:sp>
    <dsp:sp modelId="{62C2B398-048A-144F-9A9C-6404BAC3F953}">
      <dsp:nvSpPr>
        <dsp:cNvPr id="0" name=""/>
        <dsp:cNvSpPr/>
      </dsp:nvSpPr>
      <dsp:spPr>
        <a:xfrm>
          <a:off x="5634661" y="991179"/>
          <a:ext cx="2305088" cy="1463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0A17B0-893C-EE4C-B6FA-4421C5B4B7F1}">
      <dsp:nvSpPr>
        <dsp:cNvPr id="0" name=""/>
        <dsp:cNvSpPr/>
      </dsp:nvSpPr>
      <dsp:spPr>
        <a:xfrm>
          <a:off x="5890782" y="1234494"/>
          <a:ext cx="2305088" cy="1463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- Relación con paradigmas cuantitativos.</a:t>
          </a:r>
        </a:p>
      </dsp:txBody>
      <dsp:txXfrm>
        <a:off x="5933653" y="1277365"/>
        <a:ext cx="2219346" cy="13779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3C48B49-6135-48B6-AC0F-97E5D8D1F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7324" y="1146412"/>
            <a:ext cx="6760761" cy="240200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4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El Materialismo en la Epistemología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6" y="4374554"/>
            <a:ext cx="9144005" cy="248344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105491" y="4374554"/>
            <a:ext cx="3038508" cy="2483446"/>
          </a:xfrm>
          <a:prstGeom prst="rect">
            <a:avLst/>
          </a:prstGeom>
          <a:gradFill>
            <a:gsLst>
              <a:gs pos="4000">
                <a:schemeClr val="accent1">
                  <a:alpha val="21000"/>
                </a:schemeClr>
              </a:gs>
              <a:gs pos="83000">
                <a:schemeClr val="accent1">
                  <a:lumMod val="50000"/>
                  <a:alpha val="61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56AC18-FB41-4977-8B0C-F5082335A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4379429"/>
            <a:ext cx="9143988" cy="1953928"/>
          </a:xfrm>
          <a:prstGeom prst="rect">
            <a:avLst/>
          </a:prstGeom>
          <a:gradFill>
            <a:gsLst>
              <a:gs pos="32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alpha val="5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" y="4380927"/>
            <a:ext cx="9144000" cy="2019443"/>
          </a:xfrm>
          <a:prstGeom prst="rect">
            <a:avLst/>
          </a:prstGeom>
          <a:gradFill>
            <a:gsLst>
              <a:gs pos="32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45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Pilas de papel">
            <a:extLst>
              <a:ext uri="{FF2B5EF4-FFF2-40B4-BE49-F238E27FC236}">
                <a16:creationId xmlns:a16="http://schemas.microsoft.com/office/drawing/2014/main" id="{F28C7D13-7EEA-7B79-F565-0DCF933015E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7577" r="22481"/>
          <a:stretch>
            <a:fillRect/>
          </a:stretch>
        </p:blipFill>
        <p:spPr>
          <a:xfrm>
            <a:off x="4577270" y="10"/>
            <a:ext cx="4566728" cy="6857990"/>
          </a:xfrm>
          <a:prstGeom prst="rect">
            <a:avLst/>
          </a:prstGeom>
        </p:spPr>
      </p:pic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9B296B9-C5A5-4E4F-9B60-C907B5F14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7268" cy="6858000"/>
          </a:xfrm>
          <a:prstGeom prst="rect">
            <a:avLst/>
          </a:prstGeom>
          <a:ln>
            <a:noFill/>
          </a:ln>
          <a:effectLst>
            <a:outerShdw blurRad="889000" dist="406400" dir="2154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D0300FD3-5AF1-6305-15FA-907807267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7268" cy="2285995"/>
          </a:xfrm>
          <a:prstGeom prst="rect">
            <a:avLst/>
          </a:prstGeom>
          <a:ln>
            <a:noFill/>
          </a:ln>
          <a:effectLst>
            <a:outerShdw blurRad="254000" dist="127000" dir="5460000" sx="92000" sy="92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348" y="-524928"/>
            <a:ext cx="3583791" cy="1628970"/>
          </a:xfrm>
        </p:spPr>
        <p:txBody>
          <a:bodyPr anchor="ctr">
            <a:normAutofit/>
          </a:bodyPr>
          <a:lstStyle/>
          <a:p>
            <a:r>
              <a:rPr lang="es-EC" sz="3500" dirty="0"/>
              <a:t>Tarea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603" y="1994913"/>
            <a:ext cx="4145280" cy="3374137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s-EC" sz="2400" dirty="0"/>
              <a:t>Redactar un ensayo breve (500 a 700 palabras):</a:t>
            </a:r>
          </a:p>
          <a:p>
            <a:pPr marL="0" indent="0">
              <a:buNone/>
            </a:pPr>
            <a:endParaRPr lang="es-EC" sz="2400" dirty="0"/>
          </a:p>
          <a:p>
            <a:pPr marL="0" indent="0">
              <a:buNone/>
            </a:pPr>
            <a:r>
              <a:rPr lang="es-EC" sz="2400" dirty="0"/>
              <a:t>¿Qué papel juega el materialismo en la construcción del conocimiento científico?</a:t>
            </a:r>
          </a:p>
          <a:p>
            <a:pPr marL="0" indent="0">
              <a:buNone/>
            </a:pPr>
            <a:endParaRPr lang="es-EC" sz="2400" dirty="0"/>
          </a:p>
          <a:p>
            <a:pPr marL="0" indent="0">
              <a:buNone/>
            </a:pPr>
            <a:r>
              <a:rPr lang="es-EC" sz="2400" dirty="0"/>
              <a:t>- Incluye ejemplos concretos.</a:t>
            </a:r>
          </a:p>
          <a:p>
            <a:pPr marL="0" indent="0">
              <a:buNone/>
            </a:pPr>
            <a:r>
              <a:rPr lang="es-EC" sz="2400" dirty="0"/>
              <a:t>- Reflexiona sobre sus alcances y límites.</a:t>
            </a:r>
          </a:p>
          <a:p>
            <a:pPr marL="0" indent="0">
              <a:buNone/>
            </a:pPr>
            <a:r>
              <a:rPr lang="es-EC" sz="2400" dirty="0"/>
              <a:t>- Fecha de entrega: 23/05/2025.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s-EC" sz="3500">
                <a:solidFill>
                  <a:srgbClr val="FFFFFF"/>
                </a:solidFill>
              </a:rPr>
              <a:t>¿Qué es el Materialismo?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D2953C5-0820-A7D0-994D-8C4772AD4D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6314420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s-EC" sz="3500" dirty="0">
                <a:solidFill>
                  <a:srgbClr val="FFFFFF"/>
                </a:solidFill>
              </a:rPr>
              <a:t>Tipos de Materialismo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0917336-EB47-9288-7F5E-936D360718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5318617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s-EC" sz="3500">
                <a:solidFill>
                  <a:srgbClr val="FFFFFF"/>
                </a:solidFill>
              </a:rPr>
              <a:t>El Materialismo Dialéctico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B8F9801-EF50-5F9A-7427-2BCC0D67F7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1333402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s-EC" sz="3500">
                <a:solidFill>
                  <a:srgbClr val="FFFFFF"/>
                </a:solidFill>
              </a:rPr>
              <a:t>El Materialismo en la Ciencia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EA729E5-CAA5-E4C2-F357-A378697405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7740503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Críticas al Materialismo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47F8934-EC38-461E-FA3B-F5A71331C43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s-EC" sz="3500">
                <a:solidFill>
                  <a:srgbClr val="FFFFFF"/>
                </a:solidFill>
              </a:rPr>
              <a:t>Materialismo y Epistemología de la Investigación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1D51EB7-3ED1-DA85-8F30-F68F6F728B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8647367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642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-1"/>
            <a:ext cx="9144001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784" y="248038"/>
            <a:ext cx="529779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Comparación con otras posturas</a:t>
            </a:r>
          </a:p>
        </p:txBody>
      </p:sp>
      <p:graphicFrame>
        <p:nvGraphicFramePr>
          <p:cNvPr id="6" name="Table 1">
            <a:extLst>
              <a:ext uri="{FF2B5EF4-FFF2-40B4-BE49-F238E27FC236}">
                <a16:creationId xmlns:a16="http://schemas.microsoft.com/office/drawing/2014/main" id="{669506C5-C2F2-B56A-4A1D-DC13F2561B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087714"/>
              </p:ext>
            </p:extLst>
          </p:nvPr>
        </p:nvGraphicFramePr>
        <p:xfrm>
          <a:off x="324168" y="2173422"/>
          <a:ext cx="8495663" cy="4037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6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4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09476">
                <a:tc>
                  <a:txBody>
                    <a:bodyPr/>
                    <a:lstStyle/>
                    <a:p>
                      <a:r>
                        <a:rPr lang="es-EC" sz="2700"/>
                        <a:t>Corriente</a:t>
                      </a:r>
                    </a:p>
                  </a:txBody>
                  <a:tcPr marL="136416" marR="136416" marT="68208" marB="68208"/>
                </a:tc>
                <a:tc>
                  <a:txBody>
                    <a:bodyPr/>
                    <a:lstStyle/>
                    <a:p>
                      <a:r>
                        <a:rPr lang="es-EC" sz="2700"/>
                        <a:t>Visión de la realidad</a:t>
                      </a:r>
                    </a:p>
                  </a:txBody>
                  <a:tcPr marL="136416" marR="136416" marT="68208" marB="68208"/>
                </a:tc>
                <a:tc>
                  <a:txBody>
                    <a:bodyPr/>
                    <a:lstStyle/>
                    <a:p>
                      <a:r>
                        <a:rPr lang="es-EC" sz="2700"/>
                        <a:t>Método preferido</a:t>
                      </a:r>
                    </a:p>
                  </a:txBody>
                  <a:tcPr marL="136416" marR="136416" marT="68208" marB="682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9476">
                <a:tc>
                  <a:txBody>
                    <a:bodyPr/>
                    <a:lstStyle/>
                    <a:p>
                      <a:r>
                        <a:rPr lang="es-EC" sz="2700"/>
                        <a:t>Materialismo</a:t>
                      </a:r>
                    </a:p>
                  </a:txBody>
                  <a:tcPr marL="136416" marR="136416" marT="68208" marB="68208"/>
                </a:tc>
                <a:tc>
                  <a:txBody>
                    <a:bodyPr/>
                    <a:lstStyle/>
                    <a:p>
                      <a:r>
                        <a:rPr lang="es-EC" sz="2700"/>
                        <a:t>Objetiva, física</a:t>
                      </a:r>
                    </a:p>
                  </a:txBody>
                  <a:tcPr marL="136416" marR="136416" marT="68208" marB="68208"/>
                </a:tc>
                <a:tc>
                  <a:txBody>
                    <a:bodyPr/>
                    <a:lstStyle/>
                    <a:p>
                      <a:r>
                        <a:rPr lang="es-EC" sz="2700"/>
                        <a:t>Experimental, cuantitativo</a:t>
                      </a:r>
                    </a:p>
                  </a:txBody>
                  <a:tcPr marL="136416" marR="136416" marT="68208" marB="682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9476">
                <a:tc>
                  <a:txBody>
                    <a:bodyPr/>
                    <a:lstStyle/>
                    <a:p>
                      <a:r>
                        <a:rPr lang="es-EC" sz="2700"/>
                        <a:t>Idealismo</a:t>
                      </a:r>
                    </a:p>
                  </a:txBody>
                  <a:tcPr marL="136416" marR="136416" marT="68208" marB="68208"/>
                </a:tc>
                <a:tc>
                  <a:txBody>
                    <a:bodyPr/>
                    <a:lstStyle/>
                    <a:p>
                      <a:r>
                        <a:rPr lang="es-EC" sz="2700"/>
                        <a:t>Mental, espiritual</a:t>
                      </a:r>
                    </a:p>
                  </a:txBody>
                  <a:tcPr marL="136416" marR="136416" marT="68208" marB="68208"/>
                </a:tc>
                <a:tc>
                  <a:txBody>
                    <a:bodyPr/>
                    <a:lstStyle/>
                    <a:p>
                      <a:r>
                        <a:rPr lang="es-EC" sz="2700"/>
                        <a:t>Reflexión, introspección</a:t>
                      </a:r>
                    </a:p>
                  </a:txBody>
                  <a:tcPr marL="136416" marR="136416" marT="68208" marB="682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9476">
                <a:tc>
                  <a:txBody>
                    <a:bodyPr/>
                    <a:lstStyle/>
                    <a:p>
                      <a:r>
                        <a:rPr lang="es-EC" sz="2700"/>
                        <a:t>Constructivismo</a:t>
                      </a:r>
                    </a:p>
                  </a:txBody>
                  <a:tcPr marL="136416" marR="136416" marT="68208" marB="68208"/>
                </a:tc>
                <a:tc>
                  <a:txBody>
                    <a:bodyPr/>
                    <a:lstStyle/>
                    <a:p>
                      <a:r>
                        <a:rPr lang="es-EC" sz="2700"/>
                        <a:t>Social, simbólica</a:t>
                      </a:r>
                    </a:p>
                  </a:txBody>
                  <a:tcPr marL="136416" marR="136416" marT="68208" marB="68208"/>
                </a:tc>
                <a:tc>
                  <a:txBody>
                    <a:bodyPr/>
                    <a:lstStyle/>
                    <a:p>
                      <a:r>
                        <a:rPr lang="es-EC" sz="2700"/>
                        <a:t>Cualitativo, interpretativo</a:t>
                      </a:r>
                    </a:p>
                  </a:txBody>
                  <a:tcPr marL="136416" marR="136416" marT="68208" marB="682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60045"/>
            <a:ext cx="4694659" cy="573405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299"/>
          <a:stretch/>
        </p:blipFill>
        <p:spPr>
          <a:xfrm>
            <a:off x="-1" y="857250"/>
            <a:ext cx="9144001" cy="5734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0579" y="87238"/>
            <a:ext cx="3988849" cy="1381125"/>
          </a:xfrm>
        </p:spPr>
        <p:txBody>
          <a:bodyPr>
            <a:normAutofit/>
          </a:bodyPr>
          <a:lstStyle/>
          <a:p>
            <a:r>
              <a:rPr lang="es-EC" dirty="0">
                <a:solidFill>
                  <a:srgbClr val="000000"/>
                </a:solidFill>
              </a:rPr>
              <a:t>Conclusiones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9525" y="1468363"/>
            <a:ext cx="4180922" cy="4515805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7" name="Graphic 6" descr="Clave">
            <a:extLst>
              <a:ext uri="{FF2B5EF4-FFF2-40B4-BE49-F238E27FC236}">
                <a16:creationId xmlns:a16="http://schemas.microsoft.com/office/drawing/2014/main" id="{B5F6D931-24FB-D3C2-09CD-9EA3F627F1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9490" y="2079067"/>
            <a:ext cx="3026740" cy="302674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0886" y="1240380"/>
            <a:ext cx="4293623" cy="519699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C" sz="2800" dirty="0">
                <a:solidFill>
                  <a:srgbClr val="000000"/>
                </a:solidFill>
              </a:rPr>
              <a:t>- Clave en el desarrollo de la ciencia moderna.</a:t>
            </a:r>
          </a:p>
          <a:p>
            <a:pPr marL="0" indent="0">
              <a:buNone/>
            </a:pPr>
            <a:endParaRPr lang="es-EC" sz="28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s-EC" sz="2800" dirty="0">
                <a:solidFill>
                  <a:srgbClr val="000000"/>
                </a:solidFill>
              </a:rPr>
              <a:t>- Fortalezas explicativas, pero también limitaciones filosóficas.</a:t>
            </a:r>
          </a:p>
          <a:p>
            <a:pPr marL="0" indent="0">
              <a:buNone/>
            </a:pPr>
            <a:endParaRPr lang="es-EC" sz="28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s-EC" sz="2800" dirty="0">
                <a:solidFill>
                  <a:srgbClr val="000000"/>
                </a:solidFill>
              </a:rPr>
              <a:t>- Importancia de entenderlo en su contexto histórico y epistemológico.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284</Words>
  <Application>Microsoft Macintosh PowerPoint</Application>
  <PresentationFormat>Presentación en pantalla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El Materialismo en la Epistemología</vt:lpstr>
      <vt:lpstr>¿Qué es el Materialismo?</vt:lpstr>
      <vt:lpstr>Tipos de Materialismo</vt:lpstr>
      <vt:lpstr>El Materialismo Dialéctico</vt:lpstr>
      <vt:lpstr>El Materialismo en la Ciencia</vt:lpstr>
      <vt:lpstr>Críticas al Materialismo</vt:lpstr>
      <vt:lpstr>Materialismo y Epistemología de la Investigación</vt:lpstr>
      <vt:lpstr>Comparación con otras posturas</vt:lpstr>
      <vt:lpstr>Conclusiones</vt:lpstr>
      <vt:lpstr>Tarea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Luis Fernando Alvear Ortiz</cp:lastModifiedBy>
  <cp:revision>2</cp:revision>
  <dcterms:created xsi:type="dcterms:W3CDTF">2013-01-27T09:14:16Z</dcterms:created>
  <dcterms:modified xsi:type="dcterms:W3CDTF">2025-05-20T22:43:56Z</dcterms:modified>
  <cp:category/>
</cp:coreProperties>
</file>