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9FF6C5-C54B-47CA-8C3D-DBAD30A2C771}" v="71" dt="2025-05-26T14:39:11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6" d="100"/>
          <a:sy n="136" d="100"/>
        </p:scale>
        <p:origin x="-3108" y="-2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del consuelo orozco coronel" userId="7ce82f6925308fe4" providerId="LiveId" clId="{367AE9F1-5D37-4045-A760-9C0AFF2E598C}"/>
    <pc:docChg chg="modSld">
      <pc:chgData name="maria del consuelo orozco coronel" userId="7ce82f6925308fe4" providerId="LiveId" clId="{367AE9F1-5D37-4045-A760-9C0AFF2E598C}" dt="2023-12-06T17:43:46.763" v="49" actId="9405"/>
      <pc:docMkLst>
        <pc:docMk/>
      </pc:docMkLst>
      <pc:sldChg chg="addSp delSp modSp mod">
        <pc:chgData name="maria del consuelo orozco coronel" userId="7ce82f6925308fe4" providerId="LiveId" clId="{367AE9F1-5D37-4045-A760-9C0AFF2E598C}" dt="2023-12-06T17:39:11.558" v="21"/>
        <pc:sldMkLst>
          <pc:docMk/>
          <pc:sldMk cId="4064242701" sldId="257"/>
        </pc:sldMkLst>
      </pc:sldChg>
      <pc:sldChg chg="addSp delSp modSp mod">
        <pc:chgData name="maria del consuelo orozco coronel" userId="7ce82f6925308fe4" providerId="LiveId" clId="{367AE9F1-5D37-4045-A760-9C0AFF2E598C}" dt="2023-12-06T17:43:46.763" v="49" actId="9405"/>
        <pc:sldMkLst>
          <pc:docMk/>
          <pc:sldMk cId="979511053" sldId="259"/>
        </pc:sldMkLst>
      </pc:sldChg>
    </pc:docChg>
  </pc:docChgLst>
  <pc:docChgLst>
    <pc:chgData name="maria del consuelo orozco coronel" userId="7ce82f6925308fe4" providerId="LiveId" clId="{339FF6C5-C54B-47CA-8C3D-DBAD30A2C771}"/>
    <pc:docChg chg="modSld">
      <pc:chgData name="maria del consuelo orozco coronel" userId="7ce82f6925308fe4" providerId="LiveId" clId="{339FF6C5-C54B-47CA-8C3D-DBAD30A2C771}" dt="2025-05-26T14:40:05.208" v="192" actId="9405"/>
      <pc:docMkLst>
        <pc:docMk/>
      </pc:docMkLst>
      <pc:sldChg chg="addSp delSp modSp mod">
        <pc:chgData name="maria del consuelo orozco coronel" userId="7ce82f6925308fe4" providerId="LiveId" clId="{339FF6C5-C54B-47CA-8C3D-DBAD30A2C771}" dt="2025-05-26T14:29:33.770" v="78" actId="9405"/>
        <pc:sldMkLst>
          <pc:docMk/>
          <pc:sldMk cId="4064242701" sldId="257"/>
        </pc:sldMkLst>
        <pc:grpChg chg="del mod">
          <ac:chgData name="maria del consuelo orozco coronel" userId="7ce82f6925308fe4" providerId="LiveId" clId="{339FF6C5-C54B-47CA-8C3D-DBAD30A2C771}" dt="2025-05-26T14:24:12.198" v="11"/>
          <ac:grpSpMkLst>
            <pc:docMk/>
            <pc:sldMk cId="4064242701" sldId="257"/>
            <ac:grpSpMk id="15" creationId="{2C746462-2BA9-CB7B-A4D3-1345299F57D5}"/>
          </ac:grpSpMkLst>
        </pc:grpChg>
        <pc:grpChg chg="del mod">
          <ac:chgData name="maria del consuelo orozco coronel" userId="7ce82f6925308fe4" providerId="LiveId" clId="{339FF6C5-C54B-47CA-8C3D-DBAD30A2C771}" dt="2025-05-26T14:24:12.196" v="7"/>
          <ac:grpSpMkLst>
            <pc:docMk/>
            <pc:sldMk cId="4064242701" sldId="257"/>
            <ac:grpSpMk id="18" creationId="{A5CEEC3E-0D6D-732E-928D-2122AC96CA90}"/>
          </ac:grpSpMkLst>
        </pc:grpChg>
        <pc:grpChg chg="del mod">
          <ac:chgData name="maria del consuelo orozco coronel" userId="7ce82f6925308fe4" providerId="LiveId" clId="{339FF6C5-C54B-47CA-8C3D-DBAD30A2C771}" dt="2025-05-26T14:24:12.198" v="9"/>
          <ac:grpSpMkLst>
            <pc:docMk/>
            <pc:sldMk cId="4064242701" sldId="257"/>
            <ac:grpSpMk id="21" creationId="{D9192AA2-632F-F4C2-9897-C66916F59C7D}"/>
          </ac:grpSpMkLst>
        </pc:grpChg>
        <pc:grpChg chg="del mod">
          <ac:chgData name="maria del consuelo orozco coronel" userId="7ce82f6925308fe4" providerId="LiveId" clId="{339FF6C5-C54B-47CA-8C3D-DBAD30A2C771}" dt="2025-05-26T14:24:12.195" v="4"/>
          <ac:grpSpMkLst>
            <pc:docMk/>
            <pc:sldMk cId="4064242701" sldId="257"/>
            <ac:grpSpMk id="24" creationId="{E5385EF0-3F5C-45EB-46C6-55DF09471C75}"/>
          </ac:grpSpMkLst>
        </pc:grpChg>
        <pc:grpChg chg="mod">
          <ac:chgData name="maria del consuelo orozco coronel" userId="7ce82f6925308fe4" providerId="LiveId" clId="{339FF6C5-C54B-47CA-8C3D-DBAD30A2C771}" dt="2025-05-26T14:25:41.217" v="19"/>
          <ac:grpSpMkLst>
            <pc:docMk/>
            <pc:sldMk cId="4064242701" sldId="257"/>
            <ac:grpSpMk id="27" creationId="{C7CF4DCD-505D-6049-9E54-6309945E273E}"/>
          </ac:grpSpMkLst>
        </pc:grpChg>
        <pc:grpChg chg="del mod">
          <ac:chgData name="maria del consuelo orozco coronel" userId="7ce82f6925308fe4" providerId="LiveId" clId="{339FF6C5-C54B-47CA-8C3D-DBAD30A2C771}" dt="2025-05-26T14:26:29.711" v="24"/>
          <ac:grpSpMkLst>
            <pc:docMk/>
            <pc:sldMk cId="4064242701" sldId="257"/>
            <ac:grpSpMk id="30" creationId="{64EF715B-4F50-B7E0-642B-53F7301AC20F}"/>
          </ac:grpSpMkLst>
        </pc:grpChg>
        <pc:grpChg chg="del mod">
          <ac:chgData name="maria del consuelo orozco coronel" userId="7ce82f6925308fe4" providerId="LiveId" clId="{339FF6C5-C54B-47CA-8C3D-DBAD30A2C771}" dt="2025-05-26T14:27:27.972" v="53"/>
          <ac:grpSpMkLst>
            <pc:docMk/>
            <pc:sldMk cId="4064242701" sldId="257"/>
            <ac:grpSpMk id="32" creationId="{D8404BF3-FB3C-B45B-54DE-47EC54F787D0}"/>
          </ac:grpSpMkLst>
        </pc:grpChg>
        <pc:grpChg chg="del mod">
          <ac:chgData name="maria del consuelo orozco coronel" userId="7ce82f6925308fe4" providerId="LiveId" clId="{339FF6C5-C54B-47CA-8C3D-DBAD30A2C771}" dt="2025-05-26T14:26:47.440" v="31"/>
          <ac:grpSpMkLst>
            <pc:docMk/>
            <pc:sldMk cId="4064242701" sldId="257"/>
            <ac:grpSpMk id="36" creationId="{7823721C-6C9D-B72E-74C6-8BA12A377C71}"/>
          </ac:grpSpMkLst>
        </pc:grpChg>
        <pc:grpChg chg="del mod">
          <ac:chgData name="maria del consuelo orozco coronel" userId="7ce82f6925308fe4" providerId="LiveId" clId="{339FF6C5-C54B-47CA-8C3D-DBAD30A2C771}" dt="2025-05-26T14:26:58.427" v="41"/>
          <ac:grpSpMkLst>
            <pc:docMk/>
            <pc:sldMk cId="4064242701" sldId="257"/>
            <ac:grpSpMk id="39" creationId="{5D746CFD-8E92-CFFF-406A-55C927D1B3AF}"/>
          </ac:grpSpMkLst>
        </pc:grpChg>
        <pc:grpChg chg="del mod">
          <ac:chgData name="maria del consuelo orozco coronel" userId="7ce82f6925308fe4" providerId="LiveId" clId="{339FF6C5-C54B-47CA-8C3D-DBAD30A2C771}" dt="2025-05-26T14:27:04.398" v="47"/>
          <ac:grpSpMkLst>
            <pc:docMk/>
            <pc:sldMk cId="4064242701" sldId="257"/>
            <ac:grpSpMk id="49" creationId="{C1CC3F02-284E-AE2A-69DD-5FC4A177454C}"/>
          </ac:grpSpMkLst>
        </pc:grpChg>
        <pc:grpChg chg="del mod">
          <ac:chgData name="maria del consuelo orozco coronel" userId="7ce82f6925308fe4" providerId="LiveId" clId="{339FF6C5-C54B-47CA-8C3D-DBAD30A2C771}" dt="2025-05-26T14:27:06.161" v="49"/>
          <ac:grpSpMkLst>
            <pc:docMk/>
            <pc:sldMk cId="4064242701" sldId="257"/>
            <ac:grpSpMk id="55" creationId="{1D9C7010-FC22-EE10-6DA6-A11EE75478BC}"/>
          </ac:grpSpMkLst>
        </pc:grpChg>
        <pc:grpChg chg="del mod">
          <ac:chgData name="maria del consuelo orozco coronel" userId="7ce82f6925308fe4" providerId="LiveId" clId="{339FF6C5-C54B-47CA-8C3D-DBAD30A2C771}" dt="2025-05-26T14:27:06.161" v="49"/>
          <ac:grpSpMkLst>
            <pc:docMk/>
            <pc:sldMk cId="4064242701" sldId="257"/>
            <ac:grpSpMk id="56" creationId="{64D23B65-461C-F11F-23CC-6EFBF1FD4401}"/>
          </ac:grpSpMkLst>
        </pc:grpChg>
        <pc:grpChg chg="mod">
          <ac:chgData name="maria del consuelo orozco coronel" userId="7ce82f6925308fe4" providerId="LiveId" clId="{339FF6C5-C54B-47CA-8C3D-DBAD30A2C771}" dt="2025-05-26T14:27:06.161" v="49"/>
          <ac:grpSpMkLst>
            <pc:docMk/>
            <pc:sldMk cId="4064242701" sldId="257"/>
            <ac:grpSpMk id="58" creationId="{E016E652-32CD-140E-EB33-245275503ED5}"/>
          </ac:grpSpMkLst>
        </pc:grpChg>
        <pc:grpChg chg="mod">
          <ac:chgData name="maria del consuelo orozco coronel" userId="7ce82f6925308fe4" providerId="LiveId" clId="{339FF6C5-C54B-47CA-8C3D-DBAD30A2C771}" dt="2025-05-26T14:27:27.972" v="53"/>
          <ac:grpSpMkLst>
            <pc:docMk/>
            <pc:sldMk cId="4064242701" sldId="257"/>
            <ac:grpSpMk id="62" creationId="{FAD9B790-CD12-0F64-90CE-B61C21C8C3B0}"/>
          </ac:grpSpMkLst>
        </pc:grpChg>
        <pc:grpChg chg="del mod">
          <ac:chgData name="maria del consuelo orozco coronel" userId="7ce82f6925308fe4" providerId="LiveId" clId="{339FF6C5-C54B-47CA-8C3D-DBAD30A2C771}" dt="2025-05-26T14:29:02.959" v="66"/>
          <ac:grpSpMkLst>
            <pc:docMk/>
            <pc:sldMk cId="4064242701" sldId="257"/>
            <ac:grpSpMk id="70" creationId="{7E9935D2-A615-BF09-C5FD-D7439B2B6768}"/>
          </ac:grpSpMkLst>
        </pc:grpChg>
        <pc:grpChg chg="mod">
          <ac:chgData name="maria del consuelo orozco coronel" userId="7ce82f6925308fe4" providerId="LiveId" clId="{339FF6C5-C54B-47CA-8C3D-DBAD30A2C771}" dt="2025-05-26T14:29:02.959" v="66"/>
          <ac:grpSpMkLst>
            <pc:docMk/>
            <pc:sldMk cId="4064242701" sldId="257"/>
            <ac:grpSpMk id="80" creationId="{DFE93A66-D696-A895-C6F9-6007D9D92A3C}"/>
          </ac:grpSpMkLst>
        </pc:grpChg>
        <pc:grpChg chg="del mod">
          <ac:chgData name="maria del consuelo orozco coronel" userId="7ce82f6925308fe4" providerId="LiveId" clId="{339FF6C5-C54B-47CA-8C3D-DBAD30A2C771}" dt="2025-05-26T14:29:08.115" v="71"/>
          <ac:grpSpMkLst>
            <pc:docMk/>
            <pc:sldMk cId="4064242701" sldId="257"/>
            <ac:grpSpMk id="84" creationId="{DB77EF6E-5D77-A0A2-5AD1-DFB027EEC5F2}"/>
          </ac:grpSpMkLst>
        </pc:grpChg>
        <pc:grpChg chg="del mod">
          <ac:chgData name="maria del consuelo orozco coronel" userId="7ce82f6925308fe4" providerId="LiveId" clId="{339FF6C5-C54B-47CA-8C3D-DBAD30A2C771}" dt="2025-05-26T14:29:10.593" v="74"/>
          <ac:grpSpMkLst>
            <pc:docMk/>
            <pc:sldMk cId="4064242701" sldId="257"/>
            <ac:grpSpMk id="86" creationId="{6D653A57-7DAA-96E3-9B30-F811420F9063}"/>
          </ac:grpSpMkLst>
        </pc:grpChg>
        <pc:grpChg chg="mod">
          <ac:chgData name="maria del consuelo orozco coronel" userId="7ce82f6925308fe4" providerId="LiveId" clId="{339FF6C5-C54B-47CA-8C3D-DBAD30A2C771}" dt="2025-05-26T14:29:10.593" v="74"/>
          <ac:grpSpMkLst>
            <pc:docMk/>
            <pc:sldMk cId="4064242701" sldId="257"/>
            <ac:grpSpMk id="89" creationId="{B4D8F940-3E11-6671-AE1A-FEA87C586E6D}"/>
          </ac:grpSpMkLst>
        </pc:grpChg>
        <pc:grpChg chg="mod">
          <ac:chgData name="maria del consuelo orozco coronel" userId="7ce82f6925308fe4" providerId="LiveId" clId="{339FF6C5-C54B-47CA-8C3D-DBAD30A2C771}" dt="2025-05-26T14:29:31.237" v="77"/>
          <ac:grpSpMkLst>
            <pc:docMk/>
            <pc:sldMk cId="4064242701" sldId="257"/>
            <ac:grpSpMk id="92" creationId="{1BD130DC-16CB-51C3-F560-9557B3581133}"/>
          </ac:grpSpMkLst>
        </pc:grpChg>
        <pc:inkChg chg="del">
          <ac:chgData name="maria del consuelo orozco coronel" userId="7ce82f6925308fe4" providerId="LiveId" clId="{339FF6C5-C54B-47CA-8C3D-DBAD30A2C771}" dt="2025-05-26T14:24:12.196" v="8"/>
          <ac:inkMkLst>
            <pc:docMk/>
            <pc:sldMk cId="4064242701" sldId="257"/>
            <ac:inkMk id="3" creationId="{B93C5427-F8B1-4382-B5DF-BF95ACDEEABF}"/>
          </ac:inkMkLst>
        </pc:inkChg>
        <pc:inkChg chg="del">
          <ac:chgData name="maria del consuelo orozco coronel" userId="7ce82f6925308fe4" providerId="LiveId" clId="{339FF6C5-C54B-47CA-8C3D-DBAD30A2C771}" dt="2025-05-26T14:24:13.293" v="14"/>
          <ac:inkMkLst>
            <pc:docMk/>
            <pc:sldMk cId="4064242701" sldId="257"/>
            <ac:inkMk id="4" creationId="{5E5DE4B3-E59B-3FD2-4998-4E48E1C38C77}"/>
          </ac:inkMkLst>
        </pc:inkChg>
        <pc:inkChg chg="del mod">
          <ac:chgData name="maria del consuelo orozco coronel" userId="7ce82f6925308fe4" providerId="LiveId" clId="{339FF6C5-C54B-47CA-8C3D-DBAD30A2C771}" dt="2025-05-26T14:24:12.196" v="6"/>
          <ac:inkMkLst>
            <pc:docMk/>
            <pc:sldMk cId="4064242701" sldId="257"/>
            <ac:inkMk id="5" creationId="{590F07B4-FDC6-4F1C-DDB7-525CDF356C09}"/>
          </ac:inkMkLst>
        </pc:inkChg>
        <pc:inkChg chg="del mod">
          <ac:chgData name="maria del consuelo orozco coronel" userId="7ce82f6925308fe4" providerId="LiveId" clId="{339FF6C5-C54B-47CA-8C3D-DBAD30A2C771}" dt="2025-05-26T14:24:12.198" v="12"/>
          <ac:inkMkLst>
            <pc:docMk/>
            <pc:sldMk cId="4064242701" sldId="257"/>
            <ac:inkMk id="6" creationId="{8DF5E9E6-4DAC-A871-A55B-31309E18586A}"/>
          </ac:inkMkLst>
        </pc:inkChg>
        <pc:inkChg chg="del">
          <ac:chgData name="maria del consuelo orozco coronel" userId="7ce82f6925308fe4" providerId="LiveId" clId="{339FF6C5-C54B-47CA-8C3D-DBAD30A2C771}" dt="2025-05-26T14:24:12.167" v="0"/>
          <ac:inkMkLst>
            <pc:docMk/>
            <pc:sldMk cId="4064242701" sldId="257"/>
            <ac:inkMk id="7" creationId="{C95424AD-B314-8ED7-22AF-3283C66BE0FC}"/>
          </ac:inkMkLst>
        </pc:inkChg>
        <pc:inkChg chg="add">
          <ac:chgData name="maria del consuelo orozco coronel" userId="7ce82f6925308fe4" providerId="LiveId" clId="{339FF6C5-C54B-47CA-8C3D-DBAD30A2C771}" dt="2025-05-26T14:25:05.565" v="15" actId="9405"/>
          <ac:inkMkLst>
            <pc:docMk/>
            <pc:sldMk cId="4064242701" sldId="257"/>
            <ac:inkMk id="8" creationId="{7BCD1B16-9865-DC85-59E4-AB0216235633}"/>
          </ac:inkMkLst>
        </pc:inkChg>
        <pc:inkChg chg="del mod">
          <ac:chgData name="maria del consuelo orozco coronel" userId="7ce82f6925308fe4" providerId="LiveId" clId="{339FF6C5-C54B-47CA-8C3D-DBAD30A2C771}" dt="2025-05-26T14:24:12.198" v="13"/>
          <ac:inkMkLst>
            <pc:docMk/>
            <pc:sldMk cId="4064242701" sldId="257"/>
            <ac:inkMk id="9" creationId="{0AD285B0-6736-22AC-19FF-3B9E8B374297}"/>
          </ac:inkMkLst>
        </pc:inkChg>
        <pc:inkChg chg="del mod">
          <ac:chgData name="maria del consuelo orozco coronel" userId="7ce82f6925308fe4" providerId="LiveId" clId="{339FF6C5-C54B-47CA-8C3D-DBAD30A2C771}" dt="2025-05-26T14:24:12.196" v="7"/>
          <ac:inkMkLst>
            <pc:docMk/>
            <pc:sldMk cId="4064242701" sldId="257"/>
            <ac:inkMk id="10" creationId="{47B02D97-81C8-F9A5-322E-CA21E8962679}"/>
          </ac:inkMkLst>
        </pc:inkChg>
        <pc:inkChg chg="del">
          <ac:chgData name="maria del consuelo orozco coronel" userId="7ce82f6925308fe4" providerId="LiveId" clId="{339FF6C5-C54B-47CA-8C3D-DBAD30A2C771}" dt="2025-05-26T14:24:12.169" v="1"/>
          <ac:inkMkLst>
            <pc:docMk/>
            <pc:sldMk cId="4064242701" sldId="257"/>
            <ac:inkMk id="11" creationId="{0EC3BB59-B699-54D0-EA1B-2534270DA835}"/>
          </ac:inkMkLst>
        </pc:inkChg>
        <pc:inkChg chg="add">
          <ac:chgData name="maria del consuelo orozco coronel" userId="7ce82f6925308fe4" providerId="LiveId" clId="{339FF6C5-C54B-47CA-8C3D-DBAD30A2C771}" dt="2025-05-26T14:25:21.407" v="16" actId="9405"/>
          <ac:inkMkLst>
            <pc:docMk/>
            <pc:sldMk cId="4064242701" sldId="257"/>
            <ac:inkMk id="12" creationId="{1A6D8E82-0873-D6C4-35C2-1B22CFF35D14}"/>
          </ac:inkMkLst>
        </pc:inkChg>
        <pc:inkChg chg="del mod">
          <ac:chgData name="maria del consuelo orozco coronel" userId="7ce82f6925308fe4" providerId="LiveId" clId="{339FF6C5-C54B-47CA-8C3D-DBAD30A2C771}" dt="2025-05-26T14:24:12.198" v="11"/>
          <ac:inkMkLst>
            <pc:docMk/>
            <pc:sldMk cId="4064242701" sldId="257"/>
            <ac:inkMk id="13" creationId="{024B141D-85D6-C190-10F0-C5474D72EB4F}"/>
          </ac:inkMkLst>
        </pc:inkChg>
        <pc:inkChg chg="del">
          <ac:chgData name="maria del consuelo orozco coronel" userId="7ce82f6925308fe4" providerId="LiveId" clId="{339FF6C5-C54B-47CA-8C3D-DBAD30A2C771}" dt="2025-05-26T14:24:12.195" v="2"/>
          <ac:inkMkLst>
            <pc:docMk/>
            <pc:sldMk cId="4064242701" sldId="257"/>
            <ac:inkMk id="14" creationId="{EB60A9D4-32A8-ADD5-6B8F-F93CA494833F}"/>
          </ac:inkMkLst>
        </pc:inkChg>
        <pc:inkChg chg="del">
          <ac:chgData name="maria del consuelo orozco coronel" userId="7ce82f6925308fe4" providerId="LiveId" clId="{339FF6C5-C54B-47CA-8C3D-DBAD30A2C771}" dt="2025-05-26T14:24:12.195" v="3"/>
          <ac:inkMkLst>
            <pc:docMk/>
            <pc:sldMk cId="4064242701" sldId="257"/>
            <ac:inkMk id="16" creationId="{D0FFE2A9-2F78-AE0D-CD05-7B2FF72C35AA}"/>
          </ac:inkMkLst>
        </pc:inkChg>
        <pc:inkChg chg="del mod">
          <ac:chgData name="maria del consuelo orozco coronel" userId="7ce82f6925308fe4" providerId="LiveId" clId="{339FF6C5-C54B-47CA-8C3D-DBAD30A2C771}" dt="2025-05-26T14:24:12.196" v="5"/>
          <ac:inkMkLst>
            <pc:docMk/>
            <pc:sldMk cId="4064242701" sldId="257"/>
            <ac:inkMk id="17" creationId="{F03788CB-4536-A392-4351-0156998324C9}"/>
          </ac:inkMkLst>
        </pc:inkChg>
        <pc:inkChg chg="mod">
          <ac:chgData name="maria del consuelo orozco coronel" userId="7ce82f6925308fe4" providerId="LiveId" clId="{339FF6C5-C54B-47CA-8C3D-DBAD30A2C771}" dt="2025-05-26T14:24:12.198" v="9"/>
          <ac:inkMkLst>
            <pc:docMk/>
            <pc:sldMk cId="4064242701" sldId="257"/>
            <ac:inkMk id="19" creationId="{6E977029-57CF-EBF4-AFD8-74550443A32A}"/>
          </ac:inkMkLst>
        </pc:inkChg>
        <pc:inkChg chg="del">
          <ac:chgData name="maria del consuelo orozco coronel" userId="7ce82f6925308fe4" providerId="LiveId" clId="{339FF6C5-C54B-47CA-8C3D-DBAD30A2C771}" dt="2025-05-26T14:24:12.198" v="9"/>
          <ac:inkMkLst>
            <pc:docMk/>
            <pc:sldMk cId="4064242701" sldId="257"/>
            <ac:inkMk id="20" creationId="{384D0D50-DCFF-A739-AF17-B739F76D29E2}"/>
          </ac:inkMkLst>
        </pc:inkChg>
        <pc:inkChg chg="del mod">
          <ac:chgData name="maria del consuelo orozco coronel" userId="7ce82f6925308fe4" providerId="LiveId" clId="{339FF6C5-C54B-47CA-8C3D-DBAD30A2C771}" dt="2025-05-26T14:24:12.198" v="10"/>
          <ac:inkMkLst>
            <pc:docMk/>
            <pc:sldMk cId="4064242701" sldId="257"/>
            <ac:inkMk id="22" creationId="{65877CA6-A3F7-D356-DE6D-027263D65F31}"/>
          </ac:inkMkLst>
        </pc:inkChg>
        <pc:inkChg chg="del">
          <ac:chgData name="maria del consuelo orozco coronel" userId="7ce82f6925308fe4" providerId="LiveId" clId="{339FF6C5-C54B-47CA-8C3D-DBAD30A2C771}" dt="2025-05-26T14:24:12.195" v="4"/>
          <ac:inkMkLst>
            <pc:docMk/>
            <pc:sldMk cId="4064242701" sldId="257"/>
            <ac:inkMk id="23" creationId="{91D3301E-EEF3-998A-3CA8-FA5C2179FE61}"/>
          </ac:inkMkLst>
        </pc:inkChg>
        <pc:inkChg chg="add mod">
          <ac:chgData name="maria del consuelo orozco coronel" userId="7ce82f6925308fe4" providerId="LiveId" clId="{339FF6C5-C54B-47CA-8C3D-DBAD30A2C771}" dt="2025-05-26T14:25:41.217" v="19"/>
          <ac:inkMkLst>
            <pc:docMk/>
            <pc:sldMk cId="4064242701" sldId="257"/>
            <ac:inkMk id="25" creationId="{C87A18A3-EF43-7D10-3CD0-4AEC394CDD38}"/>
          </ac:inkMkLst>
        </pc:inkChg>
        <pc:inkChg chg="add mod">
          <ac:chgData name="maria del consuelo orozco coronel" userId="7ce82f6925308fe4" providerId="LiveId" clId="{339FF6C5-C54B-47CA-8C3D-DBAD30A2C771}" dt="2025-05-26T14:25:41.217" v="19"/>
          <ac:inkMkLst>
            <pc:docMk/>
            <pc:sldMk cId="4064242701" sldId="257"/>
            <ac:inkMk id="26" creationId="{8640D9B0-BDB2-43FC-49E5-211060823FF6}"/>
          </ac:inkMkLst>
        </pc:inkChg>
        <pc:inkChg chg="add mod">
          <ac:chgData name="maria del consuelo orozco coronel" userId="7ce82f6925308fe4" providerId="LiveId" clId="{339FF6C5-C54B-47CA-8C3D-DBAD30A2C771}" dt="2025-05-26T14:27:27.972" v="53"/>
          <ac:inkMkLst>
            <pc:docMk/>
            <pc:sldMk cId="4064242701" sldId="257"/>
            <ac:inkMk id="28" creationId="{4891A505-67DC-70A6-1F12-7BA5C5F0B8F6}"/>
          </ac:inkMkLst>
        </pc:inkChg>
        <pc:inkChg chg="add mod">
          <ac:chgData name="maria del consuelo orozco coronel" userId="7ce82f6925308fe4" providerId="LiveId" clId="{339FF6C5-C54B-47CA-8C3D-DBAD30A2C771}" dt="2025-05-26T14:27:27.972" v="53"/>
          <ac:inkMkLst>
            <pc:docMk/>
            <pc:sldMk cId="4064242701" sldId="257"/>
            <ac:inkMk id="29" creationId="{73DCE727-AFDA-EB5F-32F8-36729E1770BC}"/>
          </ac:inkMkLst>
        </pc:inkChg>
        <pc:inkChg chg="add mod">
          <ac:chgData name="maria del consuelo orozco coronel" userId="7ce82f6925308fe4" providerId="LiveId" clId="{339FF6C5-C54B-47CA-8C3D-DBAD30A2C771}" dt="2025-05-26T14:27:27.972" v="53"/>
          <ac:inkMkLst>
            <pc:docMk/>
            <pc:sldMk cId="4064242701" sldId="257"/>
            <ac:inkMk id="31" creationId="{3F5D2824-B3BF-4D84-6D6C-657D31AB2F9D}"/>
          </ac:inkMkLst>
        </pc:inkChg>
        <pc:inkChg chg="add">
          <ac:chgData name="maria del consuelo orozco coronel" userId="7ce82f6925308fe4" providerId="LiveId" clId="{339FF6C5-C54B-47CA-8C3D-DBAD30A2C771}" dt="2025-05-26T14:26:35.347" v="25" actId="9405"/>
          <ac:inkMkLst>
            <pc:docMk/>
            <pc:sldMk cId="4064242701" sldId="257"/>
            <ac:inkMk id="33" creationId="{989BD619-13A5-53E9-4227-9F927D546BE2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34" creationId="{BA129E62-A6B8-3004-A92F-D747B22B54B3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35" creationId="{847B6ED7-4C8B-5F2C-87BF-371AED6A5265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37" creationId="{CA2A7C77-66E2-13EB-73DA-3C2C261696E9}"/>
          </ac:inkMkLst>
        </pc:inkChg>
        <pc:inkChg chg="add mod">
          <ac:chgData name="maria del consuelo orozco coronel" userId="7ce82f6925308fe4" providerId="LiveId" clId="{339FF6C5-C54B-47CA-8C3D-DBAD30A2C771}" dt="2025-05-26T14:26:47.440" v="31"/>
          <ac:inkMkLst>
            <pc:docMk/>
            <pc:sldMk cId="4064242701" sldId="257"/>
            <ac:inkMk id="38" creationId="{19B5D244-2678-CE83-5855-78896983AEEB}"/>
          </ac:inkMkLst>
        </pc:inkChg>
        <pc:inkChg chg="add mod">
          <ac:chgData name="maria del consuelo orozco coronel" userId="7ce82f6925308fe4" providerId="LiveId" clId="{339FF6C5-C54B-47CA-8C3D-DBAD30A2C771}" dt="2025-05-26T14:26:58.427" v="41"/>
          <ac:inkMkLst>
            <pc:docMk/>
            <pc:sldMk cId="4064242701" sldId="257"/>
            <ac:inkMk id="40" creationId="{D6FCE19A-4036-9628-BE5E-7A72A8050569}"/>
          </ac:inkMkLst>
        </pc:inkChg>
        <pc:inkChg chg="add">
          <ac:chgData name="maria del consuelo orozco coronel" userId="7ce82f6925308fe4" providerId="LiveId" clId="{339FF6C5-C54B-47CA-8C3D-DBAD30A2C771}" dt="2025-05-26T14:26:49.053" v="33" actId="9405"/>
          <ac:inkMkLst>
            <pc:docMk/>
            <pc:sldMk cId="4064242701" sldId="257"/>
            <ac:inkMk id="41" creationId="{874DD20B-3AAE-C13A-4DE9-72B4CC633302}"/>
          </ac:inkMkLst>
        </pc:inkChg>
        <pc:inkChg chg="add mod">
          <ac:chgData name="maria del consuelo orozco coronel" userId="7ce82f6925308fe4" providerId="LiveId" clId="{339FF6C5-C54B-47CA-8C3D-DBAD30A2C771}" dt="2025-05-26T14:26:58.427" v="41"/>
          <ac:inkMkLst>
            <pc:docMk/>
            <pc:sldMk cId="4064242701" sldId="257"/>
            <ac:inkMk id="42" creationId="{AC4DE36E-968E-CE54-853C-433FF7E98AB0}"/>
          </ac:inkMkLst>
        </pc:inkChg>
        <pc:inkChg chg="add mod">
          <ac:chgData name="maria del consuelo orozco coronel" userId="7ce82f6925308fe4" providerId="LiveId" clId="{339FF6C5-C54B-47CA-8C3D-DBAD30A2C771}" dt="2025-05-26T14:26:58.427" v="41"/>
          <ac:inkMkLst>
            <pc:docMk/>
            <pc:sldMk cId="4064242701" sldId="257"/>
            <ac:inkMk id="43" creationId="{6D876716-DE43-AD10-1F46-0561FBB9D223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44" creationId="{CC3CE97C-7EE7-F08F-5350-60F41C7E0CBA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45" creationId="{E9D69E17-CFCD-C4EE-2B55-942EBA71BB8F}"/>
          </ac:inkMkLst>
        </pc:inkChg>
        <pc:inkChg chg="add mod">
          <ac:chgData name="maria del consuelo orozco coronel" userId="7ce82f6925308fe4" providerId="LiveId" clId="{339FF6C5-C54B-47CA-8C3D-DBAD30A2C771}" dt="2025-05-26T14:26:58.427" v="41"/>
          <ac:inkMkLst>
            <pc:docMk/>
            <pc:sldMk cId="4064242701" sldId="257"/>
            <ac:inkMk id="46" creationId="{D7B4A23B-5D3C-BDA1-3E35-3E53488CF369}"/>
          </ac:inkMkLst>
        </pc:inkChg>
        <pc:inkChg chg="add">
          <ac:chgData name="maria del consuelo orozco coronel" userId="7ce82f6925308fe4" providerId="LiveId" clId="{339FF6C5-C54B-47CA-8C3D-DBAD30A2C771}" dt="2025-05-26T14:26:55.591" v="39" actId="9405"/>
          <ac:inkMkLst>
            <pc:docMk/>
            <pc:sldMk cId="4064242701" sldId="257"/>
            <ac:inkMk id="47" creationId="{E59F18B0-74EF-063E-A288-40AB307FB70E}"/>
          </ac:inkMkLst>
        </pc:inkChg>
        <pc:inkChg chg="add mod">
          <ac:chgData name="maria del consuelo orozco coronel" userId="7ce82f6925308fe4" providerId="LiveId" clId="{339FF6C5-C54B-47CA-8C3D-DBAD30A2C771}" dt="2025-05-26T14:26:58.427" v="41"/>
          <ac:inkMkLst>
            <pc:docMk/>
            <pc:sldMk cId="4064242701" sldId="257"/>
            <ac:inkMk id="48" creationId="{EDBC8264-6046-98B9-72E8-D1A48ABC2D7C}"/>
          </ac:inkMkLst>
        </pc:inkChg>
        <pc:inkChg chg="add">
          <ac:chgData name="maria del consuelo orozco coronel" userId="7ce82f6925308fe4" providerId="LiveId" clId="{339FF6C5-C54B-47CA-8C3D-DBAD30A2C771}" dt="2025-05-26T14:26:58.445" v="42" actId="9405"/>
          <ac:inkMkLst>
            <pc:docMk/>
            <pc:sldMk cId="4064242701" sldId="257"/>
            <ac:inkMk id="50" creationId="{52976BC6-E7DF-F285-1E7B-1352C0FAF7AA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51" creationId="{C5137428-C0E4-5C8C-C192-86ECEB8435BC}"/>
          </ac:inkMkLst>
        </pc:inkChg>
        <pc:inkChg chg="add">
          <ac:chgData name="maria del consuelo orozco coronel" userId="7ce82f6925308fe4" providerId="LiveId" clId="{339FF6C5-C54B-47CA-8C3D-DBAD30A2C771}" dt="2025-05-26T14:27:00.140" v="44" actId="9405"/>
          <ac:inkMkLst>
            <pc:docMk/>
            <pc:sldMk cId="4064242701" sldId="257"/>
            <ac:inkMk id="52" creationId="{145A93C8-9D5E-B349-836C-CA48DC72A10E}"/>
          </ac:inkMkLst>
        </pc:inkChg>
        <pc:inkChg chg="add">
          <ac:chgData name="maria del consuelo orozco coronel" userId="7ce82f6925308fe4" providerId="LiveId" clId="{339FF6C5-C54B-47CA-8C3D-DBAD30A2C771}" dt="2025-05-26T14:27:01.887" v="45" actId="9405"/>
          <ac:inkMkLst>
            <pc:docMk/>
            <pc:sldMk cId="4064242701" sldId="257"/>
            <ac:inkMk id="53" creationId="{5E663F8D-17DE-892B-BE5F-4D414EBFB9C6}"/>
          </ac:inkMkLst>
        </pc:inkChg>
        <pc:inkChg chg="add mod">
          <ac:chgData name="maria del consuelo orozco coronel" userId="7ce82f6925308fe4" providerId="LiveId" clId="{339FF6C5-C54B-47CA-8C3D-DBAD30A2C771}" dt="2025-05-26T14:27:06.161" v="49"/>
          <ac:inkMkLst>
            <pc:docMk/>
            <pc:sldMk cId="4064242701" sldId="257"/>
            <ac:inkMk id="54" creationId="{68414789-D284-9A8B-C132-B0BB9EEEC85F}"/>
          </ac:inkMkLst>
        </pc:inkChg>
        <pc:inkChg chg="add">
          <ac:chgData name="maria del consuelo orozco coronel" userId="7ce82f6925308fe4" providerId="LiveId" clId="{339FF6C5-C54B-47CA-8C3D-DBAD30A2C771}" dt="2025-05-26T14:27:05.540" v="48" actId="9405"/>
          <ac:inkMkLst>
            <pc:docMk/>
            <pc:sldMk cId="4064242701" sldId="257"/>
            <ac:inkMk id="57" creationId="{17CF4D88-2C72-AE8A-5744-8B006FD5841D}"/>
          </ac:inkMkLst>
        </pc:inkChg>
        <pc:inkChg chg="add">
          <ac:chgData name="maria del consuelo orozco coronel" userId="7ce82f6925308fe4" providerId="LiveId" clId="{339FF6C5-C54B-47CA-8C3D-DBAD30A2C771}" dt="2025-05-26T14:27:08.865" v="50" actId="9405"/>
          <ac:inkMkLst>
            <pc:docMk/>
            <pc:sldMk cId="4064242701" sldId="257"/>
            <ac:inkMk id="59" creationId="{C6632C01-6560-787F-65B6-1B9542335419}"/>
          </ac:inkMkLst>
        </pc:inkChg>
        <pc:inkChg chg="add mod">
          <ac:chgData name="maria del consuelo orozco coronel" userId="7ce82f6925308fe4" providerId="LiveId" clId="{339FF6C5-C54B-47CA-8C3D-DBAD30A2C771}" dt="2025-05-26T14:27:27.972" v="53"/>
          <ac:inkMkLst>
            <pc:docMk/>
            <pc:sldMk cId="4064242701" sldId="257"/>
            <ac:inkMk id="60" creationId="{198E1A35-6790-ACBA-5B77-33062D66B58B}"/>
          </ac:inkMkLst>
        </pc:inkChg>
        <pc:inkChg chg="add mod">
          <ac:chgData name="maria del consuelo orozco coronel" userId="7ce82f6925308fe4" providerId="LiveId" clId="{339FF6C5-C54B-47CA-8C3D-DBAD30A2C771}" dt="2025-05-26T14:27:27.972" v="53"/>
          <ac:inkMkLst>
            <pc:docMk/>
            <pc:sldMk cId="4064242701" sldId="257"/>
            <ac:inkMk id="61" creationId="{39FB4133-F18F-01F7-AB2F-85D1F1103C1D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63" creationId="{362B7749-096D-6AC7-D657-5AFD202E748E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64" creationId="{9B2B6C16-6968-20B9-C6E9-E0709622A6C5}"/>
          </ac:inkMkLst>
        </pc:inkChg>
        <pc:inkChg chg="add mod">
          <ac:chgData name="maria del consuelo orozco coronel" userId="7ce82f6925308fe4" providerId="LiveId" clId="{339FF6C5-C54B-47CA-8C3D-DBAD30A2C771}" dt="2025-05-26T14:28:57.835" v="61"/>
          <ac:inkMkLst>
            <pc:docMk/>
            <pc:sldMk cId="4064242701" sldId="257"/>
            <ac:inkMk id="65" creationId="{A06C8122-4D2B-C2AE-2FA3-EC5FBE08B942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66" creationId="{8CF408C8-8DAF-BE31-2775-55A5EEF0AEFF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67" creationId="{B6B00EC6-875B-E092-5C9F-BAAC3E521993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68" creationId="{A09B64DD-0B6D-F46B-E647-7C322D8442CF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69" creationId="{30D7D450-9BA1-1079-DAC7-B11D387CC354}"/>
          </ac:inkMkLst>
        </pc:inkChg>
        <pc:inkChg chg="add">
          <ac:chgData name="maria del consuelo orozco coronel" userId="7ce82f6925308fe4" providerId="LiveId" clId="{339FF6C5-C54B-47CA-8C3D-DBAD30A2C771}" dt="2025-05-26T14:28:58.502" v="62" actId="9405"/>
          <ac:inkMkLst>
            <pc:docMk/>
            <pc:sldMk cId="4064242701" sldId="257"/>
            <ac:inkMk id="72" creationId="{705023D1-0F02-B1DF-08B2-A9EF4C6C35FF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74" creationId="{7025718F-FB8E-06CD-A33D-BA370DEA7794}"/>
          </ac:inkMkLst>
        </pc:inkChg>
        <pc:inkChg chg="add">
          <ac:chgData name="maria del consuelo orozco coronel" userId="7ce82f6925308fe4" providerId="LiveId" clId="{339FF6C5-C54B-47CA-8C3D-DBAD30A2C771}" dt="2025-05-26T14:29:00.667" v="64" actId="9405"/>
          <ac:inkMkLst>
            <pc:docMk/>
            <pc:sldMk cId="4064242701" sldId="257"/>
            <ac:inkMk id="76" creationId="{BC0421E2-158B-34D6-E108-6513A7D694D5}"/>
          </ac:inkMkLst>
        </pc:inkChg>
        <pc:inkChg chg="add mod">
          <ac:chgData name="maria del consuelo orozco coronel" userId="7ce82f6925308fe4" providerId="LiveId" clId="{339FF6C5-C54B-47CA-8C3D-DBAD30A2C771}" dt="2025-05-26T14:29:02.959" v="66"/>
          <ac:inkMkLst>
            <pc:docMk/>
            <pc:sldMk cId="4064242701" sldId="257"/>
            <ac:inkMk id="78" creationId="{5CC955F2-EFA6-D4EC-86B2-C368CAFCB0FF}"/>
          </ac:inkMkLst>
        </pc:inkChg>
        <pc:inkChg chg="add mod">
          <ac:chgData name="maria del consuelo orozco coronel" userId="7ce82f6925308fe4" providerId="LiveId" clId="{339FF6C5-C54B-47CA-8C3D-DBAD30A2C771}" dt="2025-05-26T14:29:10.593" v="74"/>
          <ac:inkMkLst>
            <pc:docMk/>
            <pc:sldMk cId="4064242701" sldId="257"/>
            <ac:inkMk id="82" creationId="{365328E8-C666-073A-0965-BD769DFF5ABE}"/>
          </ac:inkMkLst>
        </pc:inkChg>
        <pc:inkChg chg="add mod">
          <ac:chgData name="maria del consuelo orozco coronel" userId="7ce82f6925308fe4" providerId="LiveId" clId="{339FF6C5-C54B-47CA-8C3D-DBAD30A2C771}" dt="2025-05-26T14:29:10.593" v="74"/>
          <ac:inkMkLst>
            <pc:docMk/>
            <pc:sldMk cId="4064242701" sldId="257"/>
            <ac:inkMk id="83" creationId="{8AC6ABE0-FDD4-A450-E383-460E450B179E}"/>
          </ac:inkMkLst>
        </pc:inkChg>
        <pc:inkChg chg="add mod">
          <ac:chgData name="maria del consuelo orozco coronel" userId="7ce82f6925308fe4" providerId="LiveId" clId="{339FF6C5-C54B-47CA-8C3D-DBAD30A2C771}" dt="2025-05-26T14:29:10.593" v="74"/>
          <ac:inkMkLst>
            <pc:docMk/>
            <pc:sldMk cId="4064242701" sldId="257"/>
            <ac:inkMk id="85" creationId="{C271A92D-4DED-F691-70F3-F08ED82064A2}"/>
          </ac:inkMkLst>
        </pc:inkChg>
        <pc:inkChg chg="add mod">
          <ac:chgData name="maria del consuelo orozco coronel" userId="7ce82f6925308fe4" providerId="LiveId" clId="{339FF6C5-C54B-47CA-8C3D-DBAD30A2C771}" dt="2025-05-26T14:29:10.593" v="74"/>
          <ac:inkMkLst>
            <pc:docMk/>
            <pc:sldMk cId="4064242701" sldId="257"/>
            <ac:inkMk id="87" creationId="{30898EC8-D487-1735-5BA4-C3353F6A535D}"/>
          </ac:inkMkLst>
        </pc:inkChg>
        <pc:inkChg chg="add mod">
          <ac:chgData name="maria del consuelo orozco coronel" userId="7ce82f6925308fe4" providerId="LiveId" clId="{339FF6C5-C54B-47CA-8C3D-DBAD30A2C771}" dt="2025-05-26T14:29:10.593" v="74"/>
          <ac:inkMkLst>
            <pc:docMk/>
            <pc:sldMk cId="4064242701" sldId="257"/>
            <ac:inkMk id="88" creationId="{D262C7C0-3E3E-529A-2DBC-6F275E5D8847}"/>
          </ac:inkMkLst>
        </pc:inkChg>
        <pc:inkChg chg="add mod">
          <ac:chgData name="maria del consuelo orozco coronel" userId="7ce82f6925308fe4" providerId="LiveId" clId="{339FF6C5-C54B-47CA-8C3D-DBAD30A2C771}" dt="2025-05-26T14:29:31.237" v="77"/>
          <ac:inkMkLst>
            <pc:docMk/>
            <pc:sldMk cId="4064242701" sldId="257"/>
            <ac:inkMk id="90" creationId="{8563A617-7D46-E571-FCA7-4BF6F4C9BEFD}"/>
          </ac:inkMkLst>
        </pc:inkChg>
        <pc:inkChg chg="add mod">
          <ac:chgData name="maria del consuelo orozco coronel" userId="7ce82f6925308fe4" providerId="LiveId" clId="{339FF6C5-C54B-47CA-8C3D-DBAD30A2C771}" dt="2025-05-26T14:29:31.237" v="77"/>
          <ac:inkMkLst>
            <pc:docMk/>
            <pc:sldMk cId="4064242701" sldId="257"/>
            <ac:inkMk id="91" creationId="{10A726FE-1F6E-EC87-BF6D-C2A11C8F68E5}"/>
          </ac:inkMkLst>
        </pc:inkChg>
        <pc:inkChg chg="add">
          <ac:chgData name="maria del consuelo orozco coronel" userId="7ce82f6925308fe4" providerId="LiveId" clId="{339FF6C5-C54B-47CA-8C3D-DBAD30A2C771}" dt="2025-05-26T14:29:33.770" v="78" actId="9405"/>
          <ac:inkMkLst>
            <pc:docMk/>
            <pc:sldMk cId="4064242701" sldId="257"/>
            <ac:inkMk id="93" creationId="{E2FADE73-BB97-2053-94AF-2EA911B76287}"/>
          </ac:inkMkLst>
        </pc:inkChg>
      </pc:sldChg>
      <pc:sldChg chg="addSp mod">
        <pc:chgData name="maria del consuelo orozco coronel" userId="7ce82f6925308fe4" providerId="LiveId" clId="{339FF6C5-C54B-47CA-8C3D-DBAD30A2C771}" dt="2025-05-26T14:30:37.663" v="81" actId="9405"/>
        <pc:sldMkLst>
          <pc:docMk/>
          <pc:sldMk cId="1322464323" sldId="258"/>
        </pc:sldMkLst>
        <pc:inkChg chg="add">
          <ac:chgData name="maria del consuelo orozco coronel" userId="7ce82f6925308fe4" providerId="LiveId" clId="{339FF6C5-C54B-47CA-8C3D-DBAD30A2C771}" dt="2025-05-26T14:30:15.854" v="79" actId="9405"/>
          <ac:inkMkLst>
            <pc:docMk/>
            <pc:sldMk cId="1322464323" sldId="258"/>
            <ac:inkMk id="2" creationId="{BFFFE127-4851-0F09-A76F-D7316F36E428}"/>
          </ac:inkMkLst>
        </pc:inkChg>
        <pc:inkChg chg="add">
          <ac:chgData name="maria del consuelo orozco coronel" userId="7ce82f6925308fe4" providerId="LiveId" clId="{339FF6C5-C54B-47CA-8C3D-DBAD30A2C771}" dt="2025-05-26T14:30:18.507" v="80" actId="9405"/>
          <ac:inkMkLst>
            <pc:docMk/>
            <pc:sldMk cId="1322464323" sldId="258"/>
            <ac:inkMk id="3" creationId="{63585244-0EA8-6FF9-CD4D-6D01142F44DF}"/>
          </ac:inkMkLst>
        </pc:inkChg>
        <pc:inkChg chg="add">
          <ac:chgData name="maria del consuelo orozco coronel" userId="7ce82f6925308fe4" providerId="LiveId" clId="{339FF6C5-C54B-47CA-8C3D-DBAD30A2C771}" dt="2025-05-26T14:30:37.663" v="81" actId="9405"/>
          <ac:inkMkLst>
            <pc:docMk/>
            <pc:sldMk cId="1322464323" sldId="258"/>
            <ac:inkMk id="4" creationId="{47084F37-0220-79EA-08A2-CB8F39A4F0E9}"/>
          </ac:inkMkLst>
        </pc:inkChg>
      </pc:sldChg>
      <pc:sldChg chg="addSp delSp modSp mod">
        <pc:chgData name="maria del consuelo orozco coronel" userId="7ce82f6925308fe4" providerId="LiveId" clId="{339FF6C5-C54B-47CA-8C3D-DBAD30A2C771}" dt="2025-05-26T14:40:05.208" v="192" actId="9405"/>
        <pc:sldMkLst>
          <pc:docMk/>
          <pc:sldMk cId="979511053" sldId="259"/>
        </pc:sldMkLst>
        <pc:grpChg chg="del mod">
          <ac:chgData name="maria del consuelo orozco coronel" userId="7ce82f6925308fe4" providerId="LiveId" clId="{339FF6C5-C54B-47CA-8C3D-DBAD30A2C771}" dt="2025-05-26T14:30:53.340" v="86"/>
          <ac:grpSpMkLst>
            <pc:docMk/>
            <pc:sldMk cId="979511053" sldId="259"/>
            <ac:grpSpMk id="14" creationId="{14B82DA2-F5E1-5768-29BC-ADDFE7E987C0}"/>
          </ac:grpSpMkLst>
        </pc:grpChg>
        <pc:grpChg chg="del mod">
          <ac:chgData name="maria del consuelo orozco coronel" userId="7ce82f6925308fe4" providerId="LiveId" clId="{339FF6C5-C54B-47CA-8C3D-DBAD30A2C771}" dt="2025-05-26T14:30:53.342" v="94"/>
          <ac:grpSpMkLst>
            <pc:docMk/>
            <pc:sldMk cId="979511053" sldId="259"/>
            <ac:grpSpMk id="17" creationId="{4D0009C0-CA6D-37E9-667A-4DCA85BE7CDF}"/>
          </ac:grpSpMkLst>
        </pc:grpChg>
        <pc:grpChg chg="del mod">
          <ac:chgData name="maria del consuelo orozco coronel" userId="7ce82f6925308fe4" providerId="LiveId" clId="{339FF6C5-C54B-47CA-8C3D-DBAD30A2C771}" dt="2025-05-26T14:30:53.338" v="82"/>
          <ac:grpSpMkLst>
            <pc:docMk/>
            <pc:sldMk cId="979511053" sldId="259"/>
            <ac:grpSpMk id="22" creationId="{B588512C-3871-E66B-F3CC-4E691AA655E7}"/>
          </ac:grpSpMkLst>
        </pc:grpChg>
        <pc:grpChg chg="del mod">
          <ac:chgData name="maria del consuelo orozco coronel" userId="7ce82f6925308fe4" providerId="LiveId" clId="{339FF6C5-C54B-47CA-8C3D-DBAD30A2C771}" dt="2025-05-26T14:30:53.341" v="90"/>
          <ac:grpSpMkLst>
            <pc:docMk/>
            <pc:sldMk cId="979511053" sldId="259"/>
            <ac:grpSpMk id="25" creationId="{39368957-4FE2-536C-247F-731DD8C60D40}"/>
          </ac:grpSpMkLst>
        </pc:grpChg>
        <pc:grpChg chg="del mod">
          <ac:chgData name="maria del consuelo orozco coronel" userId="7ce82f6925308fe4" providerId="LiveId" clId="{339FF6C5-C54B-47CA-8C3D-DBAD30A2C771}" dt="2025-05-26T14:30:53.341" v="91"/>
          <ac:grpSpMkLst>
            <pc:docMk/>
            <pc:sldMk cId="979511053" sldId="259"/>
            <ac:grpSpMk id="28" creationId="{F2460C31-6726-C086-23F0-BA626B668B47}"/>
          </ac:grpSpMkLst>
        </pc:grpChg>
        <pc:grpChg chg="mod">
          <ac:chgData name="maria del consuelo orozco coronel" userId="7ce82f6925308fe4" providerId="LiveId" clId="{339FF6C5-C54B-47CA-8C3D-DBAD30A2C771}" dt="2025-05-26T14:32:03.626" v="114"/>
          <ac:grpSpMkLst>
            <pc:docMk/>
            <pc:sldMk cId="979511053" sldId="259"/>
            <ac:grpSpMk id="38" creationId="{1AAFBC9D-AF20-1C58-963C-AA40B75A7047}"/>
          </ac:grpSpMkLst>
        </pc:grpChg>
        <pc:grpChg chg="del mod">
          <ac:chgData name="maria del consuelo orozco coronel" userId="7ce82f6925308fe4" providerId="LiveId" clId="{339FF6C5-C54B-47CA-8C3D-DBAD30A2C771}" dt="2025-05-26T14:33:53.616" v="131"/>
          <ac:grpSpMkLst>
            <pc:docMk/>
            <pc:sldMk cId="979511053" sldId="259"/>
            <ac:grpSpMk id="48" creationId="{32984FFB-9067-595E-16EF-6CCBE42E47AA}"/>
          </ac:grpSpMkLst>
        </pc:grpChg>
        <pc:grpChg chg="mod">
          <ac:chgData name="maria del consuelo orozco coronel" userId="7ce82f6925308fe4" providerId="LiveId" clId="{339FF6C5-C54B-47CA-8C3D-DBAD30A2C771}" dt="2025-05-26T14:33:53.616" v="131"/>
          <ac:grpSpMkLst>
            <pc:docMk/>
            <pc:sldMk cId="979511053" sldId="259"/>
            <ac:grpSpMk id="51" creationId="{8B146884-D9BF-DF43-0B55-E49C55992835}"/>
          </ac:grpSpMkLst>
        </pc:grpChg>
        <pc:grpChg chg="del mod">
          <ac:chgData name="maria del consuelo orozco coronel" userId="7ce82f6925308fe4" providerId="LiveId" clId="{339FF6C5-C54B-47CA-8C3D-DBAD30A2C771}" dt="2025-05-26T14:36:32.917" v="151"/>
          <ac:grpSpMkLst>
            <pc:docMk/>
            <pc:sldMk cId="979511053" sldId="259"/>
            <ac:grpSpMk id="64" creationId="{0464A949-D291-88B4-6E45-170500C72103}"/>
          </ac:grpSpMkLst>
        </pc:grpChg>
        <pc:grpChg chg="del mod">
          <ac:chgData name="maria del consuelo orozco coronel" userId="7ce82f6925308fe4" providerId="LiveId" clId="{339FF6C5-C54B-47CA-8C3D-DBAD30A2C771}" dt="2025-05-26T14:36:34.993" v="154"/>
          <ac:grpSpMkLst>
            <pc:docMk/>
            <pc:sldMk cId="979511053" sldId="259"/>
            <ac:grpSpMk id="72" creationId="{4393B7E3-3E23-5421-409E-5DC3055D24B0}"/>
          </ac:grpSpMkLst>
        </pc:grpChg>
        <pc:grpChg chg="del mod">
          <ac:chgData name="maria del consuelo orozco coronel" userId="7ce82f6925308fe4" providerId="LiveId" clId="{339FF6C5-C54B-47CA-8C3D-DBAD30A2C771}" dt="2025-05-26T14:36:40.345" v="161"/>
          <ac:grpSpMkLst>
            <pc:docMk/>
            <pc:sldMk cId="979511053" sldId="259"/>
            <ac:grpSpMk id="74" creationId="{6AD81A7E-807F-9999-CA75-AD62AC2135F9}"/>
          </ac:grpSpMkLst>
        </pc:grpChg>
        <pc:grpChg chg="del mod">
          <ac:chgData name="maria del consuelo orozco coronel" userId="7ce82f6925308fe4" providerId="LiveId" clId="{339FF6C5-C54B-47CA-8C3D-DBAD30A2C771}" dt="2025-05-26T14:36:37.481" v="158"/>
          <ac:grpSpMkLst>
            <pc:docMk/>
            <pc:sldMk cId="979511053" sldId="259"/>
            <ac:grpSpMk id="80" creationId="{A50165BC-45AF-37BC-6553-316698FAF8C1}"/>
          </ac:grpSpMkLst>
        </pc:grpChg>
        <pc:grpChg chg="del mod">
          <ac:chgData name="maria del consuelo orozco coronel" userId="7ce82f6925308fe4" providerId="LiveId" clId="{339FF6C5-C54B-47CA-8C3D-DBAD30A2C771}" dt="2025-05-26T14:36:40.345" v="161"/>
          <ac:grpSpMkLst>
            <pc:docMk/>
            <pc:sldMk cId="979511053" sldId="259"/>
            <ac:grpSpMk id="84" creationId="{5D6C809D-1B00-670B-9A07-E291A9B2E901}"/>
          </ac:grpSpMkLst>
        </pc:grpChg>
        <pc:grpChg chg="mod">
          <ac:chgData name="maria del consuelo orozco coronel" userId="7ce82f6925308fe4" providerId="LiveId" clId="{339FF6C5-C54B-47CA-8C3D-DBAD30A2C771}" dt="2025-05-26T14:36:40.345" v="161"/>
          <ac:grpSpMkLst>
            <pc:docMk/>
            <pc:sldMk cId="979511053" sldId="259"/>
            <ac:grpSpMk id="87" creationId="{786E8F36-296A-EAA2-E536-569050AEF6EA}"/>
          </ac:grpSpMkLst>
        </pc:grpChg>
        <pc:grpChg chg="mod">
          <ac:chgData name="maria del consuelo orozco coronel" userId="7ce82f6925308fe4" providerId="LiveId" clId="{339FF6C5-C54B-47CA-8C3D-DBAD30A2C771}" dt="2025-05-26T14:36:40.345" v="161"/>
          <ac:grpSpMkLst>
            <pc:docMk/>
            <pc:sldMk cId="979511053" sldId="259"/>
            <ac:grpSpMk id="88" creationId="{1AEB9369-A915-E105-6729-D69A9ED92990}"/>
          </ac:grpSpMkLst>
        </pc:grpChg>
        <pc:grpChg chg="mod">
          <ac:chgData name="maria del consuelo orozco coronel" userId="7ce82f6925308fe4" providerId="LiveId" clId="{339FF6C5-C54B-47CA-8C3D-DBAD30A2C771}" dt="2025-05-26T14:37:06.196" v="168"/>
          <ac:grpSpMkLst>
            <pc:docMk/>
            <pc:sldMk cId="979511053" sldId="259"/>
            <ac:grpSpMk id="95" creationId="{DB316976-F872-4F15-AD85-3D2076A8954D}"/>
          </ac:grpSpMkLst>
        </pc:grpChg>
        <pc:grpChg chg="del mod">
          <ac:chgData name="maria del consuelo orozco coronel" userId="7ce82f6925308fe4" providerId="LiveId" clId="{339FF6C5-C54B-47CA-8C3D-DBAD30A2C771}" dt="2025-05-26T14:38:53.569" v="182"/>
          <ac:grpSpMkLst>
            <pc:docMk/>
            <pc:sldMk cId="979511053" sldId="259"/>
            <ac:grpSpMk id="105" creationId="{31C63F5E-B720-692E-C231-E25F90663E3B}"/>
          </ac:grpSpMkLst>
        </pc:grpChg>
        <pc:grpChg chg="mod">
          <ac:chgData name="maria del consuelo orozco coronel" userId="7ce82f6925308fe4" providerId="LiveId" clId="{339FF6C5-C54B-47CA-8C3D-DBAD30A2C771}" dt="2025-05-26T14:38:53.569" v="182"/>
          <ac:grpSpMkLst>
            <pc:docMk/>
            <pc:sldMk cId="979511053" sldId="259"/>
            <ac:grpSpMk id="109" creationId="{60272016-8537-6115-F55A-0A0ACF959870}"/>
          </ac:grpSpMkLst>
        </pc:grpChg>
        <pc:grpChg chg="mod">
          <ac:chgData name="maria del consuelo orozco coronel" userId="7ce82f6925308fe4" providerId="LiveId" clId="{339FF6C5-C54B-47CA-8C3D-DBAD30A2C771}" dt="2025-05-26T14:39:11.657" v="186"/>
          <ac:grpSpMkLst>
            <pc:docMk/>
            <pc:sldMk cId="979511053" sldId="259"/>
            <ac:grpSpMk id="113" creationId="{0484E0F4-59F8-16D8-EFA9-F36D4354C5A3}"/>
          </ac:grpSpMkLst>
        </pc:grpChg>
        <pc:inkChg chg="del">
          <ac:chgData name="maria del consuelo orozco coronel" userId="7ce82f6925308fe4" providerId="LiveId" clId="{339FF6C5-C54B-47CA-8C3D-DBAD30A2C771}" dt="2025-05-26T14:30:53.343" v="98"/>
          <ac:inkMkLst>
            <pc:docMk/>
            <pc:sldMk cId="979511053" sldId="259"/>
            <ac:inkMk id="2" creationId="{14D5679F-8485-F7D2-4890-4FB532B6CA54}"/>
          </ac:inkMkLst>
        </pc:inkChg>
        <pc:inkChg chg="del">
          <ac:chgData name="maria del consuelo orozco coronel" userId="7ce82f6925308fe4" providerId="LiveId" clId="{339FF6C5-C54B-47CA-8C3D-DBAD30A2C771}" dt="2025-05-26T14:30:53.343" v="99"/>
          <ac:inkMkLst>
            <pc:docMk/>
            <pc:sldMk cId="979511053" sldId="259"/>
            <ac:inkMk id="3" creationId="{1A47B6EE-D73C-482F-0C7C-A0945852BF0D}"/>
          </ac:inkMkLst>
        </pc:inkChg>
        <pc:inkChg chg="del mod">
          <ac:chgData name="maria del consuelo orozco coronel" userId="7ce82f6925308fe4" providerId="LiveId" clId="{339FF6C5-C54B-47CA-8C3D-DBAD30A2C771}" dt="2025-05-26T14:30:53.341" v="92"/>
          <ac:inkMkLst>
            <pc:docMk/>
            <pc:sldMk cId="979511053" sldId="259"/>
            <ac:inkMk id="4" creationId="{C7C087C3-27E1-EDD7-F098-9AAFDC60D441}"/>
          </ac:inkMkLst>
        </pc:inkChg>
        <pc:inkChg chg="del">
          <ac:chgData name="maria del consuelo orozco coronel" userId="7ce82f6925308fe4" providerId="LiveId" clId="{339FF6C5-C54B-47CA-8C3D-DBAD30A2C771}" dt="2025-05-26T14:30:53.339" v="83"/>
          <ac:inkMkLst>
            <pc:docMk/>
            <pc:sldMk cId="979511053" sldId="259"/>
            <ac:inkMk id="5" creationId="{533193AF-0724-1DC2-6F5C-0D0C7AFF57FC}"/>
          </ac:inkMkLst>
        </pc:inkChg>
        <pc:inkChg chg="add del">
          <ac:chgData name="maria del consuelo orozco coronel" userId="7ce82f6925308fe4" providerId="LiveId" clId="{339FF6C5-C54B-47CA-8C3D-DBAD30A2C771}" dt="2025-05-26T14:31:07.765" v="104"/>
          <ac:inkMkLst>
            <pc:docMk/>
            <pc:sldMk cId="979511053" sldId="259"/>
            <ac:inkMk id="6" creationId="{4CD0311F-4D6D-18F5-91CD-1C78EAF2A41A}"/>
          </ac:inkMkLst>
        </pc:inkChg>
        <pc:inkChg chg="del">
          <ac:chgData name="maria del consuelo orozco coronel" userId="7ce82f6925308fe4" providerId="LiveId" clId="{339FF6C5-C54B-47CA-8C3D-DBAD30A2C771}" dt="2025-05-26T14:30:53.339" v="84"/>
          <ac:inkMkLst>
            <pc:docMk/>
            <pc:sldMk cId="979511053" sldId="259"/>
            <ac:inkMk id="7" creationId="{8A751821-5B57-C5B4-9FD4-380795EA51BA}"/>
          </ac:inkMkLst>
        </pc:inkChg>
        <pc:inkChg chg="del mod">
          <ac:chgData name="maria del consuelo orozco coronel" userId="7ce82f6925308fe4" providerId="LiveId" clId="{339FF6C5-C54B-47CA-8C3D-DBAD30A2C771}" dt="2025-05-26T14:30:53.342" v="94"/>
          <ac:inkMkLst>
            <pc:docMk/>
            <pc:sldMk cId="979511053" sldId="259"/>
            <ac:inkMk id="8" creationId="{EA7D662E-E080-5B7E-6247-B58519D19B69}"/>
          </ac:inkMkLst>
        </pc:inkChg>
        <pc:inkChg chg="del">
          <ac:chgData name="maria del consuelo orozco coronel" userId="7ce82f6925308fe4" providerId="LiveId" clId="{339FF6C5-C54B-47CA-8C3D-DBAD30A2C771}" dt="2025-05-26T14:30:53.343" v="100"/>
          <ac:inkMkLst>
            <pc:docMk/>
            <pc:sldMk cId="979511053" sldId="259"/>
            <ac:inkMk id="9" creationId="{285FFAD7-74B4-632D-DB38-F316A6123443}"/>
          </ac:inkMkLst>
        </pc:inkChg>
        <pc:inkChg chg="add mod">
          <ac:chgData name="maria del consuelo orozco coronel" userId="7ce82f6925308fe4" providerId="LiveId" clId="{339FF6C5-C54B-47CA-8C3D-DBAD30A2C771}" dt="2025-05-26T14:31:08.112" v="105"/>
          <ac:inkMkLst>
            <pc:docMk/>
            <pc:sldMk cId="979511053" sldId="259"/>
            <ac:inkMk id="10" creationId="{570F3E56-F663-CC16-B921-C440353F8A3D}"/>
          </ac:inkMkLst>
        </pc:inkChg>
        <pc:inkChg chg="del mod">
          <ac:chgData name="maria del consuelo orozco coronel" userId="7ce82f6925308fe4" providerId="LiveId" clId="{339FF6C5-C54B-47CA-8C3D-DBAD30A2C771}" dt="2025-05-26T14:30:53.340" v="86"/>
          <ac:inkMkLst>
            <pc:docMk/>
            <pc:sldMk cId="979511053" sldId="259"/>
            <ac:inkMk id="11" creationId="{693BBEE1-FD2A-715B-7504-04584C67C74B}"/>
          </ac:inkMkLst>
        </pc:inkChg>
        <pc:inkChg chg="del mod">
          <ac:chgData name="maria del consuelo orozco coronel" userId="7ce82f6925308fe4" providerId="LiveId" clId="{339FF6C5-C54B-47CA-8C3D-DBAD30A2C771}" dt="2025-05-26T14:30:53.342" v="95"/>
          <ac:inkMkLst>
            <pc:docMk/>
            <pc:sldMk cId="979511053" sldId="259"/>
            <ac:inkMk id="12" creationId="{76CEE510-973E-5527-AF09-C798B7F1FC12}"/>
          </ac:inkMkLst>
        </pc:inkChg>
        <pc:inkChg chg="add">
          <ac:chgData name="maria del consuelo orozco coronel" userId="7ce82f6925308fe4" providerId="LiveId" clId="{339FF6C5-C54B-47CA-8C3D-DBAD30A2C771}" dt="2025-05-26T14:31:09.390" v="106" actId="9405"/>
          <ac:inkMkLst>
            <pc:docMk/>
            <pc:sldMk cId="979511053" sldId="259"/>
            <ac:inkMk id="13" creationId="{449FD91B-01E9-B3E2-828F-45C6D907424B}"/>
          </ac:inkMkLst>
        </pc:inkChg>
        <pc:inkChg chg="del mod">
          <ac:chgData name="maria del consuelo orozco coronel" userId="7ce82f6925308fe4" providerId="LiveId" clId="{339FF6C5-C54B-47CA-8C3D-DBAD30A2C771}" dt="2025-05-26T14:30:53.340" v="85"/>
          <ac:inkMkLst>
            <pc:docMk/>
            <pc:sldMk cId="979511053" sldId="259"/>
            <ac:inkMk id="15" creationId="{9678E779-325C-EE22-E2CB-0E5FDCD3804E}"/>
          </ac:inkMkLst>
        </pc:inkChg>
        <pc:inkChg chg="del">
          <ac:chgData name="maria del consuelo orozco coronel" userId="7ce82f6925308fe4" providerId="LiveId" clId="{339FF6C5-C54B-47CA-8C3D-DBAD30A2C771}" dt="2025-05-26T14:30:53.342" v="93"/>
          <ac:inkMkLst>
            <pc:docMk/>
            <pc:sldMk cId="979511053" sldId="259"/>
            <ac:inkMk id="16" creationId="{45F925A1-7400-A6D1-9748-7422985B428F}"/>
          </ac:inkMkLst>
        </pc:inkChg>
        <pc:inkChg chg="del">
          <ac:chgData name="maria del consuelo orozco coronel" userId="7ce82f6925308fe4" providerId="LiveId" clId="{339FF6C5-C54B-47CA-8C3D-DBAD30A2C771}" dt="2025-05-26T14:30:53.340" v="87"/>
          <ac:inkMkLst>
            <pc:docMk/>
            <pc:sldMk cId="979511053" sldId="259"/>
            <ac:inkMk id="18" creationId="{81589A0E-2147-1D1F-5481-5E32E7928C82}"/>
          </ac:inkMkLst>
        </pc:inkChg>
        <pc:inkChg chg="del">
          <ac:chgData name="maria del consuelo orozco coronel" userId="7ce82f6925308fe4" providerId="LiveId" clId="{339FF6C5-C54B-47CA-8C3D-DBAD30A2C771}" dt="2025-05-26T14:30:56.018" v="102"/>
          <ac:inkMkLst>
            <pc:docMk/>
            <pc:sldMk cId="979511053" sldId="259"/>
            <ac:inkMk id="19" creationId="{247FFA5B-5C99-C8AB-9976-3F33007C082B}"/>
          </ac:inkMkLst>
        </pc:inkChg>
        <pc:inkChg chg="del">
          <ac:chgData name="maria del consuelo orozco coronel" userId="7ce82f6925308fe4" providerId="LiveId" clId="{339FF6C5-C54B-47CA-8C3D-DBAD30A2C771}" dt="2025-05-26T14:30:53.338" v="82"/>
          <ac:inkMkLst>
            <pc:docMk/>
            <pc:sldMk cId="979511053" sldId="259"/>
            <ac:inkMk id="20" creationId="{0E20AC6E-BA2E-11B4-0EE7-7EF788F239D3}"/>
          </ac:inkMkLst>
        </pc:inkChg>
        <pc:inkChg chg="del mod">
          <ac:chgData name="maria del consuelo orozco coronel" userId="7ce82f6925308fe4" providerId="LiveId" clId="{339FF6C5-C54B-47CA-8C3D-DBAD30A2C771}" dt="2025-05-26T14:30:53.340" v="88"/>
          <ac:inkMkLst>
            <pc:docMk/>
            <pc:sldMk cId="979511053" sldId="259"/>
            <ac:inkMk id="21" creationId="{F4ED4898-4219-8EA0-204F-0775441DF01B}"/>
          </ac:inkMkLst>
        </pc:inkChg>
        <pc:inkChg chg="del mod">
          <ac:chgData name="maria del consuelo orozco coronel" userId="7ce82f6925308fe4" providerId="LiveId" clId="{339FF6C5-C54B-47CA-8C3D-DBAD30A2C771}" dt="2025-05-26T14:30:53.343" v="97"/>
          <ac:inkMkLst>
            <pc:docMk/>
            <pc:sldMk cId="979511053" sldId="259"/>
            <ac:inkMk id="23" creationId="{0B10B21D-620B-D1D2-323C-D1D26F525264}"/>
          </ac:inkMkLst>
        </pc:inkChg>
        <pc:inkChg chg="del">
          <ac:chgData name="maria del consuelo orozco coronel" userId="7ce82f6925308fe4" providerId="LiveId" clId="{339FF6C5-C54B-47CA-8C3D-DBAD30A2C771}" dt="2025-05-26T14:30:53.341" v="90"/>
          <ac:inkMkLst>
            <pc:docMk/>
            <pc:sldMk cId="979511053" sldId="259"/>
            <ac:inkMk id="24" creationId="{B7F40FCF-4DB4-34EB-4431-5DF44360C644}"/>
          </ac:inkMkLst>
        </pc:inkChg>
        <pc:inkChg chg="del">
          <ac:chgData name="maria del consuelo orozco coronel" userId="7ce82f6925308fe4" providerId="LiveId" clId="{339FF6C5-C54B-47CA-8C3D-DBAD30A2C771}" dt="2025-05-26T14:30:53.341" v="91"/>
          <ac:inkMkLst>
            <pc:docMk/>
            <pc:sldMk cId="979511053" sldId="259"/>
            <ac:inkMk id="26" creationId="{57CD58AF-C016-C254-7B2C-415DBC297B4B}"/>
          </ac:inkMkLst>
        </pc:inkChg>
        <pc:inkChg chg="del mod">
          <ac:chgData name="maria del consuelo orozco coronel" userId="7ce82f6925308fe4" providerId="LiveId" clId="{339FF6C5-C54B-47CA-8C3D-DBAD30A2C771}" dt="2025-05-26T14:30:53.343" v="101"/>
          <ac:inkMkLst>
            <pc:docMk/>
            <pc:sldMk cId="979511053" sldId="259"/>
            <ac:inkMk id="27" creationId="{D29CBE80-48A4-D2D9-D526-2C060EA1257B}"/>
          </ac:inkMkLst>
        </pc:inkChg>
        <pc:inkChg chg="del">
          <ac:chgData name="maria del consuelo orozco coronel" userId="7ce82f6925308fe4" providerId="LiveId" clId="{339FF6C5-C54B-47CA-8C3D-DBAD30A2C771}" dt="2025-05-26T14:30:53.342" v="96"/>
          <ac:inkMkLst>
            <pc:docMk/>
            <pc:sldMk cId="979511053" sldId="259"/>
            <ac:inkMk id="29" creationId="{28990314-A03E-9359-4911-D2D6D4BFE203}"/>
          </ac:inkMkLst>
        </pc:inkChg>
        <pc:inkChg chg="del">
          <ac:chgData name="maria del consuelo orozco coronel" userId="7ce82f6925308fe4" providerId="LiveId" clId="{339FF6C5-C54B-47CA-8C3D-DBAD30A2C771}" dt="2025-05-26T14:30:53.340" v="89"/>
          <ac:inkMkLst>
            <pc:docMk/>
            <pc:sldMk cId="979511053" sldId="259"/>
            <ac:inkMk id="30" creationId="{5ADF01E7-30F6-3CBE-5F3B-1F145328E9C3}"/>
          </ac:inkMkLst>
        </pc:inkChg>
        <pc:inkChg chg="add">
          <ac:chgData name="maria del consuelo orozco coronel" userId="7ce82f6925308fe4" providerId="LiveId" clId="{339FF6C5-C54B-47CA-8C3D-DBAD30A2C771}" dt="2025-05-26T14:31:11.026" v="107" actId="9405"/>
          <ac:inkMkLst>
            <pc:docMk/>
            <pc:sldMk cId="979511053" sldId="259"/>
            <ac:inkMk id="31" creationId="{4E273A6B-D219-11BA-1D02-1E6E72175EAD}"/>
          </ac:inkMkLst>
        </pc:inkChg>
        <pc:inkChg chg="add">
          <ac:chgData name="maria del consuelo orozco coronel" userId="7ce82f6925308fe4" providerId="LiveId" clId="{339FF6C5-C54B-47CA-8C3D-DBAD30A2C771}" dt="2025-05-26T14:31:12.493" v="108" actId="9405"/>
          <ac:inkMkLst>
            <pc:docMk/>
            <pc:sldMk cId="979511053" sldId="259"/>
            <ac:inkMk id="32" creationId="{977BB68E-C35D-7B34-4F9D-A0B954AC88ED}"/>
          </ac:inkMkLst>
        </pc:inkChg>
        <pc:inkChg chg="add del">
          <ac:chgData name="maria del consuelo orozco coronel" userId="7ce82f6925308fe4" providerId="LiveId" clId="{339FF6C5-C54B-47CA-8C3D-DBAD30A2C771}" dt="2025-05-26T14:33:27.177" v="123"/>
          <ac:inkMkLst>
            <pc:docMk/>
            <pc:sldMk cId="979511053" sldId="259"/>
            <ac:inkMk id="33" creationId="{104705C7-1634-17DB-B177-AB5FE38EC911}"/>
          </ac:inkMkLst>
        </pc:inkChg>
        <pc:inkChg chg="add">
          <ac:chgData name="maria del consuelo orozco coronel" userId="7ce82f6925308fe4" providerId="LiveId" clId="{339FF6C5-C54B-47CA-8C3D-DBAD30A2C771}" dt="2025-05-26T14:31:58.169" v="110" actId="9405"/>
          <ac:inkMkLst>
            <pc:docMk/>
            <pc:sldMk cId="979511053" sldId="259"/>
            <ac:inkMk id="34" creationId="{05EAAF9A-B477-E1A2-9007-AAB39E8FA843}"/>
          </ac:inkMkLst>
        </pc:inkChg>
        <pc:inkChg chg="add mod">
          <ac:chgData name="maria del consuelo orozco coronel" userId="7ce82f6925308fe4" providerId="LiveId" clId="{339FF6C5-C54B-47CA-8C3D-DBAD30A2C771}" dt="2025-05-26T14:32:03.626" v="114"/>
          <ac:inkMkLst>
            <pc:docMk/>
            <pc:sldMk cId="979511053" sldId="259"/>
            <ac:inkMk id="35" creationId="{05ECD302-BB95-E1D6-654B-3243910BD14A}"/>
          </ac:inkMkLst>
        </pc:inkChg>
        <pc:inkChg chg="add mod">
          <ac:chgData name="maria del consuelo orozco coronel" userId="7ce82f6925308fe4" providerId="LiveId" clId="{339FF6C5-C54B-47CA-8C3D-DBAD30A2C771}" dt="2025-05-26T14:32:03.626" v="114"/>
          <ac:inkMkLst>
            <pc:docMk/>
            <pc:sldMk cId="979511053" sldId="259"/>
            <ac:inkMk id="36" creationId="{16972A04-17C9-B178-959A-5280C7D3B765}"/>
          </ac:inkMkLst>
        </pc:inkChg>
        <pc:inkChg chg="add">
          <ac:chgData name="maria del consuelo orozco coronel" userId="7ce82f6925308fe4" providerId="LiveId" clId="{339FF6C5-C54B-47CA-8C3D-DBAD30A2C771}" dt="2025-05-26T14:32:03.012" v="113" actId="9405"/>
          <ac:inkMkLst>
            <pc:docMk/>
            <pc:sldMk cId="979511053" sldId="259"/>
            <ac:inkMk id="37" creationId="{8C7C2075-D6B9-AAD7-FB10-21A585E01E1A}"/>
          </ac:inkMkLst>
        </pc:inkChg>
        <pc:inkChg chg="add del">
          <ac:chgData name="maria del consuelo orozco coronel" userId="7ce82f6925308fe4" providerId="LiveId" clId="{339FF6C5-C54B-47CA-8C3D-DBAD30A2C771}" dt="2025-05-26T14:33:21.630" v="119"/>
          <ac:inkMkLst>
            <pc:docMk/>
            <pc:sldMk cId="979511053" sldId="259"/>
            <ac:inkMk id="39" creationId="{D3C3DE7F-C31B-F104-4A0D-33E175268EE8}"/>
          </ac:inkMkLst>
        </pc:inkChg>
        <pc:inkChg chg="add del">
          <ac:chgData name="maria del consuelo orozco coronel" userId="7ce82f6925308fe4" providerId="LiveId" clId="{339FF6C5-C54B-47CA-8C3D-DBAD30A2C771}" dt="2025-05-26T14:33:27.177" v="122"/>
          <ac:inkMkLst>
            <pc:docMk/>
            <pc:sldMk cId="979511053" sldId="259"/>
            <ac:inkMk id="40" creationId="{6F70FCA4-B66B-9DCD-A781-26FFBFD6B88B}"/>
          </ac:inkMkLst>
        </pc:inkChg>
        <pc:inkChg chg="add del">
          <ac:chgData name="maria del consuelo orozco coronel" userId="7ce82f6925308fe4" providerId="LiveId" clId="{339FF6C5-C54B-47CA-8C3D-DBAD30A2C771}" dt="2025-05-26T14:33:21.630" v="120"/>
          <ac:inkMkLst>
            <pc:docMk/>
            <pc:sldMk cId="979511053" sldId="259"/>
            <ac:inkMk id="41" creationId="{4F401D92-0B3B-568D-1BE7-5A8D160360F9}"/>
          </ac:inkMkLst>
        </pc:inkChg>
        <pc:inkChg chg="add">
          <ac:chgData name="maria del consuelo orozco coronel" userId="7ce82f6925308fe4" providerId="LiveId" clId="{339FF6C5-C54B-47CA-8C3D-DBAD30A2C771}" dt="2025-05-26T14:33:03.126" v="118" actId="9405"/>
          <ac:inkMkLst>
            <pc:docMk/>
            <pc:sldMk cId="979511053" sldId="259"/>
            <ac:inkMk id="42" creationId="{BC3D48F0-99E9-A462-84B6-355A03978477}"/>
          </ac:inkMkLst>
        </pc:inkChg>
        <pc:inkChg chg="add">
          <ac:chgData name="maria del consuelo orozco coronel" userId="7ce82f6925308fe4" providerId="LiveId" clId="{339FF6C5-C54B-47CA-8C3D-DBAD30A2C771}" dt="2025-05-26T14:33:24.347" v="121" actId="9405"/>
          <ac:inkMkLst>
            <pc:docMk/>
            <pc:sldMk cId="979511053" sldId="259"/>
            <ac:inkMk id="43" creationId="{1D301872-4B0C-A1CE-A8E0-CEC9BD42029E}"/>
          </ac:inkMkLst>
        </pc:inkChg>
        <pc:inkChg chg="add">
          <ac:chgData name="maria del consuelo orozco coronel" userId="7ce82f6925308fe4" providerId="LiveId" clId="{339FF6C5-C54B-47CA-8C3D-DBAD30A2C771}" dt="2025-05-26T14:33:29.849" v="124" actId="9405"/>
          <ac:inkMkLst>
            <pc:docMk/>
            <pc:sldMk cId="979511053" sldId="259"/>
            <ac:inkMk id="44" creationId="{6415E151-E4EC-400F-076C-8602ED0CA8F2}"/>
          </ac:inkMkLst>
        </pc:inkChg>
        <pc:inkChg chg="add">
          <ac:chgData name="maria del consuelo orozco coronel" userId="7ce82f6925308fe4" providerId="LiveId" clId="{339FF6C5-C54B-47CA-8C3D-DBAD30A2C771}" dt="2025-05-26T14:33:34.377" v="125" actId="9405"/>
          <ac:inkMkLst>
            <pc:docMk/>
            <pc:sldMk cId="979511053" sldId="259"/>
            <ac:inkMk id="45" creationId="{DFC2BA2E-C72B-29DB-F82D-706F90E6CE36}"/>
          </ac:inkMkLst>
        </pc:inkChg>
        <pc:inkChg chg="add mod">
          <ac:chgData name="maria del consuelo orozco coronel" userId="7ce82f6925308fe4" providerId="LiveId" clId="{339FF6C5-C54B-47CA-8C3D-DBAD30A2C771}" dt="2025-05-26T14:33:53.616" v="131"/>
          <ac:inkMkLst>
            <pc:docMk/>
            <pc:sldMk cId="979511053" sldId="259"/>
            <ac:inkMk id="46" creationId="{23293A7A-04CE-773A-4DB9-2A6C33F551F8}"/>
          </ac:inkMkLst>
        </pc:inkChg>
        <pc:inkChg chg="add mod">
          <ac:chgData name="maria del consuelo orozco coronel" userId="7ce82f6925308fe4" providerId="LiveId" clId="{339FF6C5-C54B-47CA-8C3D-DBAD30A2C771}" dt="2025-05-26T14:33:53.616" v="131"/>
          <ac:inkMkLst>
            <pc:docMk/>
            <pc:sldMk cId="979511053" sldId="259"/>
            <ac:inkMk id="47" creationId="{B78901E7-A855-C1FE-64ED-48D0C459E2BB}"/>
          </ac:inkMkLst>
        </pc:inkChg>
        <pc:inkChg chg="add mod">
          <ac:chgData name="maria del consuelo orozco coronel" userId="7ce82f6925308fe4" providerId="LiveId" clId="{339FF6C5-C54B-47CA-8C3D-DBAD30A2C771}" dt="2025-05-26T14:33:53.616" v="131"/>
          <ac:inkMkLst>
            <pc:docMk/>
            <pc:sldMk cId="979511053" sldId="259"/>
            <ac:inkMk id="49" creationId="{87FC25E2-6347-C599-7E34-9241DA54C755}"/>
          </ac:inkMkLst>
        </pc:inkChg>
        <pc:inkChg chg="add mod">
          <ac:chgData name="maria del consuelo orozco coronel" userId="7ce82f6925308fe4" providerId="LiveId" clId="{339FF6C5-C54B-47CA-8C3D-DBAD30A2C771}" dt="2025-05-26T14:33:53.616" v="131"/>
          <ac:inkMkLst>
            <pc:docMk/>
            <pc:sldMk cId="979511053" sldId="259"/>
            <ac:inkMk id="50" creationId="{4A83372D-7789-64CB-0AE3-C3E3C515BDD1}"/>
          </ac:inkMkLst>
        </pc:inkChg>
        <pc:inkChg chg="add del">
          <ac:chgData name="maria del consuelo orozco coronel" userId="7ce82f6925308fe4" providerId="LiveId" clId="{339FF6C5-C54B-47CA-8C3D-DBAD30A2C771}" dt="2025-05-26T14:35:06.108" v="133"/>
          <ac:inkMkLst>
            <pc:docMk/>
            <pc:sldMk cId="979511053" sldId="259"/>
            <ac:inkMk id="52" creationId="{0E36D4B2-EE36-CCE8-A658-947C2A37A39D}"/>
          </ac:inkMkLst>
        </pc:inkChg>
        <pc:inkChg chg="add">
          <ac:chgData name="maria del consuelo orozco coronel" userId="7ce82f6925308fe4" providerId="LiveId" clId="{339FF6C5-C54B-47CA-8C3D-DBAD30A2C771}" dt="2025-05-26T14:35:06.108" v="133"/>
          <ac:inkMkLst>
            <pc:docMk/>
            <pc:sldMk cId="979511053" sldId="259"/>
            <ac:inkMk id="53" creationId="{3CBBD952-20A1-3E7A-8347-BF5E5F5F631F}"/>
          </ac:inkMkLst>
        </pc:inkChg>
        <pc:inkChg chg="add">
          <ac:chgData name="maria del consuelo orozco coronel" userId="7ce82f6925308fe4" providerId="LiveId" clId="{339FF6C5-C54B-47CA-8C3D-DBAD30A2C771}" dt="2025-05-26T14:35:11.869" v="134" actId="9405"/>
          <ac:inkMkLst>
            <pc:docMk/>
            <pc:sldMk cId="979511053" sldId="259"/>
            <ac:inkMk id="54" creationId="{6C372614-E365-EB9B-2A89-9EEE085BC9E3}"/>
          </ac:inkMkLst>
        </pc:inkChg>
        <pc:inkChg chg="add del">
          <ac:chgData name="maria del consuelo orozco coronel" userId="7ce82f6925308fe4" providerId="LiveId" clId="{339FF6C5-C54B-47CA-8C3D-DBAD30A2C771}" dt="2025-05-26T14:35:39.485" v="136"/>
          <ac:inkMkLst>
            <pc:docMk/>
            <pc:sldMk cId="979511053" sldId="259"/>
            <ac:inkMk id="55" creationId="{F7060873-D849-8A58-6AD8-58A1E6255B03}"/>
          </ac:inkMkLst>
        </pc:inkChg>
        <pc:inkChg chg="add">
          <ac:chgData name="maria del consuelo orozco coronel" userId="7ce82f6925308fe4" providerId="LiveId" clId="{339FF6C5-C54B-47CA-8C3D-DBAD30A2C771}" dt="2025-05-26T14:35:39.485" v="136"/>
          <ac:inkMkLst>
            <pc:docMk/>
            <pc:sldMk cId="979511053" sldId="259"/>
            <ac:inkMk id="56" creationId="{4931B015-C02F-E855-BA45-B9C1502226F6}"/>
          </ac:inkMkLst>
        </pc:inkChg>
        <pc:inkChg chg="add">
          <ac:chgData name="maria del consuelo orozco coronel" userId="7ce82f6925308fe4" providerId="LiveId" clId="{339FF6C5-C54B-47CA-8C3D-DBAD30A2C771}" dt="2025-05-26T14:35:45.843" v="137" actId="9405"/>
          <ac:inkMkLst>
            <pc:docMk/>
            <pc:sldMk cId="979511053" sldId="259"/>
            <ac:inkMk id="57" creationId="{52EA5B90-4E9D-6984-09C2-E06524291CBC}"/>
          </ac:inkMkLst>
        </pc:inkChg>
        <pc:inkChg chg="add">
          <ac:chgData name="maria del consuelo orozco coronel" userId="7ce82f6925308fe4" providerId="LiveId" clId="{339FF6C5-C54B-47CA-8C3D-DBAD30A2C771}" dt="2025-05-26T14:35:49.971" v="138" actId="9405"/>
          <ac:inkMkLst>
            <pc:docMk/>
            <pc:sldMk cId="979511053" sldId="259"/>
            <ac:inkMk id="58" creationId="{96397E23-C1CB-4F12-98EB-1F2429F1CFD2}"/>
          </ac:inkMkLst>
        </pc:inkChg>
        <pc:inkChg chg="add">
          <ac:chgData name="maria del consuelo orozco coronel" userId="7ce82f6925308fe4" providerId="LiveId" clId="{339FF6C5-C54B-47CA-8C3D-DBAD30A2C771}" dt="2025-05-26T14:35:59.504" v="139" actId="9405"/>
          <ac:inkMkLst>
            <pc:docMk/>
            <pc:sldMk cId="979511053" sldId="259"/>
            <ac:inkMk id="59" creationId="{53AA4E38-9482-C52F-6F06-C421290986FF}"/>
          </ac:inkMkLst>
        </pc:inkChg>
        <pc:inkChg chg="add mod">
          <ac:chgData name="maria del consuelo orozco coronel" userId="7ce82f6925308fe4" providerId="LiveId" clId="{339FF6C5-C54B-47CA-8C3D-DBAD30A2C771}" dt="2025-05-26T14:36:32.917" v="151"/>
          <ac:inkMkLst>
            <pc:docMk/>
            <pc:sldMk cId="979511053" sldId="259"/>
            <ac:inkMk id="60" creationId="{6B612CB2-79C0-E67F-55E4-73473F8BD8F3}"/>
          </ac:inkMkLst>
        </pc:inkChg>
        <pc:inkChg chg="add mod">
          <ac:chgData name="maria del consuelo orozco coronel" userId="7ce82f6925308fe4" providerId="LiveId" clId="{339FF6C5-C54B-47CA-8C3D-DBAD30A2C771}" dt="2025-05-26T14:36:32.917" v="151"/>
          <ac:inkMkLst>
            <pc:docMk/>
            <pc:sldMk cId="979511053" sldId="259"/>
            <ac:inkMk id="61" creationId="{8C0A3C82-CF51-3467-1E1F-C2A6D1F03458}"/>
          </ac:inkMkLst>
        </pc:inkChg>
        <pc:inkChg chg="add mod">
          <ac:chgData name="maria del consuelo orozco coronel" userId="7ce82f6925308fe4" providerId="LiveId" clId="{339FF6C5-C54B-47CA-8C3D-DBAD30A2C771}" dt="2025-05-26T14:36:27.296" v="144"/>
          <ac:inkMkLst>
            <pc:docMk/>
            <pc:sldMk cId="979511053" sldId="259"/>
            <ac:inkMk id="62" creationId="{6AF99D80-4966-34F7-D7F1-40937693617E}"/>
          </ac:inkMkLst>
        </pc:inkChg>
        <pc:inkChg chg="add mod">
          <ac:chgData name="maria del consuelo orozco coronel" userId="7ce82f6925308fe4" providerId="LiveId" clId="{339FF6C5-C54B-47CA-8C3D-DBAD30A2C771}" dt="2025-05-26T14:36:40.345" v="161"/>
          <ac:inkMkLst>
            <pc:docMk/>
            <pc:sldMk cId="979511053" sldId="259"/>
            <ac:inkMk id="63" creationId="{A81268F9-7870-8F31-EFBC-91384B767944}"/>
          </ac:inkMkLst>
        </pc:inkChg>
        <pc:inkChg chg="add">
          <ac:chgData name="maria del consuelo orozco coronel" userId="7ce82f6925308fe4" providerId="LiveId" clId="{339FF6C5-C54B-47CA-8C3D-DBAD30A2C771}" dt="2025-05-26T14:36:27.962" v="145" actId="9405"/>
          <ac:inkMkLst>
            <pc:docMk/>
            <pc:sldMk cId="979511053" sldId="259"/>
            <ac:inkMk id="65" creationId="{E58402C8-B03C-AA02-FF86-21C3DEEF93A9}"/>
          </ac:inkMkLst>
        </pc:inkChg>
        <pc:inkChg chg="add mod">
          <ac:chgData name="maria del consuelo orozco coronel" userId="7ce82f6925308fe4" providerId="LiveId" clId="{339FF6C5-C54B-47CA-8C3D-DBAD30A2C771}" dt="2025-05-26T14:36:40.345" v="161"/>
          <ac:inkMkLst>
            <pc:docMk/>
            <pc:sldMk cId="979511053" sldId="259"/>
            <ac:inkMk id="66" creationId="{3D8B8E62-DC27-A0E4-F54A-98722D1EB516}"/>
          </ac:inkMkLst>
        </pc:inkChg>
        <pc:inkChg chg="add">
          <ac:chgData name="maria del consuelo orozco coronel" userId="7ce82f6925308fe4" providerId="LiveId" clId="{339FF6C5-C54B-47CA-8C3D-DBAD30A2C771}" dt="2025-05-26T14:36:29.701" v="147" actId="9405"/>
          <ac:inkMkLst>
            <pc:docMk/>
            <pc:sldMk cId="979511053" sldId="259"/>
            <ac:inkMk id="67" creationId="{8AB4AF00-F07C-6E32-C57C-308FA11B9477}"/>
          </ac:inkMkLst>
        </pc:inkChg>
        <pc:inkChg chg="add mod">
          <ac:chgData name="maria del consuelo orozco coronel" userId="7ce82f6925308fe4" providerId="LiveId" clId="{339FF6C5-C54B-47CA-8C3D-DBAD30A2C771}" dt="2025-05-26T14:36:40.345" v="161"/>
          <ac:inkMkLst>
            <pc:docMk/>
            <pc:sldMk cId="979511053" sldId="259"/>
            <ac:inkMk id="68" creationId="{97444C37-93AC-0675-AC0F-BBC90A79CA51}"/>
          </ac:inkMkLst>
        </pc:inkChg>
        <pc:inkChg chg="add mod">
          <ac:chgData name="maria del consuelo orozco coronel" userId="7ce82f6925308fe4" providerId="LiveId" clId="{339FF6C5-C54B-47CA-8C3D-DBAD30A2C771}" dt="2025-05-26T14:36:37.481" v="158"/>
          <ac:inkMkLst>
            <pc:docMk/>
            <pc:sldMk cId="979511053" sldId="259"/>
            <ac:inkMk id="69" creationId="{B17B0118-8BE9-60E5-CEE1-0DA46BD7948B}"/>
          </ac:inkMkLst>
        </pc:inkChg>
        <pc:inkChg chg="add mod">
          <ac:chgData name="maria del consuelo orozco coronel" userId="7ce82f6925308fe4" providerId="LiveId" clId="{339FF6C5-C54B-47CA-8C3D-DBAD30A2C771}" dt="2025-05-26T14:36:37.481" v="158"/>
          <ac:inkMkLst>
            <pc:docMk/>
            <pc:sldMk cId="979511053" sldId="259"/>
            <ac:inkMk id="70" creationId="{24F6BCC5-CC90-FB8F-844B-5D09BA61FDC8}"/>
          </ac:inkMkLst>
        </pc:inkChg>
        <pc:inkChg chg="add mod">
          <ac:chgData name="maria del consuelo orozco coronel" userId="7ce82f6925308fe4" providerId="LiveId" clId="{339FF6C5-C54B-47CA-8C3D-DBAD30A2C771}" dt="2025-05-26T14:36:37.481" v="158"/>
          <ac:inkMkLst>
            <pc:docMk/>
            <pc:sldMk cId="979511053" sldId="259"/>
            <ac:inkMk id="76" creationId="{CD4DCE63-3EDF-9855-F2F6-CFA2C10C97A6}"/>
          </ac:inkMkLst>
        </pc:inkChg>
        <pc:inkChg chg="add mod">
          <ac:chgData name="maria del consuelo orozco coronel" userId="7ce82f6925308fe4" providerId="LiveId" clId="{339FF6C5-C54B-47CA-8C3D-DBAD30A2C771}" dt="2025-05-26T14:36:37.481" v="158"/>
          <ac:inkMkLst>
            <pc:docMk/>
            <pc:sldMk cId="979511053" sldId="259"/>
            <ac:inkMk id="78" creationId="{E3436A6F-1C4D-A0D5-7865-BA9EAA50D6C1}"/>
          </ac:inkMkLst>
        </pc:inkChg>
        <pc:inkChg chg="add mod">
          <ac:chgData name="maria del consuelo orozco coronel" userId="7ce82f6925308fe4" providerId="LiveId" clId="{339FF6C5-C54B-47CA-8C3D-DBAD30A2C771}" dt="2025-05-26T14:36:40.345" v="161"/>
          <ac:inkMkLst>
            <pc:docMk/>
            <pc:sldMk cId="979511053" sldId="259"/>
            <ac:inkMk id="81" creationId="{56AB13A9-6384-AF68-B8EF-18C323DFD6DA}"/>
          </ac:inkMkLst>
        </pc:inkChg>
        <pc:inkChg chg="add mod">
          <ac:chgData name="maria del consuelo orozco coronel" userId="7ce82f6925308fe4" providerId="LiveId" clId="{339FF6C5-C54B-47CA-8C3D-DBAD30A2C771}" dt="2025-05-26T14:36:40.345" v="161"/>
          <ac:inkMkLst>
            <pc:docMk/>
            <pc:sldMk cId="979511053" sldId="259"/>
            <ac:inkMk id="82" creationId="{70CEB926-782D-2BD6-0748-7B197CFF5E64}"/>
          </ac:inkMkLst>
        </pc:inkChg>
        <pc:inkChg chg="add mod">
          <ac:chgData name="maria del consuelo orozco coronel" userId="7ce82f6925308fe4" providerId="LiveId" clId="{339FF6C5-C54B-47CA-8C3D-DBAD30A2C771}" dt="2025-05-26T14:36:40.345" v="161"/>
          <ac:inkMkLst>
            <pc:docMk/>
            <pc:sldMk cId="979511053" sldId="259"/>
            <ac:inkMk id="83" creationId="{FCD192B5-DCA5-DD9F-ECA3-0227ADA36141}"/>
          </ac:inkMkLst>
        </pc:inkChg>
        <pc:inkChg chg="add">
          <ac:chgData name="maria del consuelo orozco coronel" userId="7ce82f6925308fe4" providerId="LiveId" clId="{339FF6C5-C54B-47CA-8C3D-DBAD30A2C771}" dt="2025-05-26T14:36:38.395" v="159" actId="9405"/>
          <ac:inkMkLst>
            <pc:docMk/>
            <pc:sldMk cId="979511053" sldId="259"/>
            <ac:inkMk id="85" creationId="{83FAD728-63A0-D5D1-C16E-664E847FEAB0}"/>
          </ac:inkMkLst>
        </pc:inkChg>
        <pc:inkChg chg="add">
          <ac:chgData name="maria del consuelo orozco coronel" userId="7ce82f6925308fe4" providerId="LiveId" clId="{339FF6C5-C54B-47CA-8C3D-DBAD30A2C771}" dt="2025-05-26T14:36:39.742" v="160" actId="9405"/>
          <ac:inkMkLst>
            <pc:docMk/>
            <pc:sldMk cId="979511053" sldId="259"/>
            <ac:inkMk id="86" creationId="{3E724E62-467C-C450-E0A6-2938434D06B9}"/>
          </ac:inkMkLst>
        </pc:inkChg>
        <pc:inkChg chg="add">
          <ac:chgData name="maria del consuelo orozco coronel" userId="7ce82f6925308fe4" providerId="LiveId" clId="{339FF6C5-C54B-47CA-8C3D-DBAD30A2C771}" dt="2025-05-26T14:36:49.487" v="162" actId="9405"/>
          <ac:inkMkLst>
            <pc:docMk/>
            <pc:sldMk cId="979511053" sldId="259"/>
            <ac:inkMk id="89" creationId="{5BA4717F-8E43-681B-B4BA-5859AB85C26B}"/>
          </ac:inkMkLst>
        </pc:inkChg>
        <pc:inkChg chg="add">
          <ac:chgData name="maria del consuelo orozco coronel" userId="7ce82f6925308fe4" providerId="LiveId" clId="{339FF6C5-C54B-47CA-8C3D-DBAD30A2C771}" dt="2025-05-26T14:36:50.843" v="163" actId="9405"/>
          <ac:inkMkLst>
            <pc:docMk/>
            <pc:sldMk cId="979511053" sldId="259"/>
            <ac:inkMk id="90" creationId="{A78F7EED-8A4B-4398-3256-1617F18A3620}"/>
          </ac:inkMkLst>
        </pc:inkChg>
        <pc:inkChg chg="add">
          <ac:chgData name="maria del consuelo orozco coronel" userId="7ce82f6925308fe4" providerId="LiveId" clId="{339FF6C5-C54B-47CA-8C3D-DBAD30A2C771}" dt="2025-05-26T14:36:53.452" v="164" actId="9405"/>
          <ac:inkMkLst>
            <pc:docMk/>
            <pc:sldMk cId="979511053" sldId="259"/>
            <ac:inkMk id="91" creationId="{52C248FF-B67E-47DC-B153-0A2A039ACBA7}"/>
          </ac:inkMkLst>
        </pc:inkChg>
        <pc:inkChg chg="add">
          <ac:chgData name="maria del consuelo orozco coronel" userId="7ce82f6925308fe4" providerId="LiveId" clId="{339FF6C5-C54B-47CA-8C3D-DBAD30A2C771}" dt="2025-05-26T14:37:02.133" v="165" actId="9405"/>
          <ac:inkMkLst>
            <pc:docMk/>
            <pc:sldMk cId="979511053" sldId="259"/>
            <ac:inkMk id="92" creationId="{597E2225-469E-3E85-B686-FA84B2CDF3F4}"/>
          </ac:inkMkLst>
        </pc:inkChg>
        <pc:inkChg chg="add mod">
          <ac:chgData name="maria del consuelo orozco coronel" userId="7ce82f6925308fe4" providerId="LiveId" clId="{339FF6C5-C54B-47CA-8C3D-DBAD30A2C771}" dt="2025-05-26T14:37:06.196" v="168"/>
          <ac:inkMkLst>
            <pc:docMk/>
            <pc:sldMk cId="979511053" sldId="259"/>
            <ac:inkMk id="93" creationId="{8BB986C9-DE10-64BD-8995-EF65554292D0}"/>
          </ac:inkMkLst>
        </pc:inkChg>
        <pc:inkChg chg="add mod">
          <ac:chgData name="maria del consuelo orozco coronel" userId="7ce82f6925308fe4" providerId="LiveId" clId="{339FF6C5-C54B-47CA-8C3D-DBAD30A2C771}" dt="2025-05-26T14:37:06.196" v="168"/>
          <ac:inkMkLst>
            <pc:docMk/>
            <pc:sldMk cId="979511053" sldId="259"/>
            <ac:inkMk id="94" creationId="{9F1BE013-7696-FA12-6AC2-64389E007207}"/>
          </ac:inkMkLst>
        </pc:inkChg>
        <pc:inkChg chg="add">
          <ac:chgData name="maria del consuelo orozco coronel" userId="7ce82f6925308fe4" providerId="LiveId" clId="{339FF6C5-C54B-47CA-8C3D-DBAD30A2C771}" dt="2025-05-26T14:37:13.948" v="169" actId="9405"/>
          <ac:inkMkLst>
            <pc:docMk/>
            <pc:sldMk cId="979511053" sldId="259"/>
            <ac:inkMk id="96" creationId="{8E75EA6E-0BA5-B0C6-718E-716C4E788C18}"/>
          </ac:inkMkLst>
        </pc:inkChg>
        <pc:inkChg chg="add">
          <ac:chgData name="maria del consuelo orozco coronel" userId="7ce82f6925308fe4" providerId="LiveId" clId="{339FF6C5-C54B-47CA-8C3D-DBAD30A2C771}" dt="2025-05-26T14:37:22.823" v="170" actId="9405"/>
          <ac:inkMkLst>
            <pc:docMk/>
            <pc:sldMk cId="979511053" sldId="259"/>
            <ac:inkMk id="97" creationId="{C48BE573-4DA8-661E-98F3-93788F3FB946}"/>
          </ac:inkMkLst>
        </pc:inkChg>
        <pc:inkChg chg="add">
          <ac:chgData name="maria del consuelo orozco coronel" userId="7ce82f6925308fe4" providerId="LiveId" clId="{339FF6C5-C54B-47CA-8C3D-DBAD30A2C771}" dt="2025-05-26T14:37:25.137" v="171" actId="9405"/>
          <ac:inkMkLst>
            <pc:docMk/>
            <pc:sldMk cId="979511053" sldId="259"/>
            <ac:inkMk id="98" creationId="{F4E72683-B867-86EF-5DC6-2465E310A821}"/>
          </ac:inkMkLst>
        </pc:inkChg>
        <pc:inkChg chg="add">
          <ac:chgData name="maria del consuelo orozco coronel" userId="7ce82f6925308fe4" providerId="LiveId" clId="{339FF6C5-C54B-47CA-8C3D-DBAD30A2C771}" dt="2025-05-26T14:37:27.242" v="172" actId="9405"/>
          <ac:inkMkLst>
            <pc:docMk/>
            <pc:sldMk cId="979511053" sldId="259"/>
            <ac:inkMk id="99" creationId="{80874422-3EAA-459E-7FC6-8F22016D9FC7}"/>
          </ac:inkMkLst>
        </pc:inkChg>
        <pc:inkChg chg="add">
          <ac:chgData name="maria del consuelo orozco coronel" userId="7ce82f6925308fe4" providerId="LiveId" clId="{339FF6C5-C54B-47CA-8C3D-DBAD30A2C771}" dt="2025-05-26T14:37:28.991" v="173" actId="9405"/>
          <ac:inkMkLst>
            <pc:docMk/>
            <pc:sldMk cId="979511053" sldId="259"/>
            <ac:inkMk id="100" creationId="{2FAA7E3C-CD4A-265E-40D5-F58615D79711}"/>
          </ac:inkMkLst>
        </pc:inkChg>
        <pc:inkChg chg="add">
          <ac:chgData name="maria del consuelo orozco coronel" userId="7ce82f6925308fe4" providerId="LiveId" clId="{339FF6C5-C54B-47CA-8C3D-DBAD30A2C771}" dt="2025-05-26T14:38:18.270" v="174" actId="9405"/>
          <ac:inkMkLst>
            <pc:docMk/>
            <pc:sldMk cId="979511053" sldId="259"/>
            <ac:inkMk id="101" creationId="{C93D93B5-A948-627E-2A23-81EE08ED64B1}"/>
          </ac:inkMkLst>
        </pc:inkChg>
        <pc:inkChg chg="add mod">
          <ac:chgData name="maria del consuelo orozco coronel" userId="7ce82f6925308fe4" providerId="LiveId" clId="{339FF6C5-C54B-47CA-8C3D-DBAD30A2C771}" dt="2025-05-26T14:38:53.569" v="182"/>
          <ac:inkMkLst>
            <pc:docMk/>
            <pc:sldMk cId="979511053" sldId="259"/>
            <ac:inkMk id="102" creationId="{A870DB82-E957-9351-02E9-A03C2EB69467}"/>
          </ac:inkMkLst>
        </pc:inkChg>
        <pc:inkChg chg="add mod">
          <ac:chgData name="maria del consuelo orozco coronel" userId="7ce82f6925308fe4" providerId="LiveId" clId="{339FF6C5-C54B-47CA-8C3D-DBAD30A2C771}" dt="2025-05-26T14:38:53.569" v="182"/>
          <ac:inkMkLst>
            <pc:docMk/>
            <pc:sldMk cId="979511053" sldId="259"/>
            <ac:inkMk id="103" creationId="{DF7C8787-E4A1-B048-83E0-93BBD0DFA578}"/>
          </ac:inkMkLst>
        </pc:inkChg>
        <pc:inkChg chg="add mod">
          <ac:chgData name="maria del consuelo orozco coronel" userId="7ce82f6925308fe4" providerId="LiveId" clId="{339FF6C5-C54B-47CA-8C3D-DBAD30A2C771}" dt="2025-05-26T14:38:53.569" v="182"/>
          <ac:inkMkLst>
            <pc:docMk/>
            <pc:sldMk cId="979511053" sldId="259"/>
            <ac:inkMk id="104" creationId="{B64BE48E-0BBF-1919-D560-9496CC7A3659}"/>
          </ac:inkMkLst>
        </pc:inkChg>
        <pc:inkChg chg="add">
          <ac:chgData name="maria del consuelo orozco coronel" userId="7ce82f6925308fe4" providerId="LiveId" clId="{339FF6C5-C54B-47CA-8C3D-DBAD30A2C771}" dt="2025-05-26T14:38:43.320" v="179" actId="9405"/>
          <ac:inkMkLst>
            <pc:docMk/>
            <pc:sldMk cId="979511053" sldId="259"/>
            <ac:inkMk id="106" creationId="{70DC5BB7-1B19-3396-20ED-A4A3B6B749C2}"/>
          </ac:inkMkLst>
        </pc:inkChg>
        <pc:inkChg chg="add">
          <ac:chgData name="maria del consuelo orozco coronel" userId="7ce82f6925308fe4" providerId="LiveId" clId="{339FF6C5-C54B-47CA-8C3D-DBAD30A2C771}" dt="2025-05-26T14:38:44.623" v="180" actId="9405"/>
          <ac:inkMkLst>
            <pc:docMk/>
            <pc:sldMk cId="979511053" sldId="259"/>
            <ac:inkMk id="107" creationId="{6A7C7D1E-0A18-A8EF-F521-596D81E325A3}"/>
          </ac:inkMkLst>
        </pc:inkChg>
        <pc:inkChg chg="add mod">
          <ac:chgData name="maria del consuelo orozco coronel" userId="7ce82f6925308fe4" providerId="LiveId" clId="{339FF6C5-C54B-47CA-8C3D-DBAD30A2C771}" dt="2025-05-26T14:38:53.569" v="182"/>
          <ac:inkMkLst>
            <pc:docMk/>
            <pc:sldMk cId="979511053" sldId="259"/>
            <ac:inkMk id="108" creationId="{470B8C19-DA2C-3D8F-20D4-CC7BD0A87778}"/>
          </ac:inkMkLst>
        </pc:inkChg>
        <pc:inkChg chg="add">
          <ac:chgData name="maria del consuelo orozco coronel" userId="7ce82f6925308fe4" providerId="LiveId" clId="{339FF6C5-C54B-47CA-8C3D-DBAD30A2C771}" dt="2025-05-26T14:38:56.132" v="183" actId="9405"/>
          <ac:inkMkLst>
            <pc:docMk/>
            <pc:sldMk cId="979511053" sldId="259"/>
            <ac:inkMk id="110" creationId="{4C93A6DA-4B58-880E-7D0D-EDB34A6006B7}"/>
          </ac:inkMkLst>
        </pc:inkChg>
        <pc:inkChg chg="add mod">
          <ac:chgData name="maria del consuelo orozco coronel" userId="7ce82f6925308fe4" providerId="LiveId" clId="{339FF6C5-C54B-47CA-8C3D-DBAD30A2C771}" dt="2025-05-26T14:39:11.657" v="186"/>
          <ac:inkMkLst>
            <pc:docMk/>
            <pc:sldMk cId="979511053" sldId="259"/>
            <ac:inkMk id="111" creationId="{20EDC9DF-AD7B-E546-C255-38AF9B6C645F}"/>
          </ac:inkMkLst>
        </pc:inkChg>
        <pc:inkChg chg="add mod">
          <ac:chgData name="maria del consuelo orozco coronel" userId="7ce82f6925308fe4" providerId="LiveId" clId="{339FF6C5-C54B-47CA-8C3D-DBAD30A2C771}" dt="2025-05-26T14:39:11.657" v="186"/>
          <ac:inkMkLst>
            <pc:docMk/>
            <pc:sldMk cId="979511053" sldId="259"/>
            <ac:inkMk id="112" creationId="{4EDBEB57-5872-B7A0-4C48-A6E863C950AB}"/>
          </ac:inkMkLst>
        </pc:inkChg>
        <pc:inkChg chg="add">
          <ac:chgData name="maria del consuelo orozco coronel" userId="7ce82f6925308fe4" providerId="LiveId" clId="{339FF6C5-C54B-47CA-8C3D-DBAD30A2C771}" dt="2025-05-26T14:39:19.771" v="187" actId="9405"/>
          <ac:inkMkLst>
            <pc:docMk/>
            <pc:sldMk cId="979511053" sldId="259"/>
            <ac:inkMk id="114" creationId="{7BB28829-F98D-1808-1036-76871913503A}"/>
          </ac:inkMkLst>
        </pc:inkChg>
        <pc:inkChg chg="add">
          <ac:chgData name="maria del consuelo orozco coronel" userId="7ce82f6925308fe4" providerId="LiveId" clId="{339FF6C5-C54B-47CA-8C3D-DBAD30A2C771}" dt="2025-05-26T14:39:39.431" v="188" actId="9405"/>
          <ac:inkMkLst>
            <pc:docMk/>
            <pc:sldMk cId="979511053" sldId="259"/>
            <ac:inkMk id="115" creationId="{E8CC27E8-142B-299C-0AC7-7B2D489D5C2F}"/>
          </ac:inkMkLst>
        </pc:inkChg>
        <pc:inkChg chg="add">
          <ac:chgData name="maria del consuelo orozco coronel" userId="7ce82f6925308fe4" providerId="LiveId" clId="{339FF6C5-C54B-47CA-8C3D-DBAD30A2C771}" dt="2025-05-26T14:39:40.933" v="189" actId="9405"/>
          <ac:inkMkLst>
            <pc:docMk/>
            <pc:sldMk cId="979511053" sldId="259"/>
            <ac:inkMk id="116" creationId="{A7ED1481-B8A7-DEE0-292F-BD0F19FAD2A4}"/>
          </ac:inkMkLst>
        </pc:inkChg>
        <pc:inkChg chg="add">
          <ac:chgData name="maria del consuelo orozco coronel" userId="7ce82f6925308fe4" providerId="LiveId" clId="{339FF6C5-C54B-47CA-8C3D-DBAD30A2C771}" dt="2025-05-26T14:39:45.138" v="190" actId="9405"/>
          <ac:inkMkLst>
            <pc:docMk/>
            <pc:sldMk cId="979511053" sldId="259"/>
            <ac:inkMk id="117" creationId="{418E520B-F916-8B38-ABB8-19638789CA43}"/>
          </ac:inkMkLst>
        </pc:inkChg>
        <pc:inkChg chg="add">
          <ac:chgData name="maria del consuelo orozco coronel" userId="7ce82f6925308fe4" providerId="LiveId" clId="{339FF6C5-C54B-47CA-8C3D-DBAD30A2C771}" dt="2025-05-26T14:39:55.984" v="191" actId="9405"/>
          <ac:inkMkLst>
            <pc:docMk/>
            <pc:sldMk cId="979511053" sldId="259"/>
            <ac:inkMk id="118" creationId="{AA1385BA-FD1E-01CF-515B-8C1058EE9CC7}"/>
          </ac:inkMkLst>
        </pc:inkChg>
        <pc:inkChg chg="add">
          <ac:chgData name="maria del consuelo orozco coronel" userId="7ce82f6925308fe4" providerId="LiveId" clId="{339FF6C5-C54B-47CA-8C3D-DBAD30A2C771}" dt="2025-05-26T14:40:05.208" v="192" actId="9405"/>
          <ac:inkMkLst>
            <pc:docMk/>
            <pc:sldMk cId="979511053" sldId="259"/>
            <ac:inkMk id="119" creationId="{21C2A9BD-B699-663D-4503-023EFD04A5A4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06T17:39:03.8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18 24575,'7'0'0,"9"0"0,11 0 0,7 0 0,5 0 0,3 0 0,2 0 0,-7-7 0,-9-3-8191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43.57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24575,'0'3'0,"0"4"0,0 8 0,3 0 0,8-1 0,8-4 0,3-3 0,3-3 0,-1-3 0,-2 0 0,-3-1-8191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7:22.81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20,'384'0,"-369"-1,0 0,0-1,-1-1,23-6,-29 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7:25.13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0,'259'22,"-86"-4,-131-15,169 7,153-10,-349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7:27.23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14,'550'0,"-459"-7,5 0,-13 8,-70-1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7:28.98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1,'1326'0,"-1313"0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18.26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27 24575,'209'-13'0,"-35"7"0,64-2 0,1505 9 0,-1696 4-1365,-35-2-5461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43.31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1 192 24575,'2'0'0,"8"-7"0,6-6 0,3-6 0,0-4 0,2 0 0,-2-1 0,0 2 0,-5 2 0,-1 2 0,-2 5 0,-2 4-8191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44.62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4 203 24575,'0'2'0,"-3"1"0,3-1 0,2-2 0,4-5 0,9-7 0,7-8 0,2-5 0,1-3 0,0 2 0,-1 3 0,0 2 0,-5 4 0,-3 4 0,-4 2 0,-4 3-8191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26.40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76 24575,'436'0'0,"-434"0"0,0 0 0,0-1 0,0 1 0,0 1 0,0-1 0,0 0 0,0 0 0,0 1 0,-1-1 0,1 1 0,0 0 0,0 0 0,0-1 0,-1 1 0,1 0 0,0 0 0,-1 1 0,1-1 0,-1 0 0,2 2 0,-1 0 0,-1 0 0,0 0 0,1 0 0,-1 0 0,-1 0 0,1 0 0,0 0 0,-1 0 0,1 0 0,-1 1 0,0 5 0,-2 40 0,-2 0 0,-11 51 0,-6 72 0,6 22 0,4-75 0,10 14 0,1-131 0,0-1 0,-1 1 0,1-1 0,-1 0 0,1 1 0,-1-1 0,0 0 0,1 0 0,-1 1 0,0-1 0,0 0 0,0 0 0,0 0 0,0 0 0,0 0 0,0 0 0,0 0 0,0 0 0,0-1 0,-1 1 0,1 0 0,0-1 0,0 1 0,-1 0 0,1-1 0,-1 0 0,1 1 0,0-1 0,-1 0 0,1 0 0,-2 0 0,-8 1 0,1 0 0,-1-1 0,-13-2 0,9 1 0,-20 1 0,23 1 0,1-1 0,-1-1 0,1 0 0,-13-2 0,21 2 0,-1 0 0,1 0 0,0 0 0,0 0 0,0-1 0,1 1 0,-1-1 0,0 0 0,0 0 0,1 0 0,-1 0 0,1 0 0,0 0 0,0-1 0,0 1 0,0-1 0,0 1 0,0-1 0,-1-3 0,-5-15 0,2 0 0,0-1 0,1 1 0,1-1 0,2 0 0,-1-23 0,1 27 0,-1-254 0,4 150 0,-1-207-1365,0 314-5461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27.59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24575,'3'0'0,"2"0"0,5 2 0,8 1 0,5 0 0,2-1 0,3 0 0,-2-1 0,-4 0 0,-2-1 0,-3 0 0,-4 2 0,2 0 0,3 1 0,-1 1 0,-5 1-8191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29.44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10 13 24575,'-10'91'0,"17"198"0,-5-256 0,0 241 0,-3-150 0,1-112 0,-1-9 0,1-1 0,0 1 0,0-1 0,0 0 0,0 1 0,1-1 0,-1 1 0,1 2 0,0-4 0,0 0 0,-1 0 0,1 0 0,0 0 0,-1 0 0,1 0 0,0-1 0,0 1 0,0 0 0,0-1 0,-1 1 0,1-1 0,0 1 0,0-1 0,0 1 0,0-1 0,1 1 0,-1-1 0,0 0 0,0 0 0,0 0 0,0 1 0,2-1 0,24 1 0,-1-1 0,1 0 0,0-3 0,0 0 0,-1-1 0,0-2 0,33-10 0,-43 11 0,-11 4 0,0 0 0,-1-1 0,1 1 0,-1-1 0,0 0 0,6-4 0,-8 5 0,-1-1 0,1 1 0,-1 0 0,0-1 0,1 0 0,-1 1 0,0-1 0,0 0 0,0 0 0,0 1 0,0-1 0,-1 0 0,1 0 0,-1 0 0,1 0 0,-1 0 0,0 0 0,1 0 0,-1-2 0,0-210 0,-2 97 0,12-132 0,-4 191-43,5-77-1279,-11 122-5504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44.48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24575,'3'0'0,"1"3"0,0 7 0,0 9 0,-2 4 0,-1 1 0,0 3 0,-1 0 0,0 2 0,0-1 0,0-2 0,0-2 0,0-2 0,0-2 0,0-4-8191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52.57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66 53 24575,'55'-2'0,"58"-11"0,3 0 0,648 0 0,-526 15 0,15-9 0,-13 0 0,461 8 0,-688-1 0,0 1 0,1 0 0,13 4 0,-21-4 0,0 1 0,-1 0 0,1 0 0,-1 0 0,0 0 0,1 1 0,-1 0 0,0 0 0,6 5 0,-9-5 0,1 0 0,-1 0 0,0 0 0,-1 0 0,1 0 0,0 0 0,-1 1 0,0-1 0,1 0 0,-1 1 0,-1-1 0,2 7 0,1 45 0,-3-52 0,1 41 0,-3 173 0,-4-152 0,-1 20 0,6-40 0,-1-1 0,-10 50 0,-3 41 0,2-6 0,1-32 0,2 182 0,10-270 0,0-7 0,0 0 0,0 0 0,0 0 0,0 0 0,-1 0 0,1 0 0,-1 0 0,0 0 0,1 0 0,-1 0 0,0 0 0,0 0 0,0-1 0,-1 1 0,1 0 0,0-1 0,0 1 0,-1-1 0,1 1 0,-1-1 0,0 0 0,1 0 0,-1 1 0,0-1 0,0 0 0,0-1 0,1 1 0,-1 0 0,0 0 0,0-1 0,-3 1 0,-7 1 0,0 0 0,0-1 0,0-1 0,-17 0 0,9-1 0,-2289-2 0,2257 9 0,44-4 0,0 0 0,0-1 0,0 0 0,-1-1 0,1 0 0,0 0 0,-13-2 0,19 1 0,0 0 0,0 0 0,0 0 0,1 0 0,-1 0 0,1 0 0,-1 0 0,1 0 0,-1-1 0,1 1 0,-1-1 0,1 1 0,0-1 0,0 1 0,0-1 0,0 0 0,0 1 0,0-1 0,1 0 0,-1 0 0,0 0 0,1 0 0,0 0 0,-1-3 0,-1-6 0,1 0 0,1-1 0,0-12 0,1 13 0,-7-230 0,4 220 0,1 0 0,1 0 0,1 0 0,0-1 0,2 1 0,6-25 0,46-208 0,-37 36 0,-14 142 0,9-16 0,0 19 0,-9 51 0,0 0 0,1-30 0,-4 42-341,0 0 0,0 0-1,4-12 1,-3 13-6485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8:56.12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24575,'2'0'0,"3"0"0,7 0 0,9 0 0,2 0 0,7 0 0,2 0 0,0 0 0,-2 0 0,-1 0 0,-2 0 0,-5 0 0,-4 0-8191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9:08.98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24575,'5'0'0,"3"0"0,3 2 0,1 1 0,4 0 0,0 0 0,1-2 0,-1 0 0,-3 2 0,-1 0 0,-4 0-8191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9:10.70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12 24575,'2'0'0,"3"0"0,10 0 0,6 0 0,5 0 0,1-2 0,2-1 0,-1 0 0,-2 1 0,-6 0-8191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9:19.76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1 209 24575,'0'3'0,"0"-3"0,2-4 0,6-9 0,3-7 0,6-6 0,3-6 0,2 1 0,-2 3 0,-3 5 0,-4 3 0,-4 5-8191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9:39.430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27,'0'0,"0"1,1-1,-1 1,0 0,1-1,-1 1,1-1,-1 1,1-1,-1 1,1-1,-1 1,1-1,0 0,-1 1,1-1,-1 0,1 1,0-1,-1 0,1 0,0 0,0 0,-1 1,1-1,0 0,-1 0,1 0,1-1,23 1,-24 0,94-10,30-2,445 4,64 2,-472 7,-107 5,-34-2,-9-2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9:40.931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26,'938'-12,"-872"12,485-12,-445 10,-91 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9:45.135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0,'45'2,"48"8,-14-1,830 36,-865-45,1 1,62 12,-48-5,0-3,118-4,-77-3,-87 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9:55.982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14,'2'0,"6"0,5 0,5 0,4-2,0-1,2 0,-2 1,0 0,-2 1,-4 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40:05.205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1,'588'0,"-577"0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46.08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24575,'1'1'0,"-1"0"0,1 0 0,-1 0 0,1-1 0,-1 1 0,1 0 0,-1 0 0,0 0 0,1 0 0,-1 0 0,0 0 0,0 0 0,0 0 0,1 0 0,-1 0 0,0 0 0,0 0 0,-1 0 0,1 0 0,0 0 0,-1 2 0,1 4 0,17 129 0,-2-18 0,-6-18 0,3 68 0,-13 89 0,1-260 0,0-24 0,1 1 0,5-31 0,-5 50 0,1 0 0,-1 0 0,2-1 0,-1 1 0,1 1 0,0-1 0,0 0 0,0 1 0,1 0 0,0-1 0,1 1 0,9-10 0,-7 11 0,1 0 0,0 0 0,0 1 0,0 0 0,0 1 0,1 0 0,-1 0 0,1 0 0,0 1 0,0 1 0,0 0 0,0 0 0,0 0 0,0 1 0,0 0 0,0 1 0,16 3 0,-12 0 0,0 1 0,-1 0 0,15 7 0,-24-10 0,1 1 0,0-1 0,-1 0 0,0 1 0,1 0 0,-1 0 0,0 0 0,0 0 0,-1 0 0,1 0 0,-1 1 0,1-1 0,-1 1 0,2 5 0,0 2 0,0 1 0,-1 0 0,-1 0 0,0 0 0,0 0 0,-1 0 0,-1 18 0,0-24 0,-1 1 0,0-1 0,0 1 0,-1-1 0,0 1 0,0-1 0,-1 0 0,0 0 0,0 0 0,0 0 0,0-1 0,-1 1 0,0-1 0,0 0 0,-6 6 0,-12 9 0,0-1 0,-39 25 0,51-39 0,-1-1 0,0 0 0,0 0 0,-1-1 0,1-1 0,-1 0 0,-13 1 0,1 0 0,-53 3-1365,61-6-5461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47.47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0 132 24575,'56'1'0,"8"0"0,1-3 0,82-12 0,-85 3 0,-19 5 0,80-24 0,-88 21 0,72-11 0,-39 9 0,-23 5 0,0 2 0,53 2 0,46-4 0,266-7-110,-282 14-1145,-120-1-5571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0.05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24575,'10'0'0,"9"0"0,11 0 0,6 0 0,8 0 0,5 0 0,0 0 0,-4 0 0,-7 0 0,-7 0 0,-5 0 0,-4 0 0,-6 0-8191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0.84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8 24575,'3'0'0,"5"0"0,6 0 0,9 0 0,5 0 0,2 0 0,2 0 0,2 0 0,-2 0 0,3 0 0,0 0 0,-4 0 0,-4 0 0,-3 0 0,-3 0 0,-4-4 0,-6 0-8191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3.05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378 0 24575,'0'1'0,"0"1"0,-1-1 0,1 0 0,-1 1 0,1-1 0,-1 0 0,0 0 0,1 0 0,-1 1 0,0-1 0,0 0 0,0 0 0,0 0 0,1 0 0,-2-1 0,1 1 0,0 0 0,0 0 0,0 0 0,-1 0 0,-31 15 0,21-11 0,-42 19 0,31-14 0,0 1 0,-24 15 0,39-19 0,0 0 0,0 1 0,1 1 0,0-1 0,0 1 0,1 0 0,1 0 0,-9 19 0,-5 6 0,6-12 0,0 1 0,2-1 0,1 2 0,-14 45 0,22-61 0,0 0 0,1 0 0,-1 0 0,1 0 0,1 0 0,0 0 0,0 0 0,0 0 0,1 0 0,0 0 0,1 0 0,0 0 0,0-1 0,1 1 0,0 0 0,0-1 0,0 0 0,1 0 0,7 10 0,-6-12 0,-1-1 0,1 0 0,0-1 0,0 1 0,0-1 0,0 0 0,0 0 0,1 0 0,0-1 0,-1 0 0,1 0 0,0 0 0,0-1 0,7 1 0,12 1 0,50 1 0,-74-4 0,28 1 0,-20 0 0,1-1 0,-1 0 0,1 0 0,0-1 0,-1 0 0,1 0 0,8-3 0,-14 2 0,-1 0 0,0 1 0,0-1 0,0 0 0,-1-1 0,1 1 0,-1 0 0,1-1 0,-1 1 0,0-1 0,1 0 0,-1 0 0,-1 0 0,1 0 0,0 0 0,-1 0 0,2-4 0,1-7 0,0 0 0,3-27 0,-2 13 0,1-14 0,-2-1 0,-2-81 0,0-11 0,2 110 0,2 19 0,-6 6 0,1 0 0,-1 0 0,0 0 0,1 0 0,-1 1 0,1-1 0,-1 0 0,0 0 0,1 1 0,-1-1 0,0 0 0,1 1 0,-1-1 0,0 0 0,1 1 0,-1-1 0,0 0 0,0 1 0,1-1 0,-1 1 0,0-1 0,0 1 0,0 0 0,5 11 0,0 1 0,-2-1 0,1 1 0,2 25 0,6 24 0,4-17 0,2-1 0,27 48 0,-21-43 0,-22-46-68,0 1 0,1-1-1,-1 1 1,0-1 0,1 0 0,0 0-1,0 0 1,0-1 0,0 1 0,0-1-1,1 0 1,-1 1 0,1-1 0,-1-1-1,1 1 1,0 0 0,0-1-1,0 0 1,4 1 0,9 1-6758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4.00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24575,'0'226'0,"0"-224"0,0 0 0,0 0 0,1 0 0,-1 0 0,0 0 0,1 0 0,0 0 0,-1 0 0,1-1 0,0 1 0,0 0 0,0 0 0,0-1 0,0 1 0,0 0 0,0-1 0,1 1 0,-1-1 0,1 0 0,-1 1 0,1-1 0,-1 0 0,1 0 0,0 0 0,0 0 0,-1 0 0,1 0 0,0-1 0,0 1 0,0-1 0,0 1 0,4 0 0,-2-1 0,0 1 0,1-1 0,-1 0 0,0 0 0,1-1 0,-1 1 0,0-1 0,0 0 0,1 0 0,-1 0 0,0-1 0,0 1 0,0-1 0,6-4 0,40-35-1365,-38 28-5461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4.72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24575,'0'402'-1365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5.58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24575,'6'0'0,"6"0"0,3 0 0,0 0-8191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25:05.561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92 299,'520'0,"-505"1,0 0,26 7,-25-5,0 0,20 0,-13-2,0 1,0 1,0 1,-1 1,0 1,34 14,-46-16,0-1,1 0,0-1,20 2,-19-3,-11-1,1 0,0 1,0-1,0 1,0-1,-1 1,1-1,0 1,0 0,-1 0,1 0,-1 0,1 0,-1 0,1 1,-1-1,0 0,1 1,-1-1,0 1,1 2,0-1,-1 0,0 0,0 1,-1-1,1 0,-1 0,1 1,-1-1,0 0,0 1,-1 4,-1 0,1 0,-2 0,1 0,-1 0,0 0,0-1,-1 1,0-1,-7 10,6-12,0-1,0 1,-1-1,1 0,-1 0,0-1,0 1,0-1,0-1,-1 1,1-1,-1 0,0-1,-11 2,-11 0,1-2,-37-2,28-1,11 2,-1-1,1-2,0 0,-28-9,31 7,-34-4,6 2,42 4,0-1,0 0,0-1,0 1,1-2,0 1,0-1,-11-12,-7-3,-7-2,13 9,0-1,1 0,-23-25,39 36,1 0,0 0,-1 0,2-1,-1 1,0-1,1 1,0-1,0 1,0-1,1 0,-1 0,2-6,-1-11,6-32,-5 48,-1 0,1 1,0-1,1 1,-1 0,1-1,0 1,1 0,-1 0,1 0,0 0,0 1,5-7,-1 5,0 0,0 0,0 1,1 0,0 0,13-6,13-4,1 1,0 2,0 1,1 2,1 1,40-2,224 0,-236 10,-62 0,0 0,0 1,0-1,0 0,0 1,0 0,0 0,0 0,0 0,-1 0,1 0,0 1,-1-1,1 1,-1 0,1 0,-1 0,0 0,0 0,3 4,0 2,0 1,0 0,0 1,4 16,-5-15,1 0,-1 0,9 12,-8-14,0-1,-1 1,0-1,-1 1,0 0,0 1,-1-1,0 0,0 1,-1-1,0 1,-1 0,0-1,-1 1,0-1,0 1,-1-1,-1 1,1-1,-1 0,-1 0,0 0,0-1,-1 1,0-1,0 0,0 0,-1-1,-1 0,-13 12,-112 73,21-16,97-67,-1 0,0-2,-1 0,-28 9,13-5,18-7,1 0,0-2,-1 1,1-2,-14 1,-67-3,43 0,-14 1,-53-2,103 0,1 0,-1-1,1 0,0-1,0-1,0 0,-14-8,6 1,0 0,1-2,-22-19,39 31,0 0,1-1,-1 0,1 1,0-1,0 0,0 0,0 0,1 0,-1-1,1 1,0 0,-1-1,2 1,-1-1,0 1,1-1,-1 1,1-1,0 1,0-1,1 0,-1 1,2-4,2-8,1 1,0-1,1 1,12-20,7-17,-7 9,-8 18,10-32,-18 46,1 1,1-1,0 1,0 0,0 0,1 1,1-1,-1 1,1 0,1 0,0 1,0 0,0 0,0 1,1 0,1 0,-1 1,1-1,-1 2,1 0,1 0,-1 0,0 1,1 1,19-4,31 1,38-6,-73 8,0 2,1 0,-1 2,0 0,0 2,0 1,34 10,-21-7,-26-5,0 0,0 0,0 2,0 0,0 0,-1 1,16 8,-6 2,0 1,29 30,-37-34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6.55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24575,'3'0'0,"1"4"0,0 3 0,0 8 0,-2 3 0,-1 3 0,0 1 0,-1 0 0,4-5 0,0-1 0,0-3-8191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8.44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59 0 24575,'6'30'0,"0"-11"0,18 86 0,-3-16 0,9 93 0,-21 274 0,-12-260 0,3-168 0,-1 31 0,3-43 0,-1-15 0,0-7 0,2-8 0,1-1 0,1 1 0,0 0 0,9-19 0,-10 26 0,0 1 0,0 0 0,0 0 0,1 1 0,0-1 0,0 1 0,0 0 0,1 0 0,-1 1 0,1 0 0,7-5 0,1 2 0,0 0 0,1 0 0,0 1 0,0 1 0,0 1 0,0 0 0,1 1 0,-1 0 0,1 1 0,0 1 0,0 1 0,22 1 0,-35 0 0,-1 0 0,1 0 0,0 0 0,-1 0 0,1 0 0,-1 1 0,1-1 0,-1 1 0,0-1 0,0 1 0,0 0 0,0 0 0,0 0 0,0 0 0,0 0 0,0 0 0,-1 1 0,1-1 0,-1 1 0,0-1 0,0 1 0,0-1 0,1 4 0,3 8 0,-1 1 0,4 29 0,-6-36 0,3 35 0,-2 0 0,-2-1 0,-6 59 0,5-96 0,-1-1 0,-1 1 0,1-1 0,-1 1 0,1-1 0,-1 0 0,-1 0 0,1 1 0,0-2 0,-1 1 0,0 0 0,0 0 0,0-1 0,0 0 0,-1 0 0,1 0 0,-1 0 0,0 0 0,0-1 0,0 1 0,0-1 0,-8 3 0,-2 1 0,-1-1 0,1-1 0,-1 0 0,1-1 0,-26 2 0,-4-2-227,0-2-1,0-2 1,0-2-1,0-2 1,-81-19-1,109 19-6598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59.41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24575,'3'0'0,"5"0"0,7 0 0,7 0 0,9 0 0,4 0 0,1 0 0,-2 0 0,-4 0 0,-4 0 0,-2 0 0,-6 0-8191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00.13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24575,'3'0'0,"8"4"0,5 0 0,6 3 0,5 0 0,6 0 0,-1-3 0,1-1 0,1-1 0,1-1 0,2-1 0,-4 0 0,-3-1 0,-4 1 0,-6 0-8191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01.88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284 99 24575,'-8'-4'0,"-1"1"0,0 0 0,0 0 0,0 1 0,0 0 0,0 0 0,0 1 0,-1 1 0,-13 0 0,18 0 0,0 1 0,0 0 0,0-1 0,0 2 0,0-1 0,1 0 0,-1 1 0,0 0 0,1 0 0,-1 0 0,1 1 0,0 0 0,0-1 0,0 1 0,0 1 0,0-1 0,1 1 0,0-1 0,-4 6 0,-9 15 0,1 1 0,2 0 0,-16 40 0,25-56 0,1 1 0,0 0 0,1 0 0,0 0 0,1 0 0,0 0 0,0 0 0,1 1 0,1-1 0,0 0 0,0 0 0,1 0 0,3 13 0,-2-17 0,-1-1 0,1 1 0,0-1 0,1 0 0,-1 0 0,1 0 0,0-1 0,0 1 0,1-1 0,-1 0 0,1 0 0,0 0 0,0-1 0,0 0 0,0 0 0,11 4 0,-2-1 0,0-1 0,1 0 0,0-1 0,0-1 0,23 3 0,77 1 0,-96-7 0,0-1 0,0 0 0,0-1 0,19-6 0,-33 7 0,-1-1 0,0 0 0,0 0 0,1 0 0,-2 0 0,1-1 0,0 1 0,0-1 0,-1 0 0,0 0 0,1-1 0,-1 1 0,0 0 0,-1-1 0,1 0 0,-1 0 0,1 0 0,-1 0 0,0 0 0,-1 0 0,1-1 0,-1 1 0,0-1 0,1-6 0,2-12 0,-2 0 0,0 0 0,-4-39 0,1 31 0,2-41 0,1 37 0,-3-1 0,-6-51 0,-4 54 0,10 32 0,1 1 0,0-1 0,0 1 0,0 0 0,-1-1 0,1 1 0,0-1 0,-1 1 0,1 0 0,0-1 0,-1 1 0,1 0 0,0-1 0,-1 1 0,1 0 0,-1 0 0,1-1 0,-1 1 0,1 0 0,0 0 0,-1 0 0,1-1 0,-1 1 0,0 1 0,0-1 0,1 1 0,-1-1 0,1 1 0,-1-1 0,0 1 0,1-1 0,0 1 0,-1 0 0,1-1 0,-1 1 0,1 0 0,0-1 0,-1 1 0,1 0 0,0 0 0,0-1 0,0 1 0,-1 0 0,1 0 0,0 0 0,-2 11 0,1 0 0,-1 0 0,2 0 0,0-1 0,0 1 0,3 16 0,18 74 0,-11-58 0,18 62 0,-24-95 0,0 0 0,1 0 0,0 0 0,1-1 0,1 0 0,14 19 0,-20-28 0,0 1 0,1-1 0,-1 1 0,1-1 0,0 0 0,-1 0 0,1 1 0,0-1 0,0 0 0,-1 0 0,5 1 0,-6-2 0,1 0 0,0 0 0,0 0 0,0 0 0,0 0 0,0 0 0,0-1 0,0 1 0,0 0 0,0 0 0,0-1 0,0 1 0,-1 0 0,1-1 0,0 1 0,0-1 0,0 1 0,-1-1 0,1 0 0,0 1 0,-1-1 0,1 0 0,0 1 0,-1-1 0,1 0 0,-1 0 0,1 1 0,-1-1 0,1-1 0,11-29-1365,-3-6-5461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03.46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131 2 24575,'64'-1'0,"71"2"0,-133 0 0,0-1 0,0 0 0,0 0 0,0 1 0,0 0 0,0-1 0,0 1 0,-1 0 0,1 0 0,0 0 0,0 0 0,0 0 0,-1 0 0,1 0 0,-1 1 0,1-1 0,-1 0 0,1 1 0,1 3 0,-1-2 0,-1 0 0,1 0 0,-1 1 0,1-1 0,-1 1 0,0-1 0,0 1 0,-1 0 0,1-1 0,-1 7 0,0-4 0,0 0 0,0 0 0,-1 0 0,0 0 0,0 1 0,-1-1 0,1 0 0,-1 0 0,-1-1 0,1 1 0,-1 0 0,0-1 0,-4 6 0,2-6 0,0 0 0,-1 0 0,0-1 0,0 1 0,0-1 0,0-1 0,-1 1 0,0-1 0,0 0 0,1-1 0,-2 0 0,-11 3 0,27 0 0,13 9 0,24 12 0,-36-23 0,-1 0 0,0 1 0,0 1 0,-1-1 0,1 1 0,10 10 0,-15-13 0,-1 1 0,1 0 0,-1 0 0,0 0 0,0 0 0,0 0 0,0 0 0,-1 0 0,1 0 0,-1 1 0,0-1 0,0 1 0,0-1 0,-1 1 0,1-1 0,-1 1 0,1 0 0,-1-1 0,-1 7 0,0-7 0,1 0 0,-1 1 0,0-1 0,0 0 0,-1 0 0,1 1 0,-1-1 0,1 0 0,-1-1 0,0 1 0,0 0 0,0 0 0,0-1 0,-1 1 0,1-1 0,-1 0 0,0 0 0,-5 3 0,-4 3 0,-1-1 0,-1-1 0,-14 5 0,10-4 0,0 0 20,-1-1 0,-1 0-1,1-2 1,-1 0-1,-23 1 1,-99-4-1436,140-1 1349,-16-1-6759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05.53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65 0 24575,'19'268'0,"-2"-51"0,-15-171 0,15 259 0,-13-278 0,11 39 0,-9-45 0,-1 1 0,-1-1 0,2 26 0,-6-28 0,0-32 0,-1-29 0,0 29 0,1-6 0,0 1 0,1-1 0,6-29 0,-6 43 0,0 0 0,1 0 0,-1 1 0,1-1 0,0 0 0,1 1 0,-1-1 0,1 1 0,0 0 0,0 0 0,0 0 0,0 0 0,1 1 0,0-1 0,0 1 0,0 0 0,0 0 0,5-3 0,3 1 0,0 0 0,0 1 0,0 0 0,0 1 0,1 0 0,-1 1 0,25-1 0,-19 3 0,0 0 0,0 1 0,-1 1 0,36 8 0,-49-9 0,-1 1 0,1-1 0,-1 1 0,0 0 0,1 0 0,-1 0 0,0 0 0,0 1 0,0-1 0,-1 1 0,1 0 0,0 0 0,-1 0 0,0 0 0,0 0 0,0 0 0,0 1 0,0-1 0,-1 1 0,1-1 0,-1 1 0,0-1 0,0 1 0,0 5 0,2 10 0,-1 1 0,-1-1 0,-2 32 0,0-28 0,1-8 0,0 3 0,-1 0 0,-5 26 0,5-37 0,-1 0 0,0-1 0,-1 1 0,1-1 0,-1 0 0,-1 0 0,1 0 0,-1 0 0,0 0 0,-5 4 0,-3 3 0,0-1 0,-1-1 0,-1 0 0,0-1 0,0 0 0,-1-1 0,-1-1 0,1 0 0,-1-1 0,0-1 0,-1-1 0,1 0 0,-1-1 0,0-1 0,0 0 0,0-1 0,-1-1 0,1-1 0,-26-2 0,36 1 0,1-1 0,0 1 0,0-1 0,0 0 0,0 0 0,0-1 0,0 0 0,1 0 0,-1 0 0,1 0 0,0-1 0,0 0 0,0 0 0,1-1 0,-8-8 0,6 5 0,-1-1 0,2 0 0,-1-1 0,1 0 0,1 1 0,0-1 0,0-1 0,-3-14 0,2 9-1365,0 1-5461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08.86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319 1403 24575,'18'-1'0,"-1"-1"0,31-7 0,0-1 0,55-2 0,80-15 0,-150 21 0,-1-3 0,0 0 0,47-22 0,-70 28 0,0-1 0,0 2 0,0-1 0,0 1 0,1 1 0,15-2 0,59 5 0,-33-1 0,197 11 0,-184-5 0,1-4 0,0-2 0,-1-2 0,97-17 0,-156 17 0,-1 0 0,1-1 0,-1 0 0,0 0 0,1 0 0,-1 0 0,0-1 0,-1 1 0,1-1 0,0 0 0,-1 0 0,1-1 0,-1 1 0,0-1 0,0 0 0,-1 1 0,1-1 0,2-6 0,3-6 0,-1-1 0,0 0 0,6-24 0,-5 6 0,-1 1 0,-2-1 0,2-42 0,-7-109 0,-2 90 0,3 17 0,-3-76 0,-14 63 0,15 83 0,0-5 0,0 1 0,-6-22 0,6 31 0,0 0 0,0 0 0,-1 1 0,1-1 0,-1 0 0,0 1 0,0-1 0,-1 1 0,1 0 0,-1 0 0,1 0 0,-1 0 0,-5-4 0,-38-25 0,-1 2 0,-2 2 0,-103-43 0,127 63 0,-1 1 0,0 1 0,-32-3 0,-3 0 0,-2 1 0,0 2 0,-123 6 0,85 2 0,-569-2 0,658 0 0,0 1 0,1 0 0,-1 1 0,0 0 0,0 1 0,1 1 0,-1-1 0,1 2 0,-16 8 0,19-9 0,0 1 0,1 0 0,0 0 0,0 1 0,0 0 0,0 1 0,1-1 0,0 1 0,0 0 0,1 1 0,0 0 0,-8 16 0,5-6 0,0-1 0,0 1 0,2 0 0,0 0 0,0 0 0,-2 22 0,-6 140 0,9 213 0,7-215 0,-1-152 33,2 0 0,1 0 0,7 26-1,6 41-1528,-16-77-5330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10.01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24575,'0'825'-1365,"0"-801"-5461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11.56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185 1 24575,'-4'0'0,"1"1"0,-1-1 0,1 1 0,0 0 0,-1 0 0,1 1 0,0-1 0,0 1 0,-1-1 0,1 1 0,1 0 0,-1 0 0,0 0 0,0 1 0,-3 4 0,-6 6 0,-20 28 0,16-19 0,7-9 0,0 0 0,2 1 0,0 0 0,-8 22 0,9-21 0,-2-2-1365,-1-2-5461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5:21.40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71 24575,'48'-6'0,"-14"1"0,269-1 0,-68 4 0,9-17 0,-164 11 0,-33 2 0,49 1 0,-69 4-157,33-6 0,-42 5-894,7-2-5775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25.51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16 975 24575,'0'-1'0,"-1"1"0,0 0 0,0-1 0,1 1 0,-1 0 0,0-1 0,1 1 0,-1-1 0,0 1 0,1-1 0,-1 1 0,1-1 0,-1 1 0,1-1 0,-1 0 0,1 1 0,-1-1 0,1 0 0,0 1 0,-1-1 0,1 0 0,0 1 0,0-1 0,0 0 0,-1 0 0,1 0 0,0 1 0,0-2 0,-3-28 0,3 24 0,0-42 0,2 1 0,3-1 0,1 0 0,21-75 0,-21 101 0,0-1 0,2 2 0,0-1 0,1 1 0,1 1 0,1-1 0,1 2 0,1 0 0,24-28 0,-10 19 0,1 2 0,2 1 0,0 1 0,2 1 0,52-27 0,-13 14 0,125-44 0,-135 61 0,1 2 0,1 3 0,0 3 0,80-4 0,259 11 0,-217 7 0,-176-3 0,16-1 0,1 1 0,0 1 0,0 2 0,0 0 0,46 13 0,21 22 0,-58-22 0,52 15 0,-82-30 0,1 0 0,0 1 0,-1-1 0,1 1 0,0 0 0,-1 1 0,1-1 0,-1 1 0,7 6 0,-11-9-49,-1 0 1,0 0-1,0 1 0,1-1 0,-1 0 1,0 1-1,0-1 0,0 0 0,0 1 1,0-1-1,1 0 0,-1 1 0,0-1 1,0 1-1,0-1 0,0 0 0,0 1 1,0-1-1,0 0 0,0 1 0,0-1 1,0 1-1,0-1 0,-1 0 0,1 1 0,0-1 1,0 1-1,-8 9-6777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7:27.43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1 861 24575,'46'-58'0,"44"-51"0,-71 82 0,1 1 0,2 2 0,0 0 0,1 1 0,32-24 0,35-26 0,-72 56 0,-6 9 0,-1-1 0,1 2 0,1 0 0,24-10 0,17-10 0,8-9 0,65-41 0,-109 67 0,1 0 0,1 1 0,38-11 0,-16 6 0,12-4 0,1 3 0,67-10 0,118-6 0,24-3 0,-126 14 0,234-2 0,-172 15 0,102-1 0,-66 7 0,214 3 0,-339 6 0,119 24 0,-79-8 0,-96-17 0,9 1 0,87 22 0,-91-11 0,59 29 0,54 19 0,-111-46 0,-2 3 0,0 2 0,60 37 0,-87-47 0,38 13 0,-46-20 0,0 2 0,0 0 0,40 26 0,-11 2-1365,-41-27-5461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49.87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55 0 24575,'-2'44'0,"-2"1"0,-11 43 0,3-17 0,3-23 0,5-31 0,0 0 0,-1 32 0,5-48 0,0 1 0,1-1 0,-1 1 0,0-1 0,1 1 0,-1-1 0,1 0 0,-1 1 0,1-1 0,0 1 0,0-1 0,-1 0 0,1 0 0,0 0 0,0 1 0,0-1 0,0 0 0,0 0 0,1 0 0,-1 0 0,0-1 0,0 1 0,1 0 0,-1 0 0,0-1 0,1 1 0,-1-1 0,1 1 0,-1-1 0,1 0 0,-1 0 0,1 1 0,-1-1 0,3 0 0,8 0 0,0 1 0,1-2 0,16-1 0,-12 0 0,229-13 0,-221 11-1365,-8 0-5461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0.58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24575,'0'725'-1365,"0"-718"-5461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2.33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188 1 24575,'-5'0'0,"0"0"0,0 0 0,-1 0 0,1 1 0,0 0 0,0 0 0,0 0 0,0 1 0,-8 3 0,10-2 0,0-1 0,0 0 0,0 1 0,0 0 0,0-1 0,0 1 0,1 0 0,0 1 0,-1-1 0,1 0 0,0 1 0,1-1 0,-3 6 0,-3 10 0,6-15 0,0 0 0,0-1 0,-1 1 0,1-1 0,-1 1 0,0-1 0,0 0 0,0 0 0,0 1 0,-6 4 0,3-2 0,0-1 0,0 2 0,0-1 0,0 0 0,1 1 0,0 0 0,1 0 0,-1 0 0,1 1 0,1-1 0,-3 10 0,2-2 0,0 0 0,0 0 0,2 0 0,0 29 0,2-41 0,-1 0 0,1 0 0,0 0 0,0 0 0,0 0 0,0 0 0,0 0 0,1 0 0,-1-1 0,1 1 0,0-1 0,0 1 0,0-1 0,0 0 0,0 1 0,0-1 0,1 0 0,-1-1 0,1 1 0,-1 0 0,1-1 0,0 1 0,0-1 0,-1 0 0,1 0 0,6 1 0,7 3 0,0-2 0,1 0 0,25 2 0,-38-5 0,10 1 0,-1-1 0,1 0 0,-1-1 0,1 0 0,-1-2 0,0 1 0,0-1 0,0-1 0,19-8 0,-26 9 0,0 0 0,0 0 0,0 0 0,-1-1 0,0 0 0,0 0 0,0 0 0,0 0 0,0-1 0,-1 0 0,0 0 0,0 0 0,0-1 0,-1 1 0,0-1 0,0 0 0,0 0 0,-1 0 0,0 0 0,0 0 0,1-11 0,0-8 0,-2-1 0,-4-42 0,0 11 0,3 51 0,0 0 0,0 0 0,-1 1 0,0-1 0,0 0 0,-3-7 0,4 13 0,0 0 0,0 0 0,-1 0 0,1 0 0,0 0 0,0 1 0,0-1 0,0 0 0,0 0 0,0 0 0,0 0 0,0 0 0,0 0 0,0 0 0,0 0 0,0 0 0,0 0 0,0 0 0,0 0 0,-1 0 0,1 0 0,0 1 0,0-1 0,0 0 0,0 0 0,0 0 0,0 0 0,0 0 0,0 0 0,0 0 0,-1 0 0,1 0 0,0 0 0,0 0 0,0 0 0,0 0 0,0 0 0,0 0 0,0 0 0,0-1 0,0 1 0,0 0 0,-1 0 0,1 0 0,0 0 0,0 0 0,0 0 0,0 0 0,0 0 0,0 0 0,0 0 0,0 0 0,0 0 0,0 0 0,0 0 0,0 0 0,0-1 0,0 1 0,0 0 0,0 0 0,0 0 0,-1 0 0,1 0 0,0 0 0,0 0 0,0 0 0,0 0 0,0-1 0,-3 13 0,0 16 0,1-2 0,0-14 0,1 0 0,1 0 0,0 0 0,0 0 0,1 0 0,1 0 0,0-1 0,5 19 0,-6-28 4,-1-1 0,1 0 0,0 0 0,-1 1 0,1-1-1,0 0 1,-1 0 0,1 0 0,0 0 0,0 0 0,0 0 0,0 0-1,0 0 1,0 0 0,1 0 0,-1 0 0,0-1 0,0 1 0,1-1 0,-1 1-1,0-1 1,0 1 0,1-1 0,-1 0 0,1 1 0,-1-1 0,0 0-1,1 0 1,-1 0 0,2 0 0,2-1-216,0-1 0,0 1 0,-1-1-1,1 0 1,0 0 0,7-6 0,0 1-6614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3.14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24575,'3'0'0,"4"0"0,5 0 0,3 0 0,2 0 0,1 0 0,-2 0-8191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4.41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 1 24575,'-1'26'0,"0"-17"0,1 0 0,0 0 0,0 0 0,1 0 0,2 13 0,-2-20 0,0 0 0,0 0 0,0 0 0,0 1 0,0-1 0,0 0 0,0 0 0,1-1 0,-1 1 0,1 0 0,-1 0 0,1-1 0,0 1 0,-1-1 0,1 1 0,0-1 0,0 0 0,0 1 0,0-1 0,0 0 0,1-1 0,-1 1 0,0 0 0,0-1 0,4 1 0,-1 0 0,0 0 0,0 0 0,0 1 0,0-1 0,0 1 0,-1 0 0,1 0 0,-1 1 0,1-1 0,5 6 0,-7-6 0,-1 1 0,1 0 0,-1 0 0,0 0 0,0 1 0,0-1 0,0 0 0,-1 1 0,1-1 0,-1 1 0,0-1 0,0 1 0,0 0 0,-1 0 0,1 3 0,2 24 0,-2 0 0,-1 0 0,-4 37 0,3-65 0,1 0 0,-1 0 0,1 0 0,-1-1 0,0 1 0,0 0 0,0 0 0,0-1 0,-1 1 0,1-1 0,-1 1 0,0-1 0,1 0 0,-1 1 0,0-1 0,0 0 0,-1 0 0,1 0 0,0-1 0,-1 1 0,1 0 0,-1-1 0,-3 2 0,4-2 0,0-1 0,-1 1 0,1 0 0,-1-1 0,1 0 0,-1 0 0,1 0 0,-1 0 0,1 0 0,-1 0 0,1-1 0,-1 1 0,1-1 0,0 1 0,-1-1 0,1 0 0,0 0 0,-1 0 0,1 0 0,0-1 0,0 1 0,0-1 0,0 1 0,0-1 0,1 0 0,-4-3 0,2 1-136,0 0-1,0 0 1,0-1-1,1 0 1,-1 0-1,1 1 1,0-1-1,1 0 0,-2-8 1,0-4-6690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5.95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17 1 24575,'0'0'0,"-1"0"0,0 0 0,1 1 0,-1-1 0,0 0 0,1 0 0,-1 1 0,1-1 0,-1 1 0,1-1 0,-1 0 0,1 1 0,-1-1 0,1 1 0,-1-1 0,1 1 0,-1 0 0,1-1 0,0 1 0,-1-1 0,1 1 0,0 0 0,0-1 0,-1 1 0,1 0 0,0-1 0,0 2 0,-4 22 0,4-21 0,0 28 0,0 1 0,3-1 0,11 59 0,3 40 0,-7-5 0,1 69 0,-10-154 0,0-24 0,0 0 0,-2 0 0,0 0 0,-4 22 0,2-30 0,0-7 0,-2-16 0,1-23 0,3 30 0,1 0 0,0 0 0,0 0 0,1 0 0,0 0 0,0 0 0,1 1 0,0-1 0,1 0 0,-1 1 0,2 0 0,-1-1 0,1 1 0,0 0 0,0 1 0,1-1 0,-1 1 0,2 0 0,-1 0 0,13-10 0,-13 13 0,0 0 0,0 1 0,1 0 0,-1 0 0,1 0 0,-1 0 0,1 1 0,0 0 0,-1 0 0,1 1 0,0 0 0,7 0 0,-2 1 0,-1-1 0,0 2 0,0-1 0,0 2 0,0-1 0,11 5 0,-17-5 0,1 0 0,-1 1 0,0-1 0,1 1 0,-1 0 0,0 0 0,-1 1 0,1-1 0,-1 1 0,1-1 0,-1 1 0,0 0 0,0 1 0,-1-1 0,1 0 0,-1 1 0,0-1 0,0 1 0,-1 0 0,1 0 0,0 5 0,1 10 0,-2-1 0,0 0 0,-1 0 0,-2 25 0,-1 4 0,3-35 0,-1 0 0,-1 0 0,0-1 0,-1 1 0,0 0 0,-1-1 0,0 0 0,-8 16 0,10-23 0,-1 0 0,0-1 0,1 1 0,-2-1 0,1 1 0,0-1 0,-1 0 0,0 0 0,0-1 0,0 1 0,0-1 0,-1 0 0,1 0 0,-1 0 0,0 0 0,0-1 0,0 0 0,0 0 0,0 0 0,0-1 0,-1 0 0,-5 1 0,-6-1-1365,1-2-5461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7.23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24575,'2375'0'-1365,"-2360"0"-5461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8.50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45 1 24575,'-1'12'0,"-1"0"0,0 1 0,-1-1 0,0 0 0,-1 0 0,-10 22 0,0 1 0,13-34 0,1 0 0,0-1 0,0 1 0,0 0 0,-1 0 0,1 0 0,0-1 0,0 1 0,0 0 0,0 0 0,0 0 0,0 0 0,1 0 0,-1-1 0,0 1 0,0 0 0,1 0 0,-1 0 0,0-1 0,1 1 0,-1 0 0,0-1 0,1 1 0,-1 0 0,1-1 0,0 1 0,-1 0 0,1-1 0,-1 1 0,1-1 0,0 1 0,0-1 0,-1 1 0,1-1 0,0 0 0,0 1 0,-1-1 0,1 0 0,0 0 0,0 1 0,0-1 0,-1 0 0,1 0 0,2 0 0,5 1 0,1 0 0,-1-1 0,15-1 0,-13 1 0,23 1 0,-22 0 0,0-1 0,1 0 0,-1 0 0,1-1 0,-1-1 0,18-4 0,-24 3-42,1-1 0,-1 1 0,-1-1 0,1 0-1,0 0 1,-1-1 0,0 1 0,0-1 0,0 0-1,-1 0 1,6-10 0,-3 5-817,8-12-5967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5:38.11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31 712 24575,'-2'6'0,"-2"-13"0,-4-13 0,2-9 0,1 0 0,2-1 0,1 1 0,1-1 0,4-30 0,-2 43 0,2-1 0,0 1 0,2 0 0,-1 0 0,2 0 0,0 1 0,1 0 0,1 0 0,18-27 0,-13 24 0,0 2 0,2-1 0,30-27 0,-35 37 0,0 0 0,0 1 0,1 1 0,0 0 0,0 0 0,0 1 0,1 0 0,19-5 0,297-82 0,-297 82 0,-1 2 0,1 1 0,0 2 0,0 1 0,1 1 0,34 2 0,380 3 0,-435-1 0,1 0 0,-1 1 0,1 0 0,-1 0 0,0 2 0,0-1 0,0 1 0,-1 1 0,19 10 0,-6 0 0,0 0 0,-1 2 0,20 19 0,-29-23 0,-1 1 0,0 0 0,13 22 0,20 24 0,-32-44 0,-1 1 0,0 0 0,18 36 0,20 61 0,-28-62 0,-10-12-63,-9-29 118,1 0 1,8 20-1,-10-28-146,-1-1-1,1 1 0,-1-1 0,1 1 1,0-1-1,0 0 0,0 0 0,0 0 0,0 0 1,1 0-1,-1 0 0,1 0 0,-1-1 1,1 0-1,5 3 0,-2-2-6734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8:59.16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24575,'1'25'0,"6"37"0,2 7 0,-7 2 0,9 77 0,-6-99 0,-3 96 0,-2-141 0,14-39-1365,-2 7-5461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0.66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142 1 24575,'-1'2'0,"1"0"0,0 0 0,-1-1 0,1 1 0,-1 0 0,0 0 0,0 0 0,1-1 0,-1 1 0,0 0 0,-1-1 0,1 1 0,0-1 0,0 1 0,-1-1 0,1 0 0,-2 2 0,-32 21 0,17-12 0,13-10 0,1 2 0,-1-1 0,1 0 0,-1 1 0,1 0 0,0 0 0,0 0 0,1 1 0,-1-1 0,1 1 0,0 0 0,0 0 0,1 0 0,-1 0 0,1 0 0,0 1 0,-1 5 0,0 2 0,1-1 0,1 1 0,0 0 0,0 0 0,1-1 0,1 1 0,2 13 0,-2-22 0,-1-1 0,2 1 0,-1 0 0,0-1 0,1 1 0,-1-1 0,1 0 0,0 1 0,0-1 0,1 0 0,-1 0 0,0 0 0,1-1 0,0 1 0,0-1 0,0 1 0,0-1 0,0 0 0,0 0 0,0 0 0,1 0 0,-1-1 0,1 1 0,-1-1 0,1 0 0,0 0 0,0-1 0,5 2 0,-1-1 0,-1 0 0,1-1 0,0 1 0,0-1 0,0-1 0,0 0 0,0 0 0,8-2 0,-13 2 0,0 0 0,0 0 0,0-1 0,-1 1 0,1-1 0,0 0 0,-1 1 0,1-1 0,-1 0 0,0-1 0,1 1 0,-1 0 0,0-1 0,0 1 0,-1-1 0,1 1 0,0-1 0,-1 0 0,0 0 0,1 0 0,-1 0 0,1-6 0,2-15 0,-1 0 0,-1 0 0,-1 0 0,-1-1 0,-1 1 0,-7-38 0,29 210 0,-18-134 0,0 0 0,1-1 0,1 1 0,0-1 0,1 0 0,0-1 0,1 1 0,0-1 0,12 14 0,-19-25 0,1 0 0,-1-1 0,1 1 0,-1 0 0,1-1 0,-1 1 0,1-1 0,0 1 0,-1-1 0,1 1 0,0-1 0,-1 1 0,1-1 0,0 1 0,0-1 0,-1 0 0,1 1 0,0-1 0,0 0 0,0 0 0,1 0 0,-2 0 0,1 0 0,-1 0 0,1-1 0,0 1 0,-1 0 0,1-1 0,-1 1 0,1-1 0,-1 1 0,0-1 0,1 1 0,-1-1 0,1 1 0,-1-1 0,0 1 0,1-1 0,-1 1 0,0-1 0,0 0 0,0 1 0,1-2 0,0-4 0,1-1 0,-1 1 0,0-14 0,-1-50-1365,0 27-5461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2.41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60 0 24575,'2'0'0,"-1"1"0,1-1 0,0 1 0,0 0 0,-1 0 0,1-1 0,0 1 0,-1 0 0,1 0 0,-1 0 0,1 1 0,-1-1 0,0 0 0,1 0 0,-1 1 0,0-1 0,0 1 0,0-1 0,0 1 0,0 0 0,0-1 0,-1 1 0,1 0 0,0-1 0,-1 1 0,1 0 0,-1 0 0,0 0 0,0 2 0,2 8 0,0 1 0,-2-1 0,0 1 0,0-1 0,-1 0 0,-4 21 0,3-25 0,0-1 0,0 0 0,0 0 0,-1-1 0,-1 1 0,1 0 0,-1-1 0,0 0 0,0 0 0,-1 0 0,1 0 0,-10 7 0,13-11 0,-1-1 0,1 0 0,0 0 0,0 0 0,-1 0 0,1 0 0,0-1 0,-1 1 0,1 0 0,-1-1 0,1 1 0,-1 0 0,0-1 0,1 0 0,-1 1 0,-2-1 0,4-1 0,0 1 0,1 0 0,-1-1 0,0 1 0,0-1 0,0 1 0,1 0 0,-1-1 0,0 1 0,0-1 0,1 1 0,-1 0 0,0-1 0,1 1 0,-1 0 0,0 0 0,1-1 0,-1 1 0,0 0 0,1 0 0,-1-1 0,1 1 0,-1 0 0,0 0 0,1 0 0,-1 0 0,1 0 0,-1 0 0,1 0 0,17-9 0,-8 6 0,6-4 0,0 2 0,1 0 0,30-4 0,-43 8 0,0 1 0,0 0 0,0 0 0,0 0 0,1 1 0,-1-1 0,0 1 0,0 0 0,4 2 0,-5-2 0,-1 0 0,0 0 0,0 0 0,0 1 0,0-1 0,-1 0 0,1 1 0,0 0 0,-1-1 0,1 1 0,-1 0 0,1 0 0,-1 0 0,0 0 0,0 0 0,0 0 0,2 3 0,-3-2 0,1 1 0,0-1 0,-1 0 0,1 1 0,-1-1 0,0 0 0,0 1 0,0-1 0,-1 0 0,1 1 0,-1-1 0,0 0 0,0 0 0,0 1 0,0-1 0,-1 0 0,1 0 0,-1 0 0,-3 5 0,2-4 0,0 0 0,-1 0 0,1 0 0,-1 0 0,0 0 0,0-1 0,0 1 0,-1-1 0,1-1 0,-1 1 0,-9 4 0,-84 20 0,97-27 5,-1 1-1,1-1 1,-1 1-1,0-1 0,1 0 1,-1 0-1,0 0 1,1 0-1,-1 0 1,1 0-1,-1 0 0,0 0 1,1 0-1,-1-1 1,1 1-1,-1-1 1,0 1-1,1-1 1,-1 0-1,1 1 0,0-1 1,-1 0-1,1 0 1,0 0-1,-1 0 1,0-2-1,0 0-128,1 0 0,-1 0 1,1 0-1,0-1 0,0 1 0,0 0 1,0-1-1,1 1 0,-1-1 0,1 1 1,0-5-1,-1-12-6702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3.34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24575,'0'4'0,"3"0"0,7 0 0,6 3 0,9-1 0,3-1 0,1 2 0,-2 0 0,1-1 0,-1-2 0,-2-2 0,-5 3 0,-3-1 0,-5 1-8191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4.11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24575,'0'1'0,"0"0"0,0 1 0,0-1 0,-1 0 0,1 0 0,0 0 0,0 1 0,1-1 0,-1 0 0,0 0 0,0 0 0,1 0 0,-1 1 0,0-1 0,1 0 0,-1 0 0,1 0 0,-1 0 0,1 0 0,0 0 0,0 0 0,-1 0 0,1 0 0,0 0 0,0-1 0,0 1 0,0 0 0,0 0 0,0-1 0,0 1 0,0-1 0,0 1 0,0-1 0,0 1 0,0-1 0,0 0 0,1 1 0,-1-1 0,0 0 0,0 0 0,0 0 0,1 0 0,1 0 0,52 4 15,93-4 0,-60-2-1410,-73 2-5431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6.66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377 2 24575,'-33'-1'0,"13"0"0,-33 3 0,47-1 0,-1 0 0,1 0 0,1 1 0,-1 0 0,0 0 0,0 0 0,1 0 0,-1 1 0,-8 6 0,-3 3 0,1 1 0,-15 15 0,26-23 0,0 1 0,0 0 0,1 0 0,0 0 0,0 0 0,1 1 0,-1-1 0,2 1 0,-4 9 0,1-2 0,-1 1 0,-15 26 0,14-28 0,0 1 0,0 0 0,-5 20 0,2 2 0,2 1 0,2 1 0,2-1 0,1 1 0,1 0 0,5 43 0,-3-77 0,1-1 0,-1 0 0,1 0 0,0 1 0,0-1 0,0 0 0,1 0 0,-1 0 0,0 0 0,1 0 0,0 0 0,0 0 0,0-1 0,0 1 0,0-1 0,1 1 0,2 2 0,-1-3 0,1 1 0,-1-1 0,0 1 0,1-1 0,-1-1 0,1 1 0,0-1 0,-1 1 0,1-1 0,9 0 0,-3 0 0,-1-1 0,1 0 0,0-1 0,0-1 0,-1 1 0,1-2 0,-1 1 0,1-2 0,-1 1 0,11-6 0,-17 7 0,1 0 0,-1 0 0,0-1 0,0 1 0,0-1 0,0 0 0,0 0 0,0-1 0,-1 1 0,0-1 0,0 1 0,0-1 0,0 0 0,0 0 0,-1 0 0,1-1 0,-1 1 0,0 0 0,-1-1 0,1 0 0,-1 1 0,1-10 0,14-103 0,-8 47 0,2-47 0,-9 89 0,2 1 0,7-30 0,-7 43 0,2 1 0,0 20 0,1 25 0,-2 46 0,-2-37 0,7 45 0,35 187 0,-43-271 3,-1 0 0,0 1 0,1-1 0,-1 0 0,1 0 0,0 0 0,-1 0 0,1-1 0,0 1 0,0 0 0,1 0 0,-1 0 0,0-1 0,0 1 0,1-1 0,-1 1 0,1-1 0,0 1 0,-1-1 0,1 0 0,0 0 0,0 0 0,-1 0 0,1 0 0,0 0 0,0 0 0,0-1 0,0 1 0,0-1 0,1 0 0,-1 1 0,0-1 0,0 0 0,0 0 0,0 0 0,0 0 0,0-1 0,0 1 0,4-2 0,1 1-138,0-1 0,0 0 0,0-1 0,0 1 0,0-2 0,-1 1 0,0-1 0,1 0 0,-1 0 0,7-6 0,1-5-6691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8.13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113 193 24575,'0'0'0,"-1"0"0,0-1 0,1 1 0,-1 0 0,0-1 0,0 1 0,1 0 0,-1-1 0,1 1 0,-1-1 0,0 0 0,1 1 0,-1-1 0,1 1 0,-1-1 0,1 0 0,0 1 0,-1-1 0,1 0 0,0 1 0,-1-1 0,1 0 0,0 0 0,0 1 0,0-1 0,-1 0 0,1 0 0,0 0 0,0-1 0,0-24 0,1 20 0,0-1 0,1 1 0,0 0 0,0-1 0,1 1 0,-1 1 0,1-1 0,1 0 0,-1 1 0,1-1 0,0 1 0,8-9 0,-2 5 0,0 0 0,0 1 0,1 0 0,0 0 0,15-7 0,-25 15 0,0-1 0,0 0 0,0 1 0,0-1 0,0 1 0,0-1 0,1 1 0,-1-1 0,0 1 0,0 0 0,0 0 0,0 0 0,1 0 0,-1 0 0,0 0 0,0 0 0,0 0 0,1 0 0,-1 0 0,0 0 0,0 1 0,2 0 0,-2 0 0,0 0 0,0 0 0,0 0 0,0 0 0,-1 0 0,1 0 0,0 0 0,-1 0 0,1 1 0,0-1 0,-1 0 0,0 0 0,1 1 0,-1-1 0,0 0 0,0 1 0,1 1 0,-1 8 0,0 0 0,-1 0 0,-4 21 0,4-25 0,-4 21 0,-2-2 0,-1 1 0,-1-1 0,-1 0 0,-1 0 0,-1-1 0,-2-1 0,0 0 0,-23 27 0,19-24 0,14-20 0,0-1 0,0 0 0,0-1 0,-1 1 0,0-1 0,0 0 0,-10 8 0,-4-1 0,14-10 0,0 1 0,0 0 0,0 0 0,1 0 0,-1 1 0,1 0 0,-6 5 0,11-8 0,-1-1 0,0 0 0,1 1 0,-1-1 0,1 0 0,-1 1 0,1-1 0,-1 0 0,1 0 0,-1 1 0,1-1 0,-1 0 0,1 0 0,0 0 0,-1 0 0,1 0 0,-1 0 0,1 0 0,-1 0 0,1 0 0,-1 0 0,1 0 0,0 0 0,-1 0 0,1-1 0,0 1 0,21-2 0,180-9 0,-84 8 0,-113 3-80,0-1 0,0 1-1,-1-1 1,1 0 0,0 0-1,0 0 1,-1 0 0,1-1-1,-1 0 1,1 0 0,-1 0 0,0-1-1,0 1 1,0-1 0,0 0-1,4-3 1,1-8-6746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09.92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24575,'1'2'0,"0"0"0,0 0 0,0 0 0,0 0 0,0 0 0,0 1 0,0-1 0,-1 0 0,1 1 0,-1-1 0,1 0 0,-1 5 0,1 4 0,41 486 0,-38-121 0,-5-224 0,1-149 0,0 0 0,0 0 0,-1 0 0,1 0 0,-1 0 0,0 0 0,1 0 0,-3 4 0,3-7 0,0 0 0,0 0 0,0 0 0,0 0 0,0 0 0,0 0 0,0 0 0,0 1 0,0-1 0,0 0 0,0 0 0,-1 0 0,1 0 0,0 0 0,0 0 0,0 0 0,0 0 0,0 0 0,0 0 0,0 0 0,0 0 0,-1 0 0,1 0 0,0 0 0,0 0 0,0 1 0,0-1 0,0 0 0,0 0 0,0 0 0,0 0 0,-1 0 0,1-1 0,0 1 0,0 0 0,0 0 0,0 0 0,0 0 0,0 0 0,0 0 0,-1 0 0,1 0 0,0 0 0,0 0 0,0 0 0,0 0 0,0 0 0,0 0 0,0 0 0,0 0 0,0-1 0,0 1 0,0 0 0,0 0 0,-1 0 0,1 0 0,0 0 0,0 0 0,0 0 0,-4-19 0,-1-35 0,3-1 0,5-62 0,-3 108 0,1 1 0,1-1 0,-1 1 0,2-1 0,-1 1 0,1 0 0,0 0 0,1 0 0,0 0 0,0 1 0,0-1 0,8-8 0,-8 11 0,0 1 0,1-1 0,-1 1 0,1 0 0,0 1 0,0-1 0,0 1 0,0 0 0,0 0 0,1 0 0,0 1 0,-1 0 0,1 0 0,0 0 0,0 1 0,0 0 0,0 0 0,7 0 0,-5 1 0,1 0 0,0 0 0,0 1 0,-1 0 0,1 1 0,-1 0 0,17 6 0,-21-7 0,0 1 0,-1 0 0,1 1 0,-1-1 0,1 0 0,-1 1 0,0 0 0,0 0 0,0 0 0,0 0 0,-1 1 0,1-1 0,-1 0 0,0 1 0,0 0 0,0 0 0,-1-1 0,3 7 0,2 12 0,0 0 0,-1 0 0,-1 0 0,-2 0 0,0 1 0,-1-1 0,-1 1 0,-1-1 0,-1 1 0,-1-1 0,-1 0 0,-1 0 0,-1 0 0,-1 0 0,-14 29 0,20-49 6,-1 0 0,1 0 0,-1 1 0,0-1 0,0 0 0,0 0 0,0 0 0,0-1 0,0 1 0,-1-1 0,1 1 0,0-1 0,-1 1 0,1-1 0,-1 0 0,0 0 0,1-1 0,-1 1 0,-4 0 0,3 0-89,1-1 1,0 1-1,0-1 1,0 0-1,0 0 1,0 0-1,-1-1 1,1 1-1,0-1 1,0 0-1,0 0 1,0 0-1,0 0 1,0 0-1,0 0 1,1-1-1,-4-2 1,-2-4-6744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29.29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1 396 24575,'4'-1'0,"0"0"0,0 0 0,0 0 0,0 0 0,0-1 0,0 1 0,-1-1 0,6-3 0,-1 1 0,124-76 0,-81 47 0,58-28 0,124-42 0,-163 76 0,102-25 0,-134 45 0,1 1 0,58-1 0,82 8 0,-64 1 0,-73-2 0,163 4 0,-162-1 0,-1 3 0,75 17 0,70 48 0,-146-54 0,-27-11 0,-1 1 0,0 0 0,0 0 0,23 19 0,-36-26-20,0 0 1,0 0-1,0 1 0,1-1 0,-1 0 1,0 0-1,0 0 0,0 0 0,0 0 0,0 1 1,1-1-1,-1 0 0,0 0 0,0 0 0,0 0 1,0 1-1,0-1 0,0 0 0,0 0 1,0 0-1,1 1 0,-1-1 0,0 0 0,0 0 1,0 1-1,0-1 0,0 0 0,0 0 0,0 0 1,0 1-1,-1-1 0,1 0 0,0 0 1,0 0-1,0 1 0,0-1 0,0 0 0,0 0 1,0 0-1,0 1 0,0-1 0,-1 0 0,1 0 1,0 0-1,0 0 0,0 1 0,0-1 1,-1 0-1,1 0 0,0 0 0,0 0 0,0 0 1,-1 0-1,1 0 0,0 0 0,0 0 0,0 1 1,-1-1-1,1 0 0,0 0 0,0 0 0,0 0 1,-1 0-1,1 0 0,0 0 0,0 0 1,-1 0-1,1-1 0,-11 3-6806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30.72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0 676 24575,'4'-1'0,"-1"0"0,1 1 0,-1-2 0,1 1 0,-1 0 0,0-1 0,1 1 0,-1-1 0,0 0 0,3-2 0,4-2 0,36-22 0,-4 2 0,47-20 0,146-67 0,127-52 0,117 11 0,-81 67 0,-306 72 0,1 5 0,129 2 0,-144 9 0,187 9 0,-194-4 0,121 26 0,46 29 0,49 12 0,48 10 0,-116-27 0,-155-38 0,119 51 0,51 44 0,-75-34 0,26 3 0,-81-38 0,163 94 0,-149-64-1365,-101-64-5461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5:40.32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 1179 24575,'-1'-84'0,"-1"28"0,2 0 0,11-85 0,-2 104 0,2 2 0,1 0 0,18-37 0,-8 18 0,-1 8 0,2 2 0,1 0 0,3 2 0,37-45 0,-24 39 0,47-43 0,-78 82 0,4-3 0,1 0 0,0 1 0,1 0 0,0 2 0,1-1 0,0 2 0,0 0 0,28-8 0,-31 11 0,0-1 0,16-9 0,-18 8 0,1 1 0,-1 1 0,16-5 0,24-4 0,0 3 0,81-8 0,123 16 0,-141 5 0,1015-2 0,-965 10 0,-12-1 0,-4-9 0,91 2 0,-176 2 0,111 21 0,266 103 0,-127-40 0,-106-33 0,-88-13 0,10 3 0,-106-37 0,-1 1 0,-1 1 0,1 0 0,-2 2 0,24 17 0,4 3 0,66 35 0,95 60 0,-185-109 0,-1 1 0,-1 1 0,0 1 0,31 39 0,-50-54 15,1 0 0,-1 0 0,0 1-1,0 0 1,-1-1 0,0 1 0,0 0 0,1 8-1,-2-6-388,2 0-1,-1 0 1,7 15-1,2-6-6451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9:33.76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10952 394 24575,'-13'0'0,"0"1"0,0 1 0,1 0 0,-1 1 0,0 1 0,-23 9 0,14-5 0,-484 158-1462,-1014 192 0,1189-310 1462,-547 10 0,-245-69-2155,7-59-1,-269-85 2156,1138 125 0,188 23 0,-1544-189 0,1037 81 0,330 59 0,-367-86 367,386 74 3276,5 1-418,169 54-3225,28 8 0,1 0 0,0 1 0,-1 1 0,-28-3 0,42 6 0,0 0 0,-1 0 0,1 1 0,-1-1 0,1 0 0,-1 1 0,1-1 0,0 1 0,-1-1 0,1 1 0,0 0 0,-1-1 0,1 1 0,0 0 0,0 0 0,0 0 0,0 0 0,0 0 0,0 0 0,0 0 0,0 0 0,0 1 0,1-1 0,-1 0 0,0 1 0,1-1 0,-1 0 0,0 3 0,-1 4 0,0 0 0,0 0 0,1 0 0,0 8 0,0-3 0,-6 45 0,-15 62 0,22-123 0,34-111 0,-31 97 0,0 0 0,2 1 0,0 0 0,13-27 0,-14 35 0,1 1 0,0 0 0,0 0 0,0 0 0,1 1 0,0-1 0,0 2 0,0-1 0,1 0 0,0 1 0,9-5 0,2 1 0,-1 0 0,1 1 0,0 1 0,1 0 0,-1 2 0,1 0 0,1 1 0,-1 1 0,0 0 0,35 1 0,-16 2 0,94 2 0,-123-1 0,0 0 0,1 1 0,-1 0 0,0 1 0,0 0 0,15 8 0,48 31 0,-5-2 0,-65-40 0,-1 1 0,0-1 0,0 1 0,0-1 0,0 1 0,1 0 0,-1 0 0,0-1 0,0 1 0,0 0 0,0 0 0,-1 0 0,2 2 0,-2-3 0,0 0 0,0 1 0,0-1 0,0 0 0,0 1 0,0-1 0,0 0 0,0 1 0,0-1 0,0 0 0,0 0 0,0 1 0,0-1 0,-1 0 0,1 1 0,0-1 0,0 0 0,0 0 0,-1 1 0,1-1 0,0 0 0,0 0 0,0 0 0,-1 1 0,1-1 0,0 0 0,0 0 0,-1 0 0,1 0 0,0 0 0,-1 0 0,1 1 0,-1-1 0,-39 8 0,29-7 0,-47 8 0,-4 2 0,-104 4 0,62-16 0,-60 2 0,157 0 0,0 0 0,0 1 0,0 0 0,1 0 0,-1 1 0,0 0 0,1 0 0,0 1 0,-8 4 0,5-2 0,-1-1 0,-16 8 0,23-12-97,0 0-1,0 1 1,0-1-1,0 1 1,0-1-1,1 1 1,-1 0-1,1 0 1,-1 1-1,1-1 1,0 0-1,0 1 0,-2 2 1,2 1-6729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0:15.84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880 927 24575,'0'1'0,"0"-1"0,0 1 0,0-1 0,1 0 0,-1 1 0,0-1 0,0 1 0,1-1 0,-1 1 0,0-1 0,0 0 0,1 1 0,-1-1 0,1 0 0,-1 1 0,0-1 0,1 0 0,-1 0 0,1 1 0,-1-1 0,0 0 0,1 0 0,-1 0 0,1 0 0,-1 0 0,1 1 0,0-1 0,18 2 0,-15-1 0,349 8 0,-243-10 0,348-15 0,101 10 0,-324 8 0,11-12 0,-243 10 0,-1 0 0,0 0 0,1 0 0,-1 1 0,0-1 0,1 1 0,-1-1 0,0 1 0,0 0 0,1 0 0,-1 0 0,0 0 0,0 0 0,0 0 0,0 1 0,0-1 0,-1 1 0,1 0 0,0-1 0,-1 1 0,1 0 0,-1 0 0,1 0 0,-1 0 0,0 0 0,0 0 0,0 0 0,1 5 0,3 6 0,-1 1 0,0 0 0,2 25 0,-2-16 0,10 49 0,-2 1 0,1 93 0,-12 109 0,8 224 0,-8-471 0,25 291 0,-15-234 0,38 144 0,-44-206 0,-1 1 0,-1-1 0,0 1 0,-2 0 0,-1-1 0,-1 1 0,-1 0 0,-1-1 0,-1 1 0,-1-1 0,-1 0 0,-18 44 0,22-63 0,0 1 0,0-1 0,0 0 0,0 1 0,-1-1 0,0-1 0,0 1 0,0 0 0,0-1 0,0 1 0,-1-1 0,1 0 0,-1 0 0,0 0 0,0-1 0,0 1 0,0-1 0,-1 0 0,1 0 0,-1-1 0,1 1 0,-1-1 0,1 0 0,-1 0 0,0 0 0,1-1 0,-8 0 0,-7 1 0,-1-1 0,1-1 0,-1 0 0,1-2 0,-29-7 0,15 0 0,0-1 0,-39-19 0,56 23 0,0 1 0,-1 1 0,1 0 0,-1 1 0,0 1 0,-20-1 0,-105 3 0,87 2 0,-368 31 0,107-3 0,-665-14 0,479-13 0,397 3 0,105-5 0,0 0 0,-1 0 0,1 0 0,0 0 0,-1 0 0,1 0 0,0-1 0,-1 1 0,1 0 0,0 0 0,-1 0 0,1 0 0,0-1 0,0 1 0,-1 0 0,1 0 0,0-1 0,0 1 0,-1 0 0,1 0 0,0-1 0,0 1 0,0 0 0,0-1 0,-1 1 0,1 0 0,0-1 0,0 1 0,0 0 0,0-1 0,0 1 0,0 0 0,0-1 0,0 1 0,0 0 0,0-1 0,0 1 0,0 0 0,0-1 0,0 1 0,0 0 0,0-1 0,1 1 0,-1 0 0,0-1 0,0 1 0,0 0 0,0-1 0,1 1 0,10-31 0,-1 6 0,11-73 0,15-201 0,-17 116 0,89-1049 0,-88 695 0,-20 518 0,3-19 0,0 0 0,3 0 0,12-46 0,41-104 0,-19 67 0,-9 3 0,3-9 0,-28 110-1365,-1 11-5461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0:18.50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78 525 24575,'-3'28'0,"0"1"0,-1-1 0,-12 38 0,7-31 0,2-3 0,-3 8 0,1 0 0,2 1 0,-2 67 0,8 22 0,4 124 0,0-223 0,1 0 0,14 51 0,27 59 0,-40-127 0,1 2 0,1 0 0,0-1 0,1 0 0,1 0 0,0-1 0,1 0 0,1 0 0,0-1 0,0 0 0,2-1 0,-1-1 0,19 13 0,-19-15 0,0 0 0,1 0 0,0-1 0,1-1 0,0 0 0,0-1 0,0-1 0,1 0 0,-1-1 0,1 0 0,0-1 0,0-1 0,19 0 0,129 16 0,-5 0 0,73-17 0,-220-1 0,0-1 0,-1 0 0,1-1 0,-1 0 0,1-1 0,-1 0 0,0-1 0,0 0 0,0 0 0,-1-1 0,1 0 0,-1-1 0,0 0 0,-1-1 0,1 1 0,8-10 0,50-48 0,-50 50 0,-1-1 0,0 0 0,-1-1 0,14-20 0,-13 11 0,-1-1 0,-1-1 0,-2 0 0,0 0 0,-2-1 0,-1-1 0,-1 1 0,4-34 0,46-340 0,-49 185 0,-11 172 0,-2 1 0,-17-83 0,7 82 0,-27-63 0,25 72 0,9 20 0,-1 1 0,0 1 0,-1 0 0,-1 0 0,0 0 0,-20-19 0,-79-63 0,84 76 0,-1 0 0,0 2 0,-2 1 0,0 1 0,-1 1 0,0 2 0,-1 1 0,0 1 0,-46-9 0,36 12 0,-34-7 0,-118-9 0,182 24 0,-1 0 0,1 0 0,-1 1 0,1 0 0,0 1 0,-1 0 0,1 1 0,-14 5 0,18-5 0,0 0 0,0 0 0,1 1 0,-1 0 0,1 0 0,-1 1 0,1-1 0,1 1 0,-1 0 0,1 0 0,0 1 0,0-1 0,0 1 0,-2 7 0,-6 14 0,1 1 0,1 1 0,-7 36 0,-3 9 0,-11 65 0,6-25 0,8-35 0,-9 94 0,13-75 0,1 16 97,-4 20-1559,12-111-5364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0:37.66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1 954 24575,'2'-32'0,"1"-1"0,2 1 0,1 0 0,2 1 0,22-60 0,-21 68 0,2 1 0,0 0 0,1 1 0,1 0 0,1 1 0,1 1 0,22-24 0,131-112 0,-162 150 0,188-148 0,-181 144 0,17-13 0,1 2 0,1 1 0,1 1 0,1 2 0,0 1 0,65-18 0,-25 17 0,0 4 0,0 2 0,145 2 0,-171 8 0,49 0 0,182 23 0,159 88 0,-273-64 0,-100-29 0,-1 3 0,-1 2 0,114 60 0,-103-39 0,136 106 0,-76-34 0,99 77 0,-194-172-1365,-22-14-5461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1:07.763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4 0,'677'0'0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1:09.387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1,'689'0,"-677"0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1:11.023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1,'2'0,"19"2,16 1,16 0,12-1,12 0,7-1,0-1,-5 1,-12-1,-13-1,-13 1,-12 0,-10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1:12.490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1,'0'0,"0"1,1 0,-1-1,1 1,-1 0,1-1,-1 1,1-1,-1 1,1 0,-1-1,1 0,0 1,-1-1,1 1,0-1,0 0,-1 1,1-1,0 0,0 0,1 1,21 4,-20-4,40 5,0-2,0-2,55-5,53 3,-127 3,32 8,-8-1,-37-9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1:58.16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14 1 24575,'-12'50'0,"11"-34"0,1-1 0,1 1 0,4 29 0,0-4 0,11 152 0,-4-126 0,-8-51 0,0 0 0,-2 1 0,2 18 0,-2 11 0,18 86 0,-5-44 0,-12-76 0,0-1 0,0 1 0,8 16 0,7 25 0,-14-40 0,0 0 0,8 19 0,-7-21 0,0 1 0,-1-1 0,3 16 0,19 125 0,-33-195-1365,2 19-5461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1:59.66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77 1 24575,'1'9'0,"0"-1"0,1 1 0,0-1 0,1 1 0,0-1 0,0 0 0,5 9 0,7 18 0,33 134 0,-41-135 0,-2 0 0,-1 0 0,-1 39 0,-4 339 0,1-402 0,-1-1 0,0 1 0,-1-1 0,0 0 0,-1 1 0,0-1 0,-4 9 0,-33 60 0,22-44 0,-20 28 0,23-40 0,-21 45 0,28-55-78,8-11 83,0-1-1,0 0 1,-1 0-1,1 0 1,0 0-1,0 0 1,0 0-1,0 0 1,-1 0-1,1 0 1,0 0-1,0 0 1,0 0-1,0 0 1,0 0-1,-1 0 1,1-1-1,0 1 1,0 0 0,0 0-1,0 0 1,0 0-1,0 0 1,-1 0-1,1 0 1,0 0-1,0 0 1,0 0-1,0-1 1,0 1-1,0 0 1,0 0-1,0 0 1,0 0-1,-1 0 1,1-1-1,0 1 1,0 0-1,0 0 1,0 0-1,0 0 1,0-1-1,0-1-152,-1 0 0,1 0 0,0 0 0,0 0 0,0-1 0,0 1-1,0 0 1,0 0 0,2-4 0,3-11-6678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28.63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24575,'4'0'0,"0"3"0,0 5 0,-1 3 0,0 4 0,-2 5 0,0 2 0,-1 2 0,4-5 0,0-1 0,0-5-8191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2:01.16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40 0 24575,'-2'34'0,"-1"-1"0,-12 50 0,8-50 0,2 1 0,-3 50 0,9 397 0,6-429 0,0 0 0,-6-38 0,0 1 0,2-1 0,6 24 0,3 12 0,-13-50 3,1 1-1,0-1 1,0 0-1,0 1 0,0-1 1,0 1-1,0-1 1,0 1-1,0-1 1,0 1-1,0-1 0,0 1 1,1-1-1,-1 1 1,0-1-1,0 1 1,0-1-1,1 0 0,-1 1 1,0-1-1,0 1 1,1-1-1,-1 0 1,0 1-1,1-1 0,-1 0 1,0 1-1,1-1 1,-1 0-1,1 0 1,0 1-1,5-17-1445,-2-5-5383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2:03.01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24575,'1'14'0,"1"1"0,1-1 0,1 1 0,0-1 0,1 0 0,0-1 0,1 1 0,8 12 0,14 37 0,12 26 0,-26-61 0,17 49 0,-10-2 0,-11-39 0,0 0 0,19 38 0,-14-41 0,27 63 0,-38-84 0,0 0 0,-1 0 0,0 0 0,-1 0 0,-1 1 0,0 16 0,3 32 0,-2-49 0,-1 0 0,0 0 0,-1 0 0,-1 0 0,-3 24 0,-1-18 0,-1-1 0,-1 0 0,-1 0 0,0 0 0,-15 22 0,4-7 0,9-12 0,9-16 0,0-1 0,0 0 0,0 1 0,-1-1 0,1 0 0,-1 0 0,0 0 0,0 0 0,0-1 0,0 1 0,-1 0 0,1-1 0,-1 0 0,0 1 0,1-1 0,-1 0 0,-6 3 0,8-5-30,0 0-1,0 0 0,1-1 1,-1 1-1,0 0 0,0 0 1,0 0-1,1-1 1,-1 1-1,0 0 0,0-1 1,0 1-1,1 0 0,-1-1 1,0 1-1,1-1 0,-1 0 1,1 1-1,-1-1 1,0 1-1,1-1 0,-1 0 1,1 0-1,-1 1 0,1-1 1,0 0-1,-1 0 0,1 1 1,0-1-1,0 0 1,-1-1-1,0 0-354,-4-12-6441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3:03.123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16,'237'13,"-84"-11,240-5,-283-10,-77 8,65-3,11 7,87 3,-182 0,-1 0,25 8,-27-6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3:24.346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0,'26'1,"-1"1,1 2,29 7,0 0,36 5,313 53,3-25,-209-46,-141-1,1 2,81 10,-122-6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3:29.846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1,'296'23,"-128"-4,152-11,-133-6,-72 4,48 1,-151-7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3:34.376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1454 81,'424'-16,"307"-33,-507 39,54 5,-157 7,-109-2,-4-1,1 1,-1 1,0-1,1 1,10 3,-19-4,0 0,1 0,-1 0,0 0,0 0,1 0,-1 0,0 0,0 0,1 1,-1-1,0 0,0 0,1 0,-1 0,0 0,0 0,0 1,0-1,1 0,-1 0,0 0,0 0,0 1,0-1,1 0,-1 0,0 0,0 1,0-1,0 0,0 0,0 1,0-1,0 0,0 0,0 1,0-1,0 0,0 0,0 1,0-1,0 0,0 0,0 1,0-1,0 0,0 0,0 0,0 1,-1-1,1 0,0 0,0 0,0 1,0-1,0 0,-1 0,1 0,0 0,0 1,0-1,-1 0,1 0,0 0,0 0,-1 0,-15 9,-1-5,0 0,0 0,-1-2,-22 1,-75-4,43-1,-316 12,-180-5,332-7,-485-22,379 9,219 7,50 3,-106 5,155 4,0 1,1 1,0 1,0 2,1 0,-28 16,-6 0,42-18,-1 0,1 1,0 1,1 0,0 0,-20 19,33-27,0-1,0 0,-1 0,1 0,0 1,0-1,-1 0,1 0,0 1,0-1,0 0,0 0,-1 1,1-1,0 0,0 0,0 1,0-1,0 0,0 1,0-1,0 0,0 1,0-1,0 0,0 1,0-1,0 0,0 0,0 1,0-1,0 0,1 1,-1-1,0 0,0 0,0 1,1-1,13 8,29 0,-35-7,904 124,-644-91,-79-13,278-5,-177-3,-31 1,470-15,-712 0,0 0,18-5,-22 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3:47.80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40 24575,'797'0'0,"-770"-1"0,0-2 0,0 0 0,28-9 0,-50 11 0,102-17 0,-71 16-1365,-25 2-5461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3:49.98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24575,'739'0'-1365,"-720"0"-5461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3:51.66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24575,'0'1'0,"0"0"0,1-1 0,-1 1 0,0-1 0,1 1 0,-1-1 0,0 1 0,1-1 0,-1 1 0,1-1 0,-1 1 0,1-1 0,-1 1 0,1-1 0,0 0 0,-1 1 0,1-1 0,-1 0 0,1 0 0,0 0 0,-1 1 0,1-1 0,0 0 0,-1 0 0,1 0 0,0 0 0,0 0 0,23 2 0,-20-2 0,240 3 39,-134-4-1443,-97 1-5422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3:53.05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14 24575,'199'1'0,"212"-3"0,-311-4 0,38 0 0,-61 6-1365,-66 0-5461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35.34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23 21 24575,'1110'0'0,"-1080"-2"0,38-6 0,20-1 0,334 7 0,-219 4 0,-195-3 0,0 2 0,0-1 0,0 1 0,0 0 0,12 3 0,-18-3 0,0 0 0,1 0 0,-1 0 0,0 1 0,0-1 0,0 0 0,0 1 0,0-1 0,0 1 0,0 0 0,-1 0 0,1 0 0,0 0 0,-1 0 0,0 0 0,1 0 0,-1 0 0,0 0 0,0 1 0,0-1 0,0 4 0,3 17 0,-1 0 0,-1 0 0,-1 0 0,-1 0 0,-4 29 0,1-2 0,-27 227 0,15-183 0,-1 121 0,7-74 0,0 14 0,10-134 0,0-13 0,-1 1 0,0-1 0,-1 0 0,1 1 0,-3 8 0,2-15 0,0 1 0,0-1 0,0 0 0,0 1 0,0-1 0,0 0 0,-1 0 0,1 0 0,-1 1 0,0-1 0,1-1 0,-1 1 0,0 0 0,0 0 0,0-1 0,-1 1 0,1-1 0,0 0 0,0 0 0,-5 2 0,-16 4 0,1-2 0,-1 0 0,-1-1 0,1-2 0,-33 0 0,-12 2 0,-432 8 0,325-14 0,88 2 0,-215 8 0,240-2 0,-308 18 0,356-23 0,0 1 0,-1 0 0,1 0 0,0 1 0,-23 9 0,35-11 0,0-1 0,0 1 0,0 0 0,0-1 0,0 0 0,0 1 0,0-1 0,0 0 0,-1 0 0,1 0 0,0 0 0,0-1 0,0 1 0,0-1 0,0 1 0,0-1 0,0 0 0,0 1 0,0-1 0,-3-2 0,3 1 0,0 0 0,0 0 0,0-1 0,0 1 0,0-1 0,0 1 0,0-1 0,1 1 0,-1-1 0,1 0 0,0 0 0,-1-5 0,-2-8 0,1 0 0,1 0 0,1-1 0,0-20 0,1 31 0,4-288 0,-2 256 0,12-65 0,-8 73 0,-2 1 0,-1-1 0,-1 0 0,-3-32 0,-11-381-270,12 340-825,0 87-5731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5:06.108"/>
    </inkml:context>
    <inkml:brush xml:id="br0">
      <inkml:brushProperty name="width" value="0.3" units="cm"/>
      <inkml:brushProperty name="height" value="0.6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0,'2083'13'0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5:11.86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13,'209'-12,"415"12,-452 13,24 0,-113-6,2 0,-74-8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5:39.48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0,'546'77'0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5:45.84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1,'5'0,"5"0,10 0,11 0,7 0,-2 0,-4 0,-7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5:49.97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25,'4'0,"9"0,10-3,6-2,3 0,-3 0,-1 1,-5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5-26T14:35:59.50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27,'165'-13,"7"-1,9 15,-167-1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3.84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10 579 24575,'-5'-124'0,"0"-23"0,16-160 0,-10 374 0,3 0 0,17 92 0,23-5 0,-43-152 0,7 26 0,7 35 0,-9-40-341,1-1 0,1 0-1,19 36 1,-21-47-6485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4.55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24575,'3'5'0,"0"5"0,2 6 0,2 9 0,0 3 0,2 2 0,0 2 0,0-4 0,-3-3 0,-1-2 0,-2-3 0,0-4 0,0-1 0,0-1 0,-1 0 0,-1 0 0,0-4-8191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5.32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39 24575,'0'-4'0,"5"-2"0,3 0 0,5 2 0,2 0 0,2 0 0,-1 0 0,-1 1 0,0 1 0,-3 1-8191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6.68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14 110 24575,'-1'-3'0,"-1"1"0,1 0 0,-1-1 0,1 1 0,0 0 0,0-1 0,0 0 0,1 1 0,-1-1 0,1 1 0,-1-1 0,1-4 0,-1 1 0,1 1 0,0-1 0,0 1 0,2-12 0,-1 15 0,0 0 0,0 0 0,0 0 0,0 1 0,0-1 0,0 0 0,1 1 0,-1-1 0,0 1 0,1-1 0,0 1 0,-1-1 0,1 1 0,0 0 0,-1 0 0,1 0 0,0 0 0,0 0 0,0 0 0,0 1 0,0-1 0,0 1 0,0-1 0,0 1 0,4 0 0,7-2 0,1 2 0,26 2 0,-21-1 0,-12-1 0,1 0 0,-1 1 0,1 0 0,-1 0 0,0 0 0,8 4 0,-13-5 0,-1 1 0,1 0 0,0 0 0,0 0 0,0 1 0,0-1 0,-1 0 0,1 1 0,-1-1 0,1 1 0,-1-1 0,1 1 0,-1 0 0,0-1 0,0 1 0,0 0 0,0 0 0,0 0 0,0 0 0,-1 0 0,1 0 0,0 0 0,-1 0 0,0 1 0,1 2 0,-1 8 0,0 1 0,-1-1 0,-1 1 0,0-1 0,-1 1 0,0-1 0,-1 0 0,0 0 0,-10 19 0,-1-2 0,-1-2 0,-38 50 0,51-74 0,-25 30 0,27-32 0,-1 0 0,0 0 0,1-1 0,-1 1 0,0-1 0,0 1 0,0-1 0,0 0 0,0 0 0,-1 0 0,1 0 0,0 0 0,0 0 0,-4 0 0,6-1 0,-1 0 0,1 0 0,0 0 0,0 0 0,-1 0 0,1 0 0,0-1 0,-1 1 0,1 0 0,0 0 0,0 0 0,-1 0 0,1 0 0,0-1 0,0 1 0,0 0 0,-1 0 0,1 0 0,0-1 0,0 1 0,0 0 0,0 0 0,-1-1 0,1 1 0,0 0 0,0 0 0,0-1 0,0 1 0,0 0 0,0 0 0,0-1 0,0 1 0,0 0 0,0-1 0,0 1 0,0 0 0,0 0 0,0-1 0,0 1 0,0 0 0,0-1 0,0 1 0,0 0 0,0 0 0,0-1 0,1 1 0,-1 0 0,0 0 0,0-1 0,0 1 0,0 0 0,1 0 0,-1 0 0,0-1 0,0 1 0,10-15 0,-5 9 0,0 0 0,0 0 0,1 0 0,0 1 0,0 0 0,0 0 0,0 1 0,1-1 0,0 1 0,0 1 0,0-1 0,0 1 0,1 1 0,-1-1 0,1 1 0,-1 0 0,1 1 0,0 0 0,0 0 0,10 1 0,-10 0 0,1 1 0,0-2 0,0 1 0,0-1 0,-1-1 0,1 0 0,15-4 0,-21 4 0,1 0 0,0 0 0,0 0 0,-1-1 0,1 1 0,-1-1 0,0 0 0,0 0 0,0 0 0,0 0 0,-1-1 0,1 1 0,-1-1 0,0 1 0,0-1 0,0 0 0,0 0 0,1-5 0,6-25-1365,-7 19-5461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49.05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396 2 24575,'-105'-2'0,"-111"5"0,213-3 0,0 1 0,0-1 0,0 1 0,0 0 0,0 0 0,0 1 0,0-1 0,0 0 0,1 1 0,-1 0 0,1 0 0,-1 0 0,1 0 0,-1 0 0,1 0 0,0 0 0,0 1 0,0-1 0,1 1 0,-1 0 0,1-1 0,-1 1 0,1 0 0,-2 3 0,0 4 0,0-1 0,1 0 0,0 1 0,0-1 0,1 1 0,0 14 0,1-16 0,0 1 0,0-1 0,1 0 0,0 1 0,1-1 0,0 0 0,0 0 0,0 0 0,6 10 0,-6-14 0,1 0 0,0 0 0,0-1 0,0 1 0,0 0 0,0-1 0,1 0 0,0 0 0,-1 0 0,1 0 0,0-1 0,0 0 0,1 1 0,-1-1 0,0-1 0,1 1 0,9 1 0,2 1 0,0-1 0,0-1 0,23-1 0,-31 0 0,0-2 0,0 1 0,0-1 0,0 0 0,0-1 0,-1 0 0,1 0 0,14-6 0,-18 5 0,-1 0 0,1 0 0,0 0 0,-1 0 0,0 0 0,0-1 0,0 0 0,0 0 0,0 0 0,-1 0 0,1 0 0,-1 0 0,0 0 0,-1-1 0,2-4 0,3-11 0,-2 0 0,3-25 0,-2 17 0,1-20 0,-8 176 0,4-59 0,-2-65 0,-1 10 0,2 0 0,0-1 0,4 26 0,-4-37 0,-1 1 0,1-1 0,0 1 0,0-1 0,0 1 0,0-1 0,0 1 0,0-1 0,1 0 0,-1 0 0,1 0 0,-1 0 0,1 0 0,0 0 0,0 0 0,0 0 0,0-1 0,0 1 0,0-1 0,1 1 0,-1-1 0,0 0 0,1 0 0,-1 0 0,1 0 0,4 1 0,15 0 0,1-1 0,0-1 0,-1-1 0,1-1 0,39-8 0,-59 9 7,-1 0 0,1 1-1,0-1 1,-1 0 0,1 0-1,-1-1 1,0 1-1,1 0 1,-1-1 0,0 0-1,0 1 1,0-1 0,0 0-1,0 0 1,0 0 0,-1 0-1,3-4 1,-2 2-172,0-1 0,0 1 0,-1-1 0,0 0 0,0 1 0,0-1 0,0 0 0,-1-8 0,1-11-6661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7.95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11 24575,'2'0'0,"8"0"0,6 0 0,3 0 0,2 0 0,0-2 0,-1-1 0,0 0 0,-3 1-8191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8.79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6 56 24575,'-2'0'0,"-1"-2"0,7-1 0,7-2 0,6 0 0,5-2 0,0 1 0,2 1 0,-4-1 0,-1 1 0,-3-1 0,-5 1-8191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29.70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24575,'0'1'0,"1"-1"0,-1 1 0,0-1 0,0 1 0,1-1 0,-1 1 0,0-1 0,1 1 0,-1-1 0,0 0 0,1 1 0,-1-1 0,0 1 0,1-1 0,-1 0 0,1 1 0,-1-1 0,1 0 0,-1 0 0,1 1 0,-1-1 0,1 0 0,0 0 0,-1 0 0,1 1 0,-1-1 0,1 0 0,0 0 0,21 2 0,-18-2 0,26 0 0,-23-1 0,1 1 0,0 0 0,0 1 0,0 0 0,14 3 0,-20-3 0,-1-1 0,1 1 0,0 0 0,-1 0 0,1 0 0,0 0 0,-1 0 0,1 0 0,-1 1 0,1-1 0,-1 0 0,0 1 0,0-1 0,0 1 0,1 0 0,-1-1 0,-1 1 0,1 0 0,0-1 0,0 1 0,-1 0 0,1 0 0,-1 0 0,1 0 0,-1 0 0,0-1 0,0 1 0,0 4 0,1-2 0,-1 1 0,0 0 0,0 0 0,0 0 0,-1 0 0,1-1 0,-1 1 0,0 0 0,-1-1 0,1 1 0,-1-1 0,0 1 0,0-1 0,0 0 0,-1 1 0,1-1 0,-1 0 0,0-1 0,0 1 0,-8 6 0,11-10-3,-1 1 1,0-1-1,1 0 0,-1 1 0,1-1 0,-1 1 0,0 0 0,1-1 0,-1 1 1,1-1-1,-1 1 0,1 0 0,0-1 0,-1 1 0,1 0 0,0 0 0,-1-1 1,1 1-1,0 0 0,0 0 0,0-1 0,0 1 0,-1 0 0,1 0 0,0-1 1,1 1-1,-1 1 0,0-1 15,1 0-1,0-1 1,-1 1 0,1 0 0,0 0-1,0-1 1,0 1 0,-1 0 0,1-1 0,0 1-1,0-1 1,0 1 0,0-1 0,0 0-1,0 1 1,2-1 0,6 2-383,0-1-1,0 0 1,11 0 0,-2-1-6455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0.06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93 1 24575,'0'2'0,"0"5"0,0 6 0,0 5 0,0 2 0,-2-3 0,-3-1 0,-1-2 0,-1-3 0,-4-2 0,-3-1 0,0-3 0,-1-2 0,5-2 0,1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8.39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869 404 24575,'-23'-18'0,"0"-1"0,1-1 0,1-1 0,-21-28 0,9 11 0,14 16 0,-1 1 0,-1 0 0,-1 2 0,0 1 0,-2 0 0,0 2 0,-1 1 0,-32-15 0,18 12 0,21 9 0,0 1 0,-1 1 0,-22-5 0,34 11 0,0 0 0,0 0 0,0 0 0,0 1 0,0 0 0,0 0 0,1 1 0,-1 0 0,0 1 0,0-1 0,0 1 0,-12 5 0,-95 51 0,98-48 0,1-1 0,1 2 0,0 0 0,0 1 0,-13 15 0,13-6-1365,9-12-5461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1.63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225 135 24575,'-4'0'0,"-1"0"0,1 0 0,-1 0 0,1-1 0,-1 1 0,1-1 0,-1 0 0,1-1 0,-7-2 0,9 3 0,0-1 0,1 1 0,-1-1 0,0 0 0,0 0 0,1 1 0,-1-1 0,1-1 0,0 1 0,-1 0 0,1 0 0,0 0 0,0-1 0,1 1 0,-1 0 0,0-1 0,1 1 0,-1-1 0,1-2 0,0 4 0,-5-41 0,5 40 0,-1-1 0,1 1 0,1-1 0,-1 1 0,0-1 0,0 1 0,1-1 0,0 1 0,-1-1 0,1 1 0,0 0 0,0-1 0,3-3 0,-4 6 0,1 0 0,0 0 0,-1-1 0,1 1 0,0 0 0,0 0 0,0 0 0,-1 0 0,1 0 0,0 0 0,0 0 0,-1 1 0,1-1 0,0 0 0,0 0 0,-1 0 0,1 1 0,0-1 0,-1 0 0,1 1 0,0-1 0,-1 1 0,1-1 0,0 1 0,-1-1 0,1 1 0,-1-1 0,1 1 0,-1 0 0,1-1 0,0 2 0,19 21 0,-19-21 0,4 5 0,1 1 0,-2 0 0,1 0 0,-1 0 0,-1 1 0,1-1 0,-2 1 0,1 0 0,-1 0 0,1 11 0,0 2 0,-2 0 0,-1 1 0,-3 23 0,2-38 0,-1 0 0,0-1 0,0 1 0,-1 0 0,0 0 0,0-1 0,0 0 0,-1 0 0,-1 0 0,1 0 0,-1 0 0,-9 9 0,2-4 0,0 0 0,-1-1 0,0-1 0,0 0 0,-18 10 0,26-17 0,-1-1 0,1 1 0,-1-1 0,1 0 0,-1 0 0,0-1 0,-7 2 0,11-3 0,1 0 0,-1 0 0,1 1 0,0-1 0,-1-1 0,1 1 0,-1 0 0,1 0 0,0 0 0,-1-1 0,1 1 0,0-1 0,-1 1 0,1-1 0,0 1 0,-1-1 0,1 0 0,0 0 0,0 1 0,0-1 0,0 0 0,0 0 0,0 0 0,0 0 0,0-1 0,0 1 0,0 0 0,1 0 0,-1 0 0,0-1 0,1 1 0,-1 0 0,1-1 0,0 1 0,-1-3 0,0 2 0,1 0 0,-1-1 0,1 1 0,0 0 0,0-1 0,0 1 0,0 0 0,0-1 0,1 1 0,-1 0 0,1-1 0,-1 1 0,1 0 0,0 0 0,0 0 0,0 0 0,0 0 0,2-4 0,0 4 0,-1 0 0,1-1 0,-1 1 0,1 0 0,-1 0 0,1 1 0,0-1 0,0 0 0,0 1 0,0 0 0,6-2 0,7 0 0,0 0 0,0 1 0,0 1 0,23 0 0,-31 1 0,39 8-28,-36-5 65,1-1 0,21 1 1,-31-2-115,1-1 1,-1 0 0,1-1 0,-1 1-1,1 0 1,-1-1 0,1 1 0,-1-1-1,0 0 1,1 0 0,-1 0 0,0 0-1,0 0 1,1-1 0,-1 1 0,0-1-1,0 1 1,1-3 0,3-4-6750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2.22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9 9 24575,'-3'-7'0,"1"5"0,-1 7 0,3 9 0,3 9 0,2 3 0,0 1 0,-2-1 0,2-6 0,0-8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2.94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24575,'0'2'0,"4"1"0,6 0 0,4-1 0,-1 0-8191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4.08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42 284 24575,'-1'0'0,"0"0"0,0 0 0,0 1 0,1-1 0,-1 0 0,0 0 0,0 0 0,0 0 0,1 0 0,-1 0 0,0 0 0,0 0 0,1-1 0,-1 1 0,0 0 0,0 0 0,1-1 0,-1 1 0,0 0 0,0-1 0,1 1 0,-1-1 0,1 1 0,-1-1 0,0 1 0,1-1 0,-1 0 0,1 1 0,-1-1 0,1 1 0,-1-1 0,1 0 0,0 0 0,-1 1 0,1-1 0,0 0 0,0 0 0,-1 1 0,1-2 0,-9-34 0,5 7 0,2 1 0,0-1 0,2 0 0,2 0 0,0 1 0,7-32 0,4 84 0,-5 7 0,-2 1 0,6 63 0,-9 67 0,-4-139-93,0-17-22,0 0-1,1 0 0,0 0 1,0 0-1,0 0 0,1 1 1,0-1-1,0 0 0,1 0 1,3 9-1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5.01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24575,'5'2'0,"3"1"0,3 0 0,1-1 0,0 0-8191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26:42.38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340 3 24575,'-45'-1'0,"21"0"0,0 1 0,-43 5 0,60-4 0,0 1 0,1-1 0,-1 1 0,1 0 0,-1 1 0,1 0 0,0 0 0,0 0 0,0 1 0,0 0 0,1 0 0,0 0 0,-1 1 0,-5 6 0,-11 14 0,13-16 0,1 0 0,0 0 0,0 1 0,-10 18 0,16-24 0,1-1 0,0 0 0,0 0 0,0 0 0,0 1 0,0-1 0,1 0 0,-1 1 0,1-1 0,0 0 0,0 1 0,0-1 0,0 1 0,1-1 0,-1 0 0,1 1 0,0-1 0,0 0 0,0 0 0,1 0 0,-1 0 0,3 3 0,-2-1 0,1-1 0,0 0 0,0 0 0,0 0 0,1-1 0,-1 1 0,1-1 0,0 0 0,0 0 0,0 0 0,0 0 0,1-1 0,-1 0 0,1 0 0,0 0 0,-1 0 0,1-1 0,6 2 0,7-1 0,-1 0 0,1-2 0,33-2 0,-11 0 0,-34 3 0,0-2 0,0 1 0,0-1 0,0 0 0,0 0 0,0-1 0,11-4 0,-14 5 0,1-1 0,-1 0 0,0-1 0,-1 1 0,1 0 0,0-1 0,-1 1 0,1-1 0,-1 0 0,0 0 0,0 0 0,0 0 0,0 0 0,2-6 0,1-3 0,-1 0 0,0 0 0,0 0 0,-1-1 0,-1 1 0,0-1 0,-1 0 0,0 0 0,-1 0 0,0 0 0,-1 0 0,-5-22 0,6 34 0,-1-1 0,1 0 0,-1 1 0,0-1 0,0 1 0,1-1 0,-1 1 0,0-1 0,0 1 0,0-1 0,0 1 0,-1 0 0,0-2 0,1 3 0,1 0 0,0 0 0,0 0 0,-1 0 0,1-1 0,0 1 0,0 0 0,-1 0 0,1 0 0,0 0 0,-1 0 0,1 0 0,0 0 0,0 0 0,-1 0 0,1 0 0,0 0 0,-1 0 0,1 0 0,0 0 0,0 1 0,-1-1 0,1 0 0,0 0 0,0 0 0,-1 0 0,1 0 0,0 1 0,-7 13 0,3 13 0,1 0 0,1 0 0,3 49 0,0-32 0,-1-27 0,5 34 0,-4-47 0,-1 1 0,1 0 0,1-1 0,-1 1 0,1-1 0,0 0 0,0 0 0,0 0 0,0 0 0,1 0 0,-1 0 0,6 5 0,-8-9 2,0 0 0,1 1 0,-1-1-1,1 0 1,-1 1 0,0-1 0,1 0-1,-1 1 1,1-1 0,-1 0 0,1 0 0,-1 0-1,1 0 1,-1 1 0,1-1 0,0 0-1,-1 0 1,1 0 0,-1 0 0,1 0-1,-1 0 1,1 0 0,-1-1 0,1 1 0,-1 0-1,1 0 1,-1 0 0,1 0 0,-1-1-1,1 1 1,-1 0 0,1 0 0,-1-1-1,1 0 1,12-15-1085,-12 15 739,11-18-6482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5.68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25 24575,'2'0'0,"5"0"0,4 0 0,2 0 0,1-2 0,1-1 0,-3-2 0,-1-2 0,-2-1-8191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6.98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24 24575,'51'-9'0,"-10"2"0,-31 5 0,1 0 0,1 0 0,-1 1 0,0 1 0,19 1 0,-29-1 0,0 0 0,0 1 0,0-1 0,0 0 0,1 1 0,-1-1 0,0 0 0,0 1 0,0-1 0,0 1 0,0 0 0,-1-1 0,1 1 0,0 0 0,0 0 0,0-1 0,-1 1 0,1 0 0,0 0 0,-1 0 0,1 0 0,0 0 0,-1 0 0,0 0 0,1 0 0,-1 0 0,0 0 0,1 0 0,-1 0 0,0 1 0,0-1 0,0 0 0,0 0 0,0 0 0,0 0 0,0 0 0,0 0 0,0 1 0,-1-1 0,1 0 0,0 0 0,-1 0 0,1 0 0,-2 2 0,-1 5 0,-1-1 0,0 1 0,0-1 0,-8 11 0,-15 15 0,17-21 0,0 0 0,-11 18 0,21-30 0,0 0 0,-1 1 0,1-1 0,0 0 0,0 0 0,0 0 0,0 1 0,0-1 0,0 0 0,-1 0 0,1 0 0,0 1 0,0-1 0,0 0 0,0 0 0,0 1 0,0-1 0,0 0 0,0 0 0,0 1 0,0-1 0,0 0 0,0 0 0,0 1 0,0-1 0,0 0 0,1 0 0,-1 0 0,0 1 0,0-1 0,0 0 0,0 0 0,0 0 0,0 1 0,1-1 0,-1 0 0,11 2 0,20-9 0,-24 5 0,1 0 0,1 0 0,-1 1 0,0 0 0,1 0 0,-1 1 0,1 0 0,-1 0 0,9 2 0,-14-1 0,0 0 0,0 0 0,-1 0 0,1 0 0,0 0 0,-1 1 0,1-1 0,-1 1 0,0 0 0,0 0 0,1 0 0,-1 0 0,0 0 0,-1 0 0,1 0 0,0 1 0,-1-1 0,1 1 0,-1-1 0,0 1 0,1 0 0,-2-1 0,1 1 0,0 0 0,0 0 0,0 4 0,2 12 0,-2-1 0,1 0 0,-2 0 0,0 0 0,-2 1 0,0-1 0,0 0 0,-11 33 0,11-48 0,0 1 0,1-1 0,-2 0 0,1 0 0,0 0 0,-1 0 0,1-1 0,-1 1 0,0-1 0,0 1 0,0-1 0,0 0 0,0 0 0,-1 0 0,1-1 0,0 1 0,-1-1 0,1 0 0,-1 1 0,0-2 0,-3 2 0,-5 0 0,0 0 0,0-1 0,0 0 0,-1-1 0,-15-2 0,23 1-105,1 1 0,-1-1 0,1-1 0,-1 1 0,1-1 0,-1 1 0,1-1 0,0-1 0,0 1 0,0 0 0,0-1 0,-4-4 0,-2-3-6721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39.74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1 329 24575,'0'-10'0,"0"0"0,1 0 0,1 0 0,0 1 0,0-1 0,1 0 0,0 1 0,1 0 0,0 0 0,5-9 0,-2 6 0,1 0 0,1 1 0,0 0 0,0 1 0,1 0 0,15-13 0,0 5 0,0 1 0,1 2 0,1 0 0,0 1 0,56-18 0,-72 29 0,0 0 0,1 0 0,-1 1 0,1 0 0,0 1 0,-1 1 0,1-1 0,0 2 0,0 0 0,-1 0 0,1 1 0,-1 1 0,1 0 0,-1 0 0,0 1 0,0 1 0,-1 0 0,1 0 0,18 13 0,-13-8-119,32 25 372,-45-32-403,1 0 0,-1 1 0,0 0 0,0 0 0,0 0 0,0 0 1,0 0-1,-1 1 0,4 8 0,-3-1-6676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49.48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29 24575,'83'-1'0,"85"-14"0,-55 6 0,145 6 0,-157 3 0,543 1-1365,-626-1-5461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50.84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12 24575,'0'0'0,"0"-1"0,0 1 0,0 0 0,0 0 0,0 0 0,0 0 0,0-1 0,-1 1 0,1 0 0,0 0 0,0-1 0,0 1 0,0 0 0,0 0 0,0 0 0,0-1 0,0 1 0,0 0 0,0 0 0,0 0 0,0-1 0,0 1 0,0 0 0,1 0 0,-1 0 0,0-1 0,0 1 0,0 0 0,0 0 0,0 0 0,0-1 0,0 1 0,1 0 0,-1 0 0,0 0 0,0 0 0,0 0 0,0-1 0,1 1 0,-1 0 0,0 0 0,0 0 0,0 0 0,1 0 0,-1 0 0,0 0 0,0 0 0,0 0 0,1 0 0,-1 0 0,0 0 0,0 0 0,1 0 0,-1 0 0,0 0 0,0 0 0,0 0 0,1 0 0,-1 0 0,19-2 0,-17 1 0,44 1 0,-1 1 0,55 9 0,-37-3 0,457 60 0,-486-63 0,0-2 0,65-3 0,67-18 0,4 0 0,-82 12-2,79-2-1361,-152 9-5463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6:53.44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1 130 24575,'827'0'0,"-809"-2"0,1 0 0,-1-1 0,0-1 0,0-1 0,0-1 0,-1 0 0,33-17 0,27-9 0,48-3 0,-96 29 0,-15 2-1365,-1 2-5461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7:02.12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181 90 24575,'222'-15'0,"-114"4"0,199-2 0,-17 13 0,-286 0 0,1 1 0,-1-1 0,0 1 0,1 0 0,-1 0 0,0 0 0,0 0 0,0 1 0,0 0 0,0 0 0,0 0 0,-1 0 0,1 1 0,0-1 0,-1 1 0,0 0 0,0 0 0,0 0 0,0 0 0,2 4 0,0 0 0,-1 0 0,0 0 0,0 0 0,-1 0 0,0 0 0,-1 1 0,1-1 0,-1 1 0,-1 0 0,1 9 0,1 217 0,-5-125 0,4-11 0,-4 99 0,-4-145 0,-3-1 0,-23 79 0,26-112 0,-1-1 0,-13 27 0,11-31 0,-1 0 0,0-1 0,-1 0 0,0 0 0,-24 18 0,8-7 0,24-21 0,0 0 0,0 0 0,0 0 0,0-1 0,0 1 0,0-1 0,0 0 0,-1 0 0,1 0 0,-1 0 0,1-1 0,0 0 0,-1 1 0,1-1 0,-1 0 0,-4-1 0,-8-1 0,0-1 0,-18-4 0,18 3 0,-201-40 0,86 19 0,58 12 0,0 3 0,-143-2 0,204 13 0,0-2 0,-1 0 0,-18-4 0,28 5 0,0-1 0,0 1 0,1-1 0,-1 0 0,0 0 0,1 0 0,-1-1 0,1 1 0,-1 0 0,1-1 0,-1 0 0,1 0 0,0 1 0,0-1 0,0 0 0,0-1 0,0 1 0,0 0 0,1-1 0,-1 1 0,-1-4 0,-13-53 0,3-2 0,-10-103 0,20 132 0,1 9 0,1 0 0,2 0 0,0 0 0,8-44 0,31-87 0,-39 152 0,8-33 0,-2 0 0,4-37 0,-6 47 0,1 0 0,1 1 0,1-1 0,2 1 0,0 1 0,1 0 0,21-31 0,-27 46 0,-1 0 0,0 0 0,-1 0 0,0-1 0,0 1 0,0-1 0,1-16 0,-4 24-52,0 0-1,0 0 1,0 0-1,0 1 1,0-1-1,1 0 1,-1 0-1,0 0 1,0 0-1,1 1 1,-1-1-1,0 0 1,1 0-1,-1 0 1,1 1-1,-1-1 1,1 0-1,0 1 1,-1-1-1,1 1 0,-1-1 1,1 0-1,0 1 1,0-1-1,1 0 1,9-1-6774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7:03.75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24575,'3'0'0,"2"2"0,5 3 0,7 3 0,6 2 0,5 2 0,7 1 0,2-2 0,-1-3 0,-3-2 0,-3-1 0,-6 0 0,-4-2 0,-4-1 0,0-1 0,0 0 0,-1-1 0,-3-1-8191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7:05.51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24575,'12'184'0,"-2"-84"0,25 255 0,-21-272 0,-6-40 0,-1 1 0,0 57 0,-9-25 0,3 84 0,-1-159 0,0 0 0,0 0 0,0 0 0,0 0 0,0 0 0,0 0 0,1 0 0,-1 0 0,0-1 0,1 1 0,-1 0 0,0 0 0,1 0 0,-1 0 0,1-1 0,0 1 0,-1 0 0,1-1 0,-1 1 0,1 0 0,0-1 0,0 1 0,-1-1 0,1 1 0,0-1 0,0 1 0,0-1 0,1 1 0,0-1 0,0 1 0,1-1 0,-1 0 0,0 0 0,0-1 0,1 1 0,-1 0 0,0-1 0,0 1 0,0-1 0,4-1 0,3-2 0,0-1 0,0 0 0,0-1 0,9-7 0,-11 8 0,-2 0 0,1 0 0,0-1 0,-1 1 0,0-1 0,5-9 0,-8 11 0,0-1 0,0 1 0,0-1 0,0 0 0,-1 0 0,0 0 0,0 0 0,0 0 0,-1 0 0,0-8 0,-20-271 0,8 171 0,5 0 0,16-224 0,-8 292 0,-2 35 0,1 1 0,0-1 0,1 0 0,0 1 0,0-1 0,1 0 0,6-17 0,-8 27 0,1 0 0,-1 0 0,0 0 0,0 0 0,0 0 0,1 0 0,-1 0 0,0 0 0,0 0 0,0 0 0,1 0 0,-1 0 0,0 0 0,0 0 0,0 0 0,1 0 0,-1 0 0,0 0 0,0 0 0,0 0 0,0 0 0,1 0 0,-1 1 0,0-1 0,0 0 0,0 0 0,0 0 0,1 0 0,-1 0 0,0 0 0,0 1 0,0-1 0,0 0 0,0 0 0,0 0 0,0 1 0,0-1 0,1 0 0,-1 0 0,0 0 0,0 0 0,0 1 0,0-1 0,0 0 0,0 0 0,6 14 0,7 22-1365,1 7-5461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6T14:37:13.94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22 253 24575,'-1'0'0,"0"0"0,0 1 0,0-1 0,0 1 0,0-1 0,0 1 0,0 0 0,0-1 0,0 1 0,0 0 0,0 0 0,0 0 0,1 0 0,-1-1 0,0 1 0,1 0 0,-1 0 0,0 0 0,1 1 0,0-1 0,-1 1 0,0-1 0,1-1 0,0 0 0,0 0 0,-1 1 0,1-1 0,0 0 0,0 1 0,0-1 0,0 0 0,-1 0 0,1 1 0,0-1 0,0 0 0,0 1 0,0-1 0,0 0 0,0 1 0,0-1 0,0 0 0,0 1 0,0-1 0,0 0 0,0 1 0,0-1 0,0 0 0,0 1 0,0-1 0,0 0 0,1 1 0,-1-1 0,0 0 0,0 1 0,0-1 0,1 0 0,-1 0 0,0 1 0,0-1 0,0 0 0,1 0 0,-1 1 0,0-1 0,1 0 0,-1 0 0,0 0 0,0 0 0,1 1 0,-1-1 0,0 0 0,1 0 0,-1 0 0,0 0 0,1 0 0,-1 0 0,0 0 0,1 0 0,-1 0 0,0 0 0,1 0 0,-1 0 0,0 0 0,1 0 0,-1 0 0,0 0 0,1 0 0,-1-1 0,0 1 0,1 0 0,20-10 0,0-2 0,0 0 0,32-26 0,1 0 0,202-122 0,-231 148-1365,-16 10-5461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1.xml"/><Relationship Id="rId21" Type="http://schemas.openxmlformats.org/officeDocument/2006/relationships/image" Target="../media/image14.png"/><Relationship Id="rId42" Type="http://schemas.openxmlformats.org/officeDocument/2006/relationships/customXml" Target="../ink/ink19.xml"/><Relationship Id="rId47" Type="http://schemas.openxmlformats.org/officeDocument/2006/relationships/image" Target="../media/image27.png"/><Relationship Id="rId63" Type="http://schemas.openxmlformats.org/officeDocument/2006/relationships/image" Target="../media/image35.png"/><Relationship Id="rId68" Type="http://schemas.openxmlformats.org/officeDocument/2006/relationships/customXml" Target="../ink/ink32.xml"/><Relationship Id="rId84" Type="http://schemas.openxmlformats.org/officeDocument/2006/relationships/customXml" Target="../ink/ink40.xml"/><Relationship Id="rId89" Type="http://schemas.openxmlformats.org/officeDocument/2006/relationships/image" Target="../media/image48.png"/><Relationship Id="rId16" Type="http://schemas.openxmlformats.org/officeDocument/2006/relationships/customXml" Target="../ink/ink6.xml"/><Relationship Id="rId11" Type="http://schemas.openxmlformats.org/officeDocument/2006/relationships/image" Target="../media/image9.png"/><Relationship Id="rId32" Type="http://schemas.openxmlformats.org/officeDocument/2006/relationships/customXml" Target="../ink/ink14.xml"/><Relationship Id="rId37" Type="http://schemas.openxmlformats.org/officeDocument/2006/relationships/image" Target="../media/image22.png"/><Relationship Id="rId53" Type="http://schemas.openxmlformats.org/officeDocument/2006/relationships/image" Target="../media/image30.png"/><Relationship Id="rId58" Type="http://schemas.openxmlformats.org/officeDocument/2006/relationships/customXml" Target="../ink/ink27.xml"/><Relationship Id="rId74" Type="http://schemas.openxmlformats.org/officeDocument/2006/relationships/customXml" Target="../ink/ink35.xml"/><Relationship Id="rId79" Type="http://schemas.openxmlformats.org/officeDocument/2006/relationships/image" Target="../media/image43.png"/><Relationship Id="rId102" Type="http://schemas.openxmlformats.org/officeDocument/2006/relationships/customXml" Target="../ink/ink49.xml"/><Relationship Id="rId5" Type="http://schemas.openxmlformats.org/officeDocument/2006/relationships/image" Target="../media/image6.png"/><Relationship Id="rId90" Type="http://schemas.openxmlformats.org/officeDocument/2006/relationships/customXml" Target="../ink/ink43.xml"/><Relationship Id="rId95" Type="http://schemas.openxmlformats.org/officeDocument/2006/relationships/image" Target="../media/image51.png"/><Relationship Id="rId22" Type="http://schemas.openxmlformats.org/officeDocument/2006/relationships/customXml" Target="../ink/ink9.xml"/><Relationship Id="rId27" Type="http://schemas.openxmlformats.org/officeDocument/2006/relationships/image" Target="../media/image17.png"/><Relationship Id="rId43" Type="http://schemas.openxmlformats.org/officeDocument/2006/relationships/image" Target="../media/image25.png"/><Relationship Id="rId48" Type="http://schemas.openxmlformats.org/officeDocument/2006/relationships/customXml" Target="../ink/ink22.xml"/><Relationship Id="rId64" Type="http://schemas.openxmlformats.org/officeDocument/2006/relationships/customXml" Target="../ink/ink30.xml"/><Relationship Id="rId69" Type="http://schemas.openxmlformats.org/officeDocument/2006/relationships/image" Target="../media/image38.png"/><Relationship Id="rId80" Type="http://schemas.openxmlformats.org/officeDocument/2006/relationships/customXml" Target="../ink/ink38.xml"/><Relationship Id="rId85" Type="http://schemas.openxmlformats.org/officeDocument/2006/relationships/image" Target="../media/image46.png"/><Relationship Id="rId12" Type="http://schemas.openxmlformats.org/officeDocument/2006/relationships/customXml" Target="../ink/ink4.xml"/><Relationship Id="rId17" Type="http://schemas.openxmlformats.org/officeDocument/2006/relationships/image" Target="../media/image12.png"/><Relationship Id="rId33" Type="http://schemas.openxmlformats.org/officeDocument/2006/relationships/image" Target="../media/image20.png"/><Relationship Id="rId38" Type="http://schemas.openxmlformats.org/officeDocument/2006/relationships/customXml" Target="../ink/ink17.xml"/><Relationship Id="rId59" Type="http://schemas.openxmlformats.org/officeDocument/2006/relationships/image" Target="../media/image33.png"/><Relationship Id="rId103" Type="http://schemas.openxmlformats.org/officeDocument/2006/relationships/image" Target="../media/image55.png"/><Relationship Id="rId20" Type="http://schemas.openxmlformats.org/officeDocument/2006/relationships/customXml" Target="../ink/ink8.xml"/><Relationship Id="rId41" Type="http://schemas.openxmlformats.org/officeDocument/2006/relationships/image" Target="../media/image24.png"/><Relationship Id="rId54" Type="http://schemas.openxmlformats.org/officeDocument/2006/relationships/customXml" Target="../ink/ink25.xml"/><Relationship Id="rId62" Type="http://schemas.openxmlformats.org/officeDocument/2006/relationships/customXml" Target="../ink/ink29.xml"/><Relationship Id="rId70" Type="http://schemas.openxmlformats.org/officeDocument/2006/relationships/customXml" Target="../ink/ink33.xml"/><Relationship Id="rId75" Type="http://schemas.openxmlformats.org/officeDocument/2006/relationships/image" Target="../media/image41.png"/><Relationship Id="rId83" Type="http://schemas.openxmlformats.org/officeDocument/2006/relationships/image" Target="../media/image45.png"/><Relationship Id="rId88" Type="http://schemas.openxmlformats.org/officeDocument/2006/relationships/customXml" Target="../ink/ink42.xml"/><Relationship Id="rId91" Type="http://schemas.openxmlformats.org/officeDocument/2006/relationships/image" Target="../media/image49.png"/><Relationship Id="rId96" Type="http://schemas.openxmlformats.org/officeDocument/2006/relationships/customXml" Target="../ink/ink4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28" Type="http://schemas.openxmlformats.org/officeDocument/2006/relationships/customXml" Target="../ink/ink12.xml"/><Relationship Id="rId36" Type="http://schemas.openxmlformats.org/officeDocument/2006/relationships/customXml" Target="../ink/ink16.xml"/><Relationship Id="rId49" Type="http://schemas.openxmlformats.org/officeDocument/2006/relationships/image" Target="../media/image28.png"/><Relationship Id="rId57" Type="http://schemas.openxmlformats.org/officeDocument/2006/relationships/image" Target="../media/image32.png"/><Relationship Id="rId10" Type="http://schemas.openxmlformats.org/officeDocument/2006/relationships/customXml" Target="../ink/ink3.xml"/><Relationship Id="rId31" Type="http://schemas.openxmlformats.org/officeDocument/2006/relationships/image" Target="../media/image19.png"/><Relationship Id="rId44" Type="http://schemas.openxmlformats.org/officeDocument/2006/relationships/customXml" Target="../ink/ink20.xml"/><Relationship Id="rId52" Type="http://schemas.openxmlformats.org/officeDocument/2006/relationships/customXml" Target="../ink/ink24.xml"/><Relationship Id="rId60" Type="http://schemas.openxmlformats.org/officeDocument/2006/relationships/customXml" Target="../ink/ink28.xml"/><Relationship Id="rId65" Type="http://schemas.openxmlformats.org/officeDocument/2006/relationships/image" Target="../media/image36.png"/><Relationship Id="rId73" Type="http://schemas.openxmlformats.org/officeDocument/2006/relationships/image" Target="../media/image40.png"/><Relationship Id="rId78" Type="http://schemas.openxmlformats.org/officeDocument/2006/relationships/customXml" Target="../ink/ink37.xml"/><Relationship Id="rId81" Type="http://schemas.openxmlformats.org/officeDocument/2006/relationships/image" Target="../media/image44.png"/><Relationship Id="rId86" Type="http://schemas.openxmlformats.org/officeDocument/2006/relationships/customXml" Target="../ink/ink41.xml"/><Relationship Id="rId94" Type="http://schemas.openxmlformats.org/officeDocument/2006/relationships/customXml" Target="../ink/ink45.xml"/><Relationship Id="rId99" Type="http://schemas.openxmlformats.org/officeDocument/2006/relationships/image" Target="../media/image53.png"/><Relationship Id="rId101" Type="http://schemas.openxmlformats.org/officeDocument/2006/relationships/image" Target="../media/image54.png"/><Relationship Id="rId4" Type="http://schemas.openxmlformats.org/officeDocument/2006/relationships/image" Target="../media/image5.png"/><Relationship Id="rId9" Type="http://schemas.openxmlformats.org/officeDocument/2006/relationships/image" Target="../media/image8.png"/><Relationship Id="rId13" Type="http://schemas.openxmlformats.org/officeDocument/2006/relationships/image" Target="../media/image10.png"/><Relationship Id="rId18" Type="http://schemas.openxmlformats.org/officeDocument/2006/relationships/customXml" Target="../ink/ink7.xml"/><Relationship Id="rId39" Type="http://schemas.openxmlformats.org/officeDocument/2006/relationships/image" Target="../media/image23.png"/><Relationship Id="rId34" Type="http://schemas.openxmlformats.org/officeDocument/2006/relationships/customXml" Target="../ink/ink15.xml"/><Relationship Id="rId50" Type="http://schemas.openxmlformats.org/officeDocument/2006/relationships/customXml" Target="../ink/ink23.xml"/><Relationship Id="rId55" Type="http://schemas.openxmlformats.org/officeDocument/2006/relationships/image" Target="../media/image31.png"/><Relationship Id="rId76" Type="http://schemas.openxmlformats.org/officeDocument/2006/relationships/customXml" Target="../ink/ink36.xml"/><Relationship Id="rId97" Type="http://schemas.openxmlformats.org/officeDocument/2006/relationships/image" Target="../media/image52.png"/><Relationship Id="rId104" Type="http://schemas.openxmlformats.org/officeDocument/2006/relationships/customXml" Target="../ink/ink50.xml"/><Relationship Id="rId7" Type="http://schemas.openxmlformats.org/officeDocument/2006/relationships/image" Target="../media/image7.png"/><Relationship Id="rId71" Type="http://schemas.openxmlformats.org/officeDocument/2006/relationships/image" Target="../media/image39.png"/><Relationship Id="rId92" Type="http://schemas.openxmlformats.org/officeDocument/2006/relationships/customXml" Target="../ink/ink44.xml"/><Relationship Id="rId2" Type="http://schemas.openxmlformats.org/officeDocument/2006/relationships/image" Target="../media/image1.png"/><Relationship Id="rId29" Type="http://schemas.openxmlformats.org/officeDocument/2006/relationships/image" Target="../media/image18.png"/><Relationship Id="rId24" Type="http://schemas.openxmlformats.org/officeDocument/2006/relationships/customXml" Target="../ink/ink10.xml"/><Relationship Id="rId40" Type="http://schemas.openxmlformats.org/officeDocument/2006/relationships/customXml" Target="../ink/ink18.xml"/><Relationship Id="rId45" Type="http://schemas.openxmlformats.org/officeDocument/2006/relationships/image" Target="../media/image26.png"/><Relationship Id="rId66" Type="http://schemas.openxmlformats.org/officeDocument/2006/relationships/customXml" Target="../ink/ink31.xml"/><Relationship Id="rId87" Type="http://schemas.openxmlformats.org/officeDocument/2006/relationships/image" Target="../media/image47.png"/><Relationship Id="rId61" Type="http://schemas.openxmlformats.org/officeDocument/2006/relationships/image" Target="../media/image34.png"/><Relationship Id="rId82" Type="http://schemas.openxmlformats.org/officeDocument/2006/relationships/customXml" Target="../ink/ink39.xml"/><Relationship Id="rId19" Type="http://schemas.openxmlformats.org/officeDocument/2006/relationships/image" Target="../media/image13.png"/><Relationship Id="rId14" Type="http://schemas.openxmlformats.org/officeDocument/2006/relationships/customXml" Target="../ink/ink5.xml"/><Relationship Id="rId30" Type="http://schemas.openxmlformats.org/officeDocument/2006/relationships/customXml" Target="../ink/ink13.xml"/><Relationship Id="rId35" Type="http://schemas.openxmlformats.org/officeDocument/2006/relationships/image" Target="../media/image21.png"/><Relationship Id="rId56" Type="http://schemas.openxmlformats.org/officeDocument/2006/relationships/customXml" Target="../ink/ink26.xml"/><Relationship Id="rId77" Type="http://schemas.openxmlformats.org/officeDocument/2006/relationships/image" Target="../media/image42.png"/><Relationship Id="rId100" Type="http://schemas.openxmlformats.org/officeDocument/2006/relationships/customXml" Target="../ink/ink48.xml"/><Relationship Id="rId105" Type="http://schemas.openxmlformats.org/officeDocument/2006/relationships/image" Target="../media/image56.png"/><Relationship Id="rId8" Type="http://schemas.openxmlformats.org/officeDocument/2006/relationships/customXml" Target="../ink/ink2.xml"/><Relationship Id="rId51" Type="http://schemas.openxmlformats.org/officeDocument/2006/relationships/image" Target="../media/image29.png"/><Relationship Id="rId72" Type="http://schemas.openxmlformats.org/officeDocument/2006/relationships/customXml" Target="../ink/ink34.xml"/><Relationship Id="rId93" Type="http://schemas.openxmlformats.org/officeDocument/2006/relationships/image" Target="../media/image50.png"/><Relationship Id="rId98" Type="http://schemas.openxmlformats.org/officeDocument/2006/relationships/customXml" Target="../ink/ink47.xml"/><Relationship Id="rId3" Type="http://schemas.openxmlformats.org/officeDocument/2006/relationships/image" Target="../media/image4.jpeg"/><Relationship Id="rId25" Type="http://schemas.openxmlformats.org/officeDocument/2006/relationships/image" Target="../media/image16.png"/><Relationship Id="rId46" Type="http://schemas.openxmlformats.org/officeDocument/2006/relationships/customXml" Target="../ink/ink21.xml"/><Relationship Id="rId67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7.png"/><Relationship Id="rId7" Type="http://schemas.openxmlformats.org/officeDocument/2006/relationships/customXml" Target="../ink/ink5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png"/><Relationship Id="rId5" Type="http://schemas.openxmlformats.org/officeDocument/2006/relationships/customXml" Target="../ink/ink51.xml"/><Relationship Id="rId10" Type="http://schemas.openxmlformats.org/officeDocument/2006/relationships/image" Target="../media/image61.png"/><Relationship Id="rId4" Type="http://schemas.openxmlformats.org/officeDocument/2006/relationships/image" Target="../media/image58.png"/><Relationship Id="rId9" Type="http://schemas.openxmlformats.org/officeDocument/2006/relationships/customXml" Target="../ink/ink53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10.xml"/><Relationship Id="rId21" Type="http://schemas.openxmlformats.org/officeDocument/2006/relationships/customXml" Target="../ink/ink62.xml"/><Relationship Id="rId42" Type="http://schemas.openxmlformats.org/officeDocument/2006/relationships/image" Target="../media/image81.png"/><Relationship Id="rId63" Type="http://schemas.openxmlformats.org/officeDocument/2006/relationships/customXml" Target="../ink/ink83.xml"/><Relationship Id="rId84" Type="http://schemas.openxmlformats.org/officeDocument/2006/relationships/image" Target="../media/image102.png"/><Relationship Id="rId16" Type="http://schemas.openxmlformats.org/officeDocument/2006/relationships/image" Target="../media/image68.png"/><Relationship Id="rId107" Type="http://schemas.openxmlformats.org/officeDocument/2006/relationships/customXml" Target="../ink/ink105.xml"/><Relationship Id="rId11" Type="http://schemas.openxmlformats.org/officeDocument/2006/relationships/customXml" Target="../ink/ink57.xml"/><Relationship Id="rId32" Type="http://schemas.openxmlformats.org/officeDocument/2006/relationships/image" Target="../media/image76.png"/><Relationship Id="rId37" Type="http://schemas.openxmlformats.org/officeDocument/2006/relationships/customXml" Target="../ink/ink70.xml"/><Relationship Id="rId53" Type="http://schemas.openxmlformats.org/officeDocument/2006/relationships/customXml" Target="../ink/ink78.xml"/><Relationship Id="rId58" Type="http://schemas.openxmlformats.org/officeDocument/2006/relationships/image" Target="../media/image89.png"/><Relationship Id="rId74" Type="http://schemas.openxmlformats.org/officeDocument/2006/relationships/image" Target="../media/image97.png"/><Relationship Id="rId79" Type="http://schemas.openxmlformats.org/officeDocument/2006/relationships/customXml" Target="../ink/ink91.xml"/><Relationship Id="rId102" Type="http://schemas.openxmlformats.org/officeDocument/2006/relationships/image" Target="../media/image111.png"/><Relationship Id="rId123" Type="http://schemas.openxmlformats.org/officeDocument/2006/relationships/customXml" Target="../ink/ink113.xml"/><Relationship Id="rId128" Type="http://schemas.openxmlformats.org/officeDocument/2006/relationships/image" Target="../media/image124.png"/><Relationship Id="rId5" Type="http://schemas.openxmlformats.org/officeDocument/2006/relationships/customXml" Target="../ink/ink54.xml"/><Relationship Id="rId90" Type="http://schemas.openxmlformats.org/officeDocument/2006/relationships/image" Target="../media/image105.png"/><Relationship Id="rId95" Type="http://schemas.openxmlformats.org/officeDocument/2006/relationships/customXml" Target="../ink/ink99.xml"/><Relationship Id="rId22" Type="http://schemas.openxmlformats.org/officeDocument/2006/relationships/image" Target="../media/image71.png"/><Relationship Id="rId27" Type="http://schemas.openxmlformats.org/officeDocument/2006/relationships/customXml" Target="../ink/ink65.xml"/><Relationship Id="rId43" Type="http://schemas.openxmlformats.org/officeDocument/2006/relationships/customXml" Target="../ink/ink73.xml"/><Relationship Id="rId48" Type="http://schemas.openxmlformats.org/officeDocument/2006/relationships/image" Target="../media/image84.png"/><Relationship Id="rId64" Type="http://schemas.openxmlformats.org/officeDocument/2006/relationships/image" Target="../media/image92.png"/><Relationship Id="rId69" Type="http://schemas.openxmlformats.org/officeDocument/2006/relationships/customXml" Target="../ink/ink86.xml"/><Relationship Id="rId113" Type="http://schemas.openxmlformats.org/officeDocument/2006/relationships/customXml" Target="../ink/ink108.xml"/><Relationship Id="rId118" Type="http://schemas.openxmlformats.org/officeDocument/2006/relationships/image" Target="../media/image119.png"/><Relationship Id="rId134" Type="http://schemas.openxmlformats.org/officeDocument/2006/relationships/image" Target="../media/image127.png"/><Relationship Id="rId80" Type="http://schemas.openxmlformats.org/officeDocument/2006/relationships/image" Target="../media/image100.png"/><Relationship Id="rId85" Type="http://schemas.openxmlformats.org/officeDocument/2006/relationships/customXml" Target="../ink/ink94.xml"/><Relationship Id="rId12" Type="http://schemas.openxmlformats.org/officeDocument/2006/relationships/image" Target="../media/image66.png"/><Relationship Id="rId17" Type="http://schemas.openxmlformats.org/officeDocument/2006/relationships/customXml" Target="../ink/ink60.xml"/><Relationship Id="rId33" Type="http://schemas.openxmlformats.org/officeDocument/2006/relationships/customXml" Target="../ink/ink68.xml"/><Relationship Id="rId38" Type="http://schemas.openxmlformats.org/officeDocument/2006/relationships/image" Target="../media/image79.png"/><Relationship Id="rId59" Type="http://schemas.openxmlformats.org/officeDocument/2006/relationships/customXml" Target="../ink/ink81.xml"/><Relationship Id="rId103" Type="http://schemas.openxmlformats.org/officeDocument/2006/relationships/customXml" Target="../ink/ink103.xml"/><Relationship Id="rId108" Type="http://schemas.openxmlformats.org/officeDocument/2006/relationships/image" Target="../media/image114.png"/><Relationship Id="rId124" Type="http://schemas.openxmlformats.org/officeDocument/2006/relationships/image" Target="../media/image122.png"/><Relationship Id="rId129" Type="http://schemas.openxmlformats.org/officeDocument/2006/relationships/customXml" Target="../ink/ink116.xml"/><Relationship Id="rId54" Type="http://schemas.openxmlformats.org/officeDocument/2006/relationships/image" Target="../media/image87.png"/><Relationship Id="rId70" Type="http://schemas.openxmlformats.org/officeDocument/2006/relationships/image" Target="../media/image95.png"/><Relationship Id="rId75" Type="http://schemas.openxmlformats.org/officeDocument/2006/relationships/customXml" Target="../ink/ink89.xml"/><Relationship Id="rId91" Type="http://schemas.openxmlformats.org/officeDocument/2006/relationships/customXml" Target="../ink/ink97.xml"/><Relationship Id="rId96" Type="http://schemas.openxmlformats.org/officeDocument/2006/relationships/image" Target="../media/image10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3.png"/><Relationship Id="rId23" Type="http://schemas.openxmlformats.org/officeDocument/2006/relationships/customXml" Target="../ink/ink63.xml"/><Relationship Id="rId28" Type="http://schemas.openxmlformats.org/officeDocument/2006/relationships/image" Target="../media/image74.png"/><Relationship Id="rId49" Type="http://schemas.openxmlformats.org/officeDocument/2006/relationships/customXml" Target="../ink/ink76.xml"/><Relationship Id="rId114" Type="http://schemas.openxmlformats.org/officeDocument/2006/relationships/image" Target="../media/image117.png"/><Relationship Id="rId119" Type="http://schemas.openxmlformats.org/officeDocument/2006/relationships/customXml" Target="../ink/ink111.xml"/><Relationship Id="rId44" Type="http://schemas.openxmlformats.org/officeDocument/2006/relationships/image" Target="../media/image82.png"/><Relationship Id="rId60" Type="http://schemas.openxmlformats.org/officeDocument/2006/relationships/image" Target="../media/image90.png"/><Relationship Id="rId65" Type="http://schemas.openxmlformats.org/officeDocument/2006/relationships/customXml" Target="../ink/ink84.xml"/><Relationship Id="rId81" Type="http://schemas.openxmlformats.org/officeDocument/2006/relationships/customXml" Target="../ink/ink92.xml"/><Relationship Id="rId86" Type="http://schemas.openxmlformats.org/officeDocument/2006/relationships/image" Target="../media/image103.png"/><Relationship Id="rId130" Type="http://schemas.openxmlformats.org/officeDocument/2006/relationships/image" Target="../media/image125.png"/><Relationship Id="rId135" Type="http://schemas.openxmlformats.org/officeDocument/2006/relationships/customXml" Target="../ink/ink119.xml"/><Relationship Id="rId13" Type="http://schemas.openxmlformats.org/officeDocument/2006/relationships/customXml" Target="../ink/ink58.xml"/><Relationship Id="rId18" Type="http://schemas.openxmlformats.org/officeDocument/2006/relationships/image" Target="../media/image69.png"/><Relationship Id="rId39" Type="http://schemas.openxmlformats.org/officeDocument/2006/relationships/customXml" Target="../ink/ink71.xml"/><Relationship Id="rId109" Type="http://schemas.openxmlformats.org/officeDocument/2006/relationships/customXml" Target="../ink/ink106.xml"/><Relationship Id="rId34" Type="http://schemas.openxmlformats.org/officeDocument/2006/relationships/image" Target="../media/image77.png"/><Relationship Id="rId50" Type="http://schemas.openxmlformats.org/officeDocument/2006/relationships/image" Target="../media/image85.png"/><Relationship Id="rId55" Type="http://schemas.openxmlformats.org/officeDocument/2006/relationships/customXml" Target="../ink/ink79.xml"/><Relationship Id="rId76" Type="http://schemas.openxmlformats.org/officeDocument/2006/relationships/image" Target="../media/image98.png"/><Relationship Id="rId97" Type="http://schemas.openxmlformats.org/officeDocument/2006/relationships/customXml" Target="../ink/ink100.xml"/><Relationship Id="rId104" Type="http://schemas.openxmlformats.org/officeDocument/2006/relationships/image" Target="../media/image112.png"/><Relationship Id="rId120" Type="http://schemas.openxmlformats.org/officeDocument/2006/relationships/image" Target="../media/image120.png"/><Relationship Id="rId125" Type="http://schemas.openxmlformats.org/officeDocument/2006/relationships/customXml" Target="../ink/ink114.xml"/><Relationship Id="rId7" Type="http://schemas.openxmlformats.org/officeDocument/2006/relationships/customXml" Target="../ink/ink55.xml"/><Relationship Id="rId71" Type="http://schemas.openxmlformats.org/officeDocument/2006/relationships/customXml" Target="../ink/ink87.xml"/><Relationship Id="rId92" Type="http://schemas.openxmlformats.org/officeDocument/2006/relationships/image" Target="../media/image106.png"/><Relationship Id="rId2" Type="http://schemas.openxmlformats.org/officeDocument/2006/relationships/image" Target="../media/image1.png"/><Relationship Id="rId29" Type="http://schemas.openxmlformats.org/officeDocument/2006/relationships/customXml" Target="../ink/ink66.xml"/><Relationship Id="rId24" Type="http://schemas.openxmlformats.org/officeDocument/2006/relationships/image" Target="../media/image72.png"/><Relationship Id="rId40" Type="http://schemas.openxmlformats.org/officeDocument/2006/relationships/image" Target="../media/image80.png"/><Relationship Id="rId45" Type="http://schemas.openxmlformats.org/officeDocument/2006/relationships/customXml" Target="../ink/ink74.xml"/><Relationship Id="rId66" Type="http://schemas.openxmlformats.org/officeDocument/2006/relationships/image" Target="../media/image93.png"/><Relationship Id="rId87" Type="http://schemas.openxmlformats.org/officeDocument/2006/relationships/customXml" Target="../ink/ink95.xml"/><Relationship Id="rId110" Type="http://schemas.openxmlformats.org/officeDocument/2006/relationships/image" Target="../media/image115.png"/><Relationship Id="rId115" Type="http://schemas.openxmlformats.org/officeDocument/2006/relationships/customXml" Target="../ink/ink109.xml"/><Relationship Id="rId131" Type="http://schemas.openxmlformats.org/officeDocument/2006/relationships/customXml" Target="../ink/ink117.xml"/><Relationship Id="rId136" Type="http://schemas.openxmlformats.org/officeDocument/2006/relationships/image" Target="../media/image128.png"/><Relationship Id="rId61" Type="http://schemas.openxmlformats.org/officeDocument/2006/relationships/customXml" Target="../ink/ink82.xml"/><Relationship Id="rId82" Type="http://schemas.openxmlformats.org/officeDocument/2006/relationships/image" Target="../media/image101.png"/><Relationship Id="rId19" Type="http://schemas.openxmlformats.org/officeDocument/2006/relationships/customXml" Target="../ink/ink61.xml"/><Relationship Id="rId14" Type="http://schemas.openxmlformats.org/officeDocument/2006/relationships/image" Target="../media/image67.png"/><Relationship Id="rId30" Type="http://schemas.openxmlformats.org/officeDocument/2006/relationships/image" Target="../media/image75.png"/><Relationship Id="rId35" Type="http://schemas.openxmlformats.org/officeDocument/2006/relationships/customXml" Target="../ink/ink69.xml"/><Relationship Id="rId56" Type="http://schemas.openxmlformats.org/officeDocument/2006/relationships/image" Target="../media/image88.png"/><Relationship Id="rId77" Type="http://schemas.openxmlformats.org/officeDocument/2006/relationships/customXml" Target="../ink/ink90.xml"/><Relationship Id="rId100" Type="http://schemas.openxmlformats.org/officeDocument/2006/relationships/image" Target="../media/image110.png"/><Relationship Id="rId105" Type="http://schemas.openxmlformats.org/officeDocument/2006/relationships/customXml" Target="../ink/ink104.xml"/><Relationship Id="rId126" Type="http://schemas.openxmlformats.org/officeDocument/2006/relationships/image" Target="../media/image123.png"/><Relationship Id="rId8" Type="http://schemas.openxmlformats.org/officeDocument/2006/relationships/image" Target="../media/image64.png"/><Relationship Id="rId51" Type="http://schemas.openxmlformats.org/officeDocument/2006/relationships/customXml" Target="../ink/ink77.xml"/><Relationship Id="rId72" Type="http://schemas.openxmlformats.org/officeDocument/2006/relationships/image" Target="../media/image96.png"/><Relationship Id="rId93" Type="http://schemas.openxmlformats.org/officeDocument/2006/relationships/customXml" Target="../ink/ink98.xml"/><Relationship Id="rId98" Type="http://schemas.openxmlformats.org/officeDocument/2006/relationships/image" Target="../media/image109.png"/><Relationship Id="rId121" Type="http://schemas.openxmlformats.org/officeDocument/2006/relationships/customXml" Target="../ink/ink112.xml"/><Relationship Id="rId3" Type="http://schemas.openxmlformats.org/officeDocument/2006/relationships/image" Target="../media/image57.png"/><Relationship Id="rId25" Type="http://schemas.openxmlformats.org/officeDocument/2006/relationships/customXml" Target="../ink/ink64.xml"/><Relationship Id="rId46" Type="http://schemas.openxmlformats.org/officeDocument/2006/relationships/image" Target="../media/image83.png"/><Relationship Id="rId67" Type="http://schemas.openxmlformats.org/officeDocument/2006/relationships/customXml" Target="../ink/ink85.xml"/><Relationship Id="rId116" Type="http://schemas.openxmlformats.org/officeDocument/2006/relationships/image" Target="../media/image118.png"/><Relationship Id="rId20" Type="http://schemas.openxmlformats.org/officeDocument/2006/relationships/image" Target="../media/image70.png"/><Relationship Id="rId41" Type="http://schemas.openxmlformats.org/officeDocument/2006/relationships/customXml" Target="../ink/ink72.xml"/><Relationship Id="rId62" Type="http://schemas.openxmlformats.org/officeDocument/2006/relationships/image" Target="../media/image91.png"/><Relationship Id="rId83" Type="http://schemas.openxmlformats.org/officeDocument/2006/relationships/customXml" Target="../ink/ink93.xml"/><Relationship Id="rId88" Type="http://schemas.openxmlformats.org/officeDocument/2006/relationships/image" Target="../media/image104.png"/><Relationship Id="rId111" Type="http://schemas.openxmlformats.org/officeDocument/2006/relationships/customXml" Target="../ink/ink107.xml"/><Relationship Id="rId132" Type="http://schemas.openxmlformats.org/officeDocument/2006/relationships/image" Target="../media/image126.png"/><Relationship Id="rId15" Type="http://schemas.openxmlformats.org/officeDocument/2006/relationships/customXml" Target="../ink/ink59.xml"/><Relationship Id="rId36" Type="http://schemas.openxmlformats.org/officeDocument/2006/relationships/image" Target="../media/image78.png"/><Relationship Id="rId57" Type="http://schemas.openxmlformats.org/officeDocument/2006/relationships/customXml" Target="../ink/ink80.xml"/><Relationship Id="rId106" Type="http://schemas.openxmlformats.org/officeDocument/2006/relationships/image" Target="../media/image113.png"/><Relationship Id="rId127" Type="http://schemas.openxmlformats.org/officeDocument/2006/relationships/customXml" Target="../ink/ink115.xml"/><Relationship Id="rId10" Type="http://schemas.openxmlformats.org/officeDocument/2006/relationships/image" Target="../media/image65.png"/><Relationship Id="rId31" Type="http://schemas.openxmlformats.org/officeDocument/2006/relationships/customXml" Target="../ink/ink67.xml"/><Relationship Id="rId52" Type="http://schemas.openxmlformats.org/officeDocument/2006/relationships/image" Target="../media/image86.png"/><Relationship Id="rId73" Type="http://schemas.openxmlformats.org/officeDocument/2006/relationships/customXml" Target="../ink/ink88.xml"/><Relationship Id="rId78" Type="http://schemas.openxmlformats.org/officeDocument/2006/relationships/image" Target="../media/image99.png"/><Relationship Id="rId94" Type="http://schemas.openxmlformats.org/officeDocument/2006/relationships/image" Target="../media/image107.png"/><Relationship Id="rId99" Type="http://schemas.openxmlformats.org/officeDocument/2006/relationships/customXml" Target="../ink/ink101.xml"/><Relationship Id="rId101" Type="http://schemas.openxmlformats.org/officeDocument/2006/relationships/customXml" Target="../ink/ink102.xml"/><Relationship Id="rId122" Type="http://schemas.openxmlformats.org/officeDocument/2006/relationships/image" Target="../media/image121.png"/><Relationship Id="rId4" Type="http://schemas.openxmlformats.org/officeDocument/2006/relationships/image" Target="../media/image62.jpeg"/><Relationship Id="rId9" Type="http://schemas.openxmlformats.org/officeDocument/2006/relationships/customXml" Target="../ink/ink56.xml"/><Relationship Id="rId26" Type="http://schemas.openxmlformats.org/officeDocument/2006/relationships/image" Target="../media/image73.png"/><Relationship Id="rId47" Type="http://schemas.openxmlformats.org/officeDocument/2006/relationships/customXml" Target="../ink/ink75.xml"/><Relationship Id="rId68" Type="http://schemas.openxmlformats.org/officeDocument/2006/relationships/image" Target="../media/image94.png"/><Relationship Id="rId89" Type="http://schemas.openxmlformats.org/officeDocument/2006/relationships/customXml" Target="../ink/ink96.xml"/><Relationship Id="rId112" Type="http://schemas.openxmlformats.org/officeDocument/2006/relationships/image" Target="../media/image116.png"/><Relationship Id="rId133" Type="http://schemas.openxmlformats.org/officeDocument/2006/relationships/customXml" Target="../ink/ink1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DDC69-AC0D-4635-9679-85C2B7EC42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FACTOR COMUN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1DFCCE-FD6C-45B3-9B60-25364D4C05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254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1520F41-4E59-4391-80D1-86E3FA073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FED2ABF-8B8C-41EB-AC6C-59F6C2A11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" y="0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00E49CCE-5D65-4F89-B0A4-8F0B7AF0A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557357"/>
            <a:ext cx="8978671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3D9BFBB-4576-479E-8143-48291F0FE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908" y="4710483"/>
            <a:ext cx="8133478" cy="940240"/>
          </a:xfrm>
        </p:spPr>
        <p:txBody>
          <a:bodyPr>
            <a:normAutofit/>
          </a:bodyPr>
          <a:lstStyle/>
          <a:p>
            <a:r>
              <a:rPr lang="es-EC" sz="4800" dirty="0"/>
              <a:t>EXPLICACIÓN</a:t>
            </a:r>
          </a:p>
        </p:txBody>
      </p:sp>
      <p:pic>
        <p:nvPicPr>
          <p:cNvPr id="1026" name="Picture 2" descr="Ver las imágenes de origen">
            <a:extLst>
              <a:ext uri="{FF2B5EF4-FFF2-40B4-BE49-F238E27FC236}">
                <a16:creationId xmlns:a16="http://schemas.microsoft.com/office/drawing/2014/main" id="{8ACD77EB-6F72-465D-880C-01F6D0C46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4974" y="640078"/>
            <a:ext cx="6416250" cy="3609141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6FA9F12-96B4-4424-8CEA-1846F8C03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65C3239-1F1F-4503-993F-7C60C9EF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6" y="6210130"/>
            <a:ext cx="89680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2C99F9B-A896-444C-9249-095841AA9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6210130"/>
            <a:ext cx="3080285" cy="27594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6E977029-57CF-EBF4-AFD8-74550443A32A}"/>
                  </a:ext>
                </a:extLst>
              </p14:cNvPr>
              <p14:cNvContentPartPr/>
              <p14:nvPr/>
            </p14:nvContentPartPr>
            <p14:xfrm>
              <a:off x="5347037" y="2085980"/>
              <a:ext cx="99360" cy="6480"/>
            </p14:xfrm>
          </p:contentPart>
        </mc:Choice>
        <mc:Fallback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6E977029-57CF-EBF4-AFD8-74550443A32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38004" y="2076980"/>
                <a:ext cx="117064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7BCD1B16-9865-DC85-59E4-AB0216235633}"/>
                  </a:ext>
                </a:extLst>
              </p14:cNvPr>
              <p14:cNvContentPartPr/>
              <p14:nvPr/>
            </p14:nvContentPartPr>
            <p14:xfrm>
              <a:off x="6071644" y="2110987"/>
              <a:ext cx="404280" cy="243720"/>
            </p14:xfrm>
          </p:contentPart>
        </mc:Choice>
        <mc:Fallback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7BCD1B16-9865-DC85-59E4-AB021623563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17644" y="2002987"/>
                <a:ext cx="511920" cy="45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1A6D8E82-0873-D6C4-35C2-1B22CFF35D14}"/>
                  </a:ext>
                </a:extLst>
              </p14:cNvPr>
              <p14:cNvContentPartPr/>
              <p14:nvPr/>
            </p14:nvContentPartPr>
            <p14:xfrm>
              <a:off x="6703084" y="2495827"/>
              <a:ext cx="438120" cy="25560"/>
            </p14:xfrm>
          </p:contentPart>
        </mc:Choice>
        <mc:Fallback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1A6D8E82-0873-D6C4-35C2-1B22CFF35D1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696964" y="2489707"/>
                <a:ext cx="450360" cy="3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upo 26">
            <a:extLst>
              <a:ext uri="{FF2B5EF4-FFF2-40B4-BE49-F238E27FC236}">
                <a16:creationId xmlns:a16="http://schemas.microsoft.com/office/drawing/2014/main" id="{C7CF4DCD-505D-6049-9E54-6309945E273E}"/>
              </a:ext>
            </a:extLst>
          </p:cNvPr>
          <p:cNvGrpSpPr/>
          <p:nvPr/>
        </p:nvGrpSpPr>
        <p:grpSpPr>
          <a:xfrm>
            <a:off x="6133924" y="1747387"/>
            <a:ext cx="1906200" cy="426960"/>
            <a:chOff x="6133924" y="1747387"/>
            <a:chExt cx="1906200" cy="42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5" name="Entrada de lápiz 24">
                  <a:extLst>
                    <a:ext uri="{FF2B5EF4-FFF2-40B4-BE49-F238E27FC236}">
                      <a16:creationId xmlns:a16="http://schemas.microsoft.com/office/drawing/2014/main" id="{C87A18A3-EF43-7D10-3CD0-4AEC394CDD38}"/>
                    </a:ext>
                  </a:extLst>
                </p14:cNvPr>
                <p14:cNvContentPartPr/>
                <p14:nvPr/>
              </p14:nvContentPartPr>
              <p14:xfrm>
                <a:off x="6133924" y="1915507"/>
                <a:ext cx="670680" cy="258840"/>
              </p14:xfrm>
            </p:contentPart>
          </mc:Choice>
          <mc:Fallback>
            <p:pic>
              <p:nvPicPr>
                <p:cNvPr id="25" name="Entrada de lápiz 24">
                  <a:extLst>
                    <a:ext uri="{FF2B5EF4-FFF2-40B4-BE49-F238E27FC236}">
                      <a16:creationId xmlns:a16="http://schemas.microsoft.com/office/drawing/2014/main" id="{C87A18A3-EF43-7D10-3CD0-4AEC394CDD3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127804" y="1909387"/>
                  <a:ext cx="6829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8640D9B0-BDB2-43FC-49E5-211060823FF6}"/>
                    </a:ext>
                  </a:extLst>
                </p14:cNvPr>
                <p14:cNvContentPartPr/>
                <p14:nvPr/>
              </p14:nvContentPartPr>
              <p14:xfrm>
                <a:off x="6143644" y="1747387"/>
                <a:ext cx="1896480" cy="424440"/>
              </p14:xfrm>
            </p:contentPart>
          </mc:Choice>
          <mc:Fallback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8640D9B0-BDB2-43FC-49E5-211060823FF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37524" y="1741267"/>
                  <a:ext cx="1908720" cy="43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3F5D2824-B3BF-4D84-6D6C-657D31AB2F9D}"/>
                  </a:ext>
                </a:extLst>
              </p14:cNvPr>
              <p14:cNvContentPartPr/>
              <p14:nvPr/>
            </p14:nvContentPartPr>
            <p14:xfrm>
              <a:off x="6346684" y="2830627"/>
              <a:ext cx="11520" cy="55440"/>
            </p14:xfrm>
          </p:contentPart>
        </mc:Choice>
        <mc:Fallback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3F5D2824-B3BF-4D84-6D6C-657D31AB2F9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340564" y="2824507"/>
                <a:ext cx="2376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989BD619-13A5-53E9-4227-9F927D546BE2}"/>
                  </a:ext>
                </a:extLst>
              </p14:cNvPr>
              <p14:cNvContentPartPr/>
              <p14:nvPr/>
            </p14:nvContentPartPr>
            <p14:xfrm>
              <a:off x="3232324" y="2722267"/>
              <a:ext cx="738360" cy="494280"/>
            </p14:xfrm>
          </p:contentPart>
        </mc:Choice>
        <mc:Fallback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989BD619-13A5-53E9-4227-9F927D546BE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26204" y="2716147"/>
                <a:ext cx="750600" cy="5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1" name="Entrada de lápiz 40">
                <a:extLst>
                  <a:ext uri="{FF2B5EF4-FFF2-40B4-BE49-F238E27FC236}">
                    <a16:creationId xmlns:a16="http://schemas.microsoft.com/office/drawing/2014/main" id="{874DD20B-3AAE-C13A-4DE9-72B4CC633302}"/>
                  </a:ext>
                </a:extLst>
              </p14:cNvPr>
              <p14:cNvContentPartPr/>
              <p14:nvPr/>
            </p14:nvContentPartPr>
            <p14:xfrm>
              <a:off x="9458884" y="2964187"/>
              <a:ext cx="225000" cy="137880"/>
            </p14:xfrm>
          </p:contentPart>
        </mc:Choice>
        <mc:Fallback>
          <p:pic>
            <p:nvPicPr>
              <p:cNvPr id="41" name="Entrada de lápiz 40">
                <a:extLst>
                  <a:ext uri="{FF2B5EF4-FFF2-40B4-BE49-F238E27FC236}">
                    <a16:creationId xmlns:a16="http://schemas.microsoft.com/office/drawing/2014/main" id="{874DD20B-3AAE-C13A-4DE9-72B4CC63330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452764" y="2958067"/>
                <a:ext cx="23724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4" name="Entrada de lápiz 33">
                <a:extLst>
                  <a:ext uri="{FF2B5EF4-FFF2-40B4-BE49-F238E27FC236}">
                    <a16:creationId xmlns:a16="http://schemas.microsoft.com/office/drawing/2014/main" id="{BA129E62-A6B8-3004-A92F-D747B22B54B3}"/>
                  </a:ext>
                </a:extLst>
              </p14:cNvPr>
              <p14:cNvContentPartPr/>
              <p14:nvPr/>
            </p14:nvContentPartPr>
            <p14:xfrm>
              <a:off x="9364564" y="2641267"/>
              <a:ext cx="142560" cy="132480"/>
            </p14:xfrm>
          </p:contentPart>
        </mc:Choice>
        <mc:Fallback>
          <p:pic>
            <p:nvPicPr>
              <p:cNvPr id="34" name="Entrada de lápiz 33">
                <a:extLst>
                  <a:ext uri="{FF2B5EF4-FFF2-40B4-BE49-F238E27FC236}">
                    <a16:creationId xmlns:a16="http://schemas.microsoft.com/office/drawing/2014/main" id="{BA129E62-A6B8-3004-A92F-D747B22B54B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358444" y="2635147"/>
                <a:ext cx="154800" cy="1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5" name="Entrada de lápiz 34">
                <a:extLst>
                  <a:ext uri="{FF2B5EF4-FFF2-40B4-BE49-F238E27FC236}">
                    <a16:creationId xmlns:a16="http://schemas.microsoft.com/office/drawing/2014/main" id="{847B6ED7-4C8B-5F2C-87BF-371AED6A5265}"/>
                  </a:ext>
                </a:extLst>
              </p14:cNvPr>
              <p14:cNvContentPartPr/>
              <p14:nvPr/>
            </p14:nvContentPartPr>
            <p14:xfrm>
              <a:off x="9527284" y="2527867"/>
              <a:ext cx="52560" cy="28080"/>
            </p14:xfrm>
          </p:contentPart>
        </mc:Choice>
        <mc:Fallback>
          <p:pic>
            <p:nvPicPr>
              <p:cNvPr id="35" name="Entrada de lápiz 34">
                <a:extLst>
                  <a:ext uri="{FF2B5EF4-FFF2-40B4-BE49-F238E27FC236}">
                    <a16:creationId xmlns:a16="http://schemas.microsoft.com/office/drawing/2014/main" id="{847B6ED7-4C8B-5F2C-87BF-371AED6A526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521164" y="2521747"/>
                <a:ext cx="64800" cy="4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Entrada de lápiz 36">
                <a:extLst>
                  <a:ext uri="{FF2B5EF4-FFF2-40B4-BE49-F238E27FC236}">
                    <a16:creationId xmlns:a16="http://schemas.microsoft.com/office/drawing/2014/main" id="{CA2A7C77-66E2-13EB-73DA-3C2C261696E9}"/>
                  </a:ext>
                </a:extLst>
              </p14:cNvPr>
              <p14:cNvContentPartPr/>
              <p14:nvPr/>
            </p14:nvContentPartPr>
            <p14:xfrm>
              <a:off x="9587404" y="2514547"/>
              <a:ext cx="7560" cy="107640"/>
            </p14:xfrm>
          </p:contentPart>
        </mc:Choice>
        <mc:Fallback>
          <p:pic>
            <p:nvPicPr>
              <p:cNvPr id="37" name="Entrada de lápiz 36">
                <a:extLst>
                  <a:ext uri="{FF2B5EF4-FFF2-40B4-BE49-F238E27FC236}">
                    <a16:creationId xmlns:a16="http://schemas.microsoft.com/office/drawing/2014/main" id="{CA2A7C77-66E2-13EB-73DA-3C2C261696E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581284" y="2508427"/>
                <a:ext cx="1980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8" name="Entrada de lápiz 37">
                <a:extLst>
                  <a:ext uri="{FF2B5EF4-FFF2-40B4-BE49-F238E27FC236}">
                    <a16:creationId xmlns:a16="http://schemas.microsoft.com/office/drawing/2014/main" id="{19B5D244-2678-CE83-5855-78896983AEEB}"/>
                  </a:ext>
                </a:extLst>
              </p14:cNvPr>
              <p14:cNvContentPartPr/>
              <p14:nvPr/>
            </p14:nvContentPartPr>
            <p14:xfrm>
              <a:off x="9688564" y="2474227"/>
              <a:ext cx="147960" cy="350280"/>
            </p14:xfrm>
          </p:contentPart>
        </mc:Choice>
        <mc:Fallback>
          <p:pic>
            <p:nvPicPr>
              <p:cNvPr id="38" name="Entrada de lápiz 37">
                <a:extLst>
                  <a:ext uri="{FF2B5EF4-FFF2-40B4-BE49-F238E27FC236}">
                    <a16:creationId xmlns:a16="http://schemas.microsoft.com/office/drawing/2014/main" id="{19B5D244-2678-CE83-5855-78896983AEEB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682444" y="2468107"/>
                <a:ext cx="160200" cy="36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0" name="Entrada de lápiz 39">
                <a:extLst>
                  <a:ext uri="{FF2B5EF4-FFF2-40B4-BE49-F238E27FC236}">
                    <a16:creationId xmlns:a16="http://schemas.microsoft.com/office/drawing/2014/main" id="{D6FCE19A-4036-9628-BE5E-7A72A8050569}"/>
                  </a:ext>
                </a:extLst>
              </p14:cNvPr>
              <p14:cNvContentPartPr/>
              <p14:nvPr/>
            </p14:nvContentPartPr>
            <p14:xfrm>
              <a:off x="9318844" y="2803267"/>
              <a:ext cx="593640" cy="48600"/>
            </p14:xfrm>
          </p:contentPart>
        </mc:Choice>
        <mc:Fallback>
          <p:pic>
            <p:nvPicPr>
              <p:cNvPr id="40" name="Entrada de lápiz 39">
                <a:extLst>
                  <a:ext uri="{FF2B5EF4-FFF2-40B4-BE49-F238E27FC236}">
                    <a16:creationId xmlns:a16="http://schemas.microsoft.com/office/drawing/2014/main" id="{D6FCE19A-4036-9628-BE5E-7A72A805056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312724" y="2797147"/>
                <a:ext cx="60588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2" name="Entrada de lápiz 41">
                <a:extLst>
                  <a:ext uri="{FF2B5EF4-FFF2-40B4-BE49-F238E27FC236}">
                    <a16:creationId xmlns:a16="http://schemas.microsoft.com/office/drawing/2014/main" id="{AC4DE36E-968E-CE54-853C-433FF7E98AB0}"/>
                  </a:ext>
                </a:extLst>
              </p14:cNvPr>
              <p14:cNvContentPartPr/>
              <p14:nvPr/>
            </p14:nvContentPartPr>
            <p14:xfrm>
              <a:off x="10044964" y="2749627"/>
              <a:ext cx="149760" cy="360"/>
            </p14:xfrm>
          </p:contentPart>
        </mc:Choice>
        <mc:Fallback>
          <p:pic>
            <p:nvPicPr>
              <p:cNvPr id="42" name="Entrada de lápiz 41">
                <a:extLst>
                  <a:ext uri="{FF2B5EF4-FFF2-40B4-BE49-F238E27FC236}">
                    <a16:creationId xmlns:a16="http://schemas.microsoft.com/office/drawing/2014/main" id="{AC4DE36E-968E-CE54-853C-433FF7E98AB0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0038844" y="2743507"/>
                <a:ext cx="1620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3" name="Entrada de lápiz 42">
                <a:extLst>
                  <a:ext uri="{FF2B5EF4-FFF2-40B4-BE49-F238E27FC236}">
                    <a16:creationId xmlns:a16="http://schemas.microsoft.com/office/drawing/2014/main" id="{6D876716-DE43-AD10-1F46-0561FBB9D223}"/>
                  </a:ext>
                </a:extLst>
              </p14:cNvPr>
              <p14:cNvContentPartPr/>
              <p14:nvPr/>
            </p14:nvContentPartPr>
            <p14:xfrm>
              <a:off x="10038124" y="2874907"/>
              <a:ext cx="146160" cy="3240"/>
            </p14:xfrm>
          </p:contentPart>
        </mc:Choice>
        <mc:Fallback>
          <p:pic>
            <p:nvPicPr>
              <p:cNvPr id="43" name="Entrada de lápiz 42">
                <a:extLst>
                  <a:ext uri="{FF2B5EF4-FFF2-40B4-BE49-F238E27FC236}">
                    <a16:creationId xmlns:a16="http://schemas.microsoft.com/office/drawing/2014/main" id="{6D876716-DE43-AD10-1F46-0561FBB9D223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032004" y="2868787"/>
                <a:ext cx="158400" cy="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4" name="Entrada de lápiz 43">
                <a:extLst>
                  <a:ext uri="{FF2B5EF4-FFF2-40B4-BE49-F238E27FC236}">
                    <a16:creationId xmlns:a16="http://schemas.microsoft.com/office/drawing/2014/main" id="{CC3CE97C-7EE7-F08F-5350-60F41C7E0CBA}"/>
                  </a:ext>
                </a:extLst>
              </p14:cNvPr>
              <p14:cNvContentPartPr/>
              <p14:nvPr/>
            </p14:nvContentPartPr>
            <p14:xfrm>
              <a:off x="10265284" y="2622187"/>
              <a:ext cx="236160" cy="223560"/>
            </p14:xfrm>
          </p:contentPart>
        </mc:Choice>
        <mc:Fallback>
          <p:pic>
            <p:nvPicPr>
              <p:cNvPr id="44" name="Entrada de lápiz 43">
                <a:extLst>
                  <a:ext uri="{FF2B5EF4-FFF2-40B4-BE49-F238E27FC236}">
                    <a16:creationId xmlns:a16="http://schemas.microsoft.com/office/drawing/2014/main" id="{CC3CE97C-7EE7-F08F-5350-60F41C7E0CB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259164" y="2616067"/>
                <a:ext cx="24840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5" name="Entrada de lápiz 44">
                <a:extLst>
                  <a:ext uri="{FF2B5EF4-FFF2-40B4-BE49-F238E27FC236}">
                    <a16:creationId xmlns:a16="http://schemas.microsoft.com/office/drawing/2014/main" id="{E9D69E17-CFCD-C4EE-2B55-942EBA71BB8F}"/>
                  </a:ext>
                </a:extLst>
              </p14:cNvPr>
              <p14:cNvContentPartPr/>
              <p14:nvPr/>
            </p14:nvContentPartPr>
            <p14:xfrm>
              <a:off x="10394524" y="2413747"/>
              <a:ext cx="63000" cy="99000"/>
            </p14:xfrm>
          </p:contentPart>
        </mc:Choice>
        <mc:Fallback>
          <p:pic>
            <p:nvPicPr>
              <p:cNvPr id="45" name="Entrada de lápiz 44">
                <a:extLst>
                  <a:ext uri="{FF2B5EF4-FFF2-40B4-BE49-F238E27FC236}">
                    <a16:creationId xmlns:a16="http://schemas.microsoft.com/office/drawing/2014/main" id="{E9D69E17-CFCD-C4EE-2B55-942EBA71BB8F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388404" y="2407627"/>
                <a:ext cx="75240" cy="11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6" name="Entrada de lápiz 45">
                <a:extLst>
                  <a:ext uri="{FF2B5EF4-FFF2-40B4-BE49-F238E27FC236}">
                    <a16:creationId xmlns:a16="http://schemas.microsoft.com/office/drawing/2014/main" id="{D7B4A23B-5D3C-BDA1-3E35-3E53488CF369}"/>
                  </a:ext>
                </a:extLst>
              </p14:cNvPr>
              <p14:cNvContentPartPr/>
              <p14:nvPr/>
            </p14:nvContentPartPr>
            <p14:xfrm>
              <a:off x="10461484" y="2433907"/>
              <a:ext cx="360" cy="145080"/>
            </p14:xfrm>
          </p:contentPart>
        </mc:Choice>
        <mc:Fallback>
          <p:pic>
            <p:nvPicPr>
              <p:cNvPr id="46" name="Entrada de lápiz 45">
                <a:extLst>
                  <a:ext uri="{FF2B5EF4-FFF2-40B4-BE49-F238E27FC236}">
                    <a16:creationId xmlns:a16="http://schemas.microsoft.com/office/drawing/2014/main" id="{D7B4A23B-5D3C-BDA1-3E35-3E53488CF36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455364" y="2427787"/>
                <a:ext cx="12600" cy="1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7" name="Entrada de lápiz 46">
                <a:extLst>
                  <a:ext uri="{FF2B5EF4-FFF2-40B4-BE49-F238E27FC236}">
                    <a16:creationId xmlns:a16="http://schemas.microsoft.com/office/drawing/2014/main" id="{E59F18B0-74EF-063E-A288-40AB307FB70E}"/>
                  </a:ext>
                </a:extLst>
              </p14:cNvPr>
              <p14:cNvContentPartPr/>
              <p14:nvPr/>
            </p14:nvContentPartPr>
            <p14:xfrm>
              <a:off x="10542124" y="2521027"/>
              <a:ext cx="17640" cy="360"/>
            </p14:xfrm>
          </p:contentPart>
        </mc:Choice>
        <mc:Fallback>
          <p:pic>
            <p:nvPicPr>
              <p:cNvPr id="47" name="Entrada de lápiz 46">
                <a:extLst>
                  <a:ext uri="{FF2B5EF4-FFF2-40B4-BE49-F238E27FC236}">
                    <a16:creationId xmlns:a16="http://schemas.microsoft.com/office/drawing/2014/main" id="{E59F18B0-74EF-063E-A288-40AB307FB70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536004" y="2514907"/>
                <a:ext cx="2988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48" name="Entrada de lápiz 47">
                <a:extLst>
                  <a:ext uri="{FF2B5EF4-FFF2-40B4-BE49-F238E27FC236}">
                    <a16:creationId xmlns:a16="http://schemas.microsoft.com/office/drawing/2014/main" id="{EDBC8264-6046-98B9-72E8-D1A48ABC2D7C}"/>
                  </a:ext>
                </a:extLst>
              </p14:cNvPr>
              <p14:cNvContentPartPr/>
              <p14:nvPr/>
            </p14:nvContentPartPr>
            <p14:xfrm>
              <a:off x="10649764" y="2467387"/>
              <a:ext cx="11520" cy="56160"/>
            </p14:xfrm>
          </p:contentPart>
        </mc:Choice>
        <mc:Fallback>
          <p:pic>
            <p:nvPicPr>
              <p:cNvPr id="48" name="Entrada de lápiz 47">
                <a:extLst>
                  <a:ext uri="{FF2B5EF4-FFF2-40B4-BE49-F238E27FC236}">
                    <a16:creationId xmlns:a16="http://schemas.microsoft.com/office/drawing/2014/main" id="{EDBC8264-6046-98B9-72E8-D1A48ABC2D7C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643644" y="2461267"/>
                <a:ext cx="2376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50" name="Entrada de lápiz 49">
                <a:extLst>
                  <a:ext uri="{FF2B5EF4-FFF2-40B4-BE49-F238E27FC236}">
                    <a16:creationId xmlns:a16="http://schemas.microsoft.com/office/drawing/2014/main" id="{52976BC6-E7DF-F285-1E7B-1352C0FAF7AA}"/>
                  </a:ext>
                </a:extLst>
              </p14:cNvPr>
              <p14:cNvContentPartPr/>
              <p14:nvPr/>
            </p14:nvContentPartPr>
            <p14:xfrm>
              <a:off x="10844164" y="2413747"/>
              <a:ext cx="197640" cy="519480"/>
            </p14:xfrm>
          </p:contentPart>
        </mc:Choice>
        <mc:Fallback>
          <p:pic>
            <p:nvPicPr>
              <p:cNvPr id="50" name="Entrada de lápiz 49">
                <a:extLst>
                  <a:ext uri="{FF2B5EF4-FFF2-40B4-BE49-F238E27FC236}">
                    <a16:creationId xmlns:a16="http://schemas.microsoft.com/office/drawing/2014/main" id="{52976BC6-E7DF-F285-1E7B-1352C0FAF7A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0838044" y="2407627"/>
                <a:ext cx="209880" cy="53172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upo 57">
            <a:extLst>
              <a:ext uri="{FF2B5EF4-FFF2-40B4-BE49-F238E27FC236}">
                <a16:creationId xmlns:a16="http://schemas.microsoft.com/office/drawing/2014/main" id="{E016E652-32CD-140E-EB33-245275503ED5}"/>
              </a:ext>
            </a:extLst>
          </p:cNvPr>
          <p:cNvGrpSpPr/>
          <p:nvPr/>
        </p:nvGrpSpPr>
        <p:grpSpPr>
          <a:xfrm>
            <a:off x="10051444" y="3112147"/>
            <a:ext cx="869400" cy="500400"/>
            <a:chOff x="10051444" y="3112147"/>
            <a:chExt cx="869400" cy="50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1" name="Entrada de lápiz 50">
                  <a:extLst>
                    <a:ext uri="{FF2B5EF4-FFF2-40B4-BE49-F238E27FC236}">
                      <a16:creationId xmlns:a16="http://schemas.microsoft.com/office/drawing/2014/main" id="{C5137428-C0E4-5C8C-C192-86ECEB8435BC}"/>
                    </a:ext>
                  </a:extLst>
                </p14:cNvPr>
                <p14:cNvContentPartPr/>
                <p14:nvPr/>
              </p14:nvContentPartPr>
              <p14:xfrm>
                <a:off x="10051444" y="3455587"/>
                <a:ext cx="101520" cy="360"/>
              </p14:xfrm>
            </p:contentPart>
          </mc:Choice>
          <mc:Fallback>
            <p:pic>
              <p:nvPicPr>
                <p:cNvPr id="51" name="Entrada de lápiz 50">
                  <a:extLst>
                    <a:ext uri="{FF2B5EF4-FFF2-40B4-BE49-F238E27FC236}">
                      <a16:creationId xmlns:a16="http://schemas.microsoft.com/office/drawing/2014/main" id="{C5137428-C0E4-5C8C-C192-86ECEB8435B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0045324" y="3449467"/>
                  <a:ext cx="11376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2" name="Entrada de lápiz 51">
                  <a:extLst>
                    <a:ext uri="{FF2B5EF4-FFF2-40B4-BE49-F238E27FC236}">
                      <a16:creationId xmlns:a16="http://schemas.microsoft.com/office/drawing/2014/main" id="{145A93C8-9D5E-B349-836C-CA48DC72A10E}"/>
                    </a:ext>
                  </a:extLst>
                </p14:cNvPr>
                <p14:cNvContentPartPr/>
                <p14:nvPr/>
              </p14:nvContentPartPr>
              <p14:xfrm>
                <a:off x="10051444" y="3549907"/>
                <a:ext cx="141480" cy="14400"/>
              </p14:xfrm>
            </p:contentPart>
          </mc:Choice>
          <mc:Fallback>
            <p:pic>
              <p:nvPicPr>
                <p:cNvPr id="52" name="Entrada de lápiz 51">
                  <a:extLst>
                    <a:ext uri="{FF2B5EF4-FFF2-40B4-BE49-F238E27FC236}">
                      <a16:creationId xmlns:a16="http://schemas.microsoft.com/office/drawing/2014/main" id="{145A93C8-9D5E-B349-836C-CA48DC72A10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0045324" y="3543787"/>
                  <a:ext cx="15372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3" name="Entrada de lápiz 52">
                  <a:extLst>
                    <a:ext uri="{FF2B5EF4-FFF2-40B4-BE49-F238E27FC236}">
                      <a16:creationId xmlns:a16="http://schemas.microsoft.com/office/drawing/2014/main" id="{5E663F8D-17DE-892B-BE5F-4D414EBFB9C6}"/>
                    </a:ext>
                  </a:extLst>
                </p14:cNvPr>
                <p14:cNvContentPartPr/>
                <p14:nvPr/>
              </p14:nvContentPartPr>
              <p14:xfrm>
                <a:off x="10319284" y="3393307"/>
                <a:ext cx="234360" cy="192240"/>
              </p14:xfrm>
            </p:contentPart>
          </mc:Choice>
          <mc:Fallback>
            <p:pic>
              <p:nvPicPr>
                <p:cNvPr id="53" name="Entrada de lápiz 52">
                  <a:extLst>
                    <a:ext uri="{FF2B5EF4-FFF2-40B4-BE49-F238E27FC236}">
                      <a16:creationId xmlns:a16="http://schemas.microsoft.com/office/drawing/2014/main" id="{5E663F8D-17DE-892B-BE5F-4D414EBFB9C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0313164" y="3387187"/>
                  <a:ext cx="24660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4" name="Entrada de lápiz 53">
                  <a:extLst>
                    <a:ext uri="{FF2B5EF4-FFF2-40B4-BE49-F238E27FC236}">
                      <a16:creationId xmlns:a16="http://schemas.microsoft.com/office/drawing/2014/main" id="{68414789-D284-9A8B-C132-B0BB9EEEC85F}"/>
                    </a:ext>
                  </a:extLst>
                </p14:cNvPr>
                <p14:cNvContentPartPr/>
                <p14:nvPr/>
              </p14:nvContentPartPr>
              <p14:xfrm>
                <a:off x="10461844" y="3112147"/>
                <a:ext cx="153360" cy="176040"/>
              </p14:xfrm>
            </p:contentPart>
          </mc:Choice>
          <mc:Fallback>
            <p:pic>
              <p:nvPicPr>
                <p:cNvPr id="54" name="Entrada de lápiz 53">
                  <a:extLst>
                    <a:ext uri="{FF2B5EF4-FFF2-40B4-BE49-F238E27FC236}">
                      <a16:creationId xmlns:a16="http://schemas.microsoft.com/office/drawing/2014/main" id="{68414789-D284-9A8B-C132-B0BB9EEEC85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455724" y="3106027"/>
                  <a:ext cx="1656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7" name="Entrada de lápiz 56">
                  <a:extLst>
                    <a:ext uri="{FF2B5EF4-FFF2-40B4-BE49-F238E27FC236}">
                      <a16:creationId xmlns:a16="http://schemas.microsoft.com/office/drawing/2014/main" id="{17CF4D88-2C72-AE8A-5744-8B006FD5841D}"/>
                    </a:ext>
                  </a:extLst>
                </p14:cNvPr>
                <p14:cNvContentPartPr/>
                <p14:nvPr/>
              </p14:nvContentPartPr>
              <p14:xfrm>
                <a:off x="10727524" y="3146707"/>
                <a:ext cx="193320" cy="465840"/>
              </p14:xfrm>
            </p:contentPart>
          </mc:Choice>
          <mc:Fallback>
            <p:pic>
              <p:nvPicPr>
                <p:cNvPr id="57" name="Entrada de lápiz 56">
                  <a:extLst>
                    <a:ext uri="{FF2B5EF4-FFF2-40B4-BE49-F238E27FC236}">
                      <a16:creationId xmlns:a16="http://schemas.microsoft.com/office/drawing/2014/main" id="{17CF4D88-2C72-AE8A-5744-8B006FD5841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721404" y="3140587"/>
                  <a:ext cx="205560" cy="478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59" name="Entrada de lápiz 58">
                <a:extLst>
                  <a:ext uri="{FF2B5EF4-FFF2-40B4-BE49-F238E27FC236}">
                    <a16:creationId xmlns:a16="http://schemas.microsoft.com/office/drawing/2014/main" id="{C6632C01-6560-787F-65B6-1B9542335419}"/>
                  </a:ext>
                </a:extLst>
              </p14:cNvPr>
              <p14:cNvContentPartPr/>
              <p14:nvPr/>
            </p14:nvContentPartPr>
            <p14:xfrm>
              <a:off x="6581764" y="2775907"/>
              <a:ext cx="694440" cy="505080"/>
            </p14:xfrm>
          </p:contentPart>
        </mc:Choice>
        <mc:Fallback>
          <p:pic>
            <p:nvPicPr>
              <p:cNvPr id="59" name="Entrada de lápiz 58">
                <a:extLst>
                  <a:ext uri="{FF2B5EF4-FFF2-40B4-BE49-F238E27FC236}">
                    <a16:creationId xmlns:a16="http://schemas.microsoft.com/office/drawing/2014/main" id="{C6632C01-6560-787F-65B6-1B954233541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575644" y="2769787"/>
                <a:ext cx="706680" cy="51732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Grupo 61">
            <a:extLst>
              <a:ext uri="{FF2B5EF4-FFF2-40B4-BE49-F238E27FC236}">
                <a16:creationId xmlns:a16="http://schemas.microsoft.com/office/drawing/2014/main" id="{FAD9B790-CD12-0F64-90CE-B61C21C8C3B0}"/>
              </a:ext>
            </a:extLst>
          </p:cNvPr>
          <p:cNvGrpSpPr/>
          <p:nvPr/>
        </p:nvGrpSpPr>
        <p:grpSpPr>
          <a:xfrm>
            <a:off x="5951044" y="2621467"/>
            <a:ext cx="1891800" cy="615600"/>
            <a:chOff x="5951044" y="2621467"/>
            <a:chExt cx="1891800" cy="61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8" name="Entrada de lápiz 27">
                  <a:extLst>
                    <a:ext uri="{FF2B5EF4-FFF2-40B4-BE49-F238E27FC236}">
                      <a16:creationId xmlns:a16="http://schemas.microsoft.com/office/drawing/2014/main" id="{4891A505-67DC-70A6-1F12-7BA5C5F0B8F6}"/>
                    </a:ext>
                  </a:extLst>
                </p14:cNvPr>
                <p14:cNvContentPartPr/>
                <p14:nvPr/>
              </p14:nvContentPartPr>
              <p14:xfrm>
                <a:off x="6064444" y="2931067"/>
                <a:ext cx="360" cy="306000"/>
              </p14:xfrm>
            </p:contentPart>
          </mc:Choice>
          <mc:Fallback>
            <p:pic>
              <p:nvPicPr>
                <p:cNvPr id="28" name="Entrada de lápiz 27">
                  <a:extLst>
                    <a:ext uri="{FF2B5EF4-FFF2-40B4-BE49-F238E27FC236}">
                      <a16:creationId xmlns:a16="http://schemas.microsoft.com/office/drawing/2014/main" id="{4891A505-67DC-70A6-1F12-7BA5C5F0B8F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058324" y="2924947"/>
                  <a:ext cx="1260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9" name="Entrada de lápiz 28">
                  <a:extLst>
                    <a:ext uri="{FF2B5EF4-FFF2-40B4-BE49-F238E27FC236}">
                      <a16:creationId xmlns:a16="http://schemas.microsoft.com/office/drawing/2014/main" id="{73DCE727-AFDA-EB5F-32F8-36729E1770BC}"/>
                    </a:ext>
                  </a:extLst>
                </p14:cNvPr>
                <p14:cNvContentPartPr/>
                <p14:nvPr/>
              </p14:nvContentPartPr>
              <p14:xfrm>
                <a:off x="5998204" y="2917747"/>
                <a:ext cx="66600" cy="84240"/>
              </p14:xfrm>
            </p:contentPart>
          </mc:Choice>
          <mc:Fallback>
            <p:pic>
              <p:nvPicPr>
                <p:cNvPr id="29" name="Entrada de lápiz 28">
                  <a:extLst>
                    <a:ext uri="{FF2B5EF4-FFF2-40B4-BE49-F238E27FC236}">
                      <a16:creationId xmlns:a16="http://schemas.microsoft.com/office/drawing/2014/main" id="{73DCE727-AFDA-EB5F-32F8-36729E1770B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992084" y="2911627"/>
                  <a:ext cx="7884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0" name="Entrada de lápiz 59">
                  <a:extLst>
                    <a:ext uri="{FF2B5EF4-FFF2-40B4-BE49-F238E27FC236}">
                      <a16:creationId xmlns:a16="http://schemas.microsoft.com/office/drawing/2014/main" id="{198E1A35-6790-ACBA-5B77-33062D66B58B}"/>
                    </a:ext>
                  </a:extLst>
                </p14:cNvPr>
                <p14:cNvContentPartPr/>
                <p14:nvPr/>
              </p14:nvContentPartPr>
              <p14:xfrm>
                <a:off x="5951044" y="2701747"/>
                <a:ext cx="766080" cy="351000"/>
              </p14:xfrm>
            </p:contentPart>
          </mc:Choice>
          <mc:Fallback>
            <p:pic>
              <p:nvPicPr>
                <p:cNvPr id="60" name="Entrada de lápiz 59">
                  <a:extLst>
                    <a:ext uri="{FF2B5EF4-FFF2-40B4-BE49-F238E27FC236}">
                      <a16:creationId xmlns:a16="http://schemas.microsoft.com/office/drawing/2014/main" id="{198E1A35-6790-ACBA-5B77-33062D66B58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944924" y="2695627"/>
                  <a:ext cx="778320" cy="36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39FB4133-F18F-01F7-AB2F-85D1F1103C1D}"/>
                    </a:ext>
                  </a:extLst>
                </p14:cNvPr>
                <p14:cNvContentPartPr/>
                <p14:nvPr/>
              </p14:nvContentPartPr>
              <p14:xfrm>
                <a:off x="6024124" y="2621467"/>
                <a:ext cx="1818720" cy="309960"/>
              </p14:xfrm>
            </p:contentPart>
          </mc:Choice>
          <mc:Fallback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39FB4133-F18F-01F7-AB2F-85D1F1103C1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018004" y="2615347"/>
                  <a:ext cx="1830960" cy="322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63" name="Entrada de lápiz 62">
                <a:extLst>
                  <a:ext uri="{FF2B5EF4-FFF2-40B4-BE49-F238E27FC236}">
                    <a16:creationId xmlns:a16="http://schemas.microsoft.com/office/drawing/2014/main" id="{362B7749-096D-6AC7-D657-5AFD202E748E}"/>
                  </a:ext>
                </a:extLst>
              </p14:cNvPr>
              <p14:cNvContentPartPr/>
              <p14:nvPr/>
            </p14:nvContentPartPr>
            <p14:xfrm>
              <a:off x="733204" y="3691027"/>
              <a:ext cx="146880" cy="149040"/>
            </p14:xfrm>
          </p:contentPart>
        </mc:Choice>
        <mc:Fallback>
          <p:pic>
            <p:nvPicPr>
              <p:cNvPr id="63" name="Entrada de lápiz 62">
                <a:extLst>
                  <a:ext uri="{FF2B5EF4-FFF2-40B4-BE49-F238E27FC236}">
                    <a16:creationId xmlns:a16="http://schemas.microsoft.com/office/drawing/2014/main" id="{362B7749-096D-6AC7-D657-5AFD202E748E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27084" y="3684907"/>
                <a:ext cx="15912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64" name="Entrada de lápiz 63">
                <a:extLst>
                  <a:ext uri="{FF2B5EF4-FFF2-40B4-BE49-F238E27FC236}">
                    <a16:creationId xmlns:a16="http://schemas.microsoft.com/office/drawing/2014/main" id="{9B2B6C16-6968-20B9-C6E9-E0709622A6C5}"/>
                  </a:ext>
                </a:extLst>
              </p14:cNvPr>
              <p14:cNvContentPartPr/>
              <p14:nvPr/>
            </p14:nvContentPartPr>
            <p14:xfrm>
              <a:off x="893764" y="3724867"/>
              <a:ext cx="360" cy="263880"/>
            </p14:xfrm>
          </p:contentPart>
        </mc:Choice>
        <mc:Fallback>
          <p:pic>
            <p:nvPicPr>
              <p:cNvPr id="64" name="Entrada de lápiz 63">
                <a:extLst>
                  <a:ext uri="{FF2B5EF4-FFF2-40B4-BE49-F238E27FC236}">
                    <a16:creationId xmlns:a16="http://schemas.microsoft.com/office/drawing/2014/main" id="{9B2B6C16-6968-20B9-C6E9-E0709622A6C5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887644" y="3718747"/>
                <a:ext cx="12600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65" name="Entrada de lápiz 64">
                <a:extLst>
                  <a:ext uri="{FF2B5EF4-FFF2-40B4-BE49-F238E27FC236}">
                    <a16:creationId xmlns:a16="http://schemas.microsoft.com/office/drawing/2014/main" id="{A06C8122-4D2B-C2AE-2FA3-EC5FBE08B942}"/>
                  </a:ext>
                </a:extLst>
              </p14:cNvPr>
              <p14:cNvContentPartPr/>
              <p14:nvPr/>
            </p14:nvContentPartPr>
            <p14:xfrm>
              <a:off x="988084" y="3838627"/>
              <a:ext cx="169200" cy="141480"/>
            </p14:xfrm>
          </p:contentPart>
        </mc:Choice>
        <mc:Fallback>
          <p:pic>
            <p:nvPicPr>
              <p:cNvPr id="65" name="Entrada de lápiz 64">
                <a:extLst>
                  <a:ext uri="{FF2B5EF4-FFF2-40B4-BE49-F238E27FC236}">
                    <a16:creationId xmlns:a16="http://schemas.microsoft.com/office/drawing/2014/main" id="{A06C8122-4D2B-C2AE-2FA3-EC5FBE08B942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981964" y="3832507"/>
                <a:ext cx="18144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66" name="Entrada de lápiz 65">
                <a:extLst>
                  <a:ext uri="{FF2B5EF4-FFF2-40B4-BE49-F238E27FC236}">
                    <a16:creationId xmlns:a16="http://schemas.microsoft.com/office/drawing/2014/main" id="{8CF408C8-8DAF-BE31-2775-55A5EEF0AEFF}"/>
                  </a:ext>
                </a:extLst>
              </p14:cNvPr>
              <p14:cNvContentPartPr/>
              <p14:nvPr/>
            </p14:nvContentPartPr>
            <p14:xfrm>
              <a:off x="1189684" y="3657187"/>
              <a:ext cx="32040" cy="360"/>
            </p14:xfrm>
          </p:contentPart>
        </mc:Choice>
        <mc:Fallback>
          <p:pic>
            <p:nvPicPr>
              <p:cNvPr id="66" name="Entrada de lápiz 65">
                <a:extLst>
                  <a:ext uri="{FF2B5EF4-FFF2-40B4-BE49-F238E27FC236}">
                    <a16:creationId xmlns:a16="http://schemas.microsoft.com/office/drawing/2014/main" id="{8CF408C8-8DAF-BE31-2775-55A5EEF0AEFF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183564" y="3651067"/>
                <a:ext cx="4428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67" name="Entrada de lápiz 66">
                <a:extLst>
                  <a:ext uri="{FF2B5EF4-FFF2-40B4-BE49-F238E27FC236}">
                    <a16:creationId xmlns:a16="http://schemas.microsoft.com/office/drawing/2014/main" id="{B6B00EC6-875B-E092-5C9F-BAAC3E521993}"/>
                  </a:ext>
                </a:extLst>
              </p14:cNvPr>
              <p14:cNvContentPartPr/>
              <p14:nvPr/>
            </p14:nvContentPartPr>
            <p14:xfrm>
              <a:off x="1195804" y="3657187"/>
              <a:ext cx="50400" cy="156960"/>
            </p14:xfrm>
          </p:contentPart>
        </mc:Choice>
        <mc:Fallback>
          <p:pic>
            <p:nvPicPr>
              <p:cNvPr id="67" name="Entrada de lápiz 66">
                <a:extLst>
                  <a:ext uri="{FF2B5EF4-FFF2-40B4-BE49-F238E27FC236}">
                    <a16:creationId xmlns:a16="http://schemas.microsoft.com/office/drawing/2014/main" id="{B6B00EC6-875B-E092-5C9F-BAAC3E521993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189684" y="3651067"/>
                <a:ext cx="6264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68" name="Entrada de lápiz 67">
                <a:extLst>
                  <a:ext uri="{FF2B5EF4-FFF2-40B4-BE49-F238E27FC236}">
                    <a16:creationId xmlns:a16="http://schemas.microsoft.com/office/drawing/2014/main" id="{A09B64DD-0B6D-F46B-E647-7C322D8442CF}"/>
                  </a:ext>
                </a:extLst>
              </p14:cNvPr>
              <p14:cNvContentPartPr/>
              <p14:nvPr/>
            </p14:nvContentPartPr>
            <p14:xfrm>
              <a:off x="1318204" y="3630547"/>
              <a:ext cx="122760" cy="384480"/>
            </p14:xfrm>
          </p:contentPart>
        </mc:Choice>
        <mc:Fallback>
          <p:pic>
            <p:nvPicPr>
              <p:cNvPr id="68" name="Entrada de lápiz 67">
                <a:extLst>
                  <a:ext uri="{FF2B5EF4-FFF2-40B4-BE49-F238E27FC236}">
                    <a16:creationId xmlns:a16="http://schemas.microsoft.com/office/drawing/2014/main" id="{A09B64DD-0B6D-F46B-E647-7C322D8442CF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312084" y="3624427"/>
                <a:ext cx="135000" cy="396720"/>
              </a:xfrm>
              <a:prstGeom prst="rect">
                <a:avLst/>
              </a:prstGeom>
            </p:spPr>
          </p:pic>
        </mc:Fallback>
      </mc:AlternateContent>
      <p:grpSp>
        <p:nvGrpSpPr>
          <p:cNvPr id="80" name="Grupo 79">
            <a:extLst>
              <a:ext uri="{FF2B5EF4-FFF2-40B4-BE49-F238E27FC236}">
                <a16:creationId xmlns:a16="http://schemas.microsoft.com/office/drawing/2014/main" id="{DFE93A66-D696-A895-C6F9-6007D9D92A3C}"/>
              </a:ext>
            </a:extLst>
          </p:cNvPr>
          <p:cNvGrpSpPr/>
          <p:nvPr/>
        </p:nvGrpSpPr>
        <p:grpSpPr>
          <a:xfrm>
            <a:off x="753004" y="4141387"/>
            <a:ext cx="860400" cy="350640"/>
            <a:chOff x="753004" y="4141387"/>
            <a:chExt cx="860400" cy="35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9" name="Entrada de lápiz 68">
                  <a:extLst>
                    <a:ext uri="{FF2B5EF4-FFF2-40B4-BE49-F238E27FC236}">
                      <a16:creationId xmlns:a16="http://schemas.microsoft.com/office/drawing/2014/main" id="{30D7D450-9BA1-1079-DAC7-B11D387CC354}"/>
                    </a:ext>
                  </a:extLst>
                </p14:cNvPr>
                <p14:cNvContentPartPr/>
                <p14:nvPr/>
              </p14:nvContentPartPr>
              <p14:xfrm>
                <a:off x="753004" y="4141387"/>
                <a:ext cx="860400" cy="360"/>
              </p14:xfrm>
            </p:contentPart>
          </mc:Choice>
          <mc:Fallback>
            <p:pic>
              <p:nvPicPr>
                <p:cNvPr id="69" name="Entrada de lápiz 68">
                  <a:extLst>
                    <a:ext uri="{FF2B5EF4-FFF2-40B4-BE49-F238E27FC236}">
                      <a16:creationId xmlns:a16="http://schemas.microsoft.com/office/drawing/2014/main" id="{30D7D450-9BA1-1079-DAC7-B11D387CC35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46884" y="4135267"/>
                  <a:ext cx="87264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2" name="Entrada de lápiz 71">
                  <a:extLst>
                    <a:ext uri="{FF2B5EF4-FFF2-40B4-BE49-F238E27FC236}">
                      <a16:creationId xmlns:a16="http://schemas.microsoft.com/office/drawing/2014/main" id="{705023D1-0F02-B1DF-08B2-A9EF4C6C35FF}"/>
                    </a:ext>
                  </a:extLst>
                </p14:cNvPr>
                <p14:cNvContentPartPr/>
                <p14:nvPr/>
              </p14:nvContentPartPr>
              <p14:xfrm>
                <a:off x="891604" y="4303027"/>
                <a:ext cx="103680" cy="62640"/>
              </p14:xfrm>
            </p:contentPart>
          </mc:Choice>
          <mc:Fallback>
            <p:pic>
              <p:nvPicPr>
                <p:cNvPr id="72" name="Entrada de lápiz 71">
                  <a:extLst>
                    <a:ext uri="{FF2B5EF4-FFF2-40B4-BE49-F238E27FC236}">
                      <a16:creationId xmlns:a16="http://schemas.microsoft.com/office/drawing/2014/main" id="{705023D1-0F02-B1DF-08B2-A9EF4C6C35F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85484" y="4296907"/>
                  <a:ext cx="11592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4" name="Entrada de lápiz 73">
                  <a:extLst>
                    <a:ext uri="{FF2B5EF4-FFF2-40B4-BE49-F238E27FC236}">
                      <a16:creationId xmlns:a16="http://schemas.microsoft.com/office/drawing/2014/main" id="{7025718F-FB8E-06CD-A33D-BA370DEA7794}"/>
                    </a:ext>
                  </a:extLst>
                </p14:cNvPr>
                <p14:cNvContentPartPr/>
                <p14:nvPr/>
              </p14:nvContentPartPr>
              <p14:xfrm>
                <a:off x="1008244" y="4282867"/>
                <a:ext cx="23040" cy="206280"/>
              </p14:xfrm>
            </p:contentPart>
          </mc:Choice>
          <mc:Fallback>
            <p:pic>
              <p:nvPicPr>
                <p:cNvPr id="74" name="Entrada de lápiz 73">
                  <a:extLst>
                    <a:ext uri="{FF2B5EF4-FFF2-40B4-BE49-F238E27FC236}">
                      <a16:creationId xmlns:a16="http://schemas.microsoft.com/office/drawing/2014/main" id="{7025718F-FB8E-06CD-A33D-BA370DEA7794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002124" y="4276747"/>
                  <a:ext cx="352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6" name="Entrada de lápiz 75">
                  <a:extLst>
                    <a:ext uri="{FF2B5EF4-FFF2-40B4-BE49-F238E27FC236}">
                      <a16:creationId xmlns:a16="http://schemas.microsoft.com/office/drawing/2014/main" id="{BC0421E2-158B-34D6-E108-6513A7D694D5}"/>
                    </a:ext>
                  </a:extLst>
                </p14:cNvPr>
                <p14:cNvContentPartPr/>
                <p14:nvPr/>
              </p14:nvContentPartPr>
              <p14:xfrm>
                <a:off x="1152604" y="4356667"/>
                <a:ext cx="119160" cy="135360"/>
              </p14:xfrm>
            </p:contentPart>
          </mc:Choice>
          <mc:Fallback>
            <p:pic>
              <p:nvPicPr>
                <p:cNvPr id="76" name="Entrada de lápiz 75">
                  <a:extLst>
                    <a:ext uri="{FF2B5EF4-FFF2-40B4-BE49-F238E27FC236}">
                      <a16:creationId xmlns:a16="http://schemas.microsoft.com/office/drawing/2014/main" id="{BC0421E2-158B-34D6-E108-6513A7D694D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146484" y="4350547"/>
                  <a:ext cx="13140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8" name="Entrada de lápiz 77">
                  <a:extLst>
                    <a:ext uri="{FF2B5EF4-FFF2-40B4-BE49-F238E27FC236}">
                      <a16:creationId xmlns:a16="http://schemas.microsoft.com/office/drawing/2014/main" id="{5CC955F2-EFA6-D4EC-86B2-C368CAFCB0FF}"/>
                    </a:ext>
                  </a:extLst>
                </p14:cNvPr>
                <p14:cNvContentPartPr/>
                <p14:nvPr/>
              </p14:nvContentPartPr>
              <p14:xfrm>
                <a:off x="1215604" y="4215547"/>
                <a:ext cx="81360" cy="140400"/>
              </p14:xfrm>
            </p:contentPart>
          </mc:Choice>
          <mc:Fallback>
            <p:pic>
              <p:nvPicPr>
                <p:cNvPr id="78" name="Entrada de lápiz 77">
                  <a:extLst>
                    <a:ext uri="{FF2B5EF4-FFF2-40B4-BE49-F238E27FC236}">
                      <a16:creationId xmlns:a16="http://schemas.microsoft.com/office/drawing/2014/main" id="{5CC955F2-EFA6-D4EC-86B2-C368CAFCB0F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209484" y="4209427"/>
                  <a:ext cx="93600" cy="15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B4D8F940-3E11-6671-AE1A-FEA87C586E6D}"/>
              </a:ext>
            </a:extLst>
          </p:cNvPr>
          <p:cNvGrpSpPr/>
          <p:nvPr/>
        </p:nvGrpSpPr>
        <p:grpSpPr>
          <a:xfrm>
            <a:off x="1700524" y="3791827"/>
            <a:ext cx="861120" cy="440280"/>
            <a:chOff x="1700524" y="3791827"/>
            <a:chExt cx="861120" cy="44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82" name="Entrada de lápiz 81">
                  <a:extLst>
                    <a:ext uri="{FF2B5EF4-FFF2-40B4-BE49-F238E27FC236}">
                      <a16:creationId xmlns:a16="http://schemas.microsoft.com/office/drawing/2014/main" id="{365328E8-C666-073A-0965-BD769DFF5ABE}"/>
                    </a:ext>
                  </a:extLst>
                </p14:cNvPr>
                <p14:cNvContentPartPr/>
                <p14:nvPr/>
              </p14:nvContentPartPr>
              <p14:xfrm>
                <a:off x="1707724" y="4107907"/>
                <a:ext cx="96840" cy="25200"/>
              </p14:xfrm>
            </p:contentPart>
          </mc:Choice>
          <mc:Fallback>
            <p:pic>
              <p:nvPicPr>
                <p:cNvPr id="82" name="Entrada de lápiz 81">
                  <a:extLst>
                    <a:ext uri="{FF2B5EF4-FFF2-40B4-BE49-F238E27FC236}">
                      <a16:creationId xmlns:a16="http://schemas.microsoft.com/office/drawing/2014/main" id="{365328E8-C666-073A-0965-BD769DFF5AB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701604" y="4101787"/>
                  <a:ext cx="10908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3" name="Entrada de lápiz 82">
                  <a:extLst>
                    <a:ext uri="{FF2B5EF4-FFF2-40B4-BE49-F238E27FC236}">
                      <a16:creationId xmlns:a16="http://schemas.microsoft.com/office/drawing/2014/main" id="{8AC6ABE0-FDD4-A450-E383-460E450B179E}"/>
                    </a:ext>
                  </a:extLst>
                </p14:cNvPr>
                <p14:cNvContentPartPr/>
                <p14:nvPr/>
              </p14:nvContentPartPr>
              <p14:xfrm>
                <a:off x="1700524" y="4202227"/>
                <a:ext cx="122040" cy="14400"/>
              </p14:xfrm>
            </p:contentPart>
          </mc:Choice>
          <mc:Fallback>
            <p:pic>
              <p:nvPicPr>
                <p:cNvPr id="83" name="Entrada de lápiz 82">
                  <a:extLst>
                    <a:ext uri="{FF2B5EF4-FFF2-40B4-BE49-F238E27FC236}">
                      <a16:creationId xmlns:a16="http://schemas.microsoft.com/office/drawing/2014/main" id="{8AC6ABE0-FDD4-A450-E383-460E450B179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694404" y="4196107"/>
                  <a:ext cx="13428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5" name="Entrada de lápiz 84">
                  <a:extLst>
                    <a:ext uri="{FF2B5EF4-FFF2-40B4-BE49-F238E27FC236}">
                      <a16:creationId xmlns:a16="http://schemas.microsoft.com/office/drawing/2014/main" id="{C271A92D-4DED-F691-70F3-F08ED82064A2}"/>
                    </a:ext>
                  </a:extLst>
                </p14:cNvPr>
                <p14:cNvContentPartPr/>
                <p14:nvPr/>
              </p14:nvContentPartPr>
              <p14:xfrm>
                <a:off x="2029204" y="3986587"/>
                <a:ext cx="205920" cy="245520"/>
              </p14:xfrm>
            </p:contentPart>
          </mc:Choice>
          <mc:Fallback>
            <p:pic>
              <p:nvPicPr>
                <p:cNvPr id="85" name="Entrada de lápiz 84">
                  <a:extLst>
                    <a:ext uri="{FF2B5EF4-FFF2-40B4-BE49-F238E27FC236}">
                      <a16:creationId xmlns:a16="http://schemas.microsoft.com/office/drawing/2014/main" id="{C271A92D-4DED-F691-70F3-F08ED82064A2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023084" y="3980467"/>
                  <a:ext cx="2181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7" name="Entrada de lápiz 86">
                  <a:extLst>
                    <a:ext uri="{FF2B5EF4-FFF2-40B4-BE49-F238E27FC236}">
                      <a16:creationId xmlns:a16="http://schemas.microsoft.com/office/drawing/2014/main" id="{30898EC8-D487-1735-5BA4-C3353F6A535D}"/>
                    </a:ext>
                  </a:extLst>
                </p14:cNvPr>
                <p14:cNvContentPartPr/>
                <p14:nvPr/>
              </p14:nvContentPartPr>
              <p14:xfrm>
                <a:off x="2198044" y="3816667"/>
                <a:ext cx="160920" cy="183240"/>
              </p14:xfrm>
            </p:contentPart>
          </mc:Choice>
          <mc:Fallback>
            <p:pic>
              <p:nvPicPr>
                <p:cNvPr id="87" name="Entrada de lápiz 86">
                  <a:extLst>
                    <a:ext uri="{FF2B5EF4-FFF2-40B4-BE49-F238E27FC236}">
                      <a16:creationId xmlns:a16="http://schemas.microsoft.com/office/drawing/2014/main" id="{30898EC8-D487-1735-5BA4-C3353F6A535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191924" y="3810547"/>
                  <a:ext cx="17316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8" name="Entrada de lápiz 87">
                  <a:extLst>
                    <a:ext uri="{FF2B5EF4-FFF2-40B4-BE49-F238E27FC236}">
                      <a16:creationId xmlns:a16="http://schemas.microsoft.com/office/drawing/2014/main" id="{D262C7C0-3E3E-529A-2DBC-6F275E5D8847}"/>
                    </a:ext>
                  </a:extLst>
                </p14:cNvPr>
                <p14:cNvContentPartPr/>
                <p14:nvPr/>
              </p14:nvContentPartPr>
              <p14:xfrm>
                <a:off x="2433844" y="3791827"/>
                <a:ext cx="127800" cy="425520"/>
              </p14:xfrm>
            </p:contentPart>
          </mc:Choice>
          <mc:Fallback>
            <p:pic>
              <p:nvPicPr>
                <p:cNvPr id="88" name="Entrada de lápiz 87">
                  <a:extLst>
                    <a:ext uri="{FF2B5EF4-FFF2-40B4-BE49-F238E27FC236}">
                      <a16:creationId xmlns:a16="http://schemas.microsoft.com/office/drawing/2014/main" id="{D262C7C0-3E3E-529A-2DBC-6F275E5D884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427724" y="3785707"/>
                  <a:ext cx="140040" cy="43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1BD130DC-16CB-51C3-F560-9557B3581133}"/>
              </a:ext>
            </a:extLst>
          </p:cNvPr>
          <p:cNvGrpSpPr/>
          <p:nvPr/>
        </p:nvGrpSpPr>
        <p:grpSpPr>
          <a:xfrm>
            <a:off x="6124924" y="3367387"/>
            <a:ext cx="1845000" cy="342000"/>
            <a:chOff x="6124924" y="3367387"/>
            <a:chExt cx="1845000" cy="34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90" name="Entrada de lápiz 89">
                  <a:extLst>
                    <a:ext uri="{FF2B5EF4-FFF2-40B4-BE49-F238E27FC236}">
                      <a16:creationId xmlns:a16="http://schemas.microsoft.com/office/drawing/2014/main" id="{8563A617-7D46-E571-FCA7-4BF6F4C9BEFD}"/>
                    </a:ext>
                  </a:extLst>
                </p14:cNvPr>
                <p14:cNvContentPartPr/>
                <p14:nvPr/>
              </p14:nvContentPartPr>
              <p14:xfrm>
                <a:off x="6185404" y="3481507"/>
                <a:ext cx="739080" cy="142560"/>
              </p14:xfrm>
            </p:contentPart>
          </mc:Choice>
          <mc:Fallback>
            <p:pic>
              <p:nvPicPr>
                <p:cNvPr id="90" name="Entrada de lápiz 89">
                  <a:extLst>
                    <a:ext uri="{FF2B5EF4-FFF2-40B4-BE49-F238E27FC236}">
                      <a16:creationId xmlns:a16="http://schemas.microsoft.com/office/drawing/2014/main" id="{8563A617-7D46-E571-FCA7-4BF6F4C9BEF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179284" y="3475387"/>
                  <a:ext cx="75132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91" name="Entrada de lápiz 90">
                  <a:extLst>
                    <a:ext uri="{FF2B5EF4-FFF2-40B4-BE49-F238E27FC236}">
                      <a16:creationId xmlns:a16="http://schemas.microsoft.com/office/drawing/2014/main" id="{10A726FE-1F6E-EC87-BF6D-C2A11C8F68E5}"/>
                    </a:ext>
                  </a:extLst>
                </p14:cNvPr>
                <p14:cNvContentPartPr/>
                <p14:nvPr/>
              </p14:nvContentPartPr>
              <p14:xfrm>
                <a:off x="6124924" y="3367387"/>
                <a:ext cx="1845000" cy="342000"/>
              </p14:xfrm>
            </p:contentPart>
          </mc:Choice>
          <mc:Fallback>
            <p:pic>
              <p:nvPicPr>
                <p:cNvPr id="91" name="Entrada de lápiz 90">
                  <a:extLst>
                    <a:ext uri="{FF2B5EF4-FFF2-40B4-BE49-F238E27FC236}">
                      <a16:creationId xmlns:a16="http://schemas.microsoft.com/office/drawing/2014/main" id="{10A726FE-1F6E-EC87-BF6D-C2A11C8F68E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118804" y="3361267"/>
                  <a:ext cx="1857240" cy="354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93" name="Entrada de lápiz 92">
                <a:extLst>
                  <a:ext uri="{FF2B5EF4-FFF2-40B4-BE49-F238E27FC236}">
                    <a16:creationId xmlns:a16="http://schemas.microsoft.com/office/drawing/2014/main" id="{E2FADE73-BB97-2053-94AF-2EA911B76287}"/>
                  </a:ext>
                </a:extLst>
              </p14:cNvPr>
              <p14:cNvContentPartPr/>
              <p14:nvPr/>
            </p14:nvContentPartPr>
            <p14:xfrm>
              <a:off x="3594484" y="3979747"/>
              <a:ext cx="3943080" cy="380880"/>
            </p14:xfrm>
          </p:contentPart>
        </mc:Choice>
        <mc:Fallback>
          <p:pic>
            <p:nvPicPr>
              <p:cNvPr id="93" name="Entrada de lápiz 92">
                <a:extLst>
                  <a:ext uri="{FF2B5EF4-FFF2-40B4-BE49-F238E27FC236}">
                    <a16:creationId xmlns:a16="http://schemas.microsoft.com/office/drawing/2014/main" id="{E2FADE73-BB97-2053-94AF-2EA911B7628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3588364" y="3973627"/>
                <a:ext cx="3955320" cy="39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4242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2050" name="Picture 2" descr="Ver las imágenes de origen">
            <a:extLst>
              <a:ext uri="{FF2B5EF4-FFF2-40B4-BE49-F238E27FC236}">
                <a16:creationId xmlns:a16="http://schemas.microsoft.com/office/drawing/2014/main" id="{8B922F48-36E3-49E3-A937-31A11C4E6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4606" y="924615"/>
            <a:ext cx="6260963" cy="500877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BFFFE127-4851-0F09-A76F-D7316F36E428}"/>
                  </a:ext>
                </a:extLst>
              </p14:cNvPr>
              <p14:cNvContentPartPr/>
              <p14:nvPr/>
            </p14:nvContentPartPr>
            <p14:xfrm>
              <a:off x="5539564" y="3021067"/>
              <a:ext cx="1117440" cy="1162800"/>
            </p14:xfrm>
          </p:contentPart>
        </mc:Choice>
        <mc:Fallback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BFFFE127-4851-0F09-A76F-D7316F36E42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33444" y="3014947"/>
                <a:ext cx="1129680" cy="11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63585244-0EA8-6FF9-CD4D-6D01142F44DF}"/>
                  </a:ext>
                </a:extLst>
              </p14:cNvPr>
              <p14:cNvContentPartPr/>
              <p14:nvPr/>
            </p14:nvContentPartPr>
            <p14:xfrm>
              <a:off x="9015364" y="3428227"/>
              <a:ext cx="540000" cy="70740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63585244-0EA8-6FF9-CD4D-6D01142F44D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009244" y="3422107"/>
                <a:ext cx="552240" cy="7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47084F37-0220-79EA-08A2-CB8F39A4F0E9}"/>
                  </a:ext>
                </a:extLst>
              </p14:cNvPr>
              <p14:cNvContentPartPr/>
              <p14:nvPr/>
            </p14:nvContentPartPr>
            <p14:xfrm>
              <a:off x="9043084" y="3341107"/>
              <a:ext cx="1222560" cy="343440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47084F37-0220-79EA-08A2-CB8F39A4F0E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036964" y="3334987"/>
                <a:ext cx="1234800" cy="35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246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3074" name="Picture 2" descr="Ver las imágenes de origen">
            <a:extLst>
              <a:ext uri="{FF2B5EF4-FFF2-40B4-BE49-F238E27FC236}">
                <a16:creationId xmlns:a16="http://schemas.microsoft.com/office/drawing/2014/main" id="{E9A97B8A-A599-4E29-9372-600B5D433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4606" y="697655"/>
            <a:ext cx="6260963" cy="546269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570F3E56-F663-CC16-B921-C440353F8A3D}"/>
                  </a:ext>
                </a:extLst>
              </p14:cNvPr>
              <p14:cNvContentPartPr/>
              <p14:nvPr/>
            </p14:nvContentPartPr>
            <p14:xfrm>
              <a:off x="5922332" y="1387735"/>
              <a:ext cx="244080" cy="720"/>
            </p14:xfrm>
          </p:contentPart>
        </mc:Choice>
        <mc:Fallback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570F3E56-F663-CC16-B921-C440353F8A3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68692" y="1171735"/>
                <a:ext cx="35172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Entrada de lápiz 12">
                <a:extLst>
                  <a:ext uri="{FF2B5EF4-FFF2-40B4-BE49-F238E27FC236}">
                    <a16:creationId xmlns:a16="http://schemas.microsoft.com/office/drawing/2014/main" id="{449FD91B-01E9-B3E2-828F-45C6D907424B}"/>
                  </a:ext>
                </a:extLst>
              </p14:cNvPr>
              <p14:cNvContentPartPr/>
              <p14:nvPr/>
            </p14:nvContentPartPr>
            <p14:xfrm>
              <a:off x="6438212" y="1397095"/>
              <a:ext cx="252720" cy="360"/>
            </p14:xfrm>
          </p:contentPart>
        </mc:Choice>
        <mc:Fallback>
          <p:pic>
            <p:nvPicPr>
              <p:cNvPr id="13" name="Entrada de lápiz 12">
                <a:extLst>
                  <a:ext uri="{FF2B5EF4-FFF2-40B4-BE49-F238E27FC236}">
                    <a16:creationId xmlns:a16="http://schemas.microsoft.com/office/drawing/2014/main" id="{449FD91B-01E9-B3E2-828F-45C6D907424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84212" y="1289455"/>
                <a:ext cx="3603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4E273A6B-D219-11BA-1D02-1E6E72175EAD}"/>
                  </a:ext>
                </a:extLst>
              </p14:cNvPr>
              <p14:cNvContentPartPr/>
              <p14:nvPr/>
            </p14:nvContentPartPr>
            <p14:xfrm>
              <a:off x="6963092" y="1397095"/>
              <a:ext cx="256680" cy="5400"/>
            </p14:xfrm>
          </p:contentPart>
        </mc:Choice>
        <mc:Fallback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4E273A6B-D219-11BA-1D02-1E6E72175EA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09452" y="1289455"/>
                <a:ext cx="36432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2" name="Entrada de lápiz 31">
                <a:extLst>
                  <a:ext uri="{FF2B5EF4-FFF2-40B4-BE49-F238E27FC236}">
                    <a16:creationId xmlns:a16="http://schemas.microsoft.com/office/drawing/2014/main" id="{977BB68E-C35D-7B34-4F9D-A0B954AC88ED}"/>
                  </a:ext>
                </a:extLst>
              </p14:cNvPr>
              <p14:cNvContentPartPr/>
              <p14:nvPr/>
            </p14:nvContentPartPr>
            <p14:xfrm>
              <a:off x="7521452" y="1383055"/>
              <a:ext cx="201600" cy="19080"/>
            </p14:xfrm>
          </p:contentPart>
        </mc:Choice>
        <mc:Fallback>
          <p:pic>
            <p:nvPicPr>
              <p:cNvPr id="32" name="Entrada de lápiz 31">
                <a:extLst>
                  <a:ext uri="{FF2B5EF4-FFF2-40B4-BE49-F238E27FC236}">
                    <a16:creationId xmlns:a16="http://schemas.microsoft.com/office/drawing/2014/main" id="{977BB68E-C35D-7B34-4F9D-A0B954AC88E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467812" y="1275415"/>
                <a:ext cx="30924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4" name="Entrada de lápiz 33">
                <a:extLst>
                  <a:ext uri="{FF2B5EF4-FFF2-40B4-BE49-F238E27FC236}">
                    <a16:creationId xmlns:a16="http://schemas.microsoft.com/office/drawing/2014/main" id="{05EAAF9A-B477-E1A2-9007-AAB39E8FA843}"/>
                  </a:ext>
                </a:extLst>
              </p14:cNvPr>
              <p14:cNvContentPartPr/>
              <p14:nvPr/>
            </p14:nvContentPartPr>
            <p14:xfrm>
              <a:off x="5795612" y="1176775"/>
              <a:ext cx="70560" cy="425160"/>
            </p14:xfrm>
          </p:contentPart>
        </mc:Choice>
        <mc:Fallback>
          <p:pic>
            <p:nvPicPr>
              <p:cNvPr id="34" name="Entrada de lápiz 33">
                <a:extLst>
                  <a:ext uri="{FF2B5EF4-FFF2-40B4-BE49-F238E27FC236}">
                    <a16:creationId xmlns:a16="http://schemas.microsoft.com/office/drawing/2014/main" id="{05EAAF9A-B477-E1A2-9007-AAB39E8FA84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789492" y="1170655"/>
                <a:ext cx="82800" cy="43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upo 37">
            <a:extLst>
              <a:ext uri="{FF2B5EF4-FFF2-40B4-BE49-F238E27FC236}">
                <a16:creationId xmlns:a16="http://schemas.microsoft.com/office/drawing/2014/main" id="{1AAFBC9D-AF20-1C58-963C-AA40B75A7047}"/>
              </a:ext>
            </a:extLst>
          </p:cNvPr>
          <p:cNvGrpSpPr/>
          <p:nvPr/>
        </p:nvGrpSpPr>
        <p:grpSpPr>
          <a:xfrm>
            <a:off x="6734132" y="1218895"/>
            <a:ext cx="203040" cy="442080"/>
            <a:chOff x="6734132" y="1218895"/>
            <a:chExt cx="203040" cy="44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35" name="Entrada de lápiz 34">
                  <a:extLst>
                    <a:ext uri="{FF2B5EF4-FFF2-40B4-BE49-F238E27FC236}">
                      <a16:creationId xmlns:a16="http://schemas.microsoft.com/office/drawing/2014/main" id="{05ECD302-BB95-E1D6-654B-3243910BD14A}"/>
                    </a:ext>
                  </a:extLst>
                </p14:cNvPr>
                <p14:cNvContentPartPr/>
                <p14:nvPr/>
              </p14:nvContentPartPr>
              <p14:xfrm>
                <a:off x="6734132" y="1218895"/>
                <a:ext cx="65520" cy="442080"/>
              </p14:xfrm>
            </p:contentPart>
          </mc:Choice>
          <mc:Fallback>
            <p:pic>
              <p:nvPicPr>
                <p:cNvPr id="35" name="Entrada de lápiz 34">
                  <a:extLst>
                    <a:ext uri="{FF2B5EF4-FFF2-40B4-BE49-F238E27FC236}">
                      <a16:creationId xmlns:a16="http://schemas.microsoft.com/office/drawing/2014/main" id="{05ECD302-BB95-E1D6-654B-3243910BD14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728012" y="1212775"/>
                  <a:ext cx="77760" cy="45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16972A04-17C9-B178-959A-5280C7D3B765}"/>
                    </a:ext>
                  </a:extLst>
                </p14:cNvPr>
                <p14:cNvContentPartPr/>
                <p14:nvPr/>
              </p14:nvContentPartPr>
              <p14:xfrm>
                <a:off x="6916292" y="1223935"/>
                <a:ext cx="20880" cy="371160"/>
              </p14:xfrm>
            </p:contentPart>
          </mc:Choice>
          <mc:Fallback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16972A04-17C9-B178-959A-5280C7D3B765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910172" y="1217815"/>
                  <a:ext cx="33120" cy="383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7" name="Entrada de lápiz 36">
                <a:extLst>
                  <a:ext uri="{FF2B5EF4-FFF2-40B4-BE49-F238E27FC236}">
                    <a16:creationId xmlns:a16="http://schemas.microsoft.com/office/drawing/2014/main" id="{8C7C2075-D6B9-AAD7-FB10-21A585E01E1A}"/>
                  </a:ext>
                </a:extLst>
              </p14:cNvPr>
              <p14:cNvContentPartPr/>
              <p14:nvPr/>
            </p14:nvContentPartPr>
            <p14:xfrm>
              <a:off x="7774532" y="1204855"/>
              <a:ext cx="111960" cy="444960"/>
            </p14:xfrm>
          </p:contentPart>
        </mc:Choice>
        <mc:Fallback>
          <p:pic>
            <p:nvPicPr>
              <p:cNvPr id="37" name="Entrada de lápiz 36">
                <a:extLst>
                  <a:ext uri="{FF2B5EF4-FFF2-40B4-BE49-F238E27FC236}">
                    <a16:creationId xmlns:a16="http://schemas.microsoft.com/office/drawing/2014/main" id="{8C7C2075-D6B9-AAD7-FB10-21A585E01E1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768412" y="1198735"/>
                <a:ext cx="12420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2" name="Entrada de lápiz 41">
                <a:extLst>
                  <a:ext uri="{FF2B5EF4-FFF2-40B4-BE49-F238E27FC236}">
                    <a16:creationId xmlns:a16="http://schemas.microsoft.com/office/drawing/2014/main" id="{BC3D48F0-99E9-A462-84B6-355A03978477}"/>
                  </a:ext>
                </a:extLst>
              </p14:cNvPr>
              <p14:cNvContentPartPr/>
              <p14:nvPr/>
            </p14:nvContentPartPr>
            <p14:xfrm>
              <a:off x="8501372" y="1968415"/>
              <a:ext cx="506160" cy="11160"/>
            </p14:xfrm>
          </p:contentPart>
        </mc:Choice>
        <mc:Fallback>
          <p:pic>
            <p:nvPicPr>
              <p:cNvPr id="42" name="Entrada de lápiz 41">
                <a:extLst>
                  <a:ext uri="{FF2B5EF4-FFF2-40B4-BE49-F238E27FC236}">
                    <a16:creationId xmlns:a16="http://schemas.microsoft.com/office/drawing/2014/main" id="{BC3D48F0-99E9-A462-84B6-355A0397847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447732" y="1860775"/>
                <a:ext cx="61380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3" name="Entrada de lápiz 42">
                <a:extLst>
                  <a:ext uri="{FF2B5EF4-FFF2-40B4-BE49-F238E27FC236}">
                    <a16:creationId xmlns:a16="http://schemas.microsoft.com/office/drawing/2014/main" id="{1D301872-4B0C-A1CE-A8E0-CEC9BD42029E}"/>
                  </a:ext>
                </a:extLst>
              </p14:cNvPr>
              <p14:cNvContentPartPr/>
              <p14:nvPr/>
            </p14:nvContentPartPr>
            <p14:xfrm>
              <a:off x="9181412" y="1416175"/>
              <a:ext cx="561600" cy="59400"/>
            </p14:xfrm>
          </p:contentPart>
        </mc:Choice>
        <mc:Fallback>
          <p:pic>
            <p:nvPicPr>
              <p:cNvPr id="43" name="Entrada de lápiz 42">
                <a:extLst>
                  <a:ext uri="{FF2B5EF4-FFF2-40B4-BE49-F238E27FC236}">
                    <a16:creationId xmlns:a16="http://schemas.microsoft.com/office/drawing/2014/main" id="{1D301872-4B0C-A1CE-A8E0-CEC9BD42029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127772" y="1308175"/>
                <a:ext cx="669240" cy="2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44" name="Entrada de lápiz 43">
                <a:extLst>
                  <a:ext uri="{FF2B5EF4-FFF2-40B4-BE49-F238E27FC236}">
                    <a16:creationId xmlns:a16="http://schemas.microsoft.com/office/drawing/2014/main" id="{6415E151-E4EC-400F-076C-8602ED0CA8F2}"/>
                  </a:ext>
                </a:extLst>
              </p14:cNvPr>
              <p14:cNvContentPartPr/>
              <p14:nvPr/>
            </p14:nvContentPartPr>
            <p14:xfrm>
              <a:off x="8224532" y="1383055"/>
              <a:ext cx="454320" cy="23760"/>
            </p14:xfrm>
          </p:contentPart>
        </mc:Choice>
        <mc:Fallback>
          <p:pic>
            <p:nvPicPr>
              <p:cNvPr id="44" name="Entrada de lápiz 43">
                <a:extLst>
                  <a:ext uri="{FF2B5EF4-FFF2-40B4-BE49-F238E27FC236}">
                    <a16:creationId xmlns:a16="http://schemas.microsoft.com/office/drawing/2014/main" id="{6415E151-E4EC-400F-076C-8602ED0CA8F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170892" y="1275415"/>
                <a:ext cx="56196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45" name="Entrada de lápiz 44">
                <a:extLst>
                  <a:ext uri="{FF2B5EF4-FFF2-40B4-BE49-F238E27FC236}">
                    <a16:creationId xmlns:a16="http://schemas.microsoft.com/office/drawing/2014/main" id="{DFC2BA2E-C72B-29DB-F82D-706F90E6CE36}"/>
                  </a:ext>
                </a:extLst>
              </p14:cNvPr>
              <p14:cNvContentPartPr/>
              <p14:nvPr/>
            </p14:nvContentPartPr>
            <p14:xfrm>
              <a:off x="8531252" y="1940335"/>
              <a:ext cx="1192320" cy="151560"/>
            </p14:xfrm>
          </p:contentPart>
        </mc:Choice>
        <mc:Fallback>
          <p:pic>
            <p:nvPicPr>
              <p:cNvPr id="45" name="Entrada de lápiz 44">
                <a:extLst>
                  <a:ext uri="{FF2B5EF4-FFF2-40B4-BE49-F238E27FC236}">
                    <a16:creationId xmlns:a16="http://schemas.microsoft.com/office/drawing/2014/main" id="{DFC2BA2E-C72B-29DB-F82D-706F90E6CE3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477612" y="1832695"/>
                <a:ext cx="1299960" cy="3672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upo 50">
            <a:extLst>
              <a:ext uri="{FF2B5EF4-FFF2-40B4-BE49-F238E27FC236}">
                <a16:creationId xmlns:a16="http://schemas.microsoft.com/office/drawing/2014/main" id="{8B146884-D9BF-DF43-0B55-E49C55992835}"/>
              </a:ext>
            </a:extLst>
          </p:cNvPr>
          <p:cNvGrpSpPr/>
          <p:nvPr/>
        </p:nvGrpSpPr>
        <p:grpSpPr>
          <a:xfrm>
            <a:off x="5336252" y="3268237"/>
            <a:ext cx="1537920" cy="42840"/>
            <a:chOff x="5336252" y="3268237"/>
            <a:chExt cx="1537920" cy="4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6" name="Entrada de lápiz 45">
                  <a:extLst>
                    <a:ext uri="{FF2B5EF4-FFF2-40B4-BE49-F238E27FC236}">
                      <a16:creationId xmlns:a16="http://schemas.microsoft.com/office/drawing/2014/main" id="{23293A7A-04CE-773A-4DB9-2A6C33F551F8}"/>
                    </a:ext>
                  </a:extLst>
                </p14:cNvPr>
                <p14:cNvContentPartPr/>
                <p14:nvPr/>
              </p14:nvContentPartPr>
              <p14:xfrm>
                <a:off x="5336252" y="3296317"/>
                <a:ext cx="393480" cy="14760"/>
              </p14:xfrm>
            </p:contentPart>
          </mc:Choice>
          <mc:Fallback>
            <p:pic>
              <p:nvPicPr>
                <p:cNvPr id="46" name="Entrada de lápiz 45">
                  <a:extLst>
                    <a:ext uri="{FF2B5EF4-FFF2-40B4-BE49-F238E27FC236}">
                      <a16:creationId xmlns:a16="http://schemas.microsoft.com/office/drawing/2014/main" id="{23293A7A-04CE-773A-4DB9-2A6C33F551F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330132" y="3290197"/>
                  <a:ext cx="40572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47" name="Entrada de lápiz 46">
                  <a:extLst>
                    <a:ext uri="{FF2B5EF4-FFF2-40B4-BE49-F238E27FC236}">
                      <a16:creationId xmlns:a16="http://schemas.microsoft.com/office/drawing/2014/main" id="{B78901E7-A855-C1FE-64ED-48D0C459E2BB}"/>
                    </a:ext>
                  </a:extLst>
                </p14:cNvPr>
                <p14:cNvContentPartPr/>
                <p14:nvPr/>
              </p14:nvContentPartPr>
              <p14:xfrm>
                <a:off x="5898572" y="3291637"/>
                <a:ext cx="273240" cy="360"/>
              </p14:xfrm>
            </p:contentPart>
          </mc:Choice>
          <mc:Fallback>
            <p:pic>
              <p:nvPicPr>
                <p:cNvPr id="47" name="Entrada de lápiz 46">
                  <a:extLst>
                    <a:ext uri="{FF2B5EF4-FFF2-40B4-BE49-F238E27FC236}">
                      <a16:creationId xmlns:a16="http://schemas.microsoft.com/office/drawing/2014/main" id="{B78901E7-A855-C1FE-64ED-48D0C459E2B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892452" y="3285517"/>
                  <a:ext cx="28548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9" name="Entrada de lápiz 48">
                  <a:extLst>
                    <a:ext uri="{FF2B5EF4-FFF2-40B4-BE49-F238E27FC236}">
                      <a16:creationId xmlns:a16="http://schemas.microsoft.com/office/drawing/2014/main" id="{87FC25E2-6347-C599-7E34-9241DA54C755}"/>
                    </a:ext>
                  </a:extLst>
                </p14:cNvPr>
                <p14:cNvContentPartPr/>
                <p14:nvPr/>
              </p14:nvContentPartPr>
              <p14:xfrm>
                <a:off x="6297452" y="3268237"/>
                <a:ext cx="148320" cy="5400"/>
              </p14:xfrm>
            </p:contentPart>
          </mc:Choice>
          <mc:Fallback>
            <p:pic>
              <p:nvPicPr>
                <p:cNvPr id="49" name="Entrada de lápiz 48">
                  <a:extLst>
                    <a:ext uri="{FF2B5EF4-FFF2-40B4-BE49-F238E27FC236}">
                      <a16:creationId xmlns:a16="http://schemas.microsoft.com/office/drawing/2014/main" id="{87FC25E2-6347-C599-7E34-9241DA54C75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291332" y="3262117"/>
                  <a:ext cx="160560" cy="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0" name="Entrada de lápiz 49">
                  <a:extLst>
                    <a:ext uri="{FF2B5EF4-FFF2-40B4-BE49-F238E27FC236}">
                      <a16:creationId xmlns:a16="http://schemas.microsoft.com/office/drawing/2014/main" id="{4A83372D-7789-64CB-0AE3-C3E3C515BDD1}"/>
                    </a:ext>
                  </a:extLst>
                </p14:cNvPr>
                <p14:cNvContentPartPr/>
                <p14:nvPr/>
              </p14:nvContentPartPr>
              <p14:xfrm>
                <a:off x="6536492" y="3300997"/>
                <a:ext cx="337680" cy="5400"/>
              </p14:xfrm>
            </p:contentPart>
          </mc:Choice>
          <mc:Fallback>
            <p:pic>
              <p:nvPicPr>
                <p:cNvPr id="50" name="Entrada de lápiz 49">
                  <a:extLst>
                    <a:ext uri="{FF2B5EF4-FFF2-40B4-BE49-F238E27FC236}">
                      <a16:creationId xmlns:a16="http://schemas.microsoft.com/office/drawing/2014/main" id="{4A83372D-7789-64CB-0AE3-C3E3C515BDD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530372" y="3294877"/>
                  <a:ext cx="349920" cy="1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53" name="Entrada de lápiz 52">
                <a:extLst>
                  <a:ext uri="{FF2B5EF4-FFF2-40B4-BE49-F238E27FC236}">
                    <a16:creationId xmlns:a16="http://schemas.microsoft.com/office/drawing/2014/main" id="{3CBBD952-20A1-3E7A-8347-BF5E5F5F631F}"/>
                  </a:ext>
                </a:extLst>
              </p14:cNvPr>
              <p14:cNvContentPartPr/>
              <p14:nvPr/>
            </p14:nvContentPartPr>
            <p14:xfrm>
              <a:off x="5364332" y="3146197"/>
              <a:ext cx="750240" cy="5040"/>
            </p14:xfrm>
          </p:contentPart>
        </mc:Choice>
        <mc:Fallback>
          <p:pic>
            <p:nvPicPr>
              <p:cNvPr id="53" name="Entrada de lápiz 52">
                <a:extLst>
                  <a:ext uri="{FF2B5EF4-FFF2-40B4-BE49-F238E27FC236}">
                    <a16:creationId xmlns:a16="http://schemas.microsoft.com/office/drawing/2014/main" id="{3CBBD952-20A1-3E7A-8347-BF5E5F5F631F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310692" y="3038197"/>
                <a:ext cx="85788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54" name="Entrada de lápiz 53">
                <a:extLst>
                  <a:ext uri="{FF2B5EF4-FFF2-40B4-BE49-F238E27FC236}">
                    <a16:creationId xmlns:a16="http://schemas.microsoft.com/office/drawing/2014/main" id="{6C372614-E365-EB9B-2A89-9EEE085BC9E3}"/>
                  </a:ext>
                </a:extLst>
              </p14:cNvPr>
              <p14:cNvContentPartPr/>
              <p14:nvPr/>
            </p14:nvContentPartPr>
            <p14:xfrm>
              <a:off x="6334892" y="3141517"/>
              <a:ext cx="497160" cy="14760"/>
            </p14:xfrm>
          </p:contentPart>
        </mc:Choice>
        <mc:Fallback>
          <p:pic>
            <p:nvPicPr>
              <p:cNvPr id="54" name="Entrada de lápiz 53">
                <a:extLst>
                  <a:ext uri="{FF2B5EF4-FFF2-40B4-BE49-F238E27FC236}">
                    <a16:creationId xmlns:a16="http://schemas.microsoft.com/office/drawing/2014/main" id="{6C372614-E365-EB9B-2A89-9EEE085BC9E3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281252" y="3033877"/>
                <a:ext cx="604800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56" name="Entrada de lápiz 55">
                <a:extLst>
                  <a:ext uri="{FF2B5EF4-FFF2-40B4-BE49-F238E27FC236}">
                    <a16:creationId xmlns:a16="http://schemas.microsoft.com/office/drawing/2014/main" id="{4931B015-C02F-E855-BA45-B9C1502226F6}"/>
                  </a:ext>
                </a:extLst>
              </p14:cNvPr>
              <p14:cNvContentPartPr/>
              <p14:nvPr/>
            </p14:nvContentPartPr>
            <p14:xfrm>
              <a:off x="7131932" y="3132517"/>
              <a:ext cx="197280" cy="28080"/>
            </p14:xfrm>
          </p:contentPart>
        </mc:Choice>
        <mc:Fallback>
          <p:pic>
            <p:nvPicPr>
              <p:cNvPr id="56" name="Entrada de lápiz 55">
                <a:extLst>
                  <a:ext uri="{FF2B5EF4-FFF2-40B4-BE49-F238E27FC236}">
                    <a16:creationId xmlns:a16="http://schemas.microsoft.com/office/drawing/2014/main" id="{4931B015-C02F-E855-BA45-B9C1502226F6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078292" y="3024517"/>
                <a:ext cx="304920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57" name="Entrada de lápiz 56">
                <a:extLst>
                  <a:ext uri="{FF2B5EF4-FFF2-40B4-BE49-F238E27FC236}">
                    <a16:creationId xmlns:a16="http://schemas.microsoft.com/office/drawing/2014/main" id="{52EA5B90-4E9D-6984-09C2-E06524291CBC}"/>
                  </a:ext>
                </a:extLst>
              </p14:cNvPr>
              <p14:cNvContentPartPr/>
              <p14:nvPr/>
            </p14:nvContentPartPr>
            <p14:xfrm>
              <a:off x="7526132" y="3174277"/>
              <a:ext cx="71280" cy="360"/>
            </p14:xfrm>
          </p:contentPart>
        </mc:Choice>
        <mc:Fallback>
          <p:pic>
            <p:nvPicPr>
              <p:cNvPr id="57" name="Entrada de lápiz 56">
                <a:extLst>
                  <a:ext uri="{FF2B5EF4-FFF2-40B4-BE49-F238E27FC236}">
                    <a16:creationId xmlns:a16="http://schemas.microsoft.com/office/drawing/2014/main" id="{52EA5B90-4E9D-6984-09C2-E06524291CB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472132" y="3066637"/>
                <a:ext cx="1789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58" name="Entrada de lápiz 57">
                <a:extLst>
                  <a:ext uri="{FF2B5EF4-FFF2-40B4-BE49-F238E27FC236}">
                    <a16:creationId xmlns:a16="http://schemas.microsoft.com/office/drawing/2014/main" id="{96397E23-C1CB-4F12-98EB-1F2429F1CFD2}"/>
                  </a:ext>
                </a:extLst>
              </p14:cNvPr>
              <p14:cNvContentPartPr/>
              <p14:nvPr/>
            </p14:nvContentPartPr>
            <p14:xfrm>
              <a:off x="7619732" y="3151597"/>
              <a:ext cx="65520" cy="9000"/>
            </p14:xfrm>
          </p:contentPart>
        </mc:Choice>
        <mc:Fallback>
          <p:pic>
            <p:nvPicPr>
              <p:cNvPr id="58" name="Entrada de lápiz 57">
                <a:extLst>
                  <a:ext uri="{FF2B5EF4-FFF2-40B4-BE49-F238E27FC236}">
                    <a16:creationId xmlns:a16="http://schemas.microsoft.com/office/drawing/2014/main" id="{96397E23-C1CB-4F12-98EB-1F2429F1CFD2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566092" y="3043597"/>
                <a:ext cx="17316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59" name="Entrada de lápiz 58">
                <a:extLst>
                  <a:ext uri="{FF2B5EF4-FFF2-40B4-BE49-F238E27FC236}">
                    <a16:creationId xmlns:a16="http://schemas.microsoft.com/office/drawing/2014/main" id="{53AA4E38-9482-C52F-6F06-C421290986FF}"/>
                  </a:ext>
                </a:extLst>
              </p14:cNvPr>
              <p14:cNvContentPartPr/>
              <p14:nvPr/>
            </p14:nvContentPartPr>
            <p14:xfrm>
              <a:off x="7783892" y="3164917"/>
              <a:ext cx="191880" cy="9720"/>
            </p14:xfrm>
          </p:contentPart>
        </mc:Choice>
        <mc:Fallback>
          <p:pic>
            <p:nvPicPr>
              <p:cNvPr id="59" name="Entrada de lápiz 58">
                <a:extLst>
                  <a:ext uri="{FF2B5EF4-FFF2-40B4-BE49-F238E27FC236}">
                    <a16:creationId xmlns:a16="http://schemas.microsoft.com/office/drawing/2014/main" id="{53AA4E38-9482-C52F-6F06-C421290986FF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7729892" y="3056917"/>
                <a:ext cx="299520" cy="22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88" name="Grupo 87">
            <a:extLst>
              <a:ext uri="{FF2B5EF4-FFF2-40B4-BE49-F238E27FC236}">
                <a16:creationId xmlns:a16="http://schemas.microsoft.com/office/drawing/2014/main" id="{1AEB9369-A915-E105-6729-D69A9ED92990}"/>
              </a:ext>
            </a:extLst>
          </p:cNvPr>
          <p:cNvGrpSpPr/>
          <p:nvPr/>
        </p:nvGrpSpPr>
        <p:grpSpPr>
          <a:xfrm>
            <a:off x="8117972" y="2391277"/>
            <a:ext cx="721440" cy="362160"/>
            <a:chOff x="8117972" y="2391277"/>
            <a:chExt cx="721440" cy="362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60" name="Entrada de lápiz 59">
                  <a:extLst>
                    <a:ext uri="{FF2B5EF4-FFF2-40B4-BE49-F238E27FC236}">
                      <a16:creationId xmlns:a16="http://schemas.microsoft.com/office/drawing/2014/main" id="{6B612CB2-79C0-E67F-55E4-73473F8BD8F3}"/>
                    </a:ext>
                  </a:extLst>
                </p14:cNvPr>
                <p14:cNvContentPartPr/>
                <p14:nvPr/>
              </p14:nvContentPartPr>
              <p14:xfrm>
                <a:off x="8117972" y="2501797"/>
                <a:ext cx="57600" cy="243720"/>
              </p14:xfrm>
            </p:contentPart>
          </mc:Choice>
          <mc:Fallback>
            <p:pic>
              <p:nvPicPr>
                <p:cNvPr id="60" name="Entrada de lápiz 59">
                  <a:extLst>
                    <a:ext uri="{FF2B5EF4-FFF2-40B4-BE49-F238E27FC236}">
                      <a16:creationId xmlns:a16="http://schemas.microsoft.com/office/drawing/2014/main" id="{6B612CB2-79C0-E67F-55E4-73473F8BD8F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111852" y="2495677"/>
                  <a:ext cx="698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8C0A3C82-CF51-3467-1E1F-C2A6D1F03458}"/>
                    </a:ext>
                  </a:extLst>
                </p14:cNvPr>
                <p14:cNvContentPartPr/>
                <p14:nvPr/>
              </p14:nvContentPartPr>
              <p14:xfrm>
                <a:off x="8281052" y="2588197"/>
                <a:ext cx="28800" cy="117360"/>
              </p14:xfrm>
            </p:contentPart>
          </mc:Choice>
          <mc:Fallback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8C0A3C82-CF51-3467-1E1F-C2A6D1F03458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274932" y="2582077"/>
                  <a:ext cx="4104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62" name="Entrada de lápiz 61">
                  <a:extLst>
                    <a:ext uri="{FF2B5EF4-FFF2-40B4-BE49-F238E27FC236}">
                      <a16:creationId xmlns:a16="http://schemas.microsoft.com/office/drawing/2014/main" id="{6AF99D80-4966-34F7-D7F1-40937693617E}"/>
                    </a:ext>
                  </a:extLst>
                </p14:cNvPr>
                <p14:cNvContentPartPr/>
                <p14:nvPr/>
              </p14:nvContentPartPr>
              <p14:xfrm>
                <a:off x="8267012" y="2677477"/>
                <a:ext cx="42120" cy="14040"/>
              </p14:xfrm>
            </p:contentPart>
          </mc:Choice>
          <mc:Fallback>
            <p:pic>
              <p:nvPicPr>
                <p:cNvPr id="62" name="Entrada de lápiz 61">
                  <a:extLst>
                    <a:ext uri="{FF2B5EF4-FFF2-40B4-BE49-F238E27FC236}">
                      <a16:creationId xmlns:a16="http://schemas.microsoft.com/office/drawing/2014/main" id="{6AF99D80-4966-34F7-D7F1-40937693617E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260892" y="2671357"/>
                  <a:ext cx="543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63" name="Entrada de lápiz 62">
                  <a:extLst>
                    <a:ext uri="{FF2B5EF4-FFF2-40B4-BE49-F238E27FC236}">
                      <a16:creationId xmlns:a16="http://schemas.microsoft.com/office/drawing/2014/main" id="{A81268F9-7870-8F31-EFBC-91384B767944}"/>
                    </a:ext>
                  </a:extLst>
                </p14:cNvPr>
                <p14:cNvContentPartPr/>
                <p14:nvPr/>
              </p14:nvContentPartPr>
              <p14:xfrm>
                <a:off x="8407412" y="2600437"/>
                <a:ext cx="126720" cy="145440"/>
              </p14:xfrm>
            </p:contentPart>
          </mc:Choice>
          <mc:Fallback>
            <p:pic>
              <p:nvPicPr>
                <p:cNvPr id="63" name="Entrada de lápiz 62">
                  <a:extLst>
                    <a:ext uri="{FF2B5EF4-FFF2-40B4-BE49-F238E27FC236}">
                      <a16:creationId xmlns:a16="http://schemas.microsoft.com/office/drawing/2014/main" id="{A81268F9-7870-8F31-EFBC-91384B767944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401292" y="2594317"/>
                  <a:ext cx="13896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65" name="Entrada de lápiz 64">
                  <a:extLst>
                    <a:ext uri="{FF2B5EF4-FFF2-40B4-BE49-F238E27FC236}">
                      <a16:creationId xmlns:a16="http://schemas.microsoft.com/office/drawing/2014/main" id="{E58402C8-B03C-AA02-FF86-21C3DEEF93A9}"/>
                    </a:ext>
                  </a:extLst>
                </p14:cNvPr>
                <p14:cNvContentPartPr/>
                <p14:nvPr/>
              </p14:nvContentPartPr>
              <p14:xfrm>
                <a:off x="8599652" y="2645437"/>
                <a:ext cx="52920" cy="3960"/>
              </p14:xfrm>
            </p:contentPart>
          </mc:Choice>
          <mc:Fallback>
            <p:pic>
              <p:nvPicPr>
                <p:cNvPr id="65" name="Entrada de lápiz 64">
                  <a:extLst>
                    <a:ext uri="{FF2B5EF4-FFF2-40B4-BE49-F238E27FC236}">
                      <a16:creationId xmlns:a16="http://schemas.microsoft.com/office/drawing/2014/main" id="{E58402C8-B03C-AA02-FF86-21C3DEEF93A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593532" y="2639317"/>
                  <a:ext cx="6516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66" name="Entrada de lápiz 65">
                  <a:extLst>
                    <a:ext uri="{FF2B5EF4-FFF2-40B4-BE49-F238E27FC236}">
                      <a16:creationId xmlns:a16="http://schemas.microsoft.com/office/drawing/2014/main" id="{3D8B8E62-DC27-A0E4-F54A-98722D1EB516}"/>
                    </a:ext>
                  </a:extLst>
                </p14:cNvPr>
                <p14:cNvContentPartPr/>
                <p14:nvPr/>
              </p14:nvContentPartPr>
              <p14:xfrm>
                <a:off x="8593172" y="2699437"/>
                <a:ext cx="60120" cy="20520"/>
              </p14:xfrm>
            </p:contentPart>
          </mc:Choice>
          <mc:Fallback>
            <p:pic>
              <p:nvPicPr>
                <p:cNvPr id="66" name="Entrada de lápiz 65">
                  <a:extLst>
                    <a:ext uri="{FF2B5EF4-FFF2-40B4-BE49-F238E27FC236}">
                      <a16:creationId xmlns:a16="http://schemas.microsoft.com/office/drawing/2014/main" id="{3D8B8E62-DC27-A0E4-F54A-98722D1EB516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587052" y="2693317"/>
                  <a:ext cx="72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7" name="Entrada de lápiz 66">
                  <a:extLst>
                    <a:ext uri="{FF2B5EF4-FFF2-40B4-BE49-F238E27FC236}">
                      <a16:creationId xmlns:a16="http://schemas.microsoft.com/office/drawing/2014/main" id="{8AB4AF00-F07C-6E32-C57C-308FA11B9477}"/>
                    </a:ext>
                  </a:extLst>
                </p14:cNvPr>
                <p14:cNvContentPartPr/>
                <p14:nvPr/>
              </p14:nvContentPartPr>
              <p14:xfrm>
                <a:off x="8754812" y="2620957"/>
                <a:ext cx="69840" cy="70920"/>
              </p14:xfrm>
            </p:contentPart>
          </mc:Choice>
          <mc:Fallback>
            <p:pic>
              <p:nvPicPr>
                <p:cNvPr id="67" name="Entrada de lápiz 66">
                  <a:extLst>
                    <a:ext uri="{FF2B5EF4-FFF2-40B4-BE49-F238E27FC236}">
                      <a16:creationId xmlns:a16="http://schemas.microsoft.com/office/drawing/2014/main" id="{8AB4AF00-F07C-6E32-C57C-308FA11B947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748692" y="2614837"/>
                  <a:ext cx="8208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8" name="Entrada de lápiz 67">
                  <a:extLst>
                    <a:ext uri="{FF2B5EF4-FFF2-40B4-BE49-F238E27FC236}">
                      <a16:creationId xmlns:a16="http://schemas.microsoft.com/office/drawing/2014/main" id="{97444C37-93AC-0675-AC0F-BBC90A79CA51}"/>
                    </a:ext>
                  </a:extLst>
                </p14:cNvPr>
                <p14:cNvContentPartPr/>
                <p14:nvPr/>
              </p14:nvContentPartPr>
              <p14:xfrm>
                <a:off x="8805572" y="2700877"/>
                <a:ext cx="33840" cy="52560"/>
              </p14:xfrm>
            </p:contentPart>
          </mc:Choice>
          <mc:Fallback>
            <p:pic>
              <p:nvPicPr>
                <p:cNvPr id="68" name="Entrada de lápiz 67">
                  <a:extLst>
                    <a:ext uri="{FF2B5EF4-FFF2-40B4-BE49-F238E27FC236}">
                      <a16:creationId xmlns:a16="http://schemas.microsoft.com/office/drawing/2014/main" id="{97444C37-93AC-0675-AC0F-BBC90A79CA5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799452" y="2694757"/>
                  <a:ext cx="4608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85" name="Entrada de lápiz 84">
                  <a:extLst>
                    <a:ext uri="{FF2B5EF4-FFF2-40B4-BE49-F238E27FC236}">
                      <a16:creationId xmlns:a16="http://schemas.microsoft.com/office/drawing/2014/main" id="{83FAD728-63A0-D5D1-C16E-664E847FEAB0}"/>
                    </a:ext>
                  </a:extLst>
                </p14:cNvPr>
                <p14:cNvContentPartPr/>
                <p14:nvPr/>
              </p14:nvContentPartPr>
              <p14:xfrm>
                <a:off x="8207612" y="2391277"/>
                <a:ext cx="312840" cy="145440"/>
              </p14:xfrm>
            </p:contentPart>
          </mc:Choice>
          <mc:Fallback>
            <p:pic>
              <p:nvPicPr>
                <p:cNvPr id="85" name="Entrada de lápiz 84">
                  <a:extLst>
                    <a:ext uri="{FF2B5EF4-FFF2-40B4-BE49-F238E27FC236}">
                      <a16:creationId xmlns:a16="http://schemas.microsoft.com/office/drawing/2014/main" id="{83FAD728-63A0-D5D1-C16E-664E847FEAB0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201492" y="2385157"/>
                  <a:ext cx="325080" cy="15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786E8F36-296A-EAA2-E536-569050AEF6EA}"/>
              </a:ext>
            </a:extLst>
          </p:cNvPr>
          <p:cNvGrpSpPr/>
          <p:nvPr/>
        </p:nvGrpSpPr>
        <p:grpSpPr>
          <a:xfrm>
            <a:off x="9639692" y="2427997"/>
            <a:ext cx="537840" cy="316080"/>
            <a:chOff x="9639692" y="2427997"/>
            <a:chExt cx="537840" cy="31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9" name="Entrada de lápiz 68">
                  <a:extLst>
                    <a:ext uri="{FF2B5EF4-FFF2-40B4-BE49-F238E27FC236}">
                      <a16:creationId xmlns:a16="http://schemas.microsoft.com/office/drawing/2014/main" id="{B17B0118-8BE9-60E5-CEE1-0DA46BD7948B}"/>
                    </a:ext>
                  </a:extLst>
                </p14:cNvPr>
                <p14:cNvContentPartPr/>
                <p14:nvPr/>
              </p14:nvContentPartPr>
              <p14:xfrm>
                <a:off x="9639692" y="2582077"/>
                <a:ext cx="113400" cy="162000"/>
              </p14:xfrm>
            </p:contentPart>
          </mc:Choice>
          <mc:Fallback>
            <p:pic>
              <p:nvPicPr>
                <p:cNvPr id="69" name="Entrada de lápiz 68">
                  <a:extLst>
                    <a:ext uri="{FF2B5EF4-FFF2-40B4-BE49-F238E27FC236}">
                      <a16:creationId xmlns:a16="http://schemas.microsoft.com/office/drawing/2014/main" id="{B17B0118-8BE9-60E5-CEE1-0DA46BD7948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633572" y="2575957"/>
                  <a:ext cx="12564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70" name="Entrada de lápiz 69">
                  <a:extLst>
                    <a:ext uri="{FF2B5EF4-FFF2-40B4-BE49-F238E27FC236}">
                      <a16:creationId xmlns:a16="http://schemas.microsoft.com/office/drawing/2014/main" id="{24F6BCC5-CC90-FB8F-844B-5D09BA61FDC8}"/>
                    </a:ext>
                  </a:extLst>
                </p14:cNvPr>
                <p14:cNvContentPartPr/>
                <p14:nvPr/>
              </p14:nvContentPartPr>
              <p14:xfrm>
                <a:off x="9806732" y="2608717"/>
                <a:ext cx="9720" cy="55440"/>
              </p14:xfrm>
            </p:contentPart>
          </mc:Choice>
          <mc:Fallback>
            <p:pic>
              <p:nvPicPr>
                <p:cNvPr id="70" name="Entrada de lápiz 69">
                  <a:extLst>
                    <a:ext uri="{FF2B5EF4-FFF2-40B4-BE49-F238E27FC236}">
                      <a16:creationId xmlns:a16="http://schemas.microsoft.com/office/drawing/2014/main" id="{24F6BCC5-CC90-FB8F-844B-5D09BA61FDC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800612" y="2602597"/>
                  <a:ext cx="2196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76" name="Entrada de lápiz 75">
                  <a:extLst>
                    <a:ext uri="{FF2B5EF4-FFF2-40B4-BE49-F238E27FC236}">
                      <a16:creationId xmlns:a16="http://schemas.microsoft.com/office/drawing/2014/main" id="{CD4DCE63-3EDF-9855-F2F6-CFA2C10C97A6}"/>
                    </a:ext>
                  </a:extLst>
                </p14:cNvPr>
                <p14:cNvContentPartPr/>
                <p14:nvPr/>
              </p14:nvContentPartPr>
              <p14:xfrm>
                <a:off x="9786212" y="2644357"/>
                <a:ext cx="15480" cy="4680"/>
              </p14:xfrm>
            </p:contentPart>
          </mc:Choice>
          <mc:Fallback>
            <p:pic>
              <p:nvPicPr>
                <p:cNvPr id="76" name="Entrada de lápiz 75">
                  <a:extLst>
                    <a:ext uri="{FF2B5EF4-FFF2-40B4-BE49-F238E27FC236}">
                      <a16:creationId xmlns:a16="http://schemas.microsoft.com/office/drawing/2014/main" id="{CD4DCE63-3EDF-9855-F2F6-CFA2C10C97A6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9780092" y="2638237"/>
                  <a:ext cx="2772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78" name="Entrada de lápiz 77">
                  <a:extLst>
                    <a:ext uri="{FF2B5EF4-FFF2-40B4-BE49-F238E27FC236}">
                      <a16:creationId xmlns:a16="http://schemas.microsoft.com/office/drawing/2014/main" id="{E3436A6F-1C4D-A0D5-7865-BA9EAA50D6C1}"/>
                    </a:ext>
                  </a:extLst>
                </p14:cNvPr>
                <p14:cNvContentPartPr/>
                <p14:nvPr/>
              </p14:nvContentPartPr>
              <p14:xfrm>
                <a:off x="9893492" y="2551837"/>
                <a:ext cx="22680" cy="160200"/>
              </p14:xfrm>
            </p:contentPart>
          </mc:Choice>
          <mc:Fallback>
            <p:pic>
              <p:nvPicPr>
                <p:cNvPr id="78" name="Entrada de lápiz 77">
                  <a:extLst>
                    <a:ext uri="{FF2B5EF4-FFF2-40B4-BE49-F238E27FC236}">
                      <a16:creationId xmlns:a16="http://schemas.microsoft.com/office/drawing/2014/main" id="{E3436A6F-1C4D-A0D5-7865-BA9EAA50D6C1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887372" y="2545717"/>
                  <a:ext cx="3492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81" name="Entrada de lápiz 80">
                  <a:extLst>
                    <a:ext uri="{FF2B5EF4-FFF2-40B4-BE49-F238E27FC236}">
                      <a16:creationId xmlns:a16="http://schemas.microsoft.com/office/drawing/2014/main" id="{56AB13A9-6384-AF68-B8EF-18C323DFD6DA}"/>
                    </a:ext>
                  </a:extLst>
                </p14:cNvPr>
                <p14:cNvContentPartPr/>
                <p14:nvPr/>
              </p14:nvContentPartPr>
              <p14:xfrm>
                <a:off x="9978452" y="2616277"/>
                <a:ext cx="17280" cy="4680"/>
              </p14:xfrm>
            </p:contentPart>
          </mc:Choice>
          <mc:Fallback>
            <p:pic>
              <p:nvPicPr>
                <p:cNvPr id="81" name="Entrada de lápiz 80">
                  <a:extLst>
                    <a:ext uri="{FF2B5EF4-FFF2-40B4-BE49-F238E27FC236}">
                      <a16:creationId xmlns:a16="http://schemas.microsoft.com/office/drawing/2014/main" id="{56AB13A9-6384-AF68-B8EF-18C323DFD6DA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972332" y="2610157"/>
                  <a:ext cx="2952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82" name="Entrada de lápiz 81">
                  <a:extLst>
                    <a:ext uri="{FF2B5EF4-FFF2-40B4-BE49-F238E27FC236}">
                      <a16:creationId xmlns:a16="http://schemas.microsoft.com/office/drawing/2014/main" id="{70CEB926-782D-2BD6-0748-7B197CFF5E64}"/>
                    </a:ext>
                  </a:extLst>
                </p14:cNvPr>
                <p14:cNvContentPartPr/>
                <p14:nvPr/>
              </p14:nvContentPartPr>
              <p14:xfrm>
                <a:off x="9983132" y="2659117"/>
                <a:ext cx="34200" cy="9360"/>
              </p14:xfrm>
            </p:contentPart>
          </mc:Choice>
          <mc:Fallback>
            <p:pic>
              <p:nvPicPr>
                <p:cNvPr id="82" name="Entrada de lápiz 81">
                  <a:extLst>
                    <a:ext uri="{FF2B5EF4-FFF2-40B4-BE49-F238E27FC236}">
                      <a16:creationId xmlns:a16="http://schemas.microsoft.com/office/drawing/2014/main" id="{70CEB926-782D-2BD6-0748-7B197CFF5E64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9977012" y="2652997"/>
                  <a:ext cx="4644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83" name="Entrada de lápiz 82">
                  <a:extLst>
                    <a:ext uri="{FF2B5EF4-FFF2-40B4-BE49-F238E27FC236}">
                      <a16:creationId xmlns:a16="http://schemas.microsoft.com/office/drawing/2014/main" id="{FCD192B5-DCA5-DD9F-ECA3-0227ADA36141}"/>
                    </a:ext>
                  </a:extLst>
                </p14:cNvPr>
                <p14:cNvContentPartPr/>
                <p14:nvPr/>
              </p14:nvContentPartPr>
              <p14:xfrm>
                <a:off x="10072412" y="2542117"/>
                <a:ext cx="105120" cy="174240"/>
              </p14:xfrm>
            </p:contentPart>
          </mc:Choice>
          <mc:Fallback>
            <p:pic>
              <p:nvPicPr>
                <p:cNvPr id="83" name="Entrada de lápiz 82">
                  <a:extLst>
                    <a:ext uri="{FF2B5EF4-FFF2-40B4-BE49-F238E27FC236}">
                      <a16:creationId xmlns:a16="http://schemas.microsoft.com/office/drawing/2014/main" id="{FCD192B5-DCA5-DD9F-ECA3-0227ADA36141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0066292" y="2535997"/>
                  <a:ext cx="1173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86" name="Entrada de lápiz 85">
                  <a:extLst>
                    <a:ext uri="{FF2B5EF4-FFF2-40B4-BE49-F238E27FC236}">
                      <a16:creationId xmlns:a16="http://schemas.microsoft.com/office/drawing/2014/main" id="{3E724E62-467C-C450-E0A6-2938434D06B9}"/>
                    </a:ext>
                  </a:extLst>
                </p14:cNvPr>
                <p14:cNvContentPartPr/>
                <p14:nvPr/>
              </p14:nvContentPartPr>
              <p14:xfrm>
                <a:off x="9664172" y="2427997"/>
                <a:ext cx="240120" cy="118440"/>
              </p14:xfrm>
            </p:contentPart>
          </mc:Choice>
          <mc:Fallback>
            <p:pic>
              <p:nvPicPr>
                <p:cNvPr id="86" name="Entrada de lápiz 85">
                  <a:extLst>
                    <a:ext uri="{FF2B5EF4-FFF2-40B4-BE49-F238E27FC236}">
                      <a16:creationId xmlns:a16="http://schemas.microsoft.com/office/drawing/2014/main" id="{3E724E62-467C-C450-E0A6-2938434D06B9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9658052" y="2421877"/>
                  <a:ext cx="252360" cy="130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89" name="Entrada de lápiz 88">
                <a:extLst>
                  <a:ext uri="{FF2B5EF4-FFF2-40B4-BE49-F238E27FC236}">
                    <a16:creationId xmlns:a16="http://schemas.microsoft.com/office/drawing/2014/main" id="{5BA4717F-8E43-681B-B4BA-5859AB85C26B}"/>
                  </a:ext>
                </a:extLst>
              </p14:cNvPr>
              <p14:cNvContentPartPr/>
              <p14:nvPr/>
            </p14:nvContentPartPr>
            <p14:xfrm>
              <a:off x="7497692" y="3314317"/>
              <a:ext cx="498960" cy="10440"/>
            </p14:xfrm>
          </p:contentPart>
        </mc:Choice>
        <mc:Fallback>
          <p:pic>
            <p:nvPicPr>
              <p:cNvPr id="89" name="Entrada de lápiz 88">
                <a:extLst>
                  <a:ext uri="{FF2B5EF4-FFF2-40B4-BE49-F238E27FC236}">
                    <a16:creationId xmlns:a16="http://schemas.microsoft.com/office/drawing/2014/main" id="{5BA4717F-8E43-681B-B4BA-5859AB85C26B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7491572" y="3308197"/>
                <a:ext cx="51120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90" name="Entrada de lápiz 89">
                <a:extLst>
                  <a:ext uri="{FF2B5EF4-FFF2-40B4-BE49-F238E27FC236}">
                    <a16:creationId xmlns:a16="http://schemas.microsoft.com/office/drawing/2014/main" id="{A78F7EED-8A4B-4398-3256-1617F18A3620}"/>
                  </a:ext>
                </a:extLst>
              </p14:cNvPr>
              <p14:cNvContentPartPr/>
              <p14:nvPr/>
            </p14:nvContentPartPr>
            <p14:xfrm>
              <a:off x="8486972" y="3282997"/>
              <a:ext cx="567360" cy="33120"/>
            </p14:xfrm>
          </p:contentPart>
        </mc:Choice>
        <mc:Fallback>
          <p:pic>
            <p:nvPicPr>
              <p:cNvPr id="90" name="Entrada de lápiz 89">
                <a:extLst>
                  <a:ext uri="{FF2B5EF4-FFF2-40B4-BE49-F238E27FC236}">
                    <a16:creationId xmlns:a16="http://schemas.microsoft.com/office/drawing/2014/main" id="{A78F7EED-8A4B-4398-3256-1617F18A3620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8480852" y="3276877"/>
                <a:ext cx="57960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91" name="Entrada de lápiz 90">
                <a:extLst>
                  <a:ext uri="{FF2B5EF4-FFF2-40B4-BE49-F238E27FC236}">
                    <a16:creationId xmlns:a16="http://schemas.microsoft.com/office/drawing/2014/main" id="{52C248FF-B67E-47DC-B153-0A2A039ACBA7}"/>
                  </a:ext>
                </a:extLst>
              </p14:cNvPr>
              <p14:cNvContentPartPr/>
              <p14:nvPr/>
            </p14:nvContentPartPr>
            <p14:xfrm>
              <a:off x="8927972" y="4023517"/>
              <a:ext cx="454320" cy="46800"/>
            </p14:xfrm>
          </p:contentPart>
        </mc:Choice>
        <mc:Fallback>
          <p:pic>
            <p:nvPicPr>
              <p:cNvPr id="91" name="Entrada de lápiz 90">
                <a:extLst>
                  <a:ext uri="{FF2B5EF4-FFF2-40B4-BE49-F238E27FC236}">
                    <a16:creationId xmlns:a16="http://schemas.microsoft.com/office/drawing/2014/main" id="{52C248FF-B67E-47DC-B153-0A2A039ACBA7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8921852" y="4017397"/>
                <a:ext cx="46656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92" name="Entrada de lápiz 91">
                <a:extLst>
                  <a:ext uri="{FF2B5EF4-FFF2-40B4-BE49-F238E27FC236}">
                    <a16:creationId xmlns:a16="http://schemas.microsoft.com/office/drawing/2014/main" id="{597E2225-469E-3E85-B686-FA84B2CDF3F4}"/>
                  </a:ext>
                </a:extLst>
              </p14:cNvPr>
              <p14:cNvContentPartPr/>
              <p14:nvPr/>
            </p14:nvContentPartPr>
            <p14:xfrm>
              <a:off x="6968492" y="2907517"/>
              <a:ext cx="441360" cy="455760"/>
            </p14:xfrm>
          </p:contentPart>
        </mc:Choice>
        <mc:Fallback>
          <p:pic>
            <p:nvPicPr>
              <p:cNvPr id="92" name="Entrada de lápiz 91">
                <a:extLst>
                  <a:ext uri="{FF2B5EF4-FFF2-40B4-BE49-F238E27FC236}">
                    <a16:creationId xmlns:a16="http://schemas.microsoft.com/office/drawing/2014/main" id="{597E2225-469E-3E85-B686-FA84B2CDF3F4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6962372" y="2901397"/>
                <a:ext cx="453600" cy="46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95" name="Grupo 94">
            <a:extLst>
              <a:ext uri="{FF2B5EF4-FFF2-40B4-BE49-F238E27FC236}">
                <a16:creationId xmlns:a16="http://schemas.microsoft.com/office/drawing/2014/main" id="{DB316976-F872-4F15-AD85-3D2076A8954D}"/>
              </a:ext>
            </a:extLst>
          </p:cNvPr>
          <p:cNvGrpSpPr/>
          <p:nvPr/>
        </p:nvGrpSpPr>
        <p:grpSpPr>
          <a:xfrm>
            <a:off x="8243612" y="2897797"/>
            <a:ext cx="135720" cy="444600"/>
            <a:chOff x="8243612" y="2897797"/>
            <a:chExt cx="135720" cy="44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93" name="Entrada de lápiz 92">
                  <a:extLst>
                    <a:ext uri="{FF2B5EF4-FFF2-40B4-BE49-F238E27FC236}">
                      <a16:creationId xmlns:a16="http://schemas.microsoft.com/office/drawing/2014/main" id="{8BB986C9-DE10-64BD-8995-EF65554292D0}"/>
                    </a:ext>
                  </a:extLst>
                </p14:cNvPr>
                <p14:cNvContentPartPr/>
                <p14:nvPr/>
              </p14:nvContentPartPr>
              <p14:xfrm>
                <a:off x="8243612" y="2897797"/>
                <a:ext cx="135720" cy="33480"/>
              </p14:xfrm>
            </p:contentPart>
          </mc:Choice>
          <mc:Fallback>
            <p:pic>
              <p:nvPicPr>
                <p:cNvPr id="93" name="Entrada de lápiz 92">
                  <a:extLst>
                    <a:ext uri="{FF2B5EF4-FFF2-40B4-BE49-F238E27FC236}">
                      <a16:creationId xmlns:a16="http://schemas.microsoft.com/office/drawing/2014/main" id="{8BB986C9-DE10-64BD-8995-EF65554292D0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237492" y="2891677"/>
                  <a:ext cx="14796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94" name="Entrada de lápiz 93">
                  <a:extLst>
                    <a:ext uri="{FF2B5EF4-FFF2-40B4-BE49-F238E27FC236}">
                      <a16:creationId xmlns:a16="http://schemas.microsoft.com/office/drawing/2014/main" id="{9F1BE013-7696-FA12-6AC2-64389E007207}"/>
                    </a:ext>
                  </a:extLst>
                </p14:cNvPr>
                <p14:cNvContentPartPr/>
                <p14:nvPr/>
              </p14:nvContentPartPr>
              <p14:xfrm>
                <a:off x="8261972" y="2921197"/>
                <a:ext cx="98280" cy="421200"/>
              </p14:xfrm>
            </p:contentPart>
          </mc:Choice>
          <mc:Fallback>
            <p:pic>
              <p:nvPicPr>
                <p:cNvPr id="94" name="Entrada de lápiz 93">
                  <a:extLst>
                    <a:ext uri="{FF2B5EF4-FFF2-40B4-BE49-F238E27FC236}">
                      <a16:creationId xmlns:a16="http://schemas.microsoft.com/office/drawing/2014/main" id="{9F1BE013-7696-FA12-6AC2-64389E007207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255852" y="2915077"/>
                  <a:ext cx="110520" cy="43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96" name="Entrada de lápiz 95">
                <a:extLst>
                  <a:ext uri="{FF2B5EF4-FFF2-40B4-BE49-F238E27FC236}">
                    <a16:creationId xmlns:a16="http://schemas.microsoft.com/office/drawing/2014/main" id="{8E75EA6E-0BA5-B0C6-718E-716C4E788C18}"/>
                  </a:ext>
                </a:extLst>
              </p14:cNvPr>
              <p14:cNvContentPartPr/>
              <p14:nvPr/>
            </p14:nvContentPartPr>
            <p14:xfrm>
              <a:off x="10439612" y="3786997"/>
              <a:ext cx="170280" cy="102960"/>
            </p14:xfrm>
          </p:contentPart>
        </mc:Choice>
        <mc:Fallback>
          <p:pic>
            <p:nvPicPr>
              <p:cNvPr id="96" name="Entrada de lápiz 95">
                <a:extLst>
                  <a:ext uri="{FF2B5EF4-FFF2-40B4-BE49-F238E27FC236}">
                    <a16:creationId xmlns:a16="http://schemas.microsoft.com/office/drawing/2014/main" id="{8E75EA6E-0BA5-B0C6-718E-716C4E788C18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0433492" y="3780877"/>
                <a:ext cx="18252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97" name="Entrada de lápiz 96">
                <a:extLst>
                  <a:ext uri="{FF2B5EF4-FFF2-40B4-BE49-F238E27FC236}">
                    <a16:creationId xmlns:a16="http://schemas.microsoft.com/office/drawing/2014/main" id="{C48BE573-4DA8-661E-98F3-93788F3FB946}"/>
                  </a:ext>
                </a:extLst>
              </p14:cNvPr>
              <p14:cNvContentPartPr/>
              <p14:nvPr/>
            </p14:nvContentPartPr>
            <p14:xfrm>
              <a:off x="5425172" y="4832188"/>
              <a:ext cx="176040" cy="7200"/>
            </p14:xfrm>
          </p:contentPart>
        </mc:Choice>
        <mc:Fallback>
          <p:pic>
            <p:nvPicPr>
              <p:cNvPr id="97" name="Entrada de lápiz 96">
                <a:extLst>
                  <a:ext uri="{FF2B5EF4-FFF2-40B4-BE49-F238E27FC236}">
                    <a16:creationId xmlns:a16="http://schemas.microsoft.com/office/drawing/2014/main" id="{C48BE573-4DA8-661E-98F3-93788F3FB946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5371532" y="4724548"/>
                <a:ext cx="28368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98" name="Entrada de lápiz 97">
                <a:extLst>
                  <a:ext uri="{FF2B5EF4-FFF2-40B4-BE49-F238E27FC236}">
                    <a16:creationId xmlns:a16="http://schemas.microsoft.com/office/drawing/2014/main" id="{F4E72683-B867-86EF-5DC6-2465E310A821}"/>
                  </a:ext>
                </a:extLst>
              </p14:cNvPr>
              <p14:cNvContentPartPr/>
              <p14:nvPr/>
            </p14:nvContentPartPr>
            <p14:xfrm>
              <a:off x="5823692" y="4810948"/>
              <a:ext cx="383400" cy="19440"/>
            </p14:xfrm>
          </p:contentPart>
        </mc:Choice>
        <mc:Fallback>
          <p:pic>
            <p:nvPicPr>
              <p:cNvPr id="98" name="Entrada de lápiz 97">
                <a:extLst>
                  <a:ext uri="{FF2B5EF4-FFF2-40B4-BE49-F238E27FC236}">
                    <a16:creationId xmlns:a16="http://schemas.microsoft.com/office/drawing/2014/main" id="{F4E72683-B867-86EF-5DC6-2465E310A821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5770052" y="4702948"/>
                <a:ext cx="49104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99" name="Entrada de lápiz 98">
                <a:extLst>
                  <a:ext uri="{FF2B5EF4-FFF2-40B4-BE49-F238E27FC236}">
                    <a16:creationId xmlns:a16="http://schemas.microsoft.com/office/drawing/2014/main" id="{80874422-3EAA-459E-7FC6-8F22016D9FC7}"/>
                  </a:ext>
                </a:extLst>
              </p14:cNvPr>
              <p14:cNvContentPartPr/>
              <p14:nvPr/>
            </p14:nvContentPartPr>
            <p14:xfrm>
              <a:off x="6410132" y="4815628"/>
              <a:ext cx="300240" cy="5400"/>
            </p14:xfrm>
          </p:contentPart>
        </mc:Choice>
        <mc:Fallback>
          <p:pic>
            <p:nvPicPr>
              <p:cNvPr id="99" name="Entrada de lápiz 98">
                <a:extLst>
                  <a:ext uri="{FF2B5EF4-FFF2-40B4-BE49-F238E27FC236}">
                    <a16:creationId xmlns:a16="http://schemas.microsoft.com/office/drawing/2014/main" id="{80874422-3EAA-459E-7FC6-8F22016D9FC7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6356132" y="4707628"/>
                <a:ext cx="40788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100" name="Entrada de lápiz 99">
                <a:extLst>
                  <a:ext uri="{FF2B5EF4-FFF2-40B4-BE49-F238E27FC236}">
                    <a16:creationId xmlns:a16="http://schemas.microsoft.com/office/drawing/2014/main" id="{2FAA7E3C-CD4A-265E-40D5-F58615D79711}"/>
                  </a:ext>
                </a:extLst>
              </p14:cNvPr>
              <p14:cNvContentPartPr/>
              <p14:nvPr/>
            </p14:nvContentPartPr>
            <p14:xfrm>
              <a:off x="7014932" y="4820308"/>
              <a:ext cx="482400" cy="360"/>
            </p14:xfrm>
          </p:contentPart>
        </mc:Choice>
        <mc:Fallback>
          <p:pic>
            <p:nvPicPr>
              <p:cNvPr id="100" name="Entrada de lápiz 99">
                <a:extLst>
                  <a:ext uri="{FF2B5EF4-FFF2-40B4-BE49-F238E27FC236}">
                    <a16:creationId xmlns:a16="http://schemas.microsoft.com/office/drawing/2014/main" id="{2FAA7E3C-CD4A-265E-40D5-F58615D79711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6961292" y="4712668"/>
                <a:ext cx="5900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101" name="Entrada de lápiz 100">
                <a:extLst>
                  <a:ext uri="{FF2B5EF4-FFF2-40B4-BE49-F238E27FC236}">
                    <a16:creationId xmlns:a16="http://schemas.microsoft.com/office/drawing/2014/main" id="{C93D93B5-A948-627E-2A23-81EE08ED64B1}"/>
                  </a:ext>
                </a:extLst>
              </p14:cNvPr>
              <p14:cNvContentPartPr/>
              <p14:nvPr/>
            </p14:nvContentPartPr>
            <p14:xfrm>
              <a:off x="5406452" y="5045308"/>
              <a:ext cx="872640" cy="9720"/>
            </p14:xfrm>
          </p:contentPart>
        </mc:Choice>
        <mc:Fallback>
          <p:pic>
            <p:nvPicPr>
              <p:cNvPr id="101" name="Entrada de lápiz 100">
                <a:extLst>
                  <a:ext uri="{FF2B5EF4-FFF2-40B4-BE49-F238E27FC236}">
                    <a16:creationId xmlns:a16="http://schemas.microsoft.com/office/drawing/2014/main" id="{C93D93B5-A948-627E-2A23-81EE08ED64B1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5400332" y="5039188"/>
                <a:ext cx="88488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106" name="Entrada de lápiz 105">
                <a:extLst>
                  <a:ext uri="{FF2B5EF4-FFF2-40B4-BE49-F238E27FC236}">
                    <a16:creationId xmlns:a16="http://schemas.microsoft.com/office/drawing/2014/main" id="{70DC5BB7-1B19-3396-20ED-A4A3B6B749C2}"/>
                  </a:ext>
                </a:extLst>
              </p14:cNvPr>
              <p14:cNvContentPartPr/>
              <p14:nvPr/>
            </p14:nvContentPartPr>
            <p14:xfrm>
              <a:off x="6405092" y="4892308"/>
              <a:ext cx="62280" cy="69120"/>
            </p14:xfrm>
          </p:contentPart>
        </mc:Choice>
        <mc:Fallback>
          <p:pic>
            <p:nvPicPr>
              <p:cNvPr id="106" name="Entrada de lápiz 105">
                <a:extLst>
                  <a:ext uri="{FF2B5EF4-FFF2-40B4-BE49-F238E27FC236}">
                    <a16:creationId xmlns:a16="http://schemas.microsoft.com/office/drawing/2014/main" id="{70DC5BB7-1B19-3396-20ED-A4A3B6B749C2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6398972" y="4886188"/>
                <a:ext cx="7452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107" name="Entrada de lápiz 106">
                <a:extLst>
                  <a:ext uri="{FF2B5EF4-FFF2-40B4-BE49-F238E27FC236}">
                    <a16:creationId xmlns:a16="http://schemas.microsoft.com/office/drawing/2014/main" id="{6A7C7D1E-0A18-A8EF-F521-596D81E325A3}"/>
                  </a:ext>
                </a:extLst>
              </p14:cNvPr>
              <p14:cNvContentPartPr/>
              <p14:nvPr/>
            </p14:nvContentPartPr>
            <p14:xfrm>
              <a:off x="7421732" y="4902388"/>
              <a:ext cx="80280" cy="75960"/>
            </p14:xfrm>
          </p:contentPart>
        </mc:Choice>
        <mc:Fallback>
          <p:pic>
            <p:nvPicPr>
              <p:cNvPr id="107" name="Entrada de lápiz 106">
                <a:extLst>
                  <a:ext uri="{FF2B5EF4-FFF2-40B4-BE49-F238E27FC236}">
                    <a16:creationId xmlns:a16="http://schemas.microsoft.com/office/drawing/2014/main" id="{6A7C7D1E-0A18-A8EF-F521-596D81E325A3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7415612" y="4896268"/>
                <a:ext cx="92520" cy="88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9" name="Grupo 108">
            <a:extLst>
              <a:ext uri="{FF2B5EF4-FFF2-40B4-BE49-F238E27FC236}">
                <a16:creationId xmlns:a16="http://schemas.microsoft.com/office/drawing/2014/main" id="{60272016-8537-6115-F55A-0A0ACF959870}"/>
              </a:ext>
            </a:extLst>
          </p:cNvPr>
          <p:cNvGrpSpPr/>
          <p:nvPr/>
        </p:nvGrpSpPr>
        <p:grpSpPr>
          <a:xfrm>
            <a:off x="5326892" y="4562188"/>
            <a:ext cx="971280" cy="520920"/>
            <a:chOff x="5326892" y="4562188"/>
            <a:chExt cx="971280" cy="52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02" name="Entrada de lápiz 101">
                  <a:extLst>
                    <a:ext uri="{FF2B5EF4-FFF2-40B4-BE49-F238E27FC236}">
                      <a16:creationId xmlns:a16="http://schemas.microsoft.com/office/drawing/2014/main" id="{A870DB82-E957-9351-02E9-A03C2EB69467}"/>
                    </a:ext>
                  </a:extLst>
                </p14:cNvPr>
                <p14:cNvContentPartPr/>
                <p14:nvPr/>
              </p14:nvContentPartPr>
              <p14:xfrm>
                <a:off x="5453612" y="4657228"/>
                <a:ext cx="174960" cy="352440"/>
              </p14:xfrm>
            </p:contentPart>
          </mc:Choice>
          <mc:Fallback>
            <p:pic>
              <p:nvPicPr>
                <p:cNvPr id="102" name="Entrada de lápiz 101">
                  <a:extLst>
                    <a:ext uri="{FF2B5EF4-FFF2-40B4-BE49-F238E27FC236}">
                      <a16:creationId xmlns:a16="http://schemas.microsoft.com/office/drawing/2014/main" id="{A870DB82-E957-9351-02E9-A03C2EB69467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5447492" y="4651108"/>
                  <a:ext cx="18720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103" name="Entrada de lápiz 102">
                  <a:extLst>
                    <a:ext uri="{FF2B5EF4-FFF2-40B4-BE49-F238E27FC236}">
                      <a16:creationId xmlns:a16="http://schemas.microsoft.com/office/drawing/2014/main" id="{DF7C8787-E4A1-B048-83E0-93BBD0DFA578}"/>
                    </a:ext>
                  </a:extLst>
                </p14:cNvPr>
                <p14:cNvContentPartPr/>
                <p14:nvPr/>
              </p14:nvContentPartPr>
              <p14:xfrm>
                <a:off x="6123932" y="4684228"/>
                <a:ext cx="98280" cy="11160"/>
              </p14:xfrm>
            </p:contentPart>
          </mc:Choice>
          <mc:Fallback>
            <p:pic>
              <p:nvPicPr>
                <p:cNvPr id="103" name="Entrada de lápiz 102">
                  <a:extLst>
                    <a:ext uri="{FF2B5EF4-FFF2-40B4-BE49-F238E27FC236}">
                      <a16:creationId xmlns:a16="http://schemas.microsoft.com/office/drawing/2014/main" id="{DF7C8787-E4A1-B048-83E0-93BBD0DFA578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117812" y="4678108"/>
                  <a:ext cx="11052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104" name="Entrada de lápiz 103">
                  <a:extLst>
                    <a:ext uri="{FF2B5EF4-FFF2-40B4-BE49-F238E27FC236}">
                      <a16:creationId xmlns:a16="http://schemas.microsoft.com/office/drawing/2014/main" id="{B64BE48E-0BBF-1919-D560-9496CC7A3659}"/>
                    </a:ext>
                  </a:extLst>
                </p14:cNvPr>
                <p14:cNvContentPartPr/>
                <p14:nvPr/>
              </p14:nvContentPartPr>
              <p14:xfrm>
                <a:off x="6115652" y="4698628"/>
                <a:ext cx="135360" cy="315360"/>
              </p14:xfrm>
            </p:contentPart>
          </mc:Choice>
          <mc:Fallback>
            <p:pic>
              <p:nvPicPr>
                <p:cNvPr id="104" name="Entrada de lápiz 103">
                  <a:extLst>
                    <a:ext uri="{FF2B5EF4-FFF2-40B4-BE49-F238E27FC236}">
                      <a16:creationId xmlns:a16="http://schemas.microsoft.com/office/drawing/2014/main" id="{B64BE48E-0BBF-1919-D560-9496CC7A3659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6109532" y="4692508"/>
                  <a:ext cx="14760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08" name="Entrada de lápiz 107">
                  <a:extLst>
                    <a:ext uri="{FF2B5EF4-FFF2-40B4-BE49-F238E27FC236}">
                      <a16:creationId xmlns:a16="http://schemas.microsoft.com/office/drawing/2014/main" id="{470B8C19-DA2C-3D8F-20D4-CC7BD0A87778}"/>
                    </a:ext>
                  </a:extLst>
                </p14:cNvPr>
                <p14:cNvContentPartPr/>
                <p14:nvPr/>
              </p14:nvContentPartPr>
              <p14:xfrm>
                <a:off x="5326892" y="4562188"/>
                <a:ext cx="971280" cy="520920"/>
              </p14:xfrm>
            </p:contentPart>
          </mc:Choice>
          <mc:Fallback>
            <p:pic>
              <p:nvPicPr>
                <p:cNvPr id="108" name="Entrada de lápiz 107">
                  <a:extLst>
                    <a:ext uri="{FF2B5EF4-FFF2-40B4-BE49-F238E27FC236}">
                      <a16:creationId xmlns:a16="http://schemas.microsoft.com/office/drawing/2014/main" id="{470B8C19-DA2C-3D8F-20D4-CC7BD0A87778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320772" y="4556068"/>
                  <a:ext cx="983520" cy="533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10" name="Entrada de lápiz 109">
                <a:extLst>
                  <a:ext uri="{FF2B5EF4-FFF2-40B4-BE49-F238E27FC236}">
                    <a16:creationId xmlns:a16="http://schemas.microsoft.com/office/drawing/2014/main" id="{4C93A6DA-4B58-880E-7D0D-EDB34A6006B7}"/>
                  </a:ext>
                </a:extLst>
              </p14:cNvPr>
              <p14:cNvContentPartPr/>
              <p14:nvPr/>
            </p14:nvContentPartPr>
            <p14:xfrm>
              <a:off x="7788572" y="4998508"/>
              <a:ext cx="102240" cy="360"/>
            </p14:xfrm>
          </p:contentPart>
        </mc:Choice>
        <mc:Fallback>
          <p:pic>
            <p:nvPicPr>
              <p:cNvPr id="110" name="Entrada de lápiz 109">
                <a:extLst>
                  <a:ext uri="{FF2B5EF4-FFF2-40B4-BE49-F238E27FC236}">
                    <a16:creationId xmlns:a16="http://schemas.microsoft.com/office/drawing/2014/main" id="{4C93A6DA-4B58-880E-7D0D-EDB34A6006B7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7782452" y="4992388"/>
                <a:ext cx="114480" cy="12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3" name="Grupo 112">
            <a:extLst>
              <a:ext uri="{FF2B5EF4-FFF2-40B4-BE49-F238E27FC236}">
                <a16:creationId xmlns:a16="http://schemas.microsoft.com/office/drawing/2014/main" id="{0484E0F4-59F8-16D8-EFA9-F36D4354C5A3}"/>
              </a:ext>
            </a:extLst>
          </p:cNvPr>
          <p:cNvGrpSpPr/>
          <p:nvPr/>
        </p:nvGrpSpPr>
        <p:grpSpPr>
          <a:xfrm>
            <a:off x="8961092" y="4942348"/>
            <a:ext cx="226800" cy="14400"/>
            <a:chOff x="8961092" y="4942348"/>
            <a:chExt cx="226800" cy="1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11" name="Entrada de lápiz 110">
                  <a:extLst>
                    <a:ext uri="{FF2B5EF4-FFF2-40B4-BE49-F238E27FC236}">
                      <a16:creationId xmlns:a16="http://schemas.microsoft.com/office/drawing/2014/main" id="{20EDC9DF-AD7B-E546-C255-38AF9B6C645F}"/>
                    </a:ext>
                  </a:extLst>
                </p14:cNvPr>
                <p14:cNvContentPartPr/>
                <p14:nvPr/>
              </p14:nvContentPartPr>
              <p14:xfrm>
                <a:off x="8961092" y="4942348"/>
                <a:ext cx="48600" cy="8280"/>
              </p14:xfrm>
            </p:contentPart>
          </mc:Choice>
          <mc:Fallback>
            <p:pic>
              <p:nvPicPr>
                <p:cNvPr id="111" name="Entrada de lápiz 110">
                  <a:extLst>
                    <a:ext uri="{FF2B5EF4-FFF2-40B4-BE49-F238E27FC236}">
                      <a16:creationId xmlns:a16="http://schemas.microsoft.com/office/drawing/2014/main" id="{20EDC9DF-AD7B-E546-C255-38AF9B6C645F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8954972" y="4936228"/>
                  <a:ext cx="6084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12" name="Entrada de lápiz 111">
                  <a:extLst>
                    <a:ext uri="{FF2B5EF4-FFF2-40B4-BE49-F238E27FC236}">
                      <a16:creationId xmlns:a16="http://schemas.microsoft.com/office/drawing/2014/main" id="{4EDBEB57-5872-B7A0-4C48-A6E863C950AB}"/>
                    </a:ext>
                  </a:extLst>
                </p14:cNvPr>
                <p14:cNvContentPartPr/>
                <p14:nvPr/>
              </p14:nvContentPartPr>
              <p14:xfrm>
                <a:off x="9115892" y="4952068"/>
                <a:ext cx="72000" cy="4680"/>
              </p14:xfrm>
            </p:contentPart>
          </mc:Choice>
          <mc:Fallback>
            <p:pic>
              <p:nvPicPr>
                <p:cNvPr id="112" name="Entrada de lápiz 111">
                  <a:extLst>
                    <a:ext uri="{FF2B5EF4-FFF2-40B4-BE49-F238E27FC236}">
                      <a16:creationId xmlns:a16="http://schemas.microsoft.com/office/drawing/2014/main" id="{4EDBEB57-5872-B7A0-4C48-A6E863C950AB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9109772" y="4945948"/>
                  <a:ext cx="84240" cy="16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114" name="Entrada de lápiz 113">
                <a:extLst>
                  <a:ext uri="{FF2B5EF4-FFF2-40B4-BE49-F238E27FC236}">
                    <a16:creationId xmlns:a16="http://schemas.microsoft.com/office/drawing/2014/main" id="{7BB28829-F98D-1808-1036-76871913503A}"/>
                  </a:ext>
                </a:extLst>
              </p14:cNvPr>
              <p14:cNvContentPartPr/>
              <p14:nvPr/>
            </p14:nvContentPartPr>
            <p14:xfrm>
              <a:off x="6555212" y="4871788"/>
              <a:ext cx="50400" cy="76680"/>
            </p14:xfrm>
          </p:contentPart>
        </mc:Choice>
        <mc:Fallback>
          <p:pic>
            <p:nvPicPr>
              <p:cNvPr id="114" name="Entrada de lápiz 113">
                <a:extLst>
                  <a:ext uri="{FF2B5EF4-FFF2-40B4-BE49-F238E27FC236}">
                    <a16:creationId xmlns:a16="http://schemas.microsoft.com/office/drawing/2014/main" id="{7BB28829-F98D-1808-1036-76871913503A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6549092" y="4865668"/>
                <a:ext cx="62640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115" name="Entrada de lápiz 114">
                <a:extLst>
                  <a:ext uri="{FF2B5EF4-FFF2-40B4-BE49-F238E27FC236}">
                    <a16:creationId xmlns:a16="http://schemas.microsoft.com/office/drawing/2014/main" id="{E8CC27E8-142B-299C-0AC7-7B2D489D5C2F}"/>
                  </a:ext>
                </a:extLst>
              </p14:cNvPr>
              <p14:cNvContentPartPr/>
              <p14:nvPr/>
            </p14:nvContentPartPr>
            <p14:xfrm>
              <a:off x="8041652" y="4815628"/>
              <a:ext cx="618840" cy="13320"/>
            </p14:xfrm>
          </p:contentPart>
        </mc:Choice>
        <mc:Fallback>
          <p:pic>
            <p:nvPicPr>
              <p:cNvPr id="115" name="Entrada de lápiz 114">
                <a:extLst>
                  <a:ext uri="{FF2B5EF4-FFF2-40B4-BE49-F238E27FC236}">
                    <a16:creationId xmlns:a16="http://schemas.microsoft.com/office/drawing/2014/main" id="{E8CC27E8-142B-299C-0AC7-7B2D489D5C2F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7988012" y="4707628"/>
                <a:ext cx="72648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116" name="Entrada de lápiz 115">
                <a:extLst>
                  <a:ext uri="{FF2B5EF4-FFF2-40B4-BE49-F238E27FC236}">
                    <a16:creationId xmlns:a16="http://schemas.microsoft.com/office/drawing/2014/main" id="{A7ED1481-B8A7-DEE0-292F-BD0F19FAD2A4}"/>
                  </a:ext>
                </a:extLst>
              </p14:cNvPr>
              <p14:cNvContentPartPr/>
              <p14:nvPr/>
            </p14:nvContentPartPr>
            <p14:xfrm>
              <a:off x="9354932" y="4801588"/>
              <a:ext cx="603720" cy="9720"/>
            </p14:xfrm>
          </p:contentPart>
        </mc:Choice>
        <mc:Fallback>
          <p:pic>
            <p:nvPicPr>
              <p:cNvPr id="116" name="Entrada de lápiz 115">
                <a:extLst>
                  <a:ext uri="{FF2B5EF4-FFF2-40B4-BE49-F238E27FC236}">
                    <a16:creationId xmlns:a16="http://schemas.microsoft.com/office/drawing/2014/main" id="{A7ED1481-B8A7-DEE0-292F-BD0F19FAD2A4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9300932" y="4693588"/>
                <a:ext cx="71136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117" name="Entrada de lápiz 116">
                <a:extLst>
                  <a:ext uri="{FF2B5EF4-FFF2-40B4-BE49-F238E27FC236}">
                    <a16:creationId xmlns:a16="http://schemas.microsoft.com/office/drawing/2014/main" id="{418E520B-F916-8B38-ABB8-19638789CA43}"/>
                  </a:ext>
                </a:extLst>
              </p14:cNvPr>
              <p14:cNvContentPartPr/>
              <p14:nvPr/>
            </p14:nvContentPartPr>
            <p14:xfrm>
              <a:off x="9373652" y="5537788"/>
              <a:ext cx="623160" cy="33840"/>
            </p14:xfrm>
          </p:contentPart>
        </mc:Choice>
        <mc:Fallback>
          <p:pic>
            <p:nvPicPr>
              <p:cNvPr id="117" name="Entrada de lápiz 116">
                <a:extLst>
                  <a:ext uri="{FF2B5EF4-FFF2-40B4-BE49-F238E27FC236}">
                    <a16:creationId xmlns:a16="http://schemas.microsoft.com/office/drawing/2014/main" id="{418E520B-F916-8B38-ABB8-19638789CA43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9319652" y="5429788"/>
                <a:ext cx="73080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118" name="Entrada de lápiz 117">
                <a:extLst>
                  <a:ext uri="{FF2B5EF4-FFF2-40B4-BE49-F238E27FC236}">
                    <a16:creationId xmlns:a16="http://schemas.microsoft.com/office/drawing/2014/main" id="{AA1385BA-FD1E-01CF-515B-8C1058EE9CC7}"/>
                  </a:ext>
                </a:extLst>
              </p14:cNvPr>
              <p14:cNvContentPartPr/>
              <p14:nvPr/>
            </p14:nvContentPartPr>
            <p14:xfrm>
              <a:off x="10226852" y="5612668"/>
              <a:ext cx="68400" cy="5040"/>
            </p14:xfrm>
          </p:contentPart>
        </mc:Choice>
        <mc:Fallback>
          <p:pic>
            <p:nvPicPr>
              <p:cNvPr id="118" name="Entrada de lápiz 117">
                <a:extLst>
                  <a:ext uri="{FF2B5EF4-FFF2-40B4-BE49-F238E27FC236}">
                    <a16:creationId xmlns:a16="http://schemas.microsoft.com/office/drawing/2014/main" id="{AA1385BA-FD1E-01CF-515B-8C1058EE9CC7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10173212" y="5505028"/>
                <a:ext cx="17604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119" name="Entrada de lápiz 118">
                <a:extLst>
                  <a:ext uri="{FF2B5EF4-FFF2-40B4-BE49-F238E27FC236}">
                    <a16:creationId xmlns:a16="http://schemas.microsoft.com/office/drawing/2014/main" id="{21C2A9BD-B699-663D-4503-023EFD04A5A4}"/>
                  </a:ext>
                </a:extLst>
              </p14:cNvPr>
              <p14:cNvContentPartPr/>
              <p14:nvPr/>
            </p14:nvContentPartPr>
            <p14:xfrm>
              <a:off x="10508372" y="5589268"/>
              <a:ext cx="215640" cy="360"/>
            </p14:xfrm>
          </p:contentPart>
        </mc:Choice>
        <mc:Fallback>
          <p:pic>
            <p:nvPicPr>
              <p:cNvPr id="119" name="Entrada de lápiz 118">
                <a:extLst>
                  <a:ext uri="{FF2B5EF4-FFF2-40B4-BE49-F238E27FC236}">
                    <a16:creationId xmlns:a16="http://schemas.microsoft.com/office/drawing/2014/main" id="{21C2A9BD-B699-663D-4503-023EFD04A5A4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10454372" y="5481628"/>
                <a:ext cx="32328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951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4098" name="Picture 2" descr="Ver las imágenes de origen">
            <a:extLst>
              <a:ext uri="{FF2B5EF4-FFF2-40B4-BE49-F238E27FC236}">
                <a16:creationId xmlns:a16="http://schemas.microsoft.com/office/drawing/2014/main" id="{CC988DF3-0935-47C6-BC71-962B17BF7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4606" y="1084161"/>
            <a:ext cx="6260963" cy="4689678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97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5122" name="Picture 2" descr="Ver las imágenes de origen">
            <a:extLst>
              <a:ext uri="{FF2B5EF4-FFF2-40B4-BE49-F238E27FC236}">
                <a16:creationId xmlns:a16="http://schemas.microsoft.com/office/drawing/2014/main" id="{8ECD35E8-1479-47A1-B2F3-D7DB91357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4606" y="1668104"/>
            <a:ext cx="6260963" cy="3521791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8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6146" name="Picture 2" descr="Ver las imágenes de origen">
            <a:extLst>
              <a:ext uri="{FF2B5EF4-FFF2-40B4-BE49-F238E27FC236}">
                <a16:creationId xmlns:a16="http://schemas.microsoft.com/office/drawing/2014/main" id="{0188DF43-CFFB-49C9-B061-BA91E93E1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7954" y="640080"/>
            <a:ext cx="4474267" cy="557784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67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7170" name="Picture 2" descr="Ver las imágenes de origen">
            <a:extLst>
              <a:ext uri="{FF2B5EF4-FFF2-40B4-BE49-F238E27FC236}">
                <a16:creationId xmlns:a16="http://schemas.microsoft.com/office/drawing/2014/main" id="{8B6F4CF6-1463-4A37-8930-FB3B9F605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4606" y="1081139"/>
            <a:ext cx="6260963" cy="4695722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38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77D54DE-D35C-41CF-B0BE-209030A71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1BE412D-E43A-40F7-9D40-9A608E43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F1DCE60-EE3E-40AD-A094-D46BBD7D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FD92A14-1D99-4216-ACAD-12048C4DF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85AB53B8-E9E6-4D13-AEB2-716CF5D06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8194" name="Picture 2" descr="Ver las imágenes de origen">
            <a:extLst>
              <a:ext uri="{FF2B5EF4-FFF2-40B4-BE49-F238E27FC236}">
                <a16:creationId xmlns:a16="http://schemas.microsoft.com/office/drawing/2014/main" id="{B340D3A4-765D-44D6-8433-D9C17D9C2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99922" y="233680"/>
            <a:ext cx="6899038" cy="638048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1097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</Words>
  <Application>Microsoft Office PowerPoint</Application>
  <PresentationFormat>Panorámica</PresentationFormat>
  <Paragraphs>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Berlín</vt:lpstr>
      <vt:lpstr>FACTOR COMUN </vt:lpstr>
      <vt:lpstr>EXPLICACIÓN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COMUN </dc:title>
  <dc:creator>maria del consuelo orozco coronel</dc:creator>
  <cp:lastModifiedBy>maria del consuelo orozco coronel</cp:lastModifiedBy>
  <cp:revision>1</cp:revision>
  <dcterms:created xsi:type="dcterms:W3CDTF">2020-08-24T15:35:58Z</dcterms:created>
  <dcterms:modified xsi:type="dcterms:W3CDTF">2025-05-26T14:40:13Z</dcterms:modified>
</cp:coreProperties>
</file>