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6" r:id="rId3"/>
    <p:sldId id="257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654F9-21DA-49CD-BEC3-5859705C9D68}" v="79" dt="2025-05-26T15:46:53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52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consuelo orozco coronel" userId="7ce82f6925308fe4" providerId="LiveId" clId="{81B654F9-21DA-49CD-BEC3-5859705C9D68}"/>
    <pc:docChg chg="custSel modSld">
      <pc:chgData name="maria del consuelo orozco coronel" userId="7ce82f6925308fe4" providerId="LiveId" clId="{81B654F9-21DA-49CD-BEC3-5859705C9D68}" dt="2025-05-26T15:46:53.605" v="391"/>
      <pc:docMkLst>
        <pc:docMk/>
      </pc:docMkLst>
      <pc:sldChg chg="addSp delSp modSp mod">
        <pc:chgData name="maria del consuelo orozco coronel" userId="7ce82f6925308fe4" providerId="LiveId" clId="{81B654F9-21DA-49CD-BEC3-5859705C9D68}" dt="2025-05-26T15:46:53.605" v="391"/>
        <pc:sldMkLst>
          <pc:docMk/>
          <pc:sldMk cId="3712816205" sldId="256"/>
        </pc:sldMkLst>
        <pc:spChg chg="del">
          <ac:chgData name="maria del consuelo orozco coronel" userId="7ce82f6925308fe4" providerId="LiveId" clId="{81B654F9-21DA-49CD-BEC3-5859705C9D68}" dt="2025-05-26T15:22:13.714" v="176" actId="478"/>
          <ac:spMkLst>
            <pc:docMk/>
            <pc:sldMk cId="3712816205" sldId="256"/>
            <ac:spMk id="2" creationId="{29C5311D-0AF0-487D-A9D5-0FCB45469CBE}"/>
          </ac:spMkLst>
        </pc:spChg>
        <pc:spChg chg="del">
          <ac:chgData name="maria del consuelo orozco coronel" userId="7ce82f6925308fe4" providerId="LiveId" clId="{81B654F9-21DA-49CD-BEC3-5859705C9D68}" dt="2025-05-26T15:22:16.305" v="177" actId="478"/>
          <ac:spMkLst>
            <pc:docMk/>
            <pc:sldMk cId="3712816205" sldId="256"/>
            <ac:spMk id="3" creationId="{297F489E-CF28-457B-B5AD-4C933FF2C2D6}"/>
          </ac:spMkLst>
        </pc:spChg>
        <pc:grpChg chg="del mod">
          <ac:chgData name="maria del consuelo orozco coronel" userId="7ce82f6925308fe4" providerId="LiveId" clId="{81B654F9-21DA-49CD-BEC3-5859705C9D68}" dt="2025-05-26T15:22:35.573" v="188"/>
          <ac:grpSpMkLst>
            <pc:docMk/>
            <pc:sldMk cId="3712816205" sldId="256"/>
            <ac:grpSpMk id="17" creationId="{25B223C4-678D-C1D3-D869-34964A66054A}"/>
          </ac:grpSpMkLst>
        </pc:grpChg>
        <pc:grpChg chg="mod">
          <ac:chgData name="maria del consuelo orozco coronel" userId="7ce82f6925308fe4" providerId="LiveId" clId="{81B654F9-21DA-49CD-BEC3-5859705C9D68}" dt="2025-05-26T15:22:35.573" v="188"/>
          <ac:grpSpMkLst>
            <pc:docMk/>
            <pc:sldMk cId="3712816205" sldId="256"/>
            <ac:grpSpMk id="23" creationId="{924DD548-8654-E009-67C2-D1FECE5249BB}"/>
          </ac:grpSpMkLst>
        </pc:grpChg>
        <pc:grpChg chg="mod">
          <ac:chgData name="maria del consuelo orozco coronel" userId="7ce82f6925308fe4" providerId="LiveId" clId="{81B654F9-21DA-49CD-BEC3-5859705C9D68}" dt="2025-05-26T15:22:44.003" v="195"/>
          <ac:grpSpMkLst>
            <pc:docMk/>
            <pc:sldMk cId="3712816205" sldId="256"/>
            <ac:grpSpMk id="36" creationId="{5905086A-EA0E-277B-C67C-7A587E1A4443}"/>
          </ac:grpSpMkLst>
        </pc:grpChg>
        <pc:grpChg chg="del mod">
          <ac:chgData name="maria del consuelo orozco coronel" userId="7ce82f6925308fe4" providerId="LiveId" clId="{81B654F9-21DA-49CD-BEC3-5859705C9D68}" dt="2025-05-26T15:22:58.215" v="206"/>
          <ac:grpSpMkLst>
            <pc:docMk/>
            <pc:sldMk cId="3712816205" sldId="256"/>
            <ac:grpSpMk id="53" creationId="{075BF49B-241A-11FA-1C36-56826A3A8055}"/>
          </ac:grpSpMkLst>
        </pc:grpChg>
        <pc:grpChg chg="del mod">
          <ac:chgData name="maria del consuelo orozco coronel" userId="7ce82f6925308fe4" providerId="LiveId" clId="{81B654F9-21DA-49CD-BEC3-5859705C9D68}" dt="2025-05-26T15:23:01.694" v="209"/>
          <ac:grpSpMkLst>
            <pc:docMk/>
            <pc:sldMk cId="3712816205" sldId="256"/>
            <ac:grpSpMk id="58" creationId="{4BB6B99A-CF75-1B7D-0AE2-263F268DDBC1}"/>
          </ac:grpSpMkLst>
        </pc:grpChg>
        <pc:grpChg chg="mod">
          <ac:chgData name="maria del consuelo orozco coronel" userId="7ce82f6925308fe4" providerId="LiveId" clId="{81B654F9-21DA-49CD-BEC3-5859705C9D68}" dt="2025-05-26T15:23:01.694" v="209"/>
          <ac:grpSpMkLst>
            <pc:docMk/>
            <pc:sldMk cId="3712816205" sldId="256"/>
            <ac:grpSpMk id="61" creationId="{37596CCF-BE2D-0408-03D9-A73E5D86A203}"/>
          </ac:grpSpMkLst>
        </pc:grpChg>
        <pc:grpChg chg="mod">
          <ac:chgData name="maria del consuelo orozco coronel" userId="7ce82f6925308fe4" providerId="LiveId" clId="{81B654F9-21DA-49CD-BEC3-5859705C9D68}" dt="2025-05-26T15:27:11.987" v="212"/>
          <ac:grpSpMkLst>
            <pc:docMk/>
            <pc:sldMk cId="3712816205" sldId="256"/>
            <ac:grpSpMk id="64" creationId="{45FA4B56-195B-ECA8-B84C-4D3EA884F902}"/>
          </ac:grpSpMkLst>
        </pc:grpChg>
        <pc:grpChg chg="mod">
          <ac:chgData name="maria del consuelo orozco coronel" userId="7ce82f6925308fe4" providerId="LiveId" clId="{81B654F9-21DA-49CD-BEC3-5859705C9D68}" dt="2025-05-26T15:27:37.797" v="217"/>
          <ac:grpSpMkLst>
            <pc:docMk/>
            <pc:sldMk cId="3712816205" sldId="256"/>
            <ac:grpSpMk id="69" creationId="{15512367-4FF1-2AF3-936A-F5AFF174E62E}"/>
          </ac:grpSpMkLst>
        </pc:grpChg>
        <pc:grpChg chg="del mod">
          <ac:chgData name="maria del consuelo orozco coronel" userId="7ce82f6925308fe4" providerId="LiveId" clId="{81B654F9-21DA-49CD-BEC3-5859705C9D68}" dt="2025-05-26T15:28:02.234" v="229"/>
          <ac:grpSpMkLst>
            <pc:docMk/>
            <pc:sldMk cId="3712816205" sldId="256"/>
            <ac:grpSpMk id="78" creationId="{85A0EE00-E6E1-3259-A741-691846858202}"/>
          </ac:grpSpMkLst>
        </pc:grpChg>
        <pc:grpChg chg="mod">
          <ac:chgData name="maria del consuelo orozco coronel" userId="7ce82f6925308fe4" providerId="LiveId" clId="{81B654F9-21DA-49CD-BEC3-5859705C9D68}" dt="2025-05-26T15:28:02.234" v="229"/>
          <ac:grpSpMkLst>
            <pc:docMk/>
            <pc:sldMk cId="3712816205" sldId="256"/>
            <ac:grpSpMk id="81" creationId="{1864517C-BA99-54B8-342C-8EA82B621730}"/>
          </ac:grpSpMkLst>
        </pc:grpChg>
        <pc:grpChg chg="del mod">
          <ac:chgData name="maria del consuelo orozco coronel" userId="7ce82f6925308fe4" providerId="LiveId" clId="{81B654F9-21DA-49CD-BEC3-5859705C9D68}" dt="2025-05-26T15:28:23.161" v="239"/>
          <ac:grpSpMkLst>
            <pc:docMk/>
            <pc:sldMk cId="3712816205" sldId="256"/>
            <ac:grpSpMk id="86" creationId="{FE1746FC-CC09-2BEF-D569-EC9172C291C2}"/>
          </ac:grpSpMkLst>
        </pc:grpChg>
        <pc:grpChg chg="del mod">
          <ac:chgData name="maria del consuelo orozco coronel" userId="7ce82f6925308fe4" providerId="LiveId" clId="{81B654F9-21DA-49CD-BEC3-5859705C9D68}" dt="2025-05-26T15:28:28.482" v="243"/>
          <ac:grpSpMkLst>
            <pc:docMk/>
            <pc:sldMk cId="3712816205" sldId="256"/>
            <ac:grpSpMk id="91" creationId="{7EB43D20-229C-E29F-412A-31ADF28B55A9}"/>
          </ac:grpSpMkLst>
        </pc:grpChg>
        <pc:grpChg chg="mod">
          <ac:chgData name="maria del consuelo orozco coronel" userId="7ce82f6925308fe4" providerId="LiveId" clId="{81B654F9-21DA-49CD-BEC3-5859705C9D68}" dt="2025-05-26T15:28:28.482" v="243"/>
          <ac:grpSpMkLst>
            <pc:docMk/>
            <pc:sldMk cId="3712816205" sldId="256"/>
            <ac:grpSpMk id="95" creationId="{5CC24B96-0F4D-906F-B091-EE5ADD908EA0}"/>
          </ac:grpSpMkLst>
        </pc:grpChg>
        <pc:grpChg chg="mod">
          <ac:chgData name="maria del consuelo orozco coronel" userId="7ce82f6925308fe4" providerId="LiveId" clId="{81B654F9-21DA-49CD-BEC3-5859705C9D68}" dt="2025-05-26T15:28:28.482" v="243"/>
          <ac:grpSpMkLst>
            <pc:docMk/>
            <pc:sldMk cId="3712816205" sldId="256"/>
            <ac:grpSpMk id="96" creationId="{E04B2D42-54EF-6656-FFE3-12A7FB5F4B6E}"/>
          </ac:grpSpMkLst>
        </pc:grpChg>
        <pc:grpChg chg="del mod">
          <ac:chgData name="maria del consuelo orozco coronel" userId="7ce82f6925308fe4" providerId="LiveId" clId="{81B654F9-21DA-49CD-BEC3-5859705C9D68}" dt="2025-05-26T15:28:33.456" v="249"/>
          <ac:grpSpMkLst>
            <pc:docMk/>
            <pc:sldMk cId="3712816205" sldId="256"/>
            <ac:grpSpMk id="100" creationId="{7C0B6FC9-53B2-6EBC-DAAA-5945AFBCB925}"/>
          </ac:grpSpMkLst>
        </pc:grpChg>
        <pc:grpChg chg="mod">
          <ac:chgData name="maria del consuelo orozco coronel" userId="7ce82f6925308fe4" providerId="LiveId" clId="{81B654F9-21DA-49CD-BEC3-5859705C9D68}" dt="2025-05-26T15:28:33.456" v="249"/>
          <ac:grpSpMkLst>
            <pc:docMk/>
            <pc:sldMk cId="3712816205" sldId="256"/>
            <ac:grpSpMk id="102" creationId="{2CDEBE90-E572-6C0A-9D6A-A8FE02159D34}"/>
          </ac:grpSpMkLst>
        </pc:grpChg>
        <pc:grpChg chg="mod">
          <ac:chgData name="maria del consuelo orozco coronel" userId="7ce82f6925308fe4" providerId="LiveId" clId="{81B654F9-21DA-49CD-BEC3-5859705C9D68}" dt="2025-05-26T15:28:37.301" v="252"/>
          <ac:grpSpMkLst>
            <pc:docMk/>
            <pc:sldMk cId="3712816205" sldId="256"/>
            <ac:grpSpMk id="105" creationId="{7A6A125A-4239-25F2-FE90-19E794528FED}"/>
          </ac:grpSpMkLst>
        </pc:grpChg>
        <pc:grpChg chg="del mod">
          <ac:chgData name="maria del consuelo orozco coronel" userId="7ce82f6925308fe4" providerId="LiveId" clId="{81B654F9-21DA-49CD-BEC3-5859705C9D68}" dt="2025-05-26T15:28:54.729" v="264"/>
          <ac:grpSpMkLst>
            <pc:docMk/>
            <pc:sldMk cId="3712816205" sldId="256"/>
            <ac:grpSpMk id="115" creationId="{61B5D0F1-D39A-7DF1-6312-5299B2466DAA}"/>
          </ac:grpSpMkLst>
        </pc:grpChg>
        <pc:grpChg chg="del mod">
          <ac:chgData name="maria del consuelo orozco coronel" userId="7ce82f6925308fe4" providerId="LiveId" clId="{81B654F9-21DA-49CD-BEC3-5859705C9D68}" dt="2025-05-26T15:28:58.583" v="269"/>
          <ac:grpSpMkLst>
            <pc:docMk/>
            <pc:sldMk cId="3712816205" sldId="256"/>
            <ac:grpSpMk id="117" creationId="{525E8214-E828-D92C-C75E-0DC9D3B533E3}"/>
          </ac:grpSpMkLst>
        </pc:grpChg>
        <pc:grpChg chg="mod">
          <ac:chgData name="maria del consuelo orozco coronel" userId="7ce82f6925308fe4" providerId="LiveId" clId="{81B654F9-21DA-49CD-BEC3-5859705C9D68}" dt="2025-05-26T15:28:58.583" v="269"/>
          <ac:grpSpMkLst>
            <pc:docMk/>
            <pc:sldMk cId="3712816205" sldId="256"/>
            <ac:grpSpMk id="122" creationId="{EBC4F1DC-8054-B308-B56B-30F930D480A9}"/>
          </ac:grpSpMkLst>
        </pc:grpChg>
        <pc:grpChg chg="mod">
          <ac:chgData name="maria del consuelo orozco coronel" userId="7ce82f6925308fe4" providerId="LiveId" clId="{81B654F9-21DA-49CD-BEC3-5859705C9D68}" dt="2025-05-26T15:28:58.583" v="269"/>
          <ac:grpSpMkLst>
            <pc:docMk/>
            <pc:sldMk cId="3712816205" sldId="256"/>
            <ac:grpSpMk id="123" creationId="{6F311747-FE58-F662-1E2C-BCC9CEB4CD50}"/>
          </ac:grpSpMkLst>
        </pc:grpChg>
        <pc:grpChg chg="del mod">
          <ac:chgData name="maria del consuelo orozco coronel" userId="7ce82f6925308fe4" providerId="LiveId" clId="{81B654F9-21DA-49CD-BEC3-5859705C9D68}" dt="2025-05-26T15:29:24.551" v="275"/>
          <ac:grpSpMkLst>
            <pc:docMk/>
            <pc:sldMk cId="3712816205" sldId="256"/>
            <ac:grpSpMk id="126" creationId="{26483F91-0A38-FEB3-A5CC-C2F1C86BBFF0}"/>
          </ac:grpSpMkLst>
        </pc:grpChg>
        <pc:grpChg chg="mod">
          <ac:chgData name="maria del consuelo orozco coronel" userId="7ce82f6925308fe4" providerId="LiveId" clId="{81B654F9-21DA-49CD-BEC3-5859705C9D68}" dt="2025-05-26T15:29:24.551" v="275"/>
          <ac:grpSpMkLst>
            <pc:docMk/>
            <pc:sldMk cId="3712816205" sldId="256"/>
            <ac:grpSpMk id="129" creationId="{0B901A93-A0E2-38D2-4E4D-8B352155B561}"/>
          </ac:grpSpMkLst>
        </pc:grpChg>
        <pc:grpChg chg="mod">
          <ac:chgData name="maria del consuelo orozco coronel" userId="7ce82f6925308fe4" providerId="LiveId" clId="{81B654F9-21DA-49CD-BEC3-5859705C9D68}" dt="2025-05-26T15:29:33.216" v="279"/>
          <ac:grpSpMkLst>
            <pc:docMk/>
            <pc:sldMk cId="3712816205" sldId="256"/>
            <ac:grpSpMk id="133" creationId="{9A18FF00-2363-561B-1DB8-F0301B6EDC7C}"/>
          </ac:grpSpMkLst>
        </pc:grpChg>
        <pc:grpChg chg="del mod">
          <ac:chgData name="maria del consuelo orozco coronel" userId="7ce82f6925308fe4" providerId="LiveId" clId="{81B654F9-21DA-49CD-BEC3-5859705C9D68}" dt="2025-05-26T15:29:46.432" v="290"/>
          <ac:grpSpMkLst>
            <pc:docMk/>
            <pc:sldMk cId="3712816205" sldId="256"/>
            <ac:grpSpMk id="138" creationId="{08EA2C07-AD8E-BE76-F574-0558A5C66988}"/>
          </ac:grpSpMkLst>
        </pc:grpChg>
        <pc:grpChg chg="mod">
          <ac:chgData name="maria del consuelo orozco coronel" userId="7ce82f6925308fe4" providerId="LiveId" clId="{81B654F9-21DA-49CD-BEC3-5859705C9D68}" dt="2025-05-26T15:29:46.432" v="290"/>
          <ac:grpSpMkLst>
            <pc:docMk/>
            <pc:sldMk cId="3712816205" sldId="256"/>
            <ac:grpSpMk id="144" creationId="{14E35615-FA8F-BDEB-EF82-6A0A837E2196}"/>
          </ac:grpSpMkLst>
        </pc:grpChg>
        <pc:grpChg chg="del mod">
          <ac:chgData name="maria del consuelo orozco coronel" userId="7ce82f6925308fe4" providerId="LiveId" clId="{81B654F9-21DA-49CD-BEC3-5859705C9D68}" dt="2025-05-26T15:30:02.618" v="302"/>
          <ac:grpSpMkLst>
            <pc:docMk/>
            <pc:sldMk cId="3712816205" sldId="256"/>
            <ac:grpSpMk id="150" creationId="{98A5D63F-FE52-3A83-6DB5-77A6D652CD0F}"/>
          </ac:grpSpMkLst>
        </pc:grpChg>
        <pc:grpChg chg="del mod">
          <ac:chgData name="maria del consuelo orozco coronel" userId="7ce82f6925308fe4" providerId="LiveId" clId="{81B654F9-21DA-49CD-BEC3-5859705C9D68}" dt="2025-05-26T15:30:08.494" v="305"/>
          <ac:grpSpMkLst>
            <pc:docMk/>
            <pc:sldMk cId="3712816205" sldId="256"/>
            <ac:grpSpMk id="156" creationId="{61C65EA5-EAE4-A9C3-6AE9-23A224771E21}"/>
          </ac:grpSpMkLst>
        </pc:grpChg>
        <pc:grpChg chg="mod">
          <ac:chgData name="maria del consuelo orozco coronel" userId="7ce82f6925308fe4" providerId="LiveId" clId="{81B654F9-21DA-49CD-BEC3-5859705C9D68}" dt="2025-05-26T15:30:02.618" v="302"/>
          <ac:grpSpMkLst>
            <pc:docMk/>
            <pc:sldMk cId="3712816205" sldId="256"/>
            <ac:grpSpMk id="157" creationId="{1C383B2A-D081-8362-1AEB-03C10332F4F2}"/>
          </ac:grpSpMkLst>
        </pc:grpChg>
        <pc:grpChg chg="del mod">
          <ac:chgData name="maria del consuelo orozco coronel" userId="7ce82f6925308fe4" providerId="LiveId" clId="{81B654F9-21DA-49CD-BEC3-5859705C9D68}" dt="2025-05-26T15:30:11.756" v="308"/>
          <ac:grpSpMkLst>
            <pc:docMk/>
            <pc:sldMk cId="3712816205" sldId="256"/>
            <ac:grpSpMk id="160" creationId="{C7B5BD72-B3E4-F67F-AF2E-4489717782D3}"/>
          </ac:grpSpMkLst>
        </pc:grpChg>
        <pc:grpChg chg="mod">
          <ac:chgData name="maria del consuelo orozco coronel" userId="7ce82f6925308fe4" providerId="LiveId" clId="{81B654F9-21DA-49CD-BEC3-5859705C9D68}" dt="2025-05-26T15:30:11.756" v="308"/>
          <ac:grpSpMkLst>
            <pc:docMk/>
            <pc:sldMk cId="3712816205" sldId="256"/>
            <ac:grpSpMk id="163" creationId="{BDB4F654-D5C8-5FE3-F827-573AD61A20EB}"/>
          </ac:grpSpMkLst>
        </pc:grpChg>
        <pc:grpChg chg="mod">
          <ac:chgData name="maria del consuelo orozco coronel" userId="7ce82f6925308fe4" providerId="LiveId" clId="{81B654F9-21DA-49CD-BEC3-5859705C9D68}" dt="2025-05-26T15:34:48.745" v="316"/>
          <ac:grpSpMkLst>
            <pc:docMk/>
            <pc:sldMk cId="3712816205" sldId="256"/>
            <ac:grpSpMk id="171" creationId="{776ECA85-889C-B425-98B6-69E8335DE3A1}"/>
          </ac:grpSpMkLst>
        </pc:grpChg>
        <pc:grpChg chg="mod">
          <ac:chgData name="maria del consuelo orozco coronel" userId="7ce82f6925308fe4" providerId="LiveId" clId="{81B654F9-21DA-49CD-BEC3-5859705C9D68}" dt="2025-05-26T15:34:51.689" v="319"/>
          <ac:grpSpMkLst>
            <pc:docMk/>
            <pc:sldMk cId="3712816205" sldId="256"/>
            <ac:grpSpMk id="174" creationId="{13261876-03D3-106D-F4CD-A6ED533B7329}"/>
          </ac:grpSpMkLst>
        </pc:grpChg>
        <pc:grpChg chg="mod">
          <ac:chgData name="maria del consuelo orozco coronel" userId="7ce82f6925308fe4" providerId="LiveId" clId="{81B654F9-21DA-49CD-BEC3-5859705C9D68}" dt="2025-05-26T15:34:53.159" v="322"/>
          <ac:grpSpMkLst>
            <pc:docMk/>
            <pc:sldMk cId="3712816205" sldId="256"/>
            <ac:grpSpMk id="177" creationId="{DF92C215-29A8-623E-772D-2C5A34234DCD}"/>
          </ac:grpSpMkLst>
        </pc:grpChg>
        <pc:grpChg chg="mod">
          <ac:chgData name="maria del consuelo orozco coronel" userId="7ce82f6925308fe4" providerId="LiveId" clId="{81B654F9-21DA-49CD-BEC3-5859705C9D68}" dt="2025-05-26T15:35:21.942" v="331"/>
          <ac:grpSpMkLst>
            <pc:docMk/>
            <pc:sldMk cId="3712816205" sldId="256"/>
            <ac:grpSpMk id="186" creationId="{5CB19FBA-DDFF-00A8-14B3-8946AE4807AA}"/>
          </ac:grpSpMkLst>
        </pc:grpChg>
        <pc:grpChg chg="mod">
          <ac:chgData name="maria del consuelo orozco coronel" userId="7ce82f6925308fe4" providerId="LiveId" clId="{81B654F9-21DA-49CD-BEC3-5859705C9D68}" dt="2025-05-26T15:35:27.219" v="336"/>
          <ac:grpSpMkLst>
            <pc:docMk/>
            <pc:sldMk cId="3712816205" sldId="256"/>
            <ac:grpSpMk id="191" creationId="{5CBF6C71-8716-24B5-E9F9-746EB69B5ACA}"/>
          </ac:grpSpMkLst>
        </pc:grpChg>
        <pc:grpChg chg="mod">
          <ac:chgData name="maria del consuelo orozco coronel" userId="7ce82f6925308fe4" providerId="LiveId" clId="{81B654F9-21DA-49CD-BEC3-5859705C9D68}" dt="2025-05-26T15:35:30.340" v="339"/>
          <ac:grpSpMkLst>
            <pc:docMk/>
            <pc:sldMk cId="3712816205" sldId="256"/>
            <ac:grpSpMk id="194" creationId="{1E5ADAFF-D45F-13F0-DB8E-6C2561BD569E}"/>
          </ac:grpSpMkLst>
        </pc:grpChg>
        <pc:grpChg chg="del mod">
          <ac:chgData name="maria del consuelo orozco coronel" userId="7ce82f6925308fe4" providerId="LiveId" clId="{81B654F9-21DA-49CD-BEC3-5859705C9D68}" dt="2025-05-26T15:35:36.272" v="346"/>
          <ac:grpSpMkLst>
            <pc:docMk/>
            <pc:sldMk cId="3712816205" sldId="256"/>
            <ac:grpSpMk id="198" creationId="{D5A5F135-E835-713F-36CD-9969789D80C9}"/>
          </ac:grpSpMkLst>
        </pc:grpChg>
        <pc:grpChg chg="del mod">
          <ac:chgData name="maria del consuelo orozco coronel" userId="7ce82f6925308fe4" providerId="LiveId" clId="{81B654F9-21DA-49CD-BEC3-5859705C9D68}" dt="2025-05-26T15:35:43.852" v="353"/>
          <ac:grpSpMkLst>
            <pc:docMk/>
            <pc:sldMk cId="3712816205" sldId="256"/>
            <ac:grpSpMk id="201" creationId="{FA364E7C-1C67-8BF3-68DD-921D500EC4BF}"/>
          </ac:grpSpMkLst>
        </pc:grpChg>
        <pc:grpChg chg="mod">
          <ac:chgData name="maria del consuelo orozco coronel" userId="7ce82f6925308fe4" providerId="LiveId" clId="{81B654F9-21DA-49CD-BEC3-5859705C9D68}" dt="2025-05-26T15:35:43.852" v="353"/>
          <ac:grpSpMkLst>
            <pc:docMk/>
            <pc:sldMk cId="3712816205" sldId="256"/>
            <ac:grpSpMk id="208" creationId="{FDB5A736-644D-E4D4-4456-F8E133EDE26C}"/>
          </ac:grpSpMkLst>
        </pc:grpChg>
        <pc:grpChg chg="mod">
          <ac:chgData name="maria del consuelo orozco coronel" userId="7ce82f6925308fe4" providerId="LiveId" clId="{81B654F9-21DA-49CD-BEC3-5859705C9D68}" dt="2025-05-26T15:46:10.461" v="357"/>
          <ac:grpSpMkLst>
            <pc:docMk/>
            <pc:sldMk cId="3712816205" sldId="256"/>
            <ac:grpSpMk id="212" creationId="{7F319D0F-7A1C-A8A8-65E9-FE54FE547170}"/>
          </ac:grpSpMkLst>
        </pc:grpChg>
        <pc:grpChg chg="mod">
          <ac:chgData name="maria del consuelo orozco coronel" userId="7ce82f6925308fe4" providerId="LiveId" clId="{81B654F9-21DA-49CD-BEC3-5859705C9D68}" dt="2025-05-26T15:46:17.772" v="365"/>
          <ac:grpSpMkLst>
            <pc:docMk/>
            <pc:sldMk cId="3712816205" sldId="256"/>
            <ac:grpSpMk id="220" creationId="{0FB8D511-231D-39C1-942F-E98ABDD6DD42}"/>
          </ac:grpSpMkLst>
        </pc:grpChg>
        <pc:grpChg chg="mod">
          <ac:chgData name="maria del consuelo orozco coronel" userId="7ce82f6925308fe4" providerId="LiveId" clId="{81B654F9-21DA-49CD-BEC3-5859705C9D68}" dt="2025-05-26T15:46:19.238" v="368"/>
          <ac:grpSpMkLst>
            <pc:docMk/>
            <pc:sldMk cId="3712816205" sldId="256"/>
            <ac:grpSpMk id="223" creationId="{F8A1611C-13D7-9722-9B96-E64E750C0899}"/>
          </ac:grpSpMkLst>
        </pc:grpChg>
        <pc:grpChg chg="mod">
          <ac:chgData name="maria del consuelo orozco coronel" userId="7ce82f6925308fe4" providerId="LiveId" clId="{81B654F9-21DA-49CD-BEC3-5859705C9D68}" dt="2025-05-26T15:46:27.505" v="374"/>
          <ac:grpSpMkLst>
            <pc:docMk/>
            <pc:sldMk cId="3712816205" sldId="256"/>
            <ac:grpSpMk id="229" creationId="{5EF08A1B-6592-91C9-44F5-75DE5740ED87}"/>
          </ac:grpSpMkLst>
        </pc:grpChg>
        <pc:grpChg chg="mod">
          <ac:chgData name="maria del consuelo orozco coronel" userId="7ce82f6925308fe4" providerId="LiveId" clId="{81B654F9-21DA-49CD-BEC3-5859705C9D68}" dt="2025-05-26T15:46:27.505" v="374"/>
          <ac:grpSpMkLst>
            <pc:docMk/>
            <pc:sldMk cId="3712816205" sldId="256"/>
            <ac:grpSpMk id="230" creationId="{59ED40E3-EB4D-E440-188C-FF5AFC4B1ED3}"/>
          </ac:grpSpMkLst>
        </pc:grpChg>
        <pc:grpChg chg="mod">
          <ac:chgData name="maria del consuelo orozco coronel" userId="7ce82f6925308fe4" providerId="LiveId" clId="{81B654F9-21DA-49CD-BEC3-5859705C9D68}" dt="2025-05-26T15:46:37.374" v="383"/>
          <ac:grpSpMkLst>
            <pc:docMk/>
            <pc:sldMk cId="3712816205" sldId="256"/>
            <ac:grpSpMk id="239" creationId="{8E42C334-13A5-383F-4430-4E77EBE36B5A}"/>
          </ac:grpSpMkLst>
        </pc:grpChg>
        <pc:grpChg chg="del mod">
          <ac:chgData name="maria del consuelo orozco coronel" userId="7ce82f6925308fe4" providerId="LiveId" clId="{81B654F9-21DA-49CD-BEC3-5859705C9D68}" dt="2025-05-26T15:46:39.756" v="386"/>
          <ac:grpSpMkLst>
            <pc:docMk/>
            <pc:sldMk cId="3712816205" sldId="256"/>
            <ac:grpSpMk id="240" creationId="{521E0900-FBB2-0757-7EF8-7200C664CF1D}"/>
          </ac:grpSpMkLst>
        </pc:grpChg>
        <pc:grpChg chg="mod">
          <ac:chgData name="maria del consuelo orozco coronel" userId="7ce82f6925308fe4" providerId="LiveId" clId="{81B654F9-21DA-49CD-BEC3-5859705C9D68}" dt="2025-05-26T15:46:39.756" v="386"/>
          <ac:grpSpMkLst>
            <pc:docMk/>
            <pc:sldMk cId="3712816205" sldId="256"/>
            <ac:grpSpMk id="243" creationId="{F23334BE-09C9-EFB4-4660-B10EF1F8876D}"/>
          </ac:grpSpMkLst>
        </pc:grpChg>
        <pc:grpChg chg="mod">
          <ac:chgData name="maria del consuelo orozco coronel" userId="7ce82f6925308fe4" providerId="LiveId" clId="{81B654F9-21DA-49CD-BEC3-5859705C9D68}" dt="2025-05-26T15:46:40.913" v="388"/>
          <ac:grpSpMkLst>
            <pc:docMk/>
            <pc:sldMk cId="3712816205" sldId="256"/>
            <ac:grpSpMk id="245" creationId="{68C976D0-4A97-C15A-4CD2-E42A662DEA2C}"/>
          </ac:grpSpMkLst>
        </pc:grpChg>
        <pc:grpChg chg="mod">
          <ac:chgData name="maria del consuelo orozco coronel" userId="7ce82f6925308fe4" providerId="LiveId" clId="{81B654F9-21DA-49CD-BEC3-5859705C9D68}" dt="2025-05-26T15:46:53.605" v="391"/>
          <ac:grpSpMkLst>
            <pc:docMk/>
            <pc:sldMk cId="3712816205" sldId="256"/>
            <ac:grpSpMk id="248" creationId="{B25413B6-7EA2-49ED-4576-F338DD71AB8C}"/>
          </ac:grpSpMkLst>
        </pc:grpChg>
        <pc:inkChg chg="add mod">
          <ac:chgData name="maria del consuelo orozco coronel" userId="7ce82f6925308fe4" providerId="LiveId" clId="{81B654F9-21DA-49CD-BEC3-5859705C9D68}" dt="2025-05-26T15:22:44.003" v="195"/>
          <ac:inkMkLst>
            <pc:docMk/>
            <pc:sldMk cId="3712816205" sldId="256"/>
            <ac:inkMk id="5" creationId="{0AF3E4BB-4A70-033E-AEC2-A7509F075CB1}"/>
          </ac:inkMkLst>
        </pc:inkChg>
        <pc:inkChg chg="add mod">
          <ac:chgData name="maria del consuelo orozco coronel" userId="7ce82f6925308fe4" providerId="LiveId" clId="{81B654F9-21DA-49CD-BEC3-5859705C9D68}" dt="2025-05-26T15:22:44.003" v="195"/>
          <ac:inkMkLst>
            <pc:docMk/>
            <pc:sldMk cId="3712816205" sldId="256"/>
            <ac:inkMk id="6" creationId="{9DAB1BF5-C2B8-8ABA-4BB4-BDB4CB0DA687}"/>
          </ac:inkMkLst>
        </pc:inkChg>
        <pc:inkChg chg="add mod">
          <ac:chgData name="maria del consuelo orozco coronel" userId="7ce82f6925308fe4" providerId="LiveId" clId="{81B654F9-21DA-49CD-BEC3-5859705C9D68}" dt="2025-05-26T15:22:35.573" v="188"/>
          <ac:inkMkLst>
            <pc:docMk/>
            <pc:sldMk cId="3712816205" sldId="256"/>
            <ac:inkMk id="7" creationId="{5957E036-C52F-CAEF-E0EA-EE1855F2CEEF}"/>
          </ac:inkMkLst>
        </pc:inkChg>
        <pc:inkChg chg="add mod">
          <ac:chgData name="maria del consuelo orozco coronel" userId="7ce82f6925308fe4" providerId="LiveId" clId="{81B654F9-21DA-49CD-BEC3-5859705C9D68}" dt="2025-05-26T15:22:35.573" v="188"/>
          <ac:inkMkLst>
            <pc:docMk/>
            <pc:sldMk cId="3712816205" sldId="256"/>
            <ac:inkMk id="8" creationId="{99581000-935D-0629-1356-30ABDCA5BD47}"/>
          </ac:inkMkLst>
        </pc:inkChg>
        <pc:inkChg chg="add mod">
          <ac:chgData name="maria del consuelo orozco coronel" userId="7ce82f6925308fe4" providerId="LiveId" clId="{81B654F9-21DA-49CD-BEC3-5859705C9D68}" dt="2025-05-26T15:22:35.573" v="188"/>
          <ac:inkMkLst>
            <pc:docMk/>
            <pc:sldMk cId="3712816205" sldId="256"/>
            <ac:inkMk id="9" creationId="{11A7B403-00D8-CB0F-85E7-A3A66F64537C}"/>
          </ac:inkMkLst>
        </pc:inkChg>
        <pc:inkChg chg="add mod">
          <ac:chgData name="maria del consuelo orozco coronel" userId="7ce82f6925308fe4" providerId="LiveId" clId="{81B654F9-21DA-49CD-BEC3-5859705C9D68}" dt="2025-05-26T15:22:35.573" v="188"/>
          <ac:inkMkLst>
            <pc:docMk/>
            <pc:sldMk cId="3712816205" sldId="256"/>
            <ac:inkMk id="10" creationId="{5538134A-2F10-F2E6-E461-AF8948339F81}"/>
          </ac:inkMkLst>
        </pc:inkChg>
        <pc:inkChg chg="add mod">
          <ac:chgData name="maria del consuelo orozco coronel" userId="7ce82f6925308fe4" providerId="LiveId" clId="{81B654F9-21DA-49CD-BEC3-5859705C9D68}" dt="2025-05-26T15:22:31.545" v="185"/>
          <ac:inkMkLst>
            <pc:docMk/>
            <pc:sldMk cId="3712816205" sldId="256"/>
            <ac:inkMk id="11" creationId="{FA34C636-D4B1-A1DD-DC58-B10F6D98A434}"/>
          </ac:inkMkLst>
        </pc:inkChg>
        <pc:inkChg chg="add mod">
          <ac:chgData name="maria del consuelo orozco coronel" userId="7ce82f6925308fe4" providerId="LiveId" clId="{81B654F9-21DA-49CD-BEC3-5859705C9D68}" dt="2025-05-26T15:22:35.573" v="188"/>
          <ac:inkMkLst>
            <pc:docMk/>
            <pc:sldMk cId="3712816205" sldId="256"/>
            <ac:inkMk id="13" creationId="{50056ABA-05D5-A399-1EB7-201DBCD75E07}"/>
          </ac:inkMkLst>
        </pc:inkChg>
        <pc:inkChg chg="add mod">
          <ac:chgData name="maria del consuelo orozco coronel" userId="7ce82f6925308fe4" providerId="LiveId" clId="{81B654F9-21DA-49CD-BEC3-5859705C9D68}" dt="2025-05-26T15:22:35.573" v="188"/>
          <ac:inkMkLst>
            <pc:docMk/>
            <pc:sldMk cId="3712816205" sldId="256"/>
            <ac:inkMk id="15" creationId="{A9EEBF88-D7A6-9BFF-5376-984CEC1DFA60}"/>
          </ac:inkMkLst>
        </pc:inkChg>
        <pc:inkChg chg="add mod">
          <ac:chgData name="maria del consuelo orozco coronel" userId="7ce82f6925308fe4" providerId="LiveId" clId="{81B654F9-21DA-49CD-BEC3-5859705C9D68}" dt="2025-05-26T15:22:35.573" v="188"/>
          <ac:inkMkLst>
            <pc:docMk/>
            <pc:sldMk cId="3712816205" sldId="256"/>
            <ac:inkMk id="19" creationId="{2B594FA5-D309-AFF4-FC77-393DB0DB3A79}"/>
          </ac:inkMkLst>
        </pc:inkChg>
        <pc:inkChg chg="add mod">
          <ac:chgData name="maria del consuelo orozco coronel" userId="7ce82f6925308fe4" providerId="LiveId" clId="{81B654F9-21DA-49CD-BEC3-5859705C9D68}" dt="2025-05-26T15:22:35.573" v="188"/>
          <ac:inkMkLst>
            <pc:docMk/>
            <pc:sldMk cId="3712816205" sldId="256"/>
            <ac:inkMk id="21" creationId="{A3445180-A358-51AC-E30A-2260010664C1}"/>
          </ac:inkMkLst>
        </pc:inkChg>
        <pc:inkChg chg="add mod">
          <ac:chgData name="maria del consuelo orozco coronel" userId="7ce82f6925308fe4" providerId="LiveId" clId="{81B654F9-21DA-49CD-BEC3-5859705C9D68}" dt="2025-05-26T15:22:44.003" v="195"/>
          <ac:inkMkLst>
            <pc:docMk/>
            <pc:sldMk cId="3712816205" sldId="256"/>
            <ac:inkMk id="25" creationId="{8F938481-EEFF-4AF8-C168-9029CEDD83B5}"/>
          </ac:inkMkLst>
        </pc:inkChg>
        <pc:inkChg chg="add mod">
          <ac:chgData name="maria del consuelo orozco coronel" userId="7ce82f6925308fe4" providerId="LiveId" clId="{81B654F9-21DA-49CD-BEC3-5859705C9D68}" dt="2025-05-26T15:22:44.003" v="195"/>
          <ac:inkMkLst>
            <pc:docMk/>
            <pc:sldMk cId="3712816205" sldId="256"/>
            <ac:inkMk id="27" creationId="{2DA59801-4CF0-68CC-6E88-E8E4CA2F618E}"/>
          </ac:inkMkLst>
        </pc:inkChg>
        <pc:inkChg chg="add mod">
          <ac:chgData name="maria del consuelo orozco coronel" userId="7ce82f6925308fe4" providerId="LiveId" clId="{81B654F9-21DA-49CD-BEC3-5859705C9D68}" dt="2025-05-26T15:22:44.003" v="195"/>
          <ac:inkMkLst>
            <pc:docMk/>
            <pc:sldMk cId="3712816205" sldId="256"/>
            <ac:inkMk id="29" creationId="{78F6EAEB-1EEC-EAA3-674D-72D0BEBC4AC2}"/>
          </ac:inkMkLst>
        </pc:inkChg>
        <pc:inkChg chg="add mod">
          <ac:chgData name="maria del consuelo orozco coronel" userId="7ce82f6925308fe4" providerId="LiveId" clId="{81B654F9-21DA-49CD-BEC3-5859705C9D68}" dt="2025-05-26T15:22:44.003" v="195"/>
          <ac:inkMkLst>
            <pc:docMk/>
            <pc:sldMk cId="3712816205" sldId="256"/>
            <ac:inkMk id="31" creationId="{64D1CDEF-D429-8076-A83B-5618A4948F9C}"/>
          </ac:inkMkLst>
        </pc:inkChg>
        <pc:inkChg chg="add mod">
          <ac:chgData name="maria del consuelo orozco coronel" userId="7ce82f6925308fe4" providerId="LiveId" clId="{81B654F9-21DA-49CD-BEC3-5859705C9D68}" dt="2025-05-26T15:22:44.003" v="195"/>
          <ac:inkMkLst>
            <pc:docMk/>
            <pc:sldMk cId="3712816205" sldId="256"/>
            <ac:inkMk id="33" creationId="{9206382C-80AC-FAF8-CDE7-6094086113FF}"/>
          </ac:inkMkLst>
        </pc:inkChg>
        <pc:inkChg chg="add mod">
          <ac:chgData name="maria del consuelo orozco coronel" userId="7ce82f6925308fe4" providerId="LiveId" clId="{81B654F9-21DA-49CD-BEC3-5859705C9D68}" dt="2025-05-26T15:22:44.003" v="195"/>
          <ac:inkMkLst>
            <pc:docMk/>
            <pc:sldMk cId="3712816205" sldId="256"/>
            <ac:inkMk id="35" creationId="{A35E7ED8-76E9-66CF-95FE-F8B1346C499D}"/>
          </ac:inkMkLst>
        </pc:inkChg>
        <pc:inkChg chg="add">
          <ac:chgData name="maria del consuelo orozco coronel" userId="7ce82f6925308fe4" providerId="LiveId" clId="{81B654F9-21DA-49CD-BEC3-5859705C9D68}" dt="2025-05-26T15:22:44.890" v="196" actId="9405"/>
          <ac:inkMkLst>
            <pc:docMk/>
            <pc:sldMk cId="3712816205" sldId="256"/>
            <ac:inkMk id="37" creationId="{F631D9AB-1414-D766-616C-55F16AE2DE0A}"/>
          </ac:inkMkLst>
        </pc:inkChg>
        <pc:inkChg chg="add">
          <ac:chgData name="maria del consuelo orozco coronel" userId="7ce82f6925308fe4" providerId="LiveId" clId="{81B654F9-21DA-49CD-BEC3-5859705C9D68}" dt="2025-05-26T15:22:46.944" v="197" actId="9405"/>
          <ac:inkMkLst>
            <pc:docMk/>
            <pc:sldMk cId="3712816205" sldId="256"/>
            <ac:inkMk id="38" creationId="{FEF6DCFC-71DF-CDF3-3E0D-FD3D93788E29}"/>
          </ac:inkMkLst>
        </pc:inkChg>
        <pc:inkChg chg="add mod">
          <ac:chgData name="maria del consuelo orozco coronel" userId="7ce82f6925308fe4" providerId="LiveId" clId="{81B654F9-21DA-49CD-BEC3-5859705C9D68}" dt="2025-05-26T15:23:01.694" v="209"/>
          <ac:inkMkLst>
            <pc:docMk/>
            <pc:sldMk cId="3712816205" sldId="256"/>
            <ac:inkMk id="50" creationId="{AEA39645-3EAE-DA0E-EC1F-22B81846687B}"/>
          </ac:inkMkLst>
        </pc:inkChg>
        <pc:inkChg chg="add mod">
          <ac:chgData name="maria del consuelo orozco coronel" userId="7ce82f6925308fe4" providerId="LiveId" clId="{81B654F9-21DA-49CD-BEC3-5859705C9D68}" dt="2025-05-26T15:23:01.694" v="209"/>
          <ac:inkMkLst>
            <pc:docMk/>
            <pc:sldMk cId="3712816205" sldId="256"/>
            <ac:inkMk id="51" creationId="{643BF657-B1E4-01D8-3D9D-C09F2FCE5461}"/>
          </ac:inkMkLst>
        </pc:inkChg>
        <pc:inkChg chg="add mod">
          <ac:chgData name="maria del consuelo orozco coronel" userId="7ce82f6925308fe4" providerId="LiveId" clId="{81B654F9-21DA-49CD-BEC3-5859705C9D68}" dt="2025-05-26T15:23:01.694" v="209"/>
          <ac:inkMkLst>
            <pc:docMk/>
            <pc:sldMk cId="3712816205" sldId="256"/>
            <ac:inkMk id="52" creationId="{917FCCF9-EEDC-DEF7-E4E2-DF64378ABA56}"/>
          </ac:inkMkLst>
        </pc:inkChg>
        <pc:inkChg chg="add mod">
          <ac:chgData name="maria del consuelo orozco coronel" userId="7ce82f6925308fe4" providerId="LiveId" clId="{81B654F9-21DA-49CD-BEC3-5859705C9D68}" dt="2025-05-26T15:23:01.694" v="209"/>
          <ac:inkMkLst>
            <pc:docMk/>
            <pc:sldMk cId="3712816205" sldId="256"/>
            <ac:inkMk id="54" creationId="{84294B3F-753E-6B03-4735-816CD355B9FE}"/>
          </ac:inkMkLst>
        </pc:inkChg>
        <pc:inkChg chg="add mod">
          <ac:chgData name="maria del consuelo orozco coronel" userId="7ce82f6925308fe4" providerId="LiveId" clId="{81B654F9-21DA-49CD-BEC3-5859705C9D68}" dt="2025-05-26T15:22:58.215" v="206"/>
          <ac:inkMkLst>
            <pc:docMk/>
            <pc:sldMk cId="3712816205" sldId="256"/>
            <ac:inkMk id="55" creationId="{3E02755D-C803-63B1-62FB-3BF0701B20A8}"/>
          </ac:inkMkLst>
        </pc:inkChg>
        <pc:inkChg chg="add mod">
          <ac:chgData name="maria del consuelo orozco coronel" userId="7ce82f6925308fe4" providerId="LiveId" clId="{81B654F9-21DA-49CD-BEC3-5859705C9D68}" dt="2025-05-26T15:23:01.694" v="209"/>
          <ac:inkMkLst>
            <pc:docMk/>
            <pc:sldMk cId="3712816205" sldId="256"/>
            <ac:inkMk id="56" creationId="{7DACEA2C-1807-0CB8-9BDC-8FBA348835EA}"/>
          </ac:inkMkLst>
        </pc:inkChg>
        <pc:inkChg chg="add mod">
          <ac:chgData name="maria del consuelo orozco coronel" userId="7ce82f6925308fe4" providerId="LiveId" clId="{81B654F9-21DA-49CD-BEC3-5859705C9D68}" dt="2025-05-26T15:23:01.694" v="209"/>
          <ac:inkMkLst>
            <pc:docMk/>
            <pc:sldMk cId="3712816205" sldId="256"/>
            <ac:inkMk id="57" creationId="{B1B66FC3-9C28-87A7-AFB3-68586DFC90BB}"/>
          </ac:inkMkLst>
        </pc:inkChg>
        <pc:inkChg chg="add mod">
          <ac:chgData name="maria del consuelo orozco coronel" userId="7ce82f6925308fe4" providerId="LiveId" clId="{81B654F9-21DA-49CD-BEC3-5859705C9D68}" dt="2025-05-26T15:23:01.694" v="209"/>
          <ac:inkMkLst>
            <pc:docMk/>
            <pc:sldMk cId="3712816205" sldId="256"/>
            <ac:inkMk id="59" creationId="{6D2A86D2-C34D-9812-D92A-2D8F65C0F7FF}"/>
          </ac:inkMkLst>
        </pc:inkChg>
        <pc:inkChg chg="add mod">
          <ac:chgData name="maria del consuelo orozco coronel" userId="7ce82f6925308fe4" providerId="LiveId" clId="{81B654F9-21DA-49CD-BEC3-5859705C9D68}" dt="2025-05-26T15:23:01.694" v="209"/>
          <ac:inkMkLst>
            <pc:docMk/>
            <pc:sldMk cId="3712816205" sldId="256"/>
            <ac:inkMk id="60" creationId="{10B8E915-B343-0654-86C7-CB156CF20062}"/>
          </ac:inkMkLst>
        </pc:inkChg>
        <pc:inkChg chg="add mod">
          <ac:chgData name="maria del consuelo orozco coronel" userId="7ce82f6925308fe4" providerId="LiveId" clId="{81B654F9-21DA-49CD-BEC3-5859705C9D68}" dt="2025-05-26T15:27:11.987" v="212"/>
          <ac:inkMkLst>
            <pc:docMk/>
            <pc:sldMk cId="3712816205" sldId="256"/>
            <ac:inkMk id="62" creationId="{DA48F0C3-0E7F-823E-AD44-DBCDE206665A}"/>
          </ac:inkMkLst>
        </pc:inkChg>
        <pc:inkChg chg="add mod">
          <ac:chgData name="maria del consuelo orozco coronel" userId="7ce82f6925308fe4" providerId="LiveId" clId="{81B654F9-21DA-49CD-BEC3-5859705C9D68}" dt="2025-05-26T15:27:11.987" v="212"/>
          <ac:inkMkLst>
            <pc:docMk/>
            <pc:sldMk cId="3712816205" sldId="256"/>
            <ac:inkMk id="63" creationId="{BEB13818-F84E-ECBE-E52F-58572DA921BE}"/>
          </ac:inkMkLst>
        </pc:inkChg>
        <pc:inkChg chg="add mod">
          <ac:chgData name="maria del consuelo orozco coronel" userId="7ce82f6925308fe4" providerId="LiveId" clId="{81B654F9-21DA-49CD-BEC3-5859705C9D68}" dt="2025-05-26T15:27:37.797" v="217"/>
          <ac:inkMkLst>
            <pc:docMk/>
            <pc:sldMk cId="3712816205" sldId="256"/>
            <ac:inkMk id="65" creationId="{B9D5BE6C-6CE2-7E07-C194-DBCBD8018702}"/>
          </ac:inkMkLst>
        </pc:inkChg>
        <pc:inkChg chg="add mod">
          <ac:chgData name="maria del consuelo orozco coronel" userId="7ce82f6925308fe4" providerId="LiveId" clId="{81B654F9-21DA-49CD-BEC3-5859705C9D68}" dt="2025-05-26T15:27:37.797" v="217"/>
          <ac:inkMkLst>
            <pc:docMk/>
            <pc:sldMk cId="3712816205" sldId="256"/>
            <ac:inkMk id="66" creationId="{76A95B3D-AB98-74B2-A79D-A37E4E4DE019}"/>
          </ac:inkMkLst>
        </pc:inkChg>
        <pc:inkChg chg="add mod">
          <ac:chgData name="maria del consuelo orozco coronel" userId="7ce82f6925308fe4" providerId="LiveId" clId="{81B654F9-21DA-49CD-BEC3-5859705C9D68}" dt="2025-05-26T15:27:37.797" v="217"/>
          <ac:inkMkLst>
            <pc:docMk/>
            <pc:sldMk cId="3712816205" sldId="256"/>
            <ac:inkMk id="67" creationId="{63306DA7-2D03-0AF0-96E1-E9D2ACF9B2F9}"/>
          </ac:inkMkLst>
        </pc:inkChg>
        <pc:inkChg chg="add mod">
          <ac:chgData name="maria del consuelo orozco coronel" userId="7ce82f6925308fe4" providerId="LiveId" clId="{81B654F9-21DA-49CD-BEC3-5859705C9D68}" dt="2025-05-26T15:27:37.797" v="217"/>
          <ac:inkMkLst>
            <pc:docMk/>
            <pc:sldMk cId="3712816205" sldId="256"/>
            <ac:inkMk id="68" creationId="{1CEFA185-F7C5-3C12-5451-05E4D0DFF615}"/>
          </ac:inkMkLst>
        </pc:inkChg>
        <pc:inkChg chg="add mod">
          <ac:chgData name="maria del consuelo orozco coronel" userId="7ce82f6925308fe4" providerId="LiveId" clId="{81B654F9-21DA-49CD-BEC3-5859705C9D68}" dt="2025-05-26T15:28:02.234" v="229"/>
          <ac:inkMkLst>
            <pc:docMk/>
            <pc:sldMk cId="3712816205" sldId="256"/>
            <ac:inkMk id="70" creationId="{6EB63EA1-AABF-4FEA-1B20-5555675CB56C}"/>
          </ac:inkMkLst>
        </pc:inkChg>
        <pc:inkChg chg="add mod">
          <ac:chgData name="maria del consuelo orozco coronel" userId="7ce82f6925308fe4" providerId="LiveId" clId="{81B654F9-21DA-49CD-BEC3-5859705C9D68}" dt="2025-05-26T15:28:02.234" v="229"/>
          <ac:inkMkLst>
            <pc:docMk/>
            <pc:sldMk cId="3712816205" sldId="256"/>
            <ac:inkMk id="71" creationId="{56F95C63-3D1C-4280-1929-E409C4A193C1}"/>
          </ac:inkMkLst>
        </pc:inkChg>
        <pc:inkChg chg="add mod">
          <ac:chgData name="maria del consuelo orozco coronel" userId="7ce82f6925308fe4" providerId="LiveId" clId="{81B654F9-21DA-49CD-BEC3-5859705C9D68}" dt="2025-05-26T15:27:49.571" v="226"/>
          <ac:inkMkLst>
            <pc:docMk/>
            <pc:sldMk cId="3712816205" sldId="256"/>
            <ac:inkMk id="72" creationId="{06585796-A217-A5EF-1C4B-8C71ED9CAA69}"/>
          </ac:inkMkLst>
        </pc:inkChg>
        <pc:inkChg chg="add mod">
          <ac:chgData name="maria del consuelo orozco coronel" userId="7ce82f6925308fe4" providerId="LiveId" clId="{81B654F9-21DA-49CD-BEC3-5859705C9D68}" dt="2025-05-26T15:28:02.234" v="229"/>
          <ac:inkMkLst>
            <pc:docMk/>
            <pc:sldMk cId="3712816205" sldId="256"/>
            <ac:inkMk id="73" creationId="{16C3ABA8-D46B-5C0A-4250-71396F08B635}"/>
          </ac:inkMkLst>
        </pc:inkChg>
        <pc:inkChg chg="add mod">
          <ac:chgData name="maria del consuelo orozco coronel" userId="7ce82f6925308fe4" providerId="LiveId" clId="{81B654F9-21DA-49CD-BEC3-5859705C9D68}" dt="2025-05-26T15:28:02.234" v="229"/>
          <ac:inkMkLst>
            <pc:docMk/>
            <pc:sldMk cId="3712816205" sldId="256"/>
            <ac:inkMk id="74" creationId="{A85D3D7E-0354-2BD4-B053-9ACB70D320A7}"/>
          </ac:inkMkLst>
        </pc:inkChg>
        <pc:inkChg chg="add mod">
          <ac:chgData name="maria del consuelo orozco coronel" userId="7ce82f6925308fe4" providerId="LiveId" clId="{81B654F9-21DA-49CD-BEC3-5859705C9D68}" dt="2025-05-26T15:28:02.234" v="229"/>
          <ac:inkMkLst>
            <pc:docMk/>
            <pc:sldMk cId="3712816205" sldId="256"/>
            <ac:inkMk id="75" creationId="{0E2A65AF-C560-F308-9557-6543220A15C1}"/>
          </ac:inkMkLst>
        </pc:inkChg>
        <pc:inkChg chg="add mod">
          <ac:chgData name="maria del consuelo orozco coronel" userId="7ce82f6925308fe4" providerId="LiveId" clId="{81B654F9-21DA-49CD-BEC3-5859705C9D68}" dt="2025-05-26T15:28:02.234" v="229"/>
          <ac:inkMkLst>
            <pc:docMk/>
            <pc:sldMk cId="3712816205" sldId="256"/>
            <ac:inkMk id="76" creationId="{FC79AF00-3D72-017A-4B1B-1DE45821F76F}"/>
          </ac:inkMkLst>
        </pc:inkChg>
        <pc:inkChg chg="add mod">
          <ac:chgData name="maria del consuelo orozco coronel" userId="7ce82f6925308fe4" providerId="LiveId" clId="{81B654F9-21DA-49CD-BEC3-5859705C9D68}" dt="2025-05-26T15:27:49.571" v="226"/>
          <ac:inkMkLst>
            <pc:docMk/>
            <pc:sldMk cId="3712816205" sldId="256"/>
            <ac:inkMk id="77" creationId="{196C6D09-E7CB-8678-E6D2-7D1C6EF0C6BF}"/>
          </ac:inkMkLst>
        </pc:inkChg>
        <pc:inkChg chg="add mod">
          <ac:chgData name="maria del consuelo orozco coronel" userId="7ce82f6925308fe4" providerId="LiveId" clId="{81B654F9-21DA-49CD-BEC3-5859705C9D68}" dt="2025-05-26T15:28:02.234" v="229"/>
          <ac:inkMkLst>
            <pc:docMk/>
            <pc:sldMk cId="3712816205" sldId="256"/>
            <ac:inkMk id="79" creationId="{721C4211-DA7F-EDBA-722B-CAE293CE3969}"/>
          </ac:inkMkLst>
        </pc:inkChg>
        <pc:inkChg chg="add mod">
          <ac:chgData name="maria del consuelo orozco coronel" userId="7ce82f6925308fe4" providerId="LiveId" clId="{81B654F9-21DA-49CD-BEC3-5859705C9D68}" dt="2025-05-26T15:28:02.234" v="229"/>
          <ac:inkMkLst>
            <pc:docMk/>
            <pc:sldMk cId="3712816205" sldId="256"/>
            <ac:inkMk id="80" creationId="{D5E0F622-6CD3-F714-C304-8A5AE8EC9521}"/>
          </ac:inkMkLst>
        </pc:inkChg>
        <pc:inkChg chg="add">
          <ac:chgData name="maria del consuelo orozco coronel" userId="7ce82f6925308fe4" providerId="LiveId" clId="{81B654F9-21DA-49CD-BEC3-5859705C9D68}" dt="2025-05-26T15:28:07.965" v="230" actId="9405"/>
          <ac:inkMkLst>
            <pc:docMk/>
            <pc:sldMk cId="3712816205" sldId="256"/>
            <ac:inkMk id="82" creationId="{E490B51A-3C07-5140-1070-9D65F182244F}"/>
          </ac:inkMkLst>
        </pc:inkChg>
        <pc:inkChg chg="add">
          <ac:chgData name="maria del consuelo orozco coronel" userId="7ce82f6925308fe4" providerId="LiveId" clId="{81B654F9-21DA-49CD-BEC3-5859705C9D68}" dt="2025-05-26T15:28:11.279" v="231" actId="9405"/>
          <ac:inkMkLst>
            <pc:docMk/>
            <pc:sldMk cId="3712816205" sldId="256"/>
            <ac:inkMk id="83" creationId="{A3A8CCB7-ECD8-D200-FB23-7DB34ACAA466}"/>
          </ac:inkMkLst>
        </pc:inkChg>
        <pc:inkChg chg="add mod">
          <ac:chgData name="maria del consuelo orozco coronel" userId="7ce82f6925308fe4" providerId="LiveId" clId="{81B654F9-21DA-49CD-BEC3-5859705C9D68}" dt="2025-05-26T15:28:28.482" v="243"/>
          <ac:inkMkLst>
            <pc:docMk/>
            <pc:sldMk cId="3712816205" sldId="256"/>
            <ac:inkMk id="84" creationId="{1DFD4B8A-2730-98A7-E083-8E31B94114E4}"/>
          </ac:inkMkLst>
        </pc:inkChg>
        <pc:inkChg chg="add mod">
          <ac:chgData name="maria del consuelo orozco coronel" userId="7ce82f6925308fe4" providerId="LiveId" clId="{81B654F9-21DA-49CD-BEC3-5859705C9D68}" dt="2025-05-26T15:28:23.161" v="239"/>
          <ac:inkMkLst>
            <pc:docMk/>
            <pc:sldMk cId="3712816205" sldId="256"/>
            <ac:inkMk id="85" creationId="{CE86154B-F8A3-8B2A-87A1-750A43DC00D6}"/>
          </ac:inkMkLst>
        </pc:inkChg>
        <pc:inkChg chg="add mod">
          <ac:chgData name="maria del consuelo orozco coronel" userId="7ce82f6925308fe4" providerId="LiveId" clId="{81B654F9-21DA-49CD-BEC3-5859705C9D68}" dt="2025-05-26T15:28:28.482" v="243"/>
          <ac:inkMkLst>
            <pc:docMk/>
            <pc:sldMk cId="3712816205" sldId="256"/>
            <ac:inkMk id="87" creationId="{BB3B2805-1A6B-D201-7BC4-6385C9593B7B}"/>
          </ac:inkMkLst>
        </pc:inkChg>
        <pc:inkChg chg="add mod">
          <ac:chgData name="maria del consuelo orozco coronel" userId="7ce82f6925308fe4" providerId="LiveId" clId="{81B654F9-21DA-49CD-BEC3-5859705C9D68}" dt="2025-05-26T15:28:28.482" v="243"/>
          <ac:inkMkLst>
            <pc:docMk/>
            <pc:sldMk cId="3712816205" sldId="256"/>
            <ac:inkMk id="88" creationId="{137200CF-E4EB-445F-A502-8FFCF805775E}"/>
          </ac:inkMkLst>
        </pc:inkChg>
        <pc:inkChg chg="add mod">
          <ac:chgData name="maria del consuelo orozco coronel" userId="7ce82f6925308fe4" providerId="LiveId" clId="{81B654F9-21DA-49CD-BEC3-5859705C9D68}" dt="2025-05-26T15:28:28.482" v="243"/>
          <ac:inkMkLst>
            <pc:docMk/>
            <pc:sldMk cId="3712816205" sldId="256"/>
            <ac:inkMk id="89" creationId="{837935C7-94C6-2AF3-F7C7-3D6DBBBD9E36}"/>
          </ac:inkMkLst>
        </pc:inkChg>
        <pc:inkChg chg="add mod">
          <ac:chgData name="maria del consuelo orozco coronel" userId="7ce82f6925308fe4" providerId="LiveId" clId="{81B654F9-21DA-49CD-BEC3-5859705C9D68}" dt="2025-05-26T15:28:23.161" v="239"/>
          <ac:inkMkLst>
            <pc:docMk/>
            <pc:sldMk cId="3712816205" sldId="256"/>
            <ac:inkMk id="90" creationId="{FDAB937A-00BF-065C-E8AC-AB92EF090AA0}"/>
          </ac:inkMkLst>
        </pc:inkChg>
        <pc:inkChg chg="add mod">
          <ac:chgData name="maria del consuelo orozco coronel" userId="7ce82f6925308fe4" providerId="LiveId" clId="{81B654F9-21DA-49CD-BEC3-5859705C9D68}" dt="2025-05-26T15:28:28.482" v="243"/>
          <ac:inkMkLst>
            <pc:docMk/>
            <pc:sldMk cId="3712816205" sldId="256"/>
            <ac:inkMk id="92" creationId="{C1BF03B2-5D0D-FA01-059E-A5CF961ACEEA}"/>
          </ac:inkMkLst>
        </pc:inkChg>
        <pc:inkChg chg="add mod">
          <ac:chgData name="maria del consuelo orozco coronel" userId="7ce82f6925308fe4" providerId="LiveId" clId="{81B654F9-21DA-49CD-BEC3-5859705C9D68}" dt="2025-05-26T15:28:28.482" v="243"/>
          <ac:inkMkLst>
            <pc:docMk/>
            <pc:sldMk cId="3712816205" sldId="256"/>
            <ac:inkMk id="93" creationId="{7ECA4C5F-54AB-EB28-4D7D-0BFC97B2E349}"/>
          </ac:inkMkLst>
        </pc:inkChg>
        <pc:inkChg chg="add mod">
          <ac:chgData name="maria del consuelo orozco coronel" userId="7ce82f6925308fe4" providerId="LiveId" clId="{81B654F9-21DA-49CD-BEC3-5859705C9D68}" dt="2025-05-26T15:28:28.482" v="243"/>
          <ac:inkMkLst>
            <pc:docMk/>
            <pc:sldMk cId="3712816205" sldId="256"/>
            <ac:inkMk id="94" creationId="{9AD91FE9-A76F-4D9D-1A48-43D29F8DBD22}"/>
          </ac:inkMkLst>
        </pc:inkChg>
        <pc:inkChg chg="add mod">
          <ac:chgData name="maria del consuelo orozco coronel" userId="7ce82f6925308fe4" providerId="LiveId" clId="{81B654F9-21DA-49CD-BEC3-5859705C9D68}" dt="2025-05-26T15:28:33.456" v="249"/>
          <ac:inkMkLst>
            <pc:docMk/>
            <pc:sldMk cId="3712816205" sldId="256"/>
            <ac:inkMk id="97" creationId="{FF7249BF-F0DE-66DD-C3F5-A48DCB7DC27C}"/>
          </ac:inkMkLst>
        </pc:inkChg>
        <pc:inkChg chg="add mod">
          <ac:chgData name="maria del consuelo orozco coronel" userId="7ce82f6925308fe4" providerId="LiveId" clId="{81B654F9-21DA-49CD-BEC3-5859705C9D68}" dt="2025-05-26T15:28:33.456" v="249"/>
          <ac:inkMkLst>
            <pc:docMk/>
            <pc:sldMk cId="3712816205" sldId="256"/>
            <ac:inkMk id="98" creationId="{27727EEF-E212-BE50-CD49-8FF26135CE89}"/>
          </ac:inkMkLst>
        </pc:inkChg>
        <pc:inkChg chg="add mod">
          <ac:chgData name="maria del consuelo orozco coronel" userId="7ce82f6925308fe4" providerId="LiveId" clId="{81B654F9-21DA-49CD-BEC3-5859705C9D68}" dt="2025-05-26T15:28:33.456" v="249"/>
          <ac:inkMkLst>
            <pc:docMk/>
            <pc:sldMk cId="3712816205" sldId="256"/>
            <ac:inkMk id="99" creationId="{3F955C0C-696D-5957-95B1-32570A565ED1}"/>
          </ac:inkMkLst>
        </pc:inkChg>
        <pc:inkChg chg="add mod">
          <ac:chgData name="maria del consuelo orozco coronel" userId="7ce82f6925308fe4" providerId="LiveId" clId="{81B654F9-21DA-49CD-BEC3-5859705C9D68}" dt="2025-05-26T15:28:33.456" v="249"/>
          <ac:inkMkLst>
            <pc:docMk/>
            <pc:sldMk cId="3712816205" sldId="256"/>
            <ac:inkMk id="101" creationId="{74A33B8E-052E-5193-10D2-FDFC99143A96}"/>
          </ac:inkMkLst>
        </pc:inkChg>
        <pc:inkChg chg="add mod">
          <ac:chgData name="maria del consuelo orozco coronel" userId="7ce82f6925308fe4" providerId="LiveId" clId="{81B654F9-21DA-49CD-BEC3-5859705C9D68}" dt="2025-05-26T15:28:37.301" v="252"/>
          <ac:inkMkLst>
            <pc:docMk/>
            <pc:sldMk cId="3712816205" sldId="256"/>
            <ac:inkMk id="103" creationId="{66DC6BFA-EDC9-87F9-4B23-C83D1D70E923}"/>
          </ac:inkMkLst>
        </pc:inkChg>
        <pc:inkChg chg="add mod">
          <ac:chgData name="maria del consuelo orozco coronel" userId="7ce82f6925308fe4" providerId="LiveId" clId="{81B654F9-21DA-49CD-BEC3-5859705C9D68}" dt="2025-05-26T15:28:37.301" v="252"/>
          <ac:inkMkLst>
            <pc:docMk/>
            <pc:sldMk cId="3712816205" sldId="256"/>
            <ac:inkMk id="104" creationId="{E0343708-FB20-7D95-C4D8-F5A4CA25B7EA}"/>
          </ac:inkMkLst>
        </pc:inkChg>
        <pc:inkChg chg="add mod">
          <ac:chgData name="maria del consuelo orozco coronel" userId="7ce82f6925308fe4" providerId="LiveId" clId="{81B654F9-21DA-49CD-BEC3-5859705C9D68}" dt="2025-05-26T15:28:58.583" v="269"/>
          <ac:inkMkLst>
            <pc:docMk/>
            <pc:sldMk cId="3712816205" sldId="256"/>
            <ac:inkMk id="106" creationId="{B473E1FD-88AE-1FDB-FDB6-13DCD406EE06}"/>
          </ac:inkMkLst>
        </pc:inkChg>
        <pc:inkChg chg="add mod">
          <ac:chgData name="maria del consuelo orozco coronel" userId="7ce82f6925308fe4" providerId="LiveId" clId="{81B654F9-21DA-49CD-BEC3-5859705C9D68}" dt="2025-05-26T15:28:54.729" v="264"/>
          <ac:inkMkLst>
            <pc:docMk/>
            <pc:sldMk cId="3712816205" sldId="256"/>
            <ac:inkMk id="107" creationId="{628EC451-9412-DB8D-B446-419C80AF179C}"/>
          </ac:inkMkLst>
        </pc:inkChg>
        <pc:inkChg chg="add mod">
          <ac:chgData name="maria del consuelo orozco coronel" userId="7ce82f6925308fe4" providerId="LiveId" clId="{81B654F9-21DA-49CD-BEC3-5859705C9D68}" dt="2025-05-26T15:28:58.583" v="269"/>
          <ac:inkMkLst>
            <pc:docMk/>
            <pc:sldMk cId="3712816205" sldId="256"/>
            <ac:inkMk id="108" creationId="{0B5C0FDC-94D8-7ED7-D861-8D7168F359E1}"/>
          </ac:inkMkLst>
        </pc:inkChg>
        <pc:inkChg chg="add mod">
          <ac:chgData name="maria del consuelo orozco coronel" userId="7ce82f6925308fe4" providerId="LiveId" clId="{81B654F9-21DA-49CD-BEC3-5859705C9D68}" dt="2025-05-26T15:28:54.729" v="264"/>
          <ac:inkMkLst>
            <pc:docMk/>
            <pc:sldMk cId="3712816205" sldId="256"/>
            <ac:inkMk id="109" creationId="{7BE89AE2-BD53-0CC7-2DD7-B5AF618C7175}"/>
          </ac:inkMkLst>
        </pc:inkChg>
        <pc:inkChg chg="add mod">
          <ac:chgData name="maria del consuelo orozco coronel" userId="7ce82f6925308fe4" providerId="LiveId" clId="{81B654F9-21DA-49CD-BEC3-5859705C9D68}" dt="2025-05-26T15:28:54.729" v="264"/>
          <ac:inkMkLst>
            <pc:docMk/>
            <pc:sldMk cId="3712816205" sldId="256"/>
            <ac:inkMk id="110" creationId="{78235314-2187-22C0-5F50-4554D82670BA}"/>
          </ac:inkMkLst>
        </pc:inkChg>
        <pc:inkChg chg="add mod">
          <ac:chgData name="maria del consuelo orozco coronel" userId="7ce82f6925308fe4" providerId="LiveId" clId="{81B654F9-21DA-49CD-BEC3-5859705C9D68}" dt="2025-05-26T15:28:58.583" v="269"/>
          <ac:inkMkLst>
            <pc:docMk/>
            <pc:sldMk cId="3712816205" sldId="256"/>
            <ac:inkMk id="111" creationId="{0BB2D532-0A3C-3F8E-41AB-179739CCE8D1}"/>
          </ac:inkMkLst>
        </pc:inkChg>
        <pc:inkChg chg="add mod">
          <ac:chgData name="maria del consuelo orozco coronel" userId="7ce82f6925308fe4" providerId="LiveId" clId="{81B654F9-21DA-49CD-BEC3-5859705C9D68}" dt="2025-05-26T15:28:52.822" v="262"/>
          <ac:inkMkLst>
            <pc:docMk/>
            <pc:sldMk cId="3712816205" sldId="256"/>
            <ac:inkMk id="112" creationId="{210BAC5C-00BB-AE5E-E4B3-10F7C5F0844A}"/>
          </ac:inkMkLst>
        </pc:inkChg>
        <pc:inkChg chg="add mod">
          <ac:chgData name="maria del consuelo orozco coronel" userId="7ce82f6925308fe4" providerId="LiveId" clId="{81B654F9-21DA-49CD-BEC3-5859705C9D68}" dt="2025-05-26T15:28:54.729" v="264"/>
          <ac:inkMkLst>
            <pc:docMk/>
            <pc:sldMk cId="3712816205" sldId="256"/>
            <ac:inkMk id="113" creationId="{9A046041-A170-4246-6380-B2F077DAEA8E}"/>
          </ac:inkMkLst>
        </pc:inkChg>
        <pc:inkChg chg="add mod">
          <ac:chgData name="maria del consuelo orozco coronel" userId="7ce82f6925308fe4" providerId="LiveId" clId="{81B654F9-21DA-49CD-BEC3-5859705C9D68}" dt="2025-05-26T15:28:58.583" v="269"/>
          <ac:inkMkLst>
            <pc:docMk/>
            <pc:sldMk cId="3712816205" sldId="256"/>
            <ac:inkMk id="114" creationId="{DA5CD875-D256-3F63-B7BC-86525F8235DB}"/>
          </ac:inkMkLst>
        </pc:inkChg>
        <pc:inkChg chg="add mod">
          <ac:chgData name="maria del consuelo orozco coronel" userId="7ce82f6925308fe4" providerId="LiveId" clId="{81B654F9-21DA-49CD-BEC3-5859705C9D68}" dt="2025-05-26T15:28:58.583" v="269"/>
          <ac:inkMkLst>
            <pc:docMk/>
            <pc:sldMk cId="3712816205" sldId="256"/>
            <ac:inkMk id="116" creationId="{4EA32DE9-076E-942F-C83B-252102F59C66}"/>
          </ac:inkMkLst>
        </pc:inkChg>
        <pc:inkChg chg="add mod">
          <ac:chgData name="maria del consuelo orozco coronel" userId="7ce82f6925308fe4" providerId="LiveId" clId="{81B654F9-21DA-49CD-BEC3-5859705C9D68}" dt="2025-05-26T15:28:58.583" v="269"/>
          <ac:inkMkLst>
            <pc:docMk/>
            <pc:sldMk cId="3712816205" sldId="256"/>
            <ac:inkMk id="118" creationId="{16E1E198-C32C-4D49-6FE5-AC603EBAC6F9}"/>
          </ac:inkMkLst>
        </pc:inkChg>
        <pc:inkChg chg="add mod">
          <ac:chgData name="maria del consuelo orozco coronel" userId="7ce82f6925308fe4" providerId="LiveId" clId="{81B654F9-21DA-49CD-BEC3-5859705C9D68}" dt="2025-05-26T15:28:58.583" v="269"/>
          <ac:inkMkLst>
            <pc:docMk/>
            <pc:sldMk cId="3712816205" sldId="256"/>
            <ac:inkMk id="119" creationId="{76BDC2A1-2D2E-26AB-31D7-6D3B13E71C01}"/>
          </ac:inkMkLst>
        </pc:inkChg>
        <pc:inkChg chg="add">
          <ac:chgData name="maria del consuelo orozco coronel" userId="7ce82f6925308fe4" providerId="LiveId" clId="{81B654F9-21DA-49CD-BEC3-5859705C9D68}" dt="2025-05-26T15:28:56.872" v="267" actId="9405"/>
          <ac:inkMkLst>
            <pc:docMk/>
            <pc:sldMk cId="3712816205" sldId="256"/>
            <ac:inkMk id="120" creationId="{FB1DFE6B-61D3-1E00-B1E9-48554E19CDCB}"/>
          </ac:inkMkLst>
        </pc:inkChg>
        <pc:inkChg chg="add">
          <ac:chgData name="maria del consuelo orozco coronel" userId="7ce82f6925308fe4" providerId="LiveId" clId="{81B654F9-21DA-49CD-BEC3-5859705C9D68}" dt="2025-05-26T15:28:57.669" v="268" actId="9405"/>
          <ac:inkMkLst>
            <pc:docMk/>
            <pc:sldMk cId="3712816205" sldId="256"/>
            <ac:inkMk id="121" creationId="{D0BA2706-63D8-4088-F695-88169373D5EE}"/>
          </ac:inkMkLst>
        </pc:inkChg>
        <pc:inkChg chg="add mod">
          <ac:chgData name="maria del consuelo orozco coronel" userId="7ce82f6925308fe4" providerId="LiveId" clId="{81B654F9-21DA-49CD-BEC3-5859705C9D68}" dt="2025-05-26T15:29:24.551" v="275"/>
          <ac:inkMkLst>
            <pc:docMk/>
            <pc:sldMk cId="3712816205" sldId="256"/>
            <ac:inkMk id="124" creationId="{1E3B5605-3346-4E5C-294C-9E088E2E02D4}"/>
          </ac:inkMkLst>
        </pc:inkChg>
        <pc:inkChg chg="add mod">
          <ac:chgData name="maria del consuelo orozco coronel" userId="7ce82f6925308fe4" providerId="LiveId" clId="{81B654F9-21DA-49CD-BEC3-5859705C9D68}" dt="2025-05-26T15:29:24.551" v="275"/>
          <ac:inkMkLst>
            <pc:docMk/>
            <pc:sldMk cId="3712816205" sldId="256"/>
            <ac:inkMk id="125" creationId="{54F6D2B5-9F81-CFCA-524A-1ED307589D47}"/>
          </ac:inkMkLst>
        </pc:inkChg>
        <pc:inkChg chg="add mod">
          <ac:chgData name="maria del consuelo orozco coronel" userId="7ce82f6925308fe4" providerId="LiveId" clId="{81B654F9-21DA-49CD-BEC3-5859705C9D68}" dt="2025-05-26T15:29:24.551" v="275"/>
          <ac:inkMkLst>
            <pc:docMk/>
            <pc:sldMk cId="3712816205" sldId="256"/>
            <ac:inkMk id="127" creationId="{473EB46B-20DE-34F9-0F0C-26125A9DB3E4}"/>
          </ac:inkMkLst>
        </pc:inkChg>
        <pc:inkChg chg="add mod">
          <ac:chgData name="maria del consuelo orozco coronel" userId="7ce82f6925308fe4" providerId="LiveId" clId="{81B654F9-21DA-49CD-BEC3-5859705C9D68}" dt="2025-05-26T15:29:24.551" v="275"/>
          <ac:inkMkLst>
            <pc:docMk/>
            <pc:sldMk cId="3712816205" sldId="256"/>
            <ac:inkMk id="128" creationId="{0884C5FD-0868-B80C-55F9-F716341F59C8}"/>
          </ac:inkMkLst>
        </pc:inkChg>
        <pc:inkChg chg="add mod">
          <ac:chgData name="maria del consuelo orozco coronel" userId="7ce82f6925308fe4" providerId="LiveId" clId="{81B654F9-21DA-49CD-BEC3-5859705C9D68}" dt="2025-05-26T15:29:33.216" v="279"/>
          <ac:inkMkLst>
            <pc:docMk/>
            <pc:sldMk cId="3712816205" sldId="256"/>
            <ac:inkMk id="130" creationId="{E4CA8AF0-0AC3-52DF-417B-D708A3397F9B}"/>
          </ac:inkMkLst>
        </pc:inkChg>
        <pc:inkChg chg="add mod">
          <ac:chgData name="maria del consuelo orozco coronel" userId="7ce82f6925308fe4" providerId="LiveId" clId="{81B654F9-21DA-49CD-BEC3-5859705C9D68}" dt="2025-05-26T15:29:33.216" v="279"/>
          <ac:inkMkLst>
            <pc:docMk/>
            <pc:sldMk cId="3712816205" sldId="256"/>
            <ac:inkMk id="131" creationId="{93A5B743-D53C-B4B9-2080-F020C3C4A0E9}"/>
          </ac:inkMkLst>
        </pc:inkChg>
        <pc:inkChg chg="add mod">
          <ac:chgData name="maria del consuelo orozco coronel" userId="7ce82f6925308fe4" providerId="LiveId" clId="{81B654F9-21DA-49CD-BEC3-5859705C9D68}" dt="2025-05-26T15:29:33.216" v="279"/>
          <ac:inkMkLst>
            <pc:docMk/>
            <pc:sldMk cId="3712816205" sldId="256"/>
            <ac:inkMk id="132" creationId="{1C2042D0-EE59-9445-69A2-E6163415EBA4}"/>
          </ac:inkMkLst>
        </pc:inkChg>
        <pc:inkChg chg="add">
          <ac:chgData name="maria del consuelo orozco coronel" userId="7ce82f6925308fe4" providerId="LiveId" clId="{81B654F9-21DA-49CD-BEC3-5859705C9D68}" dt="2025-05-26T15:29:33.928" v="280" actId="9405"/>
          <ac:inkMkLst>
            <pc:docMk/>
            <pc:sldMk cId="3712816205" sldId="256"/>
            <ac:inkMk id="134" creationId="{C3D1B59D-50E9-69D4-BD53-9DA7AB9D58B8}"/>
          </ac:inkMkLst>
        </pc:inkChg>
        <pc:inkChg chg="add mod">
          <ac:chgData name="maria del consuelo orozco coronel" userId="7ce82f6925308fe4" providerId="LiveId" clId="{81B654F9-21DA-49CD-BEC3-5859705C9D68}" dt="2025-05-26T15:29:46.432" v="290"/>
          <ac:inkMkLst>
            <pc:docMk/>
            <pc:sldMk cId="3712816205" sldId="256"/>
            <ac:inkMk id="135" creationId="{84A80EEC-6458-9999-BD97-46A135E8606C}"/>
          </ac:inkMkLst>
        </pc:inkChg>
        <pc:inkChg chg="add mod">
          <ac:chgData name="maria del consuelo orozco coronel" userId="7ce82f6925308fe4" providerId="LiveId" clId="{81B654F9-21DA-49CD-BEC3-5859705C9D68}" dt="2025-05-26T15:29:46.432" v="290"/>
          <ac:inkMkLst>
            <pc:docMk/>
            <pc:sldMk cId="3712816205" sldId="256"/>
            <ac:inkMk id="136" creationId="{91E82572-51C6-D230-F3B6-627C4B613098}"/>
          </ac:inkMkLst>
        </pc:inkChg>
        <pc:inkChg chg="add mod">
          <ac:chgData name="maria del consuelo orozco coronel" userId="7ce82f6925308fe4" providerId="LiveId" clId="{81B654F9-21DA-49CD-BEC3-5859705C9D68}" dt="2025-05-26T15:29:46.432" v="290"/>
          <ac:inkMkLst>
            <pc:docMk/>
            <pc:sldMk cId="3712816205" sldId="256"/>
            <ac:inkMk id="137" creationId="{04599B2C-55E6-7839-9521-323A3DB458EA}"/>
          </ac:inkMkLst>
        </pc:inkChg>
        <pc:inkChg chg="add mod">
          <ac:chgData name="maria del consuelo orozco coronel" userId="7ce82f6925308fe4" providerId="LiveId" clId="{81B654F9-21DA-49CD-BEC3-5859705C9D68}" dt="2025-05-26T15:29:46.432" v="290"/>
          <ac:inkMkLst>
            <pc:docMk/>
            <pc:sldMk cId="3712816205" sldId="256"/>
            <ac:inkMk id="139" creationId="{CCA43118-4FAD-8EA5-0C33-40133D7BB951}"/>
          </ac:inkMkLst>
        </pc:inkChg>
        <pc:inkChg chg="add mod">
          <ac:chgData name="maria del consuelo orozco coronel" userId="7ce82f6925308fe4" providerId="LiveId" clId="{81B654F9-21DA-49CD-BEC3-5859705C9D68}" dt="2025-05-26T15:29:46.432" v="290"/>
          <ac:inkMkLst>
            <pc:docMk/>
            <pc:sldMk cId="3712816205" sldId="256"/>
            <ac:inkMk id="140" creationId="{AA9F32E1-33FB-D4A3-24DF-899154185CBE}"/>
          </ac:inkMkLst>
        </pc:inkChg>
        <pc:inkChg chg="add mod">
          <ac:chgData name="maria del consuelo orozco coronel" userId="7ce82f6925308fe4" providerId="LiveId" clId="{81B654F9-21DA-49CD-BEC3-5859705C9D68}" dt="2025-05-26T15:29:46.432" v="290"/>
          <ac:inkMkLst>
            <pc:docMk/>
            <pc:sldMk cId="3712816205" sldId="256"/>
            <ac:inkMk id="141" creationId="{58952938-1FE2-C27A-E95C-E6654722993B}"/>
          </ac:inkMkLst>
        </pc:inkChg>
        <pc:inkChg chg="add mod">
          <ac:chgData name="maria del consuelo orozco coronel" userId="7ce82f6925308fe4" providerId="LiveId" clId="{81B654F9-21DA-49CD-BEC3-5859705C9D68}" dt="2025-05-26T15:29:46.432" v="290"/>
          <ac:inkMkLst>
            <pc:docMk/>
            <pc:sldMk cId="3712816205" sldId="256"/>
            <ac:inkMk id="142" creationId="{46861118-EE06-385D-03FC-422BDE2828B5}"/>
          </ac:inkMkLst>
        </pc:inkChg>
        <pc:inkChg chg="add mod">
          <ac:chgData name="maria del consuelo orozco coronel" userId="7ce82f6925308fe4" providerId="LiveId" clId="{81B654F9-21DA-49CD-BEC3-5859705C9D68}" dt="2025-05-26T15:29:46.432" v="290"/>
          <ac:inkMkLst>
            <pc:docMk/>
            <pc:sldMk cId="3712816205" sldId="256"/>
            <ac:inkMk id="143" creationId="{D13D600C-3D90-9707-091C-F763175C5DB0}"/>
          </ac:inkMkLst>
        </pc:inkChg>
        <pc:inkChg chg="add">
          <ac:chgData name="maria del consuelo orozco coronel" userId="7ce82f6925308fe4" providerId="LiveId" clId="{81B654F9-21DA-49CD-BEC3-5859705C9D68}" dt="2025-05-26T15:29:47.604" v="291" actId="9405"/>
          <ac:inkMkLst>
            <pc:docMk/>
            <pc:sldMk cId="3712816205" sldId="256"/>
            <ac:inkMk id="145" creationId="{1A541225-FECF-BE94-36C3-51E0875AEA5A}"/>
          </ac:inkMkLst>
        </pc:inkChg>
        <pc:inkChg chg="add">
          <ac:chgData name="maria del consuelo orozco coronel" userId="7ce82f6925308fe4" providerId="LiveId" clId="{81B654F9-21DA-49CD-BEC3-5859705C9D68}" dt="2025-05-26T15:29:49.027" v="292" actId="9405"/>
          <ac:inkMkLst>
            <pc:docMk/>
            <pc:sldMk cId="3712816205" sldId="256"/>
            <ac:inkMk id="146" creationId="{8EC6A774-C1EE-A1F4-2F6F-94E86BD2A8A1}"/>
          </ac:inkMkLst>
        </pc:inkChg>
        <pc:inkChg chg="add">
          <ac:chgData name="maria del consuelo orozco coronel" userId="7ce82f6925308fe4" providerId="LiveId" clId="{81B654F9-21DA-49CD-BEC3-5859705C9D68}" dt="2025-05-26T15:29:51.364" v="293" actId="9405"/>
          <ac:inkMkLst>
            <pc:docMk/>
            <pc:sldMk cId="3712816205" sldId="256"/>
            <ac:inkMk id="147" creationId="{2EA8174F-9556-A7C0-BC44-1B441D9190A4}"/>
          </ac:inkMkLst>
        </pc:inkChg>
        <pc:inkChg chg="add mod">
          <ac:chgData name="maria del consuelo orozco coronel" userId="7ce82f6925308fe4" providerId="LiveId" clId="{81B654F9-21DA-49CD-BEC3-5859705C9D68}" dt="2025-05-26T15:30:02.618" v="302"/>
          <ac:inkMkLst>
            <pc:docMk/>
            <pc:sldMk cId="3712816205" sldId="256"/>
            <ac:inkMk id="148" creationId="{32644171-90C3-E1DE-36F7-9D144CBA9C9F}"/>
          </ac:inkMkLst>
        </pc:inkChg>
        <pc:inkChg chg="add mod">
          <ac:chgData name="maria del consuelo orozco coronel" userId="7ce82f6925308fe4" providerId="LiveId" clId="{81B654F9-21DA-49CD-BEC3-5859705C9D68}" dt="2025-05-26T15:30:02.618" v="302"/>
          <ac:inkMkLst>
            <pc:docMk/>
            <pc:sldMk cId="3712816205" sldId="256"/>
            <ac:inkMk id="149" creationId="{D990F8CD-60B0-0A0E-2B3B-F3C751F638BB}"/>
          </ac:inkMkLst>
        </pc:inkChg>
        <pc:inkChg chg="add mod">
          <ac:chgData name="maria del consuelo orozco coronel" userId="7ce82f6925308fe4" providerId="LiveId" clId="{81B654F9-21DA-49CD-BEC3-5859705C9D68}" dt="2025-05-26T15:30:02.618" v="302"/>
          <ac:inkMkLst>
            <pc:docMk/>
            <pc:sldMk cId="3712816205" sldId="256"/>
            <ac:inkMk id="151" creationId="{076A3E30-C64A-C98D-4877-9A781DD0697D}"/>
          </ac:inkMkLst>
        </pc:inkChg>
        <pc:inkChg chg="add mod">
          <ac:chgData name="maria del consuelo orozco coronel" userId="7ce82f6925308fe4" providerId="LiveId" clId="{81B654F9-21DA-49CD-BEC3-5859705C9D68}" dt="2025-05-26T15:30:02.618" v="302"/>
          <ac:inkMkLst>
            <pc:docMk/>
            <pc:sldMk cId="3712816205" sldId="256"/>
            <ac:inkMk id="152" creationId="{19C85FD1-34F2-22BB-0489-06B94508A04F}"/>
          </ac:inkMkLst>
        </pc:inkChg>
        <pc:inkChg chg="add mod">
          <ac:chgData name="maria del consuelo orozco coronel" userId="7ce82f6925308fe4" providerId="LiveId" clId="{81B654F9-21DA-49CD-BEC3-5859705C9D68}" dt="2025-05-26T15:30:02.618" v="302"/>
          <ac:inkMkLst>
            <pc:docMk/>
            <pc:sldMk cId="3712816205" sldId="256"/>
            <ac:inkMk id="153" creationId="{0ED28953-786A-EEF2-5018-9D255E866C46}"/>
          </ac:inkMkLst>
        </pc:inkChg>
        <pc:inkChg chg="add mod">
          <ac:chgData name="maria del consuelo orozco coronel" userId="7ce82f6925308fe4" providerId="LiveId" clId="{81B654F9-21DA-49CD-BEC3-5859705C9D68}" dt="2025-05-26T15:30:11.756" v="308"/>
          <ac:inkMkLst>
            <pc:docMk/>
            <pc:sldMk cId="3712816205" sldId="256"/>
            <ac:inkMk id="154" creationId="{65204AF0-8E3F-8E62-A8D7-69FD7712DD06}"/>
          </ac:inkMkLst>
        </pc:inkChg>
        <pc:inkChg chg="add mod">
          <ac:chgData name="maria del consuelo orozco coronel" userId="7ce82f6925308fe4" providerId="LiveId" clId="{81B654F9-21DA-49CD-BEC3-5859705C9D68}" dt="2025-05-26T15:30:11.756" v="308"/>
          <ac:inkMkLst>
            <pc:docMk/>
            <pc:sldMk cId="3712816205" sldId="256"/>
            <ac:inkMk id="155" creationId="{2F54CA23-D4BE-F9C9-0517-C91A6B304C4C}"/>
          </ac:inkMkLst>
        </pc:inkChg>
        <pc:inkChg chg="add mod">
          <ac:chgData name="maria del consuelo orozco coronel" userId="7ce82f6925308fe4" providerId="LiveId" clId="{81B654F9-21DA-49CD-BEC3-5859705C9D68}" dt="2025-05-26T15:30:11.756" v="308"/>
          <ac:inkMkLst>
            <pc:docMk/>
            <pc:sldMk cId="3712816205" sldId="256"/>
            <ac:inkMk id="158" creationId="{4964CF0D-C172-003D-86B0-C4D395C61501}"/>
          </ac:inkMkLst>
        </pc:inkChg>
        <pc:inkChg chg="add mod">
          <ac:chgData name="maria del consuelo orozco coronel" userId="7ce82f6925308fe4" providerId="LiveId" clId="{81B654F9-21DA-49CD-BEC3-5859705C9D68}" dt="2025-05-26T15:30:11.756" v="308"/>
          <ac:inkMkLst>
            <pc:docMk/>
            <pc:sldMk cId="3712816205" sldId="256"/>
            <ac:inkMk id="159" creationId="{7360F947-9859-D570-66AA-B2512B883385}"/>
          </ac:inkMkLst>
        </pc:inkChg>
        <pc:inkChg chg="add mod">
          <ac:chgData name="maria del consuelo orozco coronel" userId="7ce82f6925308fe4" providerId="LiveId" clId="{81B654F9-21DA-49CD-BEC3-5859705C9D68}" dt="2025-05-26T15:30:11.756" v="308"/>
          <ac:inkMkLst>
            <pc:docMk/>
            <pc:sldMk cId="3712816205" sldId="256"/>
            <ac:inkMk id="161" creationId="{C2538940-BA87-4116-D08D-B0975780F4B8}"/>
          </ac:inkMkLst>
        </pc:inkChg>
        <pc:inkChg chg="add mod">
          <ac:chgData name="maria del consuelo orozco coronel" userId="7ce82f6925308fe4" providerId="LiveId" clId="{81B654F9-21DA-49CD-BEC3-5859705C9D68}" dt="2025-05-26T15:30:11.756" v="308"/>
          <ac:inkMkLst>
            <pc:docMk/>
            <pc:sldMk cId="3712816205" sldId="256"/>
            <ac:inkMk id="162" creationId="{5DA4C63D-4CB9-DAA6-500D-11628DEA9475}"/>
          </ac:inkMkLst>
        </pc:inkChg>
        <pc:inkChg chg="add">
          <ac:chgData name="maria del consuelo orozco coronel" userId="7ce82f6925308fe4" providerId="LiveId" clId="{81B654F9-21DA-49CD-BEC3-5859705C9D68}" dt="2025-05-26T15:30:12.611" v="309" actId="9405"/>
          <ac:inkMkLst>
            <pc:docMk/>
            <pc:sldMk cId="3712816205" sldId="256"/>
            <ac:inkMk id="164" creationId="{29A378C3-E206-1292-44FD-5B06FC759B6C}"/>
          </ac:inkMkLst>
        </pc:inkChg>
        <pc:inkChg chg="add">
          <ac:chgData name="maria del consuelo orozco coronel" userId="7ce82f6925308fe4" providerId="LiveId" clId="{81B654F9-21DA-49CD-BEC3-5859705C9D68}" dt="2025-05-26T15:30:14.783" v="310" actId="9405"/>
          <ac:inkMkLst>
            <pc:docMk/>
            <pc:sldMk cId="3712816205" sldId="256"/>
            <ac:inkMk id="165" creationId="{7B4CC781-6FBE-9828-CD6A-AE8CED26C886}"/>
          </ac:inkMkLst>
        </pc:inkChg>
        <pc:inkChg chg="add">
          <ac:chgData name="maria del consuelo orozco coronel" userId="7ce82f6925308fe4" providerId="LiveId" clId="{81B654F9-21DA-49CD-BEC3-5859705C9D68}" dt="2025-05-26T15:34:44.145" v="311" actId="9405"/>
          <ac:inkMkLst>
            <pc:docMk/>
            <pc:sldMk cId="3712816205" sldId="256"/>
            <ac:inkMk id="166" creationId="{AFE12413-C696-9DA3-C002-D41BBC687BEE}"/>
          </ac:inkMkLst>
        </pc:inkChg>
        <pc:inkChg chg="add mod">
          <ac:chgData name="maria del consuelo orozco coronel" userId="7ce82f6925308fe4" providerId="LiveId" clId="{81B654F9-21DA-49CD-BEC3-5859705C9D68}" dt="2025-05-26T15:34:48.745" v="316"/>
          <ac:inkMkLst>
            <pc:docMk/>
            <pc:sldMk cId="3712816205" sldId="256"/>
            <ac:inkMk id="167" creationId="{96AECBC3-D548-6811-09A2-AE4EFE787DE8}"/>
          </ac:inkMkLst>
        </pc:inkChg>
        <pc:inkChg chg="add mod">
          <ac:chgData name="maria del consuelo orozco coronel" userId="7ce82f6925308fe4" providerId="LiveId" clId="{81B654F9-21DA-49CD-BEC3-5859705C9D68}" dt="2025-05-26T15:34:48.745" v="316"/>
          <ac:inkMkLst>
            <pc:docMk/>
            <pc:sldMk cId="3712816205" sldId="256"/>
            <ac:inkMk id="168" creationId="{4385CD4C-10F6-F883-F846-223B316691F8}"/>
          </ac:inkMkLst>
        </pc:inkChg>
        <pc:inkChg chg="add mod">
          <ac:chgData name="maria del consuelo orozco coronel" userId="7ce82f6925308fe4" providerId="LiveId" clId="{81B654F9-21DA-49CD-BEC3-5859705C9D68}" dt="2025-05-26T15:34:48.745" v="316"/>
          <ac:inkMkLst>
            <pc:docMk/>
            <pc:sldMk cId="3712816205" sldId="256"/>
            <ac:inkMk id="169" creationId="{582EBB06-A23C-A18C-8E6C-E18160DBD2F1}"/>
          </ac:inkMkLst>
        </pc:inkChg>
        <pc:inkChg chg="add mod">
          <ac:chgData name="maria del consuelo orozco coronel" userId="7ce82f6925308fe4" providerId="LiveId" clId="{81B654F9-21DA-49CD-BEC3-5859705C9D68}" dt="2025-05-26T15:34:48.745" v="316"/>
          <ac:inkMkLst>
            <pc:docMk/>
            <pc:sldMk cId="3712816205" sldId="256"/>
            <ac:inkMk id="170" creationId="{B0D86140-C7F6-4D33-1585-41B306687AC3}"/>
          </ac:inkMkLst>
        </pc:inkChg>
        <pc:inkChg chg="add mod">
          <ac:chgData name="maria del consuelo orozco coronel" userId="7ce82f6925308fe4" providerId="LiveId" clId="{81B654F9-21DA-49CD-BEC3-5859705C9D68}" dt="2025-05-26T15:34:51.689" v="319"/>
          <ac:inkMkLst>
            <pc:docMk/>
            <pc:sldMk cId="3712816205" sldId="256"/>
            <ac:inkMk id="172" creationId="{D4865535-BB64-31A2-A251-309B45F9DD76}"/>
          </ac:inkMkLst>
        </pc:inkChg>
        <pc:inkChg chg="add mod">
          <ac:chgData name="maria del consuelo orozco coronel" userId="7ce82f6925308fe4" providerId="LiveId" clId="{81B654F9-21DA-49CD-BEC3-5859705C9D68}" dt="2025-05-26T15:34:51.689" v="319"/>
          <ac:inkMkLst>
            <pc:docMk/>
            <pc:sldMk cId="3712816205" sldId="256"/>
            <ac:inkMk id="173" creationId="{67A74008-F963-53C6-2C47-A79D3C9D5833}"/>
          </ac:inkMkLst>
        </pc:inkChg>
        <pc:inkChg chg="add mod">
          <ac:chgData name="maria del consuelo orozco coronel" userId="7ce82f6925308fe4" providerId="LiveId" clId="{81B654F9-21DA-49CD-BEC3-5859705C9D68}" dt="2025-05-26T15:34:53.159" v="322"/>
          <ac:inkMkLst>
            <pc:docMk/>
            <pc:sldMk cId="3712816205" sldId="256"/>
            <ac:inkMk id="175" creationId="{378728B9-2E2C-CBC8-6795-37F0D4F70824}"/>
          </ac:inkMkLst>
        </pc:inkChg>
        <pc:inkChg chg="add mod">
          <ac:chgData name="maria del consuelo orozco coronel" userId="7ce82f6925308fe4" providerId="LiveId" clId="{81B654F9-21DA-49CD-BEC3-5859705C9D68}" dt="2025-05-26T15:34:53.159" v="322"/>
          <ac:inkMkLst>
            <pc:docMk/>
            <pc:sldMk cId="3712816205" sldId="256"/>
            <ac:inkMk id="176" creationId="{0A5DB973-BEF1-52E9-4911-0FB90C857BA8}"/>
          </ac:inkMkLst>
        </pc:inkChg>
        <pc:inkChg chg="add">
          <ac:chgData name="maria del consuelo orozco coronel" userId="7ce82f6925308fe4" providerId="LiveId" clId="{81B654F9-21DA-49CD-BEC3-5859705C9D68}" dt="2025-05-26T15:34:54.856" v="323" actId="9405"/>
          <ac:inkMkLst>
            <pc:docMk/>
            <pc:sldMk cId="3712816205" sldId="256"/>
            <ac:inkMk id="178" creationId="{75C7A6E8-F0F7-6243-6DC2-F1E369ED770C}"/>
          </ac:inkMkLst>
        </pc:inkChg>
        <pc:inkChg chg="add">
          <ac:chgData name="maria del consuelo orozco coronel" userId="7ce82f6925308fe4" providerId="LiveId" clId="{81B654F9-21DA-49CD-BEC3-5859705C9D68}" dt="2025-05-26T15:34:56.032" v="324" actId="9405"/>
          <ac:inkMkLst>
            <pc:docMk/>
            <pc:sldMk cId="3712816205" sldId="256"/>
            <ac:inkMk id="179" creationId="{D446BDA1-C939-9C19-5A5B-980C1505D90A}"/>
          </ac:inkMkLst>
        </pc:inkChg>
        <pc:inkChg chg="add">
          <ac:chgData name="maria del consuelo orozco coronel" userId="7ce82f6925308fe4" providerId="LiveId" clId="{81B654F9-21DA-49CD-BEC3-5859705C9D68}" dt="2025-05-26T15:34:57.799" v="325" actId="9405"/>
          <ac:inkMkLst>
            <pc:docMk/>
            <pc:sldMk cId="3712816205" sldId="256"/>
            <ac:inkMk id="180" creationId="{5065C9A3-E92E-9F82-E5AA-4A83DE7A9C40}"/>
          </ac:inkMkLst>
        </pc:inkChg>
        <pc:inkChg chg="add">
          <ac:chgData name="maria del consuelo orozco coronel" userId="7ce82f6925308fe4" providerId="LiveId" clId="{81B654F9-21DA-49CD-BEC3-5859705C9D68}" dt="2025-05-26T15:35:00.057" v="326" actId="9405"/>
          <ac:inkMkLst>
            <pc:docMk/>
            <pc:sldMk cId="3712816205" sldId="256"/>
            <ac:inkMk id="181" creationId="{A29948FB-8C02-9178-C375-B052D29DCDA7}"/>
          </ac:inkMkLst>
        </pc:inkChg>
        <pc:inkChg chg="add mod">
          <ac:chgData name="maria del consuelo orozco coronel" userId="7ce82f6925308fe4" providerId="LiveId" clId="{81B654F9-21DA-49CD-BEC3-5859705C9D68}" dt="2025-05-26T15:35:21.942" v="331"/>
          <ac:inkMkLst>
            <pc:docMk/>
            <pc:sldMk cId="3712816205" sldId="256"/>
            <ac:inkMk id="182" creationId="{59F40195-E650-10B1-E8F5-A9F80F2639D0}"/>
          </ac:inkMkLst>
        </pc:inkChg>
        <pc:inkChg chg="add mod">
          <ac:chgData name="maria del consuelo orozco coronel" userId="7ce82f6925308fe4" providerId="LiveId" clId="{81B654F9-21DA-49CD-BEC3-5859705C9D68}" dt="2025-05-26T15:35:21.942" v="331"/>
          <ac:inkMkLst>
            <pc:docMk/>
            <pc:sldMk cId="3712816205" sldId="256"/>
            <ac:inkMk id="183" creationId="{02ECA112-8700-AAB4-699C-F02CB143AACF}"/>
          </ac:inkMkLst>
        </pc:inkChg>
        <pc:inkChg chg="add mod">
          <ac:chgData name="maria del consuelo orozco coronel" userId="7ce82f6925308fe4" providerId="LiveId" clId="{81B654F9-21DA-49CD-BEC3-5859705C9D68}" dt="2025-05-26T15:35:21.942" v="331"/>
          <ac:inkMkLst>
            <pc:docMk/>
            <pc:sldMk cId="3712816205" sldId="256"/>
            <ac:inkMk id="184" creationId="{1257BD91-71CE-C0A2-F5AD-A3C1EC2FD8FD}"/>
          </ac:inkMkLst>
        </pc:inkChg>
        <pc:inkChg chg="add mod">
          <ac:chgData name="maria del consuelo orozco coronel" userId="7ce82f6925308fe4" providerId="LiveId" clId="{81B654F9-21DA-49CD-BEC3-5859705C9D68}" dt="2025-05-26T15:35:21.942" v="331"/>
          <ac:inkMkLst>
            <pc:docMk/>
            <pc:sldMk cId="3712816205" sldId="256"/>
            <ac:inkMk id="185" creationId="{500B6FE5-B31A-7578-7268-0FE6F05458AB}"/>
          </ac:inkMkLst>
        </pc:inkChg>
        <pc:inkChg chg="add mod">
          <ac:chgData name="maria del consuelo orozco coronel" userId="7ce82f6925308fe4" providerId="LiveId" clId="{81B654F9-21DA-49CD-BEC3-5859705C9D68}" dt="2025-05-26T15:35:27.219" v="336"/>
          <ac:inkMkLst>
            <pc:docMk/>
            <pc:sldMk cId="3712816205" sldId="256"/>
            <ac:inkMk id="187" creationId="{8D184D7F-2408-4FF4-3A16-9BF8D698C9E2}"/>
          </ac:inkMkLst>
        </pc:inkChg>
        <pc:inkChg chg="add mod">
          <ac:chgData name="maria del consuelo orozco coronel" userId="7ce82f6925308fe4" providerId="LiveId" clId="{81B654F9-21DA-49CD-BEC3-5859705C9D68}" dt="2025-05-26T15:35:27.219" v="336"/>
          <ac:inkMkLst>
            <pc:docMk/>
            <pc:sldMk cId="3712816205" sldId="256"/>
            <ac:inkMk id="188" creationId="{5C241DBF-5077-46C9-9CFE-0E75AB3BC743}"/>
          </ac:inkMkLst>
        </pc:inkChg>
        <pc:inkChg chg="add mod">
          <ac:chgData name="maria del consuelo orozco coronel" userId="7ce82f6925308fe4" providerId="LiveId" clId="{81B654F9-21DA-49CD-BEC3-5859705C9D68}" dt="2025-05-26T15:35:27.219" v="336"/>
          <ac:inkMkLst>
            <pc:docMk/>
            <pc:sldMk cId="3712816205" sldId="256"/>
            <ac:inkMk id="189" creationId="{08451B23-B76D-61F5-F259-103CEAB9B87B}"/>
          </ac:inkMkLst>
        </pc:inkChg>
        <pc:inkChg chg="add mod">
          <ac:chgData name="maria del consuelo orozco coronel" userId="7ce82f6925308fe4" providerId="LiveId" clId="{81B654F9-21DA-49CD-BEC3-5859705C9D68}" dt="2025-05-26T15:35:27.219" v="336"/>
          <ac:inkMkLst>
            <pc:docMk/>
            <pc:sldMk cId="3712816205" sldId="256"/>
            <ac:inkMk id="190" creationId="{EC0A7E27-6B65-EFE2-DE38-47E80F279F93}"/>
          </ac:inkMkLst>
        </pc:inkChg>
        <pc:inkChg chg="add mod">
          <ac:chgData name="maria del consuelo orozco coronel" userId="7ce82f6925308fe4" providerId="LiveId" clId="{81B654F9-21DA-49CD-BEC3-5859705C9D68}" dt="2025-05-26T15:35:30.340" v="339"/>
          <ac:inkMkLst>
            <pc:docMk/>
            <pc:sldMk cId="3712816205" sldId="256"/>
            <ac:inkMk id="192" creationId="{6D6EE191-76B3-1EE6-A2B4-A31F5E8B1A8A}"/>
          </ac:inkMkLst>
        </pc:inkChg>
        <pc:inkChg chg="add mod">
          <ac:chgData name="maria del consuelo orozco coronel" userId="7ce82f6925308fe4" providerId="LiveId" clId="{81B654F9-21DA-49CD-BEC3-5859705C9D68}" dt="2025-05-26T15:35:30.340" v="339"/>
          <ac:inkMkLst>
            <pc:docMk/>
            <pc:sldMk cId="3712816205" sldId="256"/>
            <ac:inkMk id="193" creationId="{25479395-FEE1-BB4C-40EB-C81184C748C7}"/>
          </ac:inkMkLst>
        </pc:inkChg>
        <pc:inkChg chg="add mod">
          <ac:chgData name="maria del consuelo orozco coronel" userId="7ce82f6925308fe4" providerId="LiveId" clId="{81B654F9-21DA-49CD-BEC3-5859705C9D68}" dt="2025-05-26T15:35:43.852" v="353"/>
          <ac:inkMkLst>
            <pc:docMk/>
            <pc:sldMk cId="3712816205" sldId="256"/>
            <ac:inkMk id="195" creationId="{40B9E3E4-1178-AB33-9B62-BC260CADB747}"/>
          </ac:inkMkLst>
        </pc:inkChg>
        <pc:inkChg chg="add mod">
          <ac:chgData name="maria del consuelo orozco coronel" userId="7ce82f6925308fe4" providerId="LiveId" clId="{81B654F9-21DA-49CD-BEC3-5859705C9D68}" dt="2025-05-26T15:35:43.852" v="353"/>
          <ac:inkMkLst>
            <pc:docMk/>
            <pc:sldMk cId="3712816205" sldId="256"/>
            <ac:inkMk id="196" creationId="{09C1E236-EE8B-581E-36A1-47E2179DE02B}"/>
          </ac:inkMkLst>
        </pc:inkChg>
        <pc:inkChg chg="add mod">
          <ac:chgData name="maria del consuelo orozco coronel" userId="7ce82f6925308fe4" providerId="LiveId" clId="{81B654F9-21DA-49CD-BEC3-5859705C9D68}" dt="2025-05-26T15:35:43.852" v="353"/>
          <ac:inkMkLst>
            <pc:docMk/>
            <pc:sldMk cId="3712816205" sldId="256"/>
            <ac:inkMk id="197" creationId="{7A1C29F4-6688-0D82-580E-28BB3F47C7FE}"/>
          </ac:inkMkLst>
        </pc:inkChg>
        <pc:inkChg chg="add mod">
          <ac:chgData name="maria del consuelo orozco coronel" userId="7ce82f6925308fe4" providerId="LiveId" clId="{81B654F9-21DA-49CD-BEC3-5859705C9D68}" dt="2025-05-26T15:35:43.852" v="353"/>
          <ac:inkMkLst>
            <pc:docMk/>
            <pc:sldMk cId="3712816205" sldId="256"/>
            <ac:inkMk id="199" creationId="{CFC382B2-2B68-E81A-753A-0D627D67ED34}"/>
          </ac:inkMkLst>
        </pc:inkChg>
        <pc:inkChg chg="add mod">
          <ac:chgData name="maria del consuelo orozco coronel" userId="7ce82f6925308fe4" providerId="LiveId" clId="{81B654F9-21DA-49CD-BEC3-5859705C9D68}" dt="2025-05-26T15:35:43.852" v="353"/>
          <ac:inkMkLst>
            <pc:docMk/>
            <pc:sldMk cId="3712816205" sldId="256"/>
            <ac:inkMk id="200" creationId="{5C07C6B1-933B-6B8B-CED2-CB53C9F7CD5B}"/>
          </ac:inkMkLst>
        </pc:inkChg>
        <pc:inkChg chg="add">
          <ac:chgData name="maria del consuelo orozco coronel" userId="7ce82f6925308fe4" providerId="LiveId" clId="{81B654F9-21DA-49CD-BEC3-5859705C9D68}" dt="2025-05-26T15:35:37.697" v="347" actId="9405"/>
          <ac:inkMkLst>
            <pc:docMk/>
            <pc:sldMk cId="3712816205" sldId="256"/>
            <ac:inkMk id="202" creationId="{886B5BC3-E03F-3F99-BBDA-4FC46CF50C65}"/>
          </ac:inkMkLst>
        </pc:inkChg>
        <pc:inkChg chg="add mod">
          <ac:chgData name="maria del consuelo orozco coronel" userId="7ce82f6925308fe4" providerId="LiveId" clId="{81B654F9-21DA-49CD-BEC3-5859705C9D68}" dt="2025-05-26T15:35:43.852" v="353"/>
          <ac:inkMkLst>
            <pc:docMk/>
            <pc:sldMk cId="3712816205" sldId="256"/>
            <ac:inkMk id="203" creationId="{1466977E-4F4E-BDB0-7E95-3E839DE92FD9}"/>
          </ac:inkMkLst>
        </pc:inkChg>
        <pc:inkChg chg="add">
          <ac:chgData name="maria del consuelo orozco coronel" userId="7ce82f6925308fe4" providerId="LiveId" clId="{81B654F9-21DA-49CD-BEC3-5859705C9D68}" dt="2025-05-26T15:35:39.894" v="349" actId="9405"/>
          <ac:inkMkLst>
            <pc:docMk/>
            <pc:sldMk cId="3712816205" sldId="256"/>
            <ac:inkMk id="204" creationId="{162C0213-97CC-E1B1-2AA8-1B00E817238F}"/>
          </ac:inkMkLst>
        </pc:inkChg>
        <pc:inkChg chg="add mod">
          <ac:chgData name="maria del consuelo orozco coronel" userId="7ce82f6925308fe4" providerId="LiveId" clId="{81B654F9-21DA-49CD-BEC3-5859705C9D68}" dt="2025-05-26T15:35:43.852" v="353"/>
          <ac:inkMkLst>
            <pc:docMk/>
            <pc:sldMk cId="3712816205" sldId="256"/>
            <ac:inkMk id="205" creationId="{55632A71-FC98-46AA-410F-8E82616F9988}"/>
          </ac:inkMkLst>
        </pc:inkChg>
        <pc:inkChg chg="add mod">
          <ac:chgData name="maria del consuelo orozco coronel" userId="7ce82f6925308fe4" providerId="LiveId" clId="{81B654F9-21DA-49CD-BEC3-5859705C9D68}" dt="2025-05-26T15:35:43.852" v="353"/>
          <ac:inkMkLst>
            <pc:docMk/>
            <pc:sldMk cId="3712816205" sldId="256"/>
            <ac:inkMk id="206" creationId="{2976B608-F408-643A-EB6E-AFB2D9DE9794}"/>
          </ac:inkMkLst>
        </pc:inkChg>
        <pc:inkChg chg="add">
          <ac:chgData name="maria del consuelo orozco coronel" userId="7ce82f6925308fe4" providerId="LiveId" clId="{81B654F9-21DA-49CD-BEC3-5859705C9D68}" dt="2025-05-26T15:35:42.948" v="352" actId="9405"/>
          <ac:inkMkLst>
            <pc:docMk/>
            <pc:sldMk cId="3712816205" sldId="256"/>
            <ac:inkMk id="207" creationId="{CDB2CEF4-D26F-C59C-5BFA-32777D48AC9C}"/>
          </ac:inkMkLst>
        </pc:inkChg>
        <pc:inkChg chg="add">
          <ac:chgData name="maria del consuelo orozco coronel" userId="7ce82f6925308fe4" providerId="LiveId" clId="{81B654F9-21DA-49CD-BEC3-5859705C9D68}" dt="2025-05-26T15:35:45.399" v="354" actId="9405"/>
          <ac:inkMkLst>
            <pc:docMk/>
            <pc:sldMk cId="3712816205" sldId="256"/>
            <ac:inkMk id="209" creationId="{5FCD6A50-69A3-5E0E-6D1E-BC2E3C78600A}"/>
          </ac:inkMkLst>
        </pc:inkChg>
        <pc:inkChg chg="add mod">
          <ac:chgData name="maria del consuelo orozco coronel" userId="7ce82f6925308fe4" providerId="LiveId" clId="{81B654F9-21DA-49CD-BEC3-5859705C9D68}" dt="2025-05-26T15:46:10.461" v="357"/>
          <ac:inkMkLst>
            <pc:docMk/>
            <pc:sldMk cId="3712816205" sldId="256"/>
            <ac:inkMk id="210" creationId="{04952BC6-EA55-F747-618B-27A93AC5825D}"/>
          </ac:inkMkLst>
        </pc:inkChg>
        <pc:inkChg chg="add mod">
          <ac:chgData name="maria del consuelo orozco coronel" userId="7ce82f6925308fe4" providerId="LiveId" clId="{81B654F9-21DA-49CD-BEC3-5859705C9D68}" dt="2025-05-26T15:46:10.461" v="357"/>
          <ac:inkMkLst>
            <pc:docMk/>
            <pc:sldMk cId="3712816205" sldId="256"/>
            <ac:inkMk id="211" creationId="{E24BE24B-8D86-1B50-F123-9E9279BC8766}"/>
          </ac:inkMkLst>
        </pc:inkChg>
        <pc:inkChg chg="add mod">
          <ac:chgData name="maria del consuelo orozco coronel" userId="7ce82f6925308fe4" providerId="LiveId" clId="{81B654F9-21DA-49CD-BEC3-5859705C9D68}" dt="2025-05-26T15:46:17.772" v="365"/>
          <ac:inkMkLst>
            <pc:docMk/>
            <pc:sldMk cId="3712816205" sldId="256"/>
            <ac:inkMk id="213" creationId="{9E9CF395-BA80-165B-438A-4A536AF46F79}"/>
          </ac:inkMkLst>
        </pc:inkChg>
        <pc:inkChg chg="add mod">
          <ac:chgData name="maria del consuelo orozco coronel" userId="7ce82f6925308fe4" providerId="LiveId" clId="{81B654F9-21DA-49CD-BEC3-5859705C9D68}" dt="2025-05-26T15:46:17.772" v="365"/>
          <ac:inkMkLst>
            <pc:docMk/>
            <pc:sldMk cId="3712816205" sldId="256"/>
            <ac:inkMk id="214" creationId="{ADF907B7-3240-C33D-64E5-B2B31933554B}"/>
          </ac:inkMkLst>
        </pc:inkChg>
        <pc:inkChg chg="add mod">
          <ac:chgData name="maria del consuelo orozco coronel" userId="7ce82f6925308fe4" providerId="LiveId" clId="{81B654F9-21DA-49CD-BEC3-5859705C9D68}" dt="2025-05-26T15:46:17.772" v="365"/>
          <ac:inkMkLst>
            <pc:docMk/>
            <pc:sldMk cId="3712816205" sldId="256"/>
            <ac:inkMk id="215" creationId="{988DFF1B-4930-7BB1-46F5-E822675C4F49}"/>
          </ac:inkMkLst>
        </pc:inkChg>
        <pc:inkChg chg="add mod">
          <ac:chgData name="maria del consuelo orozco coronel" userId="7ce82f6925308fe4" providerId="LiveId" clId="{81B654F9-21DA-49CD-BEC3-5859705C9D68}" dt="2025-05-26T15:46:17.772" v="365"/>
          <ac:inkMkLst>
            <pc:docMk/>
            <pc:sldMk cId="3712816205" sldId="256"/>
            <ac:inkMk id="216" creationId="{68FB737B-8038-D3C6-4863-536F0ED0D357}"/>
          </ac:inkMkLst>
        </pc:inkChg>
        <pc:inkChg chg="add mod">
          <ac:chgData name="maria del consuelo orozco coronel" userId="7ce82f6925308fe4" providerId="LiveId" clId="{81B654F9-21DA-49CD-BEC3-5859705C9D68}" dt="2025-05-26T15:46:17.772" v="365"/>
          <ac:inkMkLst>
            <pc:docMk/>
            <pc:sldMk cId="3712816205" sldId="256"/>
            <ac:inkMk id="217" creationId="{3F14ACE8-1965-F0B0-7873-92BCF4EED5E8}"/>
          </ac:inkMkLst>
        </pc:inkChg>
        <pc:inkChg chg="add mod">
          <ac:chgData name="maria del consuelo orozco coronel" userId="7ce82f6925308fe4" providerId="LiveId" clId="{81B654F9-21DA-49CD-BEC3-5859705C9D68}" dt="2025-05-26T15:46:17.772" v="365"/>
          <ac:inkMkLst>
            <pc:docMk/>
            <pc:sldMk cId="3712816205" sldId="256"/>
            <ac:inkMk id="218" creationId="{025D2CEA-4A8D-F5F9-4A85-EBEDA725F7F6}"/>
          </ac:inkMkLst>
        </pc:inkChg>
        <pc:inkChg chg="add mod">
          <ac:chgData name="maria del consuelo orozco coronel" userId="7ce82f6925308fe4" providerId="LiveId" clId="{81B654F9-21DA-49CD-BEC3-5859705C9D68}" dt="2025-05-26T15:46:17.772" v="365"/>
          <ac:inkMkLst>
            <pc:docMk/>
            <pc:sldMk cId="3712816205" sldId="256"/>
            <ac:inkMk id="219" creationId="{476FD502-1248-7F5B-138E-0590027F8D5D}"/>
          </ac:inkMkLst>
        </pc:inkChg>
        <pc:inkChg chg="add mod">
          <ac:chgData name="maria del consuelo orozco coronel" userId="7ce82f6925308fe4" providerId="LiveId" clId="{81B654F9-21DA-49CD-BEC3-5859705C9D68}" dt="2025-05-26T15:46:19.238" v="368"/>
          <ac:inkMkLst>
            <pc:docMk/>
            <pc:sldMk cId="3712816205" sldId="256"/>
            <ac:inkMk id="221" creationId="{0A05813A-4189-7F5C-376F-CDD996EB9081}"/>
          </ac:inkMkLst>
        </pc:inkChg>
        <pc:inkChg chg="add mod">
          <ac:chgData name="maria del consuelo orozco coronel" userId="7ce82f6925308fe4" providerId="LiveId" clId="{81B654F9-21DA-49CD-BEC3-5859705C9D68}" dt="2025-05-26T15:46:19.238" v="368"/>
          <ac:inkMkLst>
            <pc:docMk/>
            <pc:sldMk cId="3712816205" sldId="256"/>
            <ac:inkMk id="222" creationId="{F4C03C39-DABD-4CA0-13E6-2819DD974D53}"/>
          </ac:inkMkLst>
        </pc:inkChg>
        <pc:inkChg chg="add mod">
          <ac:chgData name="maria del consuelo orozco coronel" userId="7ce82f6925308fe4" providerId="LiveId" clId="{81B654F9-21DA-49CD-BEC3-5859705C9D68}" dt="2025-05-26T15:46:27.505" v="374"/>
          <ac:inkMkLst>
            <pc:docMk/>
            <pc:sldMk cId="3712816205" sldId="256"/>
            <ac:inkMk id="224" creationId="{2C0B4C56-0AC6-2909-41C8-5583C0DFD60F}"/>
          </ac:inkMkLst>
        </pc:inkChg>
        <pc:inkChg chg="add mod">
          <ac:chgData name="maria del consuelo orozco coronel" userId="7ce82f6925308fe4" providerId="LiveId" clId="{81B654F9-21DA-49CD-BEC3-5859705C9D68}" dt="2025-05-26T15:46:27.505" v="374"/>
          <ac:inkMkLst>
            <pc:docMk/>
            <pc:sldMk cId="3712816205" sldId="256"/>
            <ac:inkMk id="225" creationId="{6A279BE6-92AB-C268-8BD1-799CC8F03844}"/>
          </ac:inkMkLst>
        </pc:inkChg>
        <pc:inkChg chg="add mod">
          <ac:chgData name="maria del consuelo orozco coronel" userId="7ce82f6925308fe4" providerId="LiveId" clId="{81B654F9-21DA-49CD-BEC3-5859705C9D68}" dt="2025-05-26T15:46:27.505" v="374"/>
          <ac:inkMkLst>
            <pc:docMk/>
            <pc:sldMk cId="3712816205" sldId="256"/>
            <ac:inkMk id="226" creationId="{0B3C014C-4F06-4A3F-8DB2-92B0676501F4}"/>
          </ac:inkMkLst>
        </pc:inkChg>
        <pc:inkChg chg="add mod">
          <ac:chgData name="maria del consuelo orozco coronel" userId="7ce82f6925308fe4" providerId="LiveId" clId="{81B654F9-21DA-49CD-BEC3-5859705C9D68}" dt="2025-05-26T15:46:27.505" v="374"/>
          <ac:inkMkLst>
            <pc:docMk/>
            <pc:sldMk cId="3712816205" sldId="256"/>
            <ac:inkMk id="227" creationId="{1A33EF26-F191-84D1-D515-0BDE7998E2AB}"/>
          </ac:inkMkLst>
        </pc:inkChg>
        <pc:inkChg chg="add">
          <ac:chgData name="maria del consuelo orozco coronel" userId="7ce82f6925308fe4" providerId="LiveId" clId="{81B654F9-21DA-49CD-BEC3-5859705C9D68}" dt="2025-05-26T15:46:26.629" v="373" actId="9405"/>
          <ac:inkMkLst>
            <pc:docMk/>
            <pc:sldMk cId="3712816205" sldId="256"/>
            <ac:inkMk id="228" creationId="{76452A5B-D8DC-B733-E146-C6797AF217DB}"/>
          </ac:inkMkLst>
        </pc:inkChg>
        <pc:inkChg chg="add mod">
          <ac:chgData name="maria del consuelo orozco coronel" userId="7ce82f6925308fe4" providerId="LiveId" clId="{81B654F9-21DA-49CD-BEC3-5859705C9D68}" dt="2025-05-26T15:46:39.756" v="386"/>
          <ac:inkMkLst>
            <pc:docMk/>
            <pc:sldMk cId="3712816205" sldId="256"/>
            <ac:inkMk id="231" creationId="{A3020E9C-0B0C-A0BC-A350-A544CC75D60C}"/>
          </ac:inkMkLst>
        </pc:inkChg>
        <pc:inkChg chg="add mod">
          <ac:chgData name="maria del consuelo orozco coronel" userId="7ce82f6925308fe4" providerId="LiveId" clId="{81B654F9-21DA-49CD-BEC3-5859705C9D68}" dt="2025-05-26T15:46:39.756" v="386"/>
          <ac:inkMkLst>
            <pc:docMk/>
            <pc:sldMk cId="3712816205" sldId="256"/>
            <ac:inkMk id="232" creationId="{C5D5D321-3B5D-2F11-7D7E-2B15C8E407FF}"/>
          </ac:inkMkLst>
        </pc:inkChg>
        <pc:inkChg chg="add mod">
          <ac:chgData name="maria del consuelo orozco coronel" userId="7ce82f6925308fe4" providerId="LiveId" clId="{81B654F9-21DA-49CD-BEC3-5859705C9D68}" dt="2025-05-26T15:46:39.756" v="386"/>
          <ac:inkMkLst>
            <pc:docMk/>
            <pc:sldMk cId="3712816205" sldId="256"/>
            <ac:inkMk id="233" creationId="{4F4DA046-C76E-70B9-3E84-E402FABA9395}"/>
          </ac:inkMkLst>
        </pc:inkChg>
        <pc:inkChg chg="add">
          <ac:chgData name="maria del consuelo orozco coronel" userId="7ce82f6925308fe4" providerId="LiveId" clId="{81B654F9-21DA-49CD-BEC3-5859705C9D68}" dt="2025-05-26T15:46:33.099" v="378" actId="9405"/>
          <ac:inkMkLst>
            <pc:docMk/>
            <pc:sldMk cId="3712816205" sldId="256"/>
            <ac:inkMk id="234" creationId="{E2171C5E-465C-6E35-805F-90C05CC03847}"/>
          </ac:inkMkLst>
        </pc:inkChg>
        <pc:inkChg chg="add">
          <ac:chgData name="maria del consuelo orozco coronel" userId="7ce82f6925308fe4" providerId="LiveId" clId="{81B654F9-21DA-49CD-BEC3-5859705C9D68}" dt="2025-05-26T15:46:34.244" v="379" actId="9405"/>
          <ac:inkMkLst>
            <pc:docMk/>
            <pc:sldMk cId="3712816205" sldId="256"/>
            <ac:inkMk id="235" creationId="{1D075F3D-DFEA-A2CB-35B7-14D417DE8464}"/>
          </ac:inkMkLst>
        </pc:inkChg>
        <pc:inkChg chg="add mod">
          <ac:chgData name="maria del consuelo orozco coronel" userId="7ce82f6925308fe4" providerId="LiveId" clId="{81B654F9-21DA-49CD-BEC3-5859705C9D68}" dt="2025-05-26T15:46:37.374" v="383"/>
          <ac:inkMkLst>
            <pc:docMk/>
            <pc:sldMk cId="3712816205" sldId="256"/>
            <ac:inkMk id="236" creationId="{DCF8155D-15F1-9F0E-4D2B-C01C8D84EBEB}"/>
          </ac:inkMkLst>
        </pc:inkChg>
        <pc:inkChg chg="add mod">
          <ac:chgData name="maria del consuelo orozco coronel" userId="7ce82f6925308fe4" providerId="LiveId" clId="{81B654F9-21DA-49CD-BEC3-5859705C9D68}" dt="2025-05-26T15:46:37.374" v="383"/>
          <ac:inkMkLst>
            <pc:docMk/>
            <pc:sldMk cId="3712816205" sldId="256"/>
            <ac:inkMk id="237" creationId="{A4D2AA5F-5F27-D080-8874-6048668695D9}"/>
          </ac:inkMkLst>
        </pc:inkChg>
        <pc:inkChg chg="add mod">
          <ac:chgData name="maria del consuelo orozco coronel" userId="7ce82f6925308fe4" providerId="LiveId" clId="{81B654F9-21DA-49CD-BEC3-5859705C9D68}" dt="2025-05-26T15:46:37.374" v="383"/>
          <ac:inkMkLst>
            <pc:docMk/>
            <pc:sldMk cId="3712816205" sldId="256"/>
            <ac:inkMk id="238" creationId="{56991805-ACE1-E3E1-9E15-33449FB42F0F}"/>
          </ac:inkMkLst>
        </pc:inkChg>
        <pc:inkChg chg="add mod">
          <ac:chgData name="maria del consuelo orozco coronel" userId="7ce82f6925308fe4" providerId="LiveId" clId="{81B654F9-21DA-49CD-BEC3-5859705C9D68}" dt="2025-05-26T15:46:39.756" v="386"/>
          <ac:inkMkLst>
            <pc:docMk/>
            <pc:sldMk cId="3712816205" sldId="256"/>
            <ac:inkMk id="241" creationId="{9C0799FD-6E61-A5DE-57A6-AD02C5D9D756}"/>
          </ac:inkMkLst>
        </pc:inkChg>
        <pc:inkChg chg="add mod">
          <ac:chgData name="maria del consuelo orozco coronel" userId="7ce82f6925308fe4" providerId="LiveId" clId="{81B654F9-21DA-49CD-BEC3-5859705C9D68}" dt="2025-05-26T15:46:40.913" v="388"/>
          <ac:inkMkLst>
            <pc:docMk/>
            <pc:sldMk cId="3712816205" sldId="256"/>
            <ac:inkMk id="242" creationId="{ECFCA3E1-7C34-486E-B30A-628C840FE714}"/>
          </ac:inkMkLst>
        </pc:inkChg>
        <pc:inkChg chg="add mod">
          <ac:chgData name="maria del consuelo orozco coronel" userId="7ce82f6925308fe4" providerId="LiveId" clId="{81B654F9-21DA-49CD-BEC3-5859705C9D68}" dt="2025-05-26T15:46:40.913" v="388"/>
          <ac:inkMkLst>
            <pc:docMk/>
            <pc:sldMk cId="3712816205" sldId="256"/>
            <ac:inkMk id="244" creationId="{C1D6A797-5AD6-75C4-0801-5C2412BC025D}"/>
          </ac:inkMkLst>
        </pc:inkChg>
        <pc:inkChg chg="add mod">
          <ac:chgData name="maria del consuelo orozco coronel" userId="7ce82f6925308fe4" providerId="LiveId" clId="{81B654F9-21DA-49CD-BEC3-5859705C9D68}" dt="2025-05-26T15:46:53.605" v="391"/>
          <ac:inkMkLst>
            <pc:docMk/>
            <pc:sldMk cId="3712816205" sldId="256"/>
            <ac:inkMk id="246" creationId="{002C3190-3F40-55F5-D60F-DB777C145C82}"/>
          </ac:inkMkLst>
        </pc:inkChg>
        <pc:inkChg chg="add mod">
          <ac:chgData name="maria del consuelo orozco coronel" userId="7ce82f6925308fe4" providerId="LiveId" clId="{81B654F9-21DA-49CD-BEC3-5859705C9D68}" dt="2025-05-26T15:46:53.605" v="391"/>
          <ac:inkMkLst>
            <pc:docMk/>
            <pc:sldMk cId="3712816205" sldId="256"/>
            <ac:inkMk id="247" creationId="{BAA729D5-1143-55D3-886D-5383DD58176F}"/>
          </ac:inkMkLst>
        </pc:inkChg>
      </pc:sldChg>
      <pc:sldChg chg="addSp delSp modSp mod">
        <pc:chgData name="maria del consuelo orozco coronel" userId="7ce82f6925308fe4" providerId="LiveId" clId="{81B654F9-21DA-49CD-BEC3-5859705C9D68}" dt="2025-05-26T15:14:50.591" v="113"/>
        <pc:sldMkLst>
          <pc:docMk/>
          <pc:sldMk cId="35192287" sldId="259"/>
        </pc:sldMkLst>
        <pc:spChg chg="del">
          <ac:chgData name="maria del consuelo orozco coronel" userId="7ce82f6925308fe4" providerId="LiveId" clId="{81B654F9-21DA-49CD-BEC3-5859705C9D68}" dt="2025-05-26T15:11:27.258" v="0" actId="478"/>
          <ac:spMkLst>
            <pc:docMk/>
            <pc:sldMk cId="35192287" sldId="259"/>
            <ac:spMk id="2" creationId="{7D2D91A7-996C-4ECC-924E-C4F4A068FCC5}"/>
          </ac:spMkLst>
        </pc:spChg>
        <pc:grpChg chg="mod">
          <ac:chgData name="maria del consuelo orozco coronel" userId="7ce82f6925308fe4" providerId="LiveId" clId="{81B654F9-21DA-49CD-BEC3-5859705C9D68}" dt="2025-05-26T15:12:30.571" v="4"/>
          <ac:grpSpMkLst>
            <pc:docMk/>
            <pc:sldMk cId="35192287" sldId="259"/>
            <ac:grpSpMk id="7" creationId="{58E30FD6-0299-B39D-6F26-2F35DB23896B}"/>
          </ac:grpSpMkLst>
        </pc:grpChg>
        <pc:grpChg chg="mod">
          <ac:chgData name="maria del consuelo orozco coronel" userId="7ce82f6925308fe4" providerId="LiveId" clId="{81B654F9-21DA-49CD-BEC3-5859705C9D68}" dt="2025-05-26T15:12:35.503" v="9"/>
          <ac:grpSpMkLst>
            <pc:docMk/>
            <pc:sldMk cId="35192287" sldId="259"/>
            <ac:grpSpMk id="58" creationId="{A72B9ADF-C05D-B3B4-8668-1608D15AFC21}"/>
          </ac:grpSpMkLst>
        </pc:grpChg>
        <pc:grpChg chg="mod">
          <ac:chgData name="maria del consuelo orozco coronel" userId="7ce82f6925308fe4" providerId="LiveId" clId="{81B654F9-21DA-49CD-BEC3-5859705C9D68}" dt="2025-05-26T15:12:44.941" v="17"/>
          <ac:grpSpMkLst>
            <pc:docMk/>
            <pc:sldMk cId="35192287" sldId="259"/>
            <ac:grpSpMk id="67" creationId="{2E9E6FCB-8992-FC4C-9808-D5779728BD60}"/>
          </ac:grpSpMkLst>
        </pc:grpChg>
        <pc:grpChg chg="del mod">
          <ac:chgData name="maria del consuelo orozco coronel" userId="7ce82f6925308fe4" providerId="LiveId" clId="{81B654F9-21DA-49CD-BEC3-5859705C9D68}" dt="2025-05-26T15:13:00.890" v="28"/>
          <ac:grpSpMkLst>
            <pc:docMk/>
            <pc:sldMk cId="35192287" sldId="259"/>
            <ac:grpSpMk id="74" creationId="{07F3D2F5-0653-FF46-7B66-6C07C2EC4B99}"/>
          </ac:grpSpMkLst>
        </pc:grpChg>
        <pc:grpChg chg="mod">
          <ac:chgData name="maria del consuelo orozco coronel" userId="7ce82f6925308fe4" providerId="LiveId" clId="{81B654F9-21DA-49CD-BEC3-5859705C9D68}" dt="2025-05-26T15:13:00.890" v="28"/>
          <ac:grpSpMkLst>
            <pc:docMk/>
            <pc:sldMk cId="35192287" sldId="259"/>
            <ac:grpSpMk id="78" creationId="{E9AE7F21-88F5-6F9C-C071-9B2BE65F477A}"/>
          </ac:grpSpMkLst>
        </pc:grpChg>
        <pc:grpChg chg="del mod">
          <ac:chgData name="maria del consuelo orozco coronel" userId="7ce82f6925308fe4" providerId="LiveId" clId="{81B654F9-21DA-49CD-BEC3-5859705C9D68}" dt="2025-05-26T15:13:11.765" v="38"/>
          <ac:grpSpMkLst>
            <pc:docMk/>
            <pc:sldMk cId="35192287" sldId="259"/>
            <ac:grpSpMk id="85" creationId="{98A38D7A-7B6D-7584-23DC-F6362198A723}"/>
          </ac:grpSpMkLst>
        </pc:grpChg>
        <pc:grpChg chg="del mod">
          <ac:chgData name="maria del consuelo orozco coronel" userId="7ce82f6925308fe4" providerId="LiveId" clId="{81B654F9-21DA-49CD-BEC3-5859705C9D68}" dt="2025-05-26T15:13:13.015" v="40"/>
          <ac:grpSpMkLst>
            <pc:docMk/>
            <pc:sldMk cId="35192287" sldId="259"/>
            <ac:grpSpMk id="86" creationId="{FF90E18A-CF35-FBB0-3894-5F0A5BFA8CC3}"/>
          </ac:grpSpMkLst>
        </pc:grpChg>
        <pc:grpChg chg="del mod">
          <ac:chgData name="maria del consuelo orozco coronel" userId="7ce82f6925308fe4" providerId="LiveId" clId="{81B654F9-21DA-49CD-BEC3-5859705C9D68}" dt="2025-05-26T15:13:25.067" v="47"/>
          <ac:grpSpMkLst>
            <pc:docMk/>
            <pc:sldMk cId="35192287" sldId="259"/>
            <ac:grpSpMk id="89" creationId="{83E50F54-C332-6E13-DFDA-A077B5CD4039}"/>
          </ac:grpSpMkLst>
        </pc:grpChg>
        <pc:grpChg chg="del mod">
          <ac:chgData name="maria del consuelo orozco coronel" userId="7ce82f6925308fe4" providerId="LiveId" clId="{81B654F9-21DA-49CD-BEC3-5859705C9D68}" dt="2025-05-26T15:13:25.067" v="47"/>
          <ac:grpSpMkLst>
            <pc:docMk/>
            <pc:sldMk cId="35192287" sldId="259"/>
            <ac:grpSpMk id="91" creationId="{EC2DB931-368B-B5C7-E2DB-5971D8DAA050}"/>
          </ac:grpSpMkLst>
        </pc:grpChg>
        <pc:grpChg chg="del mod">
          <ac:chgData name="maria del consuelo orozco coronel" userId="7ce82f6925308fe4" providerId="LiveId" clId="{81B654F9-21DA-49CD-BEC3-5859705C9D68}" dt="2025-05-26T15:13:32.934" v="54"/>
          <ac:grpSpMkLst>
            <pc:docMk/>
            <pc:sldMk cId="35192287" sldId="259"/>
            <ac:grpSpMk id="98" creationId="{97BAE3A6-7439-EA94-E92C-69509269DE93}"/>
          </ac:grpSpMkLst>
        </pc:grpChg>
        <pc:grpChg chg="del mod">
          <ac:chgData name="maria del consuelo orozco coronel" userId="7ce82f6925308fe4" providerId="LiveId" clId="{81B654F9-21DA-49CD-BEC3-5859705C9D68}" dt="2025-05-26T15:13:51.863" v="67"/>
          <ac:grpSpMkLst>
            <pc:docMk/>
            <pc:sldMk cId="35192287" sldId="259"/>
            <ac:grpSpMk id="105" creationId="{EE2939DD-3AD3-3CF2-E90F-CE6016F5BF42}"/>
          </ac:grpSpMkLst>
        </pc:grpChg>
        <pc:grpChg chg="del mod">
          <ac:chgData name="maria del consuelo orozco coronel" userId="7ce82f6925308fe4" providerId="LiveId" clId="{81B654F9-21DA-49CD-BEC3-5859705C9D68}" dt="2025-05-26T15:14:18.994" v="91"/>
          <ac:grpSpMkLst>
            <pc:docMk/>
            <pc:sldMk cId="35192287" sldId="259"/>
            <ac:grpSpMk id="109" creationId="{8AF35414-663F-CB0D-E22D-8C5C377EC7C1}"/>
          </ac:grpSpMkLst>
        </pc:grpChg>
        <pc:grpChg chg="del mod">
          <ac:chgData name="maria del consuelo orozco coronel" userId="7ce82f6925308fe4" providerId="LiveId" clId="{81B654F9-21DA-49CD-BEC3-5859705C9D68}" dt="2025-05-26T15:13:51.319" v="65"/>
          <ac:grpSpMkLst>
            <pc:docMk/>
            <pc:sldMk cId="35192287" sldId="259"/>
            <ac:grpSpMk id="113" creationId="{EF4D0BBB-6182-10E6-B96C-09D9EA313AFE}"/>
          </ac:grpSpMkLst>
        </pc:grpChg>
        <pc:grpChg chg="del mod">
          <ac:chgData name="maria del consuelo orozco coronel" userId="7ce82f6925308fe4" providerId="LiveId" clId="{81B654F9-21DA-49CD-BEC3-5859705C9D68}" dt="2025-05-26T15:13:51.863" v="67"/>
          <ac:grpSpMkLst>
            <pc:docMk/>
            <pc:sldMk cId="35192287" sldId="259"/>
            <ac:grpSpMk id="116" creationId="{C6D2FC70-5341-EC14-A32C-533234A5DCC0}"/>
          </ac:grpSpMkLst>
        </pc:grpChg>
        <pc:grpChg chg="del mod">
          <ac:chgData name="maria del consuelo orozco coronel" userId="7ce82f6925308fe4" providerId="LiveId" clId="{81B654F9-21DA-49CD-BEC3-5859705C9D68}" dt="2025-05-26T15:14:18.994" v="91"/>
          <ac:grpSpMkLst>
            <pc:docMk/>
            <pc:sldMk cId="35192287" sldId="259"/>
            <ac:grpSpMk id="118" creationId="{99BF8361-0713-5AF0-EB27-EB7072CC86DC}"/>
          </ac:grpSpMkLst>
        </pc:grpChg>
        <pc:grpChg chg="del mod">
          <ac:chgData name="maria del consuelo orozco coronel" userId="7ce82f6925308fe4" providerId="LiveId" clId="{81B654F9-21DA-49CD-BEC3-5859705C9D68}" dt="2025-05-26T15:14:08.007" v="79"/>
          <ac:grpSpMkLst>
            <pc:docMk/>
            <pc:sldMk cId="35192287" sldId="259"/>
            <ac:grpSpMk id="121" creationId="{C1D45118-C503-224B-8727-835E57637264}"/>
          </ac:grpSpMkLst>
        </pc:grpChg>
        <pc:grpChg chg="del mod">
          <ac:chgData name="maria del consuelo orozco coronel" userId="7ce82f6925308fe4" providerId="LiveId" clId="{81B654F9-21DA-49CD-BEC3-5859705C9D68}" dt="2025-05-26T15:14:18.994" v="91"/>
          <ac:grpSpMkLst>
            <pc:docMk/>
            <pc:sldMk cId="35192287" sldId="259"/>
            <ac:grpSpMk id="130" creationId="{76C84362-4853-78BA-6981-A9BD560C2AEE}"/>
          </ac:grpSpMkLst>
        </pc:grpChg>
        <pc:grpChg chg="del mod">
          <ac:chgData name="maria del consuelo orozco coronel" userId="7ce82f6925308fe4" providerId="LiveId" clId="{81B654F9-21DA-49CD-BEC3-5859705C9D68}" dt="2025-05-26T15:14:18.994" v="91"/>
          <ac:grpSpMkLst>
            <pc:docMk/>
            <pc:sldMk cId="35192287" sldId="259"/>
            <ac:grpSpMk id="131" creationId="{301F42B0-D72D-0484-9898-65057E865C3B}"/>
          </ac:grpSpMkLst>
        </pc:grpChg>
        <pc:grpChg chg="del mod">
          <ac:chgData name="maria del consuelo orozco coronel" userId="7ce82f6925308fe4" providerId="LiveId" clId="{81B654F9-21DA-49CD-BEC3-5859705C9D68}" dt="2025-05-26T15:14:18.994" v="91"/>
          <ac:grpSpMkLst>
            <pc:docMk/>
            <pc:sldMk cId="35192287" sldId="259"/>
            <ac:grpSpMk id="137" creationId="{49FA2F6A-DA5D-B23A-558D-FDDE6612CEA8}"/>
          </ac:grpSpMkLst>
        </pc:grpChg>
        <pc:grpChg chg="del mod">
          <ac:chgData name="maria del consuelo orozco coronel" userId="7ce82f6925308fe4" providerId="LiveId" clId="{81B654F9-21DA-49CD-BEC3-5859705C9D68}" dt="2025-05-26T15:14:18.994" v="91"/>
          <ac:grpSpMkLst>
            <pc:docMk/>
            <pc:sldMk cId="35192287" sldId="259"/>
            <ac:grpSpMk id="140" creationId="{FB668FA6-9CEF-30BD-BA3B-47C264A168C2}"/>
          </ac:grpSpMkLst>
        </pc:grpChg>
        <pc:grpChg chg="mod">
          <ac:chgData name="maria del consuelo orozco coronel" userId="7ce82f6925308fe4" providerId="LiveId" clId="{81B654F9-21DA-49CD-BEC3-5859705C9D68}" dt="2025-05-26T15:14:18.994" v="91"/>
          <ac:grpSpMkLst>
            <pc:docMk/>
            <pc:sldMk cId="35192287" sldId="259"/>
            <ac:grpSpMk id="143" creationId="{1479A2FB-E956-ED74-53CB-CC2C976C3D2A}"/>
          </ac:grpSpMkLst>
        </pc:grpChg>
        <pc:grpChg chg="mod">
          <ac:chgData name="maria del consuelo orozco coronel" userId="7ce82f6925308fe4" providerId="LiveId" clId="{81B654F9-21DA-49CD-BEC3-5859705C9D68}" dt="2025-05-26T15:14:30.780" v="98"/>
          <ac:grpSpMkLst>
            <pc:docMk/>
            <pc:sldMk cId="35192287" sldId="259"/>
            <ac:grpSpMk id="150" creationId="{D62F11DF-FD25-CFC2-7976-C55E8523D8CC}"/>
          </ac:grpSpMkLst>
        </pc:grpChg>
        <pc:grpChg chg="mod">
          <ac:chgData name="maria del consuelo orozco coronel" userId="7ce82f6925308fe4" providerId="LiveId" clId="{81B654F9-21DA-49CD-BEC3-5859705C9D68}" dt="2025-05-26T15:14:34.503" v="101"/>
          <ac:grpSpMkLst>
            <pc:docMk/>
            <pc:sldMk cId="35192287" sldId="259"/>
            <ac:grpSpMk id="153" creationId="{8657342B-A3DA-89F7-BBCC-F9C618EB8551}"/>
          </ac:grpSpMkLst>
        </pc:grpChg>
        <pc:grpChg chg="del mod">
          <ac:chgData name="maria del consuelo orozco coronel" userId="7ce82f6925308fe4" providerId="LiveId" clId="{81B654F9-21DA-49CD-BEC3-5859705C9D68}" dt="2025-05-26T15:14:44.618" v="108"/>
          <ac:grpSpMkLst>
            <pc:docMk/>
            <pc:sldMk cId="35192287" sldId="259"/>
            <ac:grpSpMk id="158" creationId="{96479488-C6DD-2311-513A-F439B7E60BDB}"/>
          </ac:grpSpMkLst>
        </pc:grpChg>
        <pc:grpChg chg="mod">
          <ac:chgData name="maria del consuelo orozco coronel" userId="7ce82f6925308fe4" providerId="LiveId" clId="{81B654F9-21DA-49CD-BEC3-5859705C9D68}" dt="2025-05-26T15:14:44.618" v="108"/>
          <ac:grpSpMkLst>
            <pc:docMk/>
            <pc:sldMk cId="35192287" sldId="259"/>
            <ac:grpSpMk id="160" creationId="{E8A47219-B78A-D093-69BB-6DB995B60F51}"/>
          </ac:grpSpMkLst>
        </pc:grpChg>
        <pc:grpChg chg="mod">
          <ac:chgData name="maria del consuelo orozco coronel" userId="7ce82f6925308fe4" providerId="LiveId" clId="{81B654F9-21DA-49CD-BEC3-5859705C9D68}" dt="2025-05-26T15:14:50.591" v="113"/>
          <ac:grpSpMkLst>
            <pc:docMk/>
            <pc:sldMk cId="35192287" sldId="259"/>
            <ac:grpSpMk id="165" creationId="{323235EA-777E-413E-C3E2-EADB0BE95C23}"/>
          </ac:grpSpMkLst>
        </pc:grpChg>
        <pc:grpChg chg="mod">
          <ac:chgData name="maria del consuelo orozco coronel" userId="7ce82f6925308fe4" providerId="LiveId" clId="{81B654F9-21DA-49CD-BEC3-5859705C9D68}" dt="2025-05-26T15:14:50.591" v="113"/>
          <ac:grpSpMkLst>
            <pc:docMk/>
            <pc:sldMk cId="35192287" sldId="259"/>
            <ac:grpSpMk id="166" creationId="{0B08F5B2-A6CF-E553-205D-6086B83796D3}"/>
          </ac:grpSpMkLst>
        </pc:grpChg>
        <pc:inkChg chg="add mod">
          <ac:chgData name="maria del consuelo orozco coronel" userId="7ce82f6925308fe4" providerId="LiveId" clId="{81B654F9-21DA-49CD-BEC3-5859705C9D68}" dt="2025-05-26T15:12:30.571" v="4"/>
          <ac:inkMkLst>
            <pc:docMk/>
            <pc:sldMk cId="35192287" sldId="259"/>
            <ac:inkMk id="4" creationId="{F4ED1BD5-404E-7334-490F-9514FE72987B}"/>
          </ac:inkMkLst>
        </pc:inkChg>
        <pc:inkChg chg="add mod">
          <ac:chgData name="maria del consuelo orozco coronel" userId="7ce82f6925308fe4" providerId="LiveId" clId="{81B654F9-21DA-49CD-BEC3-5859705C9D68}" dt="2025-05-26T15:12:30.571" v="4"/>
          <ac:inkMkLst>
            <pc:docMk/>
            <pc:sldMk cId="35192287" sldId="259"/>
            <ac:inkMk id="5" creationId="{15BD6C54-CC2F-0A8C-48F7-61ED582CC41E}"/>
          </ac:inkMkLst>
        </pc:inkChg>
        <pc:inkChg chg="add mod">
          <ac:chgData name="maria del consuelo orozco coronel" userId="7ce82f6925308fe4" providerId="LiveId" clId="{81B654F9-21DA-49CD-BEC3-5859705C9D68}" dt="2025-05-26T15:12:30.571" v="4"/>
          <ac:inkMkLst>
            <pc:docMk/>
            <pc:sldMk cId="35192287" sldId="259"/>
            <ac:inkMk id="6" creationId="{DEEB4EBF-26E2-BCB0-0ABF-4388F471C04F}"/>
          </ac:inkMkLst>
        </pc:inkChg>
        <pc:inkChg chg="add mod">
          <ac:chgData name="maria del consuelo orozco coronel" userId="7ce82f6925308fe4" providerId="LiveId" clId="{81B654F9-21DA-49CD-BEC3-5859705C9D68}" dt="2025-05-26T15:12:35.503" v="9"/>
          <ac:inkMkLst>
            <pc:docMk/>
            <pc:sldMk cId="35192287" sldId="259"/>
            <ac:inkMk id="28" creationId="{6722F5CD-F72E-1482-9EF6-BAFEC0D96CC7}"/>
          </ac:inkMkLst>
        </pc:inkChg>
        <pc:inkChg chg="add mod">
          <ac:chgData name="maria del consuelo orozco coronel" userId="7ce82f6925308fe4" providerId="LiveId" clId="{81B654F9-21DA-49CD-BEC3-5859705C9D68}" dt="2025-05-26T15:12:35.503" v="9"/>
          <ac:inkMkLst>
            <pc:docMk/>
            <pc:sldMk cId="35192287" sldId="259"/>
            <ac:inkMk id="33" creationId="{444EDAE1-509A-49F4-29A7-E72905A52A7C}"/>
          </ac:inkMkLst>
        </pc:inkChg>
        <pc:inkChg chg="add mod">
          <ac:chgData name="maria del consuelo orozco coronel" userId="7ce82f6925308fe4" providerId="LiveId" clId="{81B654F9-21DA-49CD-BEC3-5859705C9D68}" dt="2025-05-26T15:12:35.503" v="9"/>
          <ac:inkMkLst>
            <pc:docMk/>
            <pc:sldMk cId="35192287" sldId="259"/>
            <ac:inkMk id="35" creationId="{F4C116B5-D17B-EF40-915E-EA9D7ED30AD0}"/>
          </ac:inkMkLst>
        </pc:inkChg>
        <pc:inkChg chg="add">
          <ac:chgData name="maria del consuelo orozco coronel" userId="7ce82f6925308fe4" providerId="LiveId" clId="{81B654F9-21DA-49CD-BEC3-5859705C9D68}" dt="2025-05-26T15:12:34.981" v="8" actId="9405"/>
          <ac:inkMkLst>
            <pc:docMk/>
            <pc:sldMk cId="35192287" sldId="259"/>
            <ac:inkMk id="56" creationId="{11B6A43B-7E21-FB80-7AAC-3903630B09F9}"/>
          </ac:inkMkLst>
        </pc:inkChg>
        <pc:inkChg chg="add">
          <ac:chgData name="maria del consuelo orozco coronel" userId="7ce82f6925308fe4" providerId="LiveId" clId="{81B654F9-21DA-49CD-BEC3-5859705C9D68}" dt="2025-05-26T15:12:36.970" v="10" actId="9405"/>
          <ac:inkMkLst>
            <pc:docMk/>
            <pc:sldMk cId="35192287" sldId="259"/>
            <ac:inkMk id="60" creationId="{76721427-F7C4-D513-4E9B-48E9DA258E3A}"/>
          </ac:inkMkLst>
        </pc:inkChg>
        <pc:inkChg chg="add mod">
          <ac:chgData name="maria del consuelo orozco coronel" userId="7ce82f6925308fe4" providerId="LiveId" clId="{81B654F9-21DA-49CD-BEC3-5859705C9D68}" dt="2025-05-26T15:12:44.941" v="17"/>
          <ac:inkMkLst>
            <pc:docMk/>
            <pc:sldMk cId="35192287" sldId="259"/>
            <ac:inkMk id="61" creationId="{299DCC7B-EFA2-AA29-7215-29D078B7A7A7}"/>
          </ac:inkMkLst>
        </pc:inkChg>
        <pc:inkChg chg="add mod">
          <ac:chgData name="maria del consuelo orozco coronel" userId="7ce82f6925308fe4" providerId="LiveId" clId="{81B654F9-21DA-49CD-BEC3-5859705C9D68}" dt="2025-05-26T15:12:44.941" v="17"/>
          <ac:inkMkLst>
            <pc:docMk/>
            <pc:sldMk cId="35192287" sldId="259"/>
            <ac:inkMk id="62" creationId="{CD977BF3-0B1F-2F14-101C-E4A12E503877}"/>
          </ac:inkMkLst>
        </pc:inkChg>
        <pc:inkChg chg="add mod">
          <ac:chgData name="maria del consuelo orozco coronel" userId="7ce82f6925308fe4" providerId="LiveId" clId="{81B654F9-21DA-49CD-BEC3-5859705C9D68}" dt="2025-05-26T15:12:44.941" v="17"/>
          <ac:inkMkLst>
            <pc:docMk/>
            <pc:sldMk cId="35192287" sldId="259"/>
            <ac:inkMk id="63" creationId="{48BEB12E-94AE-456F-0779-07C8895E5F1C}"/>
          </ac:inkMkLst>
        </pc:inkChg>
        <pc:inkChg chg="add mod">
          <ac:chgData name="maria del consuelo orozco coronel" userId="7ce82f6925308fe4" providerId="LiveId" clId="{81B654F9-21DA-49CD-BEC3-5859705C9D68}" dt="2025-05-26T15:12:44.941" v="17"/>
          <ac:inkMkLst>
            <pc:docMk/>
            <pc:sldMk cId="35192287" sldId="259"/>
            <ac:inkMk id="64" creationId="{8638EA62-2718-A7E1-39A5-84ABE64753E5}"/>
          </ac:inkMkLst>
        </pc:inkChg>
        <pc:inkChg chg="add mod">
          <ac:chgData name="maria del consuelo orozco coronel" userId="7ce82f6925308fe4" providerId="LiveId" clId="{81B654F9-21DA-49CD-BEC3-5859705C9D68}" dt="2025-05-26T15:12:44.941" v="17"/>
          <ac:inkMkLst>
            <pc:docMk/>
            <pc:sldMk cId="35192287" sldId="259"/>
            <ac:inkMk id="65" creationId="{1C458D35-2E2B-339D-0DD0-94791EE60EBA}"/>
          </ac:inkMkLst>
        </pc:inkChg>
        <pc:inkChg chg="add mod">
          <ac:chgData name="maria del consuelo orozco coronel" userId="7ce82f6925308fe4" providerId="LiveId" clId="{81B654F9-21DA-49CD-BEC3-5859705C9D68}" dt="2025-05-26T15:12:44.941" v="17"/>
          <ac:inkMkLst>
            <pc:docMk/>
            <pc:sldMk cId="35192287" sldId="259"/>
            <ac:inkMk id="66" creationId="{7584C67C-AE6F-7BF8-FEAB-70EC056F4697}"/>
          </ac:inkMkLst>
        </pc:inkChg>
        <pc:inkChg chg="add mod">
          <ac:chgData name="maria del consuelo orozco coronel" userId="7ce82f6925308fe4" providerId="LiveId" clId="{81B654F9-21DA-49CD-BEC3-5859705C9D68}" dt="2025-05-26T15:13:00.890" v="28"/>
          <ac:inkMkLst>
            <pc:docMk/>
            <pc:sldMk cId="35192287" sldId="259"/>
            <ac:inkMk id="68" creationId="{FB5B2919-1BD7-0BE4-CCA2-FA2F9AADB993}"/>
          </ac:inkMkLst>
        </pc:inkChg>
        <pc:inkChg chg="add mod">
          <ac:chgData name="maria del consuelo orozco coronel" userId="7ce82f6925308fe4" providerId="LiveId" clId="{81B654F9-21DA-49CD-BEC3-5859705C9D68}" dt="2025-05-26T15:13:00.890" v="28"/>
          <ac:inkMkLst>
            <pc:docMk/>
            <pc:sldMk cId="35192287" sldId="259"/>
            <ac:inkMk id="69" creationId="{20C79F10-2474-BC22-679C-7142BA9919D1}"/>
          </ac:inkMkLst>
        </pc:inkChg>
        <pc:inkChg chg="add mod">
          <ac:chgData name="maria del consuelo orozco coronel" userId="7ce82f6925308fe4" providerId="LiveId" clId="{81B654F9-21DA-49CD-BEC3-5859705C9D68}" dt="2025-05-26T15:13:00.890" v="28"/>
          <ac:inkMkLst>
            <pc:docMk/>
            <pc:sldMk cId="35192287" sldId="259"/>
            <ac:inkMk id="70" creationId="{F826F143-A586-F6B1-8F8B-11C6060E2B29}"/>
          </ac:inkMkLst>
        </pc:inkChg>
        <pc:inkChg chg="add mod">
          <ac:chgData name="maria del consuelo orozco coronel" userId="7ce82f6925308fe4" providerId="LiveId" clId="{81B654F9-21DA-49CD-BEC3-5859705C9D68}" dt="2025-05-26T15:13:00.890" v="28"/>
          <ac:inkMkLst>
            <pc:docMk/>
            <pc:sldMk cId="35192287" sldId="259"/>
            <ac:inkMk id="71" creationId="{0569B7EB-E5DA-E1F1-2D07-06EFE5D18FD8}"/>
          </ac:inkMkLst>
        </pc:inkChg>
        <pc:inkChg chg="add mod">
          <ac:chgData name="maria del consuelo orozco coronel" userId="7ce82f6925308fe4" providerId="LiveId" clId="{81B654F9-21DA-49CD-BEC3-5859705C9D68}" dt="2025-05-26T15:13:00.890" v="28"/>
          <ac:inkMkLst>
            <pc:docMk/>
            <pc:sldMk cId="35192287" sldId="259"/>
            <ac:inkMk id="72" creationId="{9B78AC6A-E69B-0D0D-15A4-AF7E2707F62E}"/>
          </ac:inkMkLst>
        </pc:inkChg>
        <pc:inkChg chg="add mod">
          <ac:chgData name="maria del consuelo orozco coronel" userId="7ce82f6925308fe4" providerId="LiveId" clId="{81B654F9-21DA-49CD-BEC3-5859705C9D68}" dt="2025-05-26T15:13:00.890" v="28"/>
          <ac:inkMkLst>
            <pc:docMk/>
            <pc:sldMk cId="35192287" sldId="259"/>
            <ac:inkMk id="73" creationId="{BEEE31D1-BC4C-C4E3-9C7E-624649E1FE0E}"/>
          </ac:inkMkLst>
        </pc:inkChg>
        <pc:inkChg chg="add">
          <ac:chgData name="maria del consuelo orozco coronel" userId="7ce82f6925308fe4" providerId="LiveId" clId="{81B654F9-21DA-49CD-BEC3-5859705C9D68}" dt="2025-05-26T15:12:57.279" v="25" actId="9405"/>
          <ac:inkMkLst>
            <pc:docMk/>
            <pc:sldMk cId="35192287" sldId="259"/>
            <ac:inkMk id="75" creationId="{489B3756-E8E5-8AD6-738D-42B01EE40F42}"/>
          </ac:inkMkLst>
        </pc:inkChg>
        <pc:inkChg chg="add mod">
          <ac:chgData name="maria del consuelo orozco coronel" userId="7ce82f6925308fe4" providerId="LiveId" clId="{81B654F9-21DA-49CD-BEC3-5859705C9D68}" dt="2025-05-26T15:13:00.890" v="28"/>
          <ac:inkMkLst>
            <pc:docMk/>
            <pc:sldMk cId="35192287" sldId="259"/>
            <ac:inkMk id="76" creationId="{820CD754-5E78-1984-47F0-1698E776B29F}"/>
          </ac:inkMkLst>
        </pc:inkChg>
        <pc:inkChg chg="add mod">
          <ac:chgData name="maria del consuelo orozco coronel" userId="7ce82f6925308fe4" providerId="LiveId" clId="{81B654F9-21DA-49CD-BEC3-5859705C9D68}" dt="2025-05-26T15:13:00.890" v="28"/>
          <ac:inkMkLst>
            <pc:docMk/>
            <pc:sldMk cId="35192287" sldId="259"/>
            <ac:inkMk id="77" creationId="{51B2F747-37D9-5809-8310-1385BA533CFA}"/>
          </ac:inkMkLst>
        </pc:inkChg>
        <pc:inkChg chg="add mod">
          <ac:chgData name="maria del consuelo orozco coronel" userId="7ce82f6925308fe4" providerId="LiveId" clId="{81B654F9-21DA-49CD-BEC3-5859705C9D68}" dt="2025-05-26T15:13:13.015" v="40"/>
          <ac:inkMkLst>
            <pc:docMk/>
            <pc:sldMk cId="35192287" sldId="259"/>
            <ac:inkMk id="79" creationId="{AD4BD95A-BE66-B6E3-C2D0-C8CFEED29862}"/>
          </ac:inkMkLst>
        </pc:inkChg>
        <pc:inkChg chg="add mod">
          <ac:chgData name="maria del consuelo orozco coronel" userId="7ce82f6925308fe4" providerId="LiveId" clId="{81B654F9-21DA-49CD-BEC3-5859705C9D68}" dt="2025-05-26T15:13:25.067" v="47"/>
          <ac:inkMkLst>
            <pc:docMk/>
            <pc:sldMk cId="35192287" sldId="259"/>
            <ac:inkMk id="80" creationId="{A3C1ED77-8AFF-896C-E8E3-C9E5565F023B}"/>
          </ac:inkMkLst>
        </pc:inkChg>
        <pc:inkChg chg="add mod">
          <ac:chgData name="maria del consuelo orozco coronel" userId="7ce82f6925308fe4" providerId="LiveId" clId="{81B654F9-21DA-49CD-BEC3-5859705C9D68}" dt="2025-05-26T15:13:11.765" v="38"/>
          <ac:inkMkLst>
            <pc:docMk/>
            <pc:sldMk cId="35192287" sldId="259"/>
            <ac:inkMk id="81" creationId="{45E7BF19-E441-775D-290C-F0579059A1F7}"/>
          </ac:inkMkLst>
        </pc:inkChg>
        <pc:inkChg chg="add mod">
          <ac:chgData name="maria del consuelo orozco coronel" userId="7ce82f6925308fe4" providerId="LiveId" clId="{81B654F9-21DA-49CD-BEC3-5859705C9D68}" dt="2025-05-26T15:13:32.934" v="54"/>
          <ac:inkMkLst>
            <pc:docMk/>
            <pc:sldMk cId="35192287" sldId="259"/>
            <ac:inkMk id="82" creationId="{1D1281D6-B803-B49F-754B-449C04E41B10}"/>
          </ac:inkMkLst>
        </pc:inkChg>
        <pc:inkChg chg="add mod">
          <ac:chgData name="maria del consuelo orozco coronel" userId="7ce82f6925308fe4" providerId="LiveId" clId="{81B654F9-21DA-49CD-BEC3-5859705C9D68}" dt="2025-05-26T15:13:11.765" v="38"/>
          <ac:inkMkLst>
            <pc:docMk/>
            <pc:sldMk cId="35192287" sldId="259"/>
            <ac:inkMk id="83" creationId="{99AFDC0F-C209-91E8-5A38-53304173B6EB}"/>
          </ac:inkMkLst>
        </pc:inkChg>
        <pc:inkChg chg="add mod">
          <ac:chgData name="maria del consuelo orozco coronel" userId="7ce82f6925308fe4" providerId="LiveId" clId="{81B654F9-21DA-49CD-BEC3-5859705C9D68}" dt="2025-05-26T15:13:51.863" v="67"/>
          <ac:inkMkLst>
            <pc:docMk/>
            <pc:sldMk cId="35192287" sldId="259"/>
            <ac:inkMk id="84" creationId="{9F6E409D-333E-804E-F910-744A0DECA0D0}"/>
          </ac:inkMkLst>
        </pc:inkChg>
        <pc:inkChg chg="add mod">
          <ac:chgData name="maria del consuelo orozco coronel" userId="7ce82f6925308fe4" providerId="LiveId" clId="{81B654F9-21DA-49CD-BEC3-5859705C9D68}" dt="2025-05-26T15:13:51.863" v="67"/>
          <ac:inkMkLst>
            <pc:docMk/>
            <pc:sldMk cId="35192287" sldId="259"/>
            <ac:inkMk id="87" creationId="{10BBD859-747A-3ACD-F4F1-5A09A2266138}"/>
          </ac:inkMkLst>
        </pc:inkChg>
        <pc:inkChg chg="add mod">
          <ac:chgData name="maria del consuelo orozco coronel" userId="7ce82f6925308fe4" providerId="LiveId" clId="{81B654F9-21DA-49CD-BEC3-5859705C9D68}" dt="2025-05-26T15:13:11.765" v="38"/>
          <ac:inkMkLst>
            <pc:docMk/>
            <pc:sldMk cId="35192287" sldId="259"/>
            <ac:inkMk id="88" creationId="{FC9F2996-0325-43D6-C04F-278CD3EF0839}"/>
          </ac:inkMkLst>
        </pc:inkChg>
        <pc:inkChg chg="add mod">
          <ac:chgData name="maria del consuelo orozco coronel" userId="7ce82f6925308fe4" providerId="LiveId" clId="{81B654F9-21DA-49CD-BEC3-5859705C9D68}" dt="2025-05-26T15:13:51.863" v="67"/>
          <ac:inkMkLst>
            <pc:docMk/>
            <pc:sldMk cId="35192287" sldId="259"/>
            <ac:inkMk id="90" creationId="{BFC74B24-F347-C2E5-1B17-9E4D59D0409D}"/>
          </ac:inkMkLst>
        </pc:inkChg>
        <pc:inkChg chg="add">
          <ac:chgData name="maria del consuelo orozco coronel" userId="7ce82f6925308fe4" providerId="LiveId" clId="{81B654F9-21DA-49CD-BEC3-5859705C9D68}" dt="2025-05-26T15:13:14.588" v="41" actId="9405"/>
          <ac:inkMkLst>
            <pc:docMk/>
            <pc:sldMk cId="35192287" sldId="259"/>
            <ac:inkMk id="92" creationId="{D1A0CF0D-DA61-3EF4-2C4F-0421E60580C8}"/>
          </ac:inkMkLst>
        </pc:inkChg>
        <pc:inkChg chg="add mod">
          <ac:chgData name="maria del consuelo orozco coronel" userId="7ce82f6925308fe4" providerId="LiveId" clId="{81B654F9-21DA-49CD-BEC3-5859705C9D68}" dt="2025-05-26T15:13:25.067" v="47"/>
          <ac:inkMkLst>
            <pc:docMk/>
            <pc:sldMk cId="35192287" sldId="259"/>
            <ac:inkMk id="93" creationId="{34DA6BCA-A0A7-3868-2FAB-CD31A6C6CBC3}"/>
          </ac:inkMkLst>
        </pc:inkChg>
        <pc:inkChg chg="add mod">
          <ac:chgData name="maria del consuelo orozco coronel" userId="7ce82f6925308fe4" providerId="LiveId" clId="{81B654F9-21DA-49CD-BEC3-5859705C9D68}" dt="2025-05-26T15:13:51.863" v="67"/>
          <ac:inkMkLst>
            <pc:docMk/>
            <pc:sldMk cId="35192287" sldId="259"/>
            <ac:inkMk id="94" creationId="{F3FAAAEF-0882-7A2A-E43C-696F616213A7}"/>
          </ac:inkMkLst>
        </pc:inkChg>
        <pc:inkChg chg="add mod">
          <ac:chgData name="maria del consuelo orozco coronel" userId="7ce82f6925308fe4" providerId="LiveId" clId="{81B654F9-21DA-49CD-BEC3-5859705C9D68}" dt="2025-05-26T15:13:25.067" v="47"/>
          <ac:inkMkLst>
            <pc:docMk/>
            <pc:sldMk cId="35192287" sldId="259"/>
            <ac:inkMk id="95" creationId="{E2845AB7-97EB-8674-16DF-C016FD7E73F2}"/>
          </ac:inkMkLst>
        </pc:inkChg>
        <pc:inkChg chg="add mod">
          <ac:chgData name="maria del consuelo orozco coronel" userId="7ce82f6925308fe4" providerId="LiveId" clId="{81B654F9-21DA-49CD-BEC3-5859705C9D68}" dt="2025-05-26T15:13:51.863" v="67"/>
          <ac:inkMkLst>
            <pc:docMk/>
            <pc:sldMk cId="35192287" sldId="259"/>
            <ac:inkMk id="96" creationId="{B9AFCF63-FB52-391B-8096-EC1A18B0EF5B}"/>
          </ac:inkMkLst>
        </pc:inkChg>
        <pc:inkChg chg="add mod">
          <ac:chgData name="maria del consuelo orozco coronel" userId="7ce82f6925308fe4" providerId="LiveId" clId="{81B654F9-21DA-49CD-BEC3-5859705C9D68}" dt="2025-05-26T15:14:18.994" v="91"/>
          <ac:inkMkLst>
            <pc:docMk/>
            <pc:sldMk cId="35192287" sldId="259"/>
            <ac:inkMk id="97" creationId="{7A93152C-D24E-8A8A-7CCF-65ACC41E9D6E}"/>
          </ac:inkMkLst>
        </pc:inkChg>
        <pc:inkChg chg="add">
          <ac:chgData name="maria del consuelo orozco coronel" userId="7ce82f6925308fe4" providerId="LiveId" clId="{81B654F9-21DA-49CD-BEC3-5859705C9D68}" dt="2025-05-26T15:13:27.321" v="48" actId="9405"/>
          <ac:inkMkLst>
            <pc:docMk/>
            <pc:sldMk cId="35192287" sldId="259"/>
            <ac:inkMk id="99" creationId="{7BDFA112-677A-B298-D0BE-AACDAA898C52}"/>
          </ac:inkMkLst>
        </pc:inkChg>
        <pc:inkChg chg="add mod">
          <ac:chgData name="maria del consuelo orozco coronel" userId="7ce82f6925308fe4" providerId="LiveId" clId="{81B654F9-21DA-49CD-BEC3-5859705C9D68}" dt="2025-05-26T15:13:51.863" v="67"/>
          <ac:inkMkLst>
            <pc:docMk/>
            <pc:sldMk cId="35192287" sldId="259"/>
            <ac:inkMk id="100" creationId="{AD68FD94-F0C4-DDA1-CB91-74E736774834}"/>
          </ac:inkMkLst>
        </pc:inkChg>
        <pc:inkChg chg="add">
          <ac:chgData name="maria del consuelo orozco coronel" userId="7ce82f6925308fe4" providerId="LiveId" clId="{81B654F9-21DA-49CD-BEC3-5859705C9D68}" dt="2025-05-26T15:13:29.103" v="50" actId="9405"/>
          <ac:inkMkLst>
            <pc:docMk/>
            <pc:sldMk cId="35192287" sldId="259"/>
            <ac:inkMk id="101" creationId="{8B65A6DA-2586-EF15-D845-0B92757D7654}"/>
          </ac:inkMkLst>
        </pc:inkChg>
        <pc:inkChg chg="add">
          <ac:chgData name="maria del consuelo orozco coronel" userId="7ce82f6925308fe4" providerId="LiveId" clId="{81B654F9-21DA-49CD-BEC3-5859705C9D68}" dt="2025-05-26T15:13:30.155" v="51" actId="9405"/>
          <ac:inkMkLst>
            <pc:docMk/>
            <pc:sldMk cId="35192287" sldId="259"/>
            <ac:inkMk id="102" creationId="{CA444DC0-1B26-DE37-2F73-AA9945D7FF4A}"/>
          </ac:inkMkLst>
        </pc:inkChg>
        <pc:inkChg chg="add">
          <ac:chgData name="maria del consuelo orozco coronel" userId="7ce82f6925308fe4" providerId="LiveId" clId="{81B654F9-21DA-49CD-BEC3-5859705C9D68}" dt="2025-05-26T15:13:31.035" v="52" actId="9405"/>
          <ac:inkMkLst>
            <pc:docMk/>
            <pc:sldMk cId="35192287" sldId="259"/>
            <ac:inkMk id="103" creationId="{E6FAA26B-5100-C5A1-2B38-5CB732866668}"/>
          </ac:inkMkLst>
        </pc:inkChg>
        <pc:inkChg chg="add mod">
          <ac:chgData name="maria del consuelo orozco coronel" userId="7ce82f6925308fe4" providerId="LiveId" clId="{81B654F9-21DA-49CD-BEC3-5859705C9D68}" dt="2025-05-26T15:13:37.179" v="58"/>
          <ac:inkMkLst>
            <pc:docMk/>
            <pc:sldMk cId="35192287" sldId="259"/>
            <ac:inkMk id="104" creationId="{BBCF51D9-D163-1CE9-B26F-1BEB91D3A92A}"/>
          </ac:inkMkLst>
        </pc:inkChg>
        <pc:inkChg chg="add mod">
          <ac:chgData name="maria del consuelo orozco coronel" userId="7ce82f6925308fe4" providerId="LiveId" clId="{81B654F9-21DA-49CD-BEC3-5859705C9D68}" dt="2025-05-26T15:13:37.179" v="58"/>
          <ac:inkMkLst>
            <pc:docMk/>
            <pc:sldMk cId="35192287" sldId="259"/>
            <ac:inkMk id="106" creationId="{FF23A191-F814-E04C-EDC9-1AAD6A5C02FF}"/>
          </ac:inkMkLst>
        </pc:inkChg>
        <pc:inkChg chg="add mod">
          <ac:chgData name="maria del consuelo orozco coronel" userId="7ce82f6925308fe4" providerId="LiveId" clId="{81B654F9-21DA-49CD-BEC3-5859705C9D68}" dt="2025-05-26T15:13:37.179" v="58"/>
          <ac:inkMkLst>
            <pc:docMk/>
            <pc:sldMk cId="35192287" sldId="259"/>
            <ac:inkMk id="107" creationId="{3631C5D7-DF6A-54A7-D4F8-ECF136D221F5}"/>
          </ac:inkMkLst>
        </pc:inkChg>
        <pc:inkChg chg="add mod">
          <ac:chgData name="maria del consuelo orozco coronel" userId="7ce82f6925308fe4" providerId="LiveId" clId="{81B654F9-21DA-49CD-BEC3-5859705C9D68}" dt="2025-05-26T15:13:37.179" v="58"/>
          <ac:inkMkLst>
            <pc:docMk/>
            <pc:sldMk cId="35192287" sldId="259"/>
            <ac:inkMk id="108" creationId="{3BF4A838-5F71-ED32-8A91-9DB68F22A476}"/>
          </ac:inkMkLst>
        </pc:inkChg>
        <pc:inkChg chg="add mod">
          <ac:chgData name="maria del consuelo orozco coronel" userId="7ce82f6925308fe4" providerId="LiveId" clId="{81B654F9-21DA-49CD-BEC3-5859705C9D68}" dt="2025-05-26T15:14:18.994" v="91"/>
          <ac:inkMkLst>
            <pc:docMk/>
            <pc:sldMk cId="35192287" sldId="259"/>
            <ac:inkMk id="110" creationId="{277C628D-6090-089A-09C2-794515FC0E3D}"/>
          </ac:inkMkLst>
        </pc:inkChg>
        <pc:inkChg chg="add mod">
          <ac:chgData name="maria del consuelo orozco coronel" userId="7ce82f6925308fe4" providerId="LiveId" clId="{81B654F9-21DA-49CD-BEC3-5859705C9D68}" dt="2025-05-26T15:13:51.319" v="65"/>
          <ac:inkMkLst>
            <pc:docMk/>
            <pc:sldMk cId="35192287" sldId="259"/>
            <ac:inkMk id="111" creationId="{295D3218-D31D-EBCC-F9DD-9AAA19A8447D}"/>
          </ac:inkMkLst>
        </pc:inkChg>
        <pc:inkChg chg="add mod">
          <ac:chgData name="maria del consuelo orozco coronel" userId="7ce82f6925308fe4" providerId="LiveId" clId="{81B654F9-21DA-49CD-BEC3-5859705C9D68}" dt="2025-05-26T15:13:51.319" v="65"/>
          <ac:inkMkLst>
            <pc:docMk/>
            <pc:sldMk cId="35192287" sldId="259"/>
            <ac:inkMk id="112" creationId="{65D29A50-F266-28B6-7833-62003317359A}"/>
          </ac:inkMkLst>
        </pc:inkChg>
        <pc:inkChg chg="add mod">
          <ac:chgData name="maria del consuelo orozco coronel" userId="7ce82f6925308fe4" providerId="LiveId" clId="{81B654F9-21DA-49CD-BEC3-5859705C9D68}" dt="2025-05-26T15:13:51.319" v="65"/>
          <ac:inkMkLst>
            <pc:docMk/>
            <pc:sldMk cId="35192287" sldId="259"/>
            <ac:inkMk id="114" creationId="{14B5EA7F-D43C-B97C-932E-EA6B6D2487C9}"/>
          </ac:inkMkLst>
        </pc:inkChg>
        <pc:inkChg chg="add mod">
          <ac:chgData name="maria del consuelo orozco coronel" userId="7ce82f6925308fe4" providerId="LiveId" clId="{81B654F9-21DA-49CD-BEC3-5859705C9D68}" dt="2025-05-26T15:13:51.319" v="65"/>
          <ac:inkMkLst>
            <pc:docMk/>
            <pc:sldMk cId="35192287" sldId="259"/>
            <ac:inkMk id="115" creationId="{C998FBC2-0A81-4D21-AF56-7E0DB620B9D3}"/>
          </ac:inkMkLst>
        </pc:inkChg>
        <pc:inkChg chg="add mod">
          <ac:chgData name="maria del consuelo orozco coronel" userId="7ce82f6925308fe4" providerId="LiveId" clId="{81B654F9-21DA-49CD-BEC3-5859705C9D68}" dt="2025-05-26T15:14:18.994" v="91"/>
          <ac:inkMkLst>
            <pc:docMk/>
            <pc:sldMk cId="35192287" sldId="259"/>
            <ac:inkMk id="117" creationId="{7D848A8F-D2EB-A32B-31CA-E349809CEF60}"/>
          </ac:inkMkLst>
        </pc:inkChg>
        <pc:inkChg chg="add mod">
          <ac:chgData name="maria del consuelo orozco coronel" userId="7ce82f6925308fe4" providerId="LiveId" clId="{81B654F9-21DA-49CD-BEC3-5859705C9D68}" dt="2025-05-26T15:14:08.007" v="79"/>
          <ac:inkMkLst>
            <pc:docMk/>
            <pc:sldMk cId="35192287" sldId="259"/>
            <ac:inkMk id="119" creationId="{39E5DAC1-E43A-0BA8-E51C-612F55C43234}"/>
          </ac:inkMkLst>
        </pc:inkChg>
        <pc:inkChg chg="add mod">
          <ac:chgData name="maria del consuelo orozco coronel" userId="7ce82f6925308fe4" providerId="LiveId" clId="{81B654F9-21DA-49CD-BEC3-5859705C9D68}" dt="2025-05-26T15:13:57.555" v="70"/>
          <ac:inkMkLst>
            <pc:docMk/>
            <pc:sldMk cId="35192287" sldId="259"/>
            <ac:inkMk id="120" creationId="{2AE5AFE0-052D-2FCF-E560-63A430A6B140}"/>
          </ac:inkMkLst>
        </pc:inkChg>
        <pc:inkChg chg="add mod">
          <ac:chgData name="maria del consuelo orozco coronel" userId="7ce82f6925308fe4" providerId="LiveId" clId="{81B654F9-21DA-49CD-BEC3-5859705C9D68}" dt="2025-05-26T15:14:08.007" v="79"/>
          <ac:inkMkLst>
            <pc:docMk/>
            <pc:sldMk cId="35192287" sldId="259"/>
            <ac:inkMk id="122" creationId="{97A69995-75A7-FDB1-5C54-8448AC87281D}"/>
          </ac:inkMkLst>
        </pc:inkChg>
        <pc:inkChg chg="add">
          <ac:chgData name="maria del consuelo orozco coronel" userId="7ce82f6925308fe4" providerId="LiveId" clId="{81B654F9-21DA-49CD-BEC3-5859705C9D68}" dt="2025-05-26T15:13:59.708" v="72" actId="9405"/>
          <ac:inkMkLst>
            <pc:docMk/>
            <pc:sldMk cId="35192287" sldId="259"/>
            <ac:inkMk id="123" creationId="{F8DB2F3D-1F6F-3B49-B40A-54C117DA251A}"/>
          </ac:inkMkLst>
        </pc:inkChg>
        <pc:inkChg chg="add mod">
          <ac:chgData name="maria del consuelo orozco coronel" userId="7ce82f6925308fe4" providerId="LiveId" clId="{81B654F9-21DA-49CD-BEC3-5859705C9D68}" dt="2025-05-26T15:14:08.007" v="79"/>
          <ac:inkMkLst>
            <pc:docMk/>
            <pc:sldMk cId="35192287" sldId="259"/>
            <ac:inkMk id="124" creationId="{A8D4A2C4-AF58-7157-0309-4A787F8F3A48}"/>
          </ac:inkMkLst>
        </pc:inkChg>
        <pc:inkChg chg="add mod">
          <ac:chgData name="maria del consuelo orozco coronel" userId="7ce82f6925308fe4" providerId="LiveId" clId="{81B654F9-21DA-49CD-BEC3-5859705C9D68}" dt="2025-05-26T15:14:08.007" v="79"/>
          <ac:inkMkLst>
            <pc:docMk/>
            <pc:sldMk cId="35192287" sldId="259"/>
            <ac:inkMk id="125" creationId="{FB8DD321-DEDE-E938-C255-FDE7E3C63319}"/>
          </ac:inkMkLst>
        </pc:inkChg>
        <pc:inkChg chg="add">
          <ac:chgData name="maria del consuelo orozco coronel" userId="7ce82f6925308fe4" providerId="LiveId" clId="{81B654F9-21DA-49CD-BEC3-5859705C9D68}" dt="2025-05-26T15:14:03.820" v="75" actId="9405"/>
          <ac:inkMkLst>
            <pc:docMk/>
            <pc:sldMk cId="35192287" sldId="259"/>
            <ac:inkMk id="126" creationId="{6FA050B0-C13D-A26A-1AC2-AF1812D299E1}"/>
          </ac:inkMkLst>
        </pc:inkChg>
        <pc:inkChg chg="add mod">
          <ac:chgData name="maria del consuelo orozco coronel" userId="7ce82f6925308fe4" providerId="LiveId" clId="{81B654F9-21DA-49CD-BEC3-5859705C9D68}" dt="2025-05-26T15:14:08.007" v="79"/>
          <ac:inkMkLst>
            <pc:docMk/>
            <pc:sldMk cId="35192287" sldId="259"/>
            <ac:inkMk id="127" creationId="{DA15A4AB-74B4-F64B-C2D9-0BAB70FEC1C7}"/>
          </ac:inkMkLst>
        </pc:inkChg>
        <pc:inkChg chg="add mod">
          <ac:chgData name="maria del consuelo orozco coronel" userId="7ce82f6925308fe4" providerId="LiveId" clId="{81B654F9-21DA-49CD-BEC3-5859705C9D68}" dt="2025-05-26T15:14:08.007" v="79"/>
          <ac:inkMkLst>
            <pc:docMk/>
            <pc:sldMk cId="35192287" sldId="259"/>
            <ac:inkMk id="128" creationId="{351DEC86-E164-8A8C-3DFB-6FA6CED958C9}"/>
          </ac:inkMkLst>
        </pc:inkChg>
        <pc:inkChg chg="add mod">
          <ac:chgData name="maria del consuelo orozco coronel" userId="7ce82f6925308fe4" providerId="LiveId" clId="{81B654F9-21DA-49CD-BEC3-5859705C9D68}" dt="2025-05-26T15:14:08.007" v="79"/>
          <ac:inkMkLst>
            <pc:docMk/>
            <pc:sldMk cId="35192287" sldId="259"/>
            <ac:inkMk id="129" creationId="{0E4A560D-4B8E-F859-F15C-37E9038C7461}"/>
          </ac:inkMkLst>
        </pc:inkChg>
        <pc:inkChg chg="add mod">
          <ac:chgData name="maria del consuelo orozco coronel" userId="7ce82f6925308fe4" providerId="LiveId" clId="{81B654F9-21DA-49CD-BEC3-5859705C9D68}" dt="2025-05-26T15:14:12.590" v="85"/>
          <ac:inkMkLst>
            <pc:docMk/>
            <pc:sldMk cId="35192287" sldId="259"/>
            <ac:inkMk id="132" creationId="{EDB748F8-B56D-5F0D-C476-8F510E7F1AEC}"/>
          </ac:inkMkLst>
        </pc:inkChg>
        <pc:inkChg chg="add mod">
          <ac:chgData name="maria del consuelo orozco coronel" userId="7ce82f6925308fe4" providerId="LiveId" clId="{81B654F9-21DA-49CD-BEC3-5859705C9D68}" dt="2025-05-26T15:14:12.590" v="85"/>
          <ac:inkMkLst>
            <pc:docMk/>
            <pc:sldMk cId="35192287" sldId="259"/>
            <ac:inkMk id="133" creationId="{3008F311-52CE-7C16-64A9-4D3FBD1C180F}"/>
          </ac:inkMkLst>
        </pc:inkChg>
        <pc:inkChg chg="add mod">
          <ac:chgData name="maria del consuelo orozco coronel" userId="7ce82f6925308fe4" providerId="LiveId" clId="{81B654F9-21DA-49CD-BEC3-5859705C9D68}" dt="2025-05-26T15:14:12.590" v="85"/>
          <ac:inkMkLst>
            <pc:docMk/>
            <pc:sldMk cId="35192287" sldId="259"/>
            <ac:inkMk id="134" creationId="{01BA4CB0-3025-7DED-037A-E76733035649}"/>
          </ac:inkMkLst>
        </pc:inkChg>
        <pc:inkChg chg="add mod">
          <ac:chgData name="maria del consuelo orozco coronel" userId="7ce82f6925308fe4" providerId="LiveId" clId="{81B654F9-21DA-49CD-BEC3-5859705C9D68}" dt="2025-05-26T15:14:12.590" v="85"/>
          <ac:inkMkLst>
            <pc:docMk/>
            <pc:sldMk cId="35192287" sldId="259"/>
            <ac:inkMk id="135" creationId="{30DC9FFF-7121-C195-4078-0F1F92E4A21B}"/>
          </ac:inkMkLst>
        </pc:inkChg>
        <pc:inkChg chg="add mod">
          <ac:chgData name="maria del consuelo orozco coronel" userId="7ce82f6925308fe4" providerId="LiveId" clId="{81B654F9-21DA-49CD-BEC3-5859705C9D68}" dt="2025-05-26T15:14:15.940" v="88"/>
          <ac:inkMkLst>
            <pc:docMk/>
            <pc:sldMk cId="35192287" sldId="259"/>
            <ac:inkMk id="136" creationId="{62930A1E-1330-43BB-BDB4-21EB5DB9FF9C}"/>
          </ac:inkMkLst>
        </pc:inkChg>
        <pc:inkChg chg="add mod">
          <ac:chgData name="maria del consuelo orozco coronel" userId="7ce82f6925308fe4" providerId="LiveId" clId="{81B654F9-21DA-49CD-BEC3-5859705C9D68}" dt="2025-05-26T15:14:15.940" v="88"/>
          <ac:inkMkLst>
            <pc:docMk/>
            <pc:sldMk cId="35192287" sldId="259"/>
            <ac:inkMk id="138" creationId="{0E2F4E0E-42D8-3E33-9209-54E300C513DE}"/>
          </ac:inkMkLst>
        </pc:inkChg>
        <pc:inkChg chg="add mod">
          <ac:chgData name="maria del consuelo orozco coronel" userId="7ce82f6925308fe4" providerId="LiveId" clId="{81B654F9-21DA-49CD-BEC3-5859705C9D68}" dt="2025-05-26T15:14:15.940" v="88"/>
          <ac:inkMkLst>
            <pc:docMk/>
            <pc:sldMk cId="35192287" sldId="259"/>
            <ac:inkMk id="139" creationId="{1FC62251-DC98-37C3-1211-42FE1CC6982F}"/>
          </ac:inkMkLst>
        </pc:inkChg>
        <pc:inkChg chg="add">
          <ac:chgData name="maria del consuelo orozco coronel" userId="7ce82f6925308fe4" providerId="LiveId" clId="{81B654F9-21DA-49CD-BEC3-5859705C9D68}" dt="2025-05-26T15:14:16.528" v="89" actId="9405"/>
          <ac:inkMkLst>
            <pc:docMk/>
            <pc:sldMk cId="35192287" sldId="259"/>
            <ac:inkMk id="141" creationId="{00548948-EA7A-F17A-15C8-F67A821769EB}"/>
          </ac:inkMkLst>
        </pc:inkChg>
        <pc:inkChg chg="add">
          <ac:chgData name="maria del consuelo orozco coronel" userId="7ce82f6925308fe4" providerId="LiveId" clId="{81B654F9-21DA-49CD-BEC3-5859705C9D68}" dt="2025-05-26T15:14:18.320" v="90" actId="9405"/>
          <ac:inkMkLst>
            <pc:docMk/>
            <pc:sldMk cId="35192287" sldId="259"/>
            <ac:inkMk id="142" creationId="{8620B17E-D3FE-C43C-29B2-67C5618B85C8}"/>
          </ac:inkMkLst>
        </pc:inkChg>
        <pc:inkChg chg="add mod">
          <ac:chgData name="maria del consuelo orozco coronel" userId="7ce82f6925308fe4" providerId="LiveId" clId="{81B654F9-21DA-49CD-BEC3-5859705C9D68}" dt="2025-05-26T15:14:30.780" v="98"/>
          <ac:inkMkLst>
            <pc:docMk/>
            <pc:sldMk cId="35192287" sldId="259"/>
            <ac:inkMk id="144" creationId="{8367E640-602D-E34A-0B74-9293C381D2D5}"/>
          </ac:inkMkLst>
        </pc:inkChg>
        <pc:inkChg chg="add mod">
          <ac:chgData name="maria del consuelo orozco coronel" userId="7ce82f6925308fe4" providerId="LiveId" clId="{81B654F9-21DA-49CD-BEC3-5859705C9D68}" dt="2025-05-26T15:14:30.780" v="98"/>
          <ac:inkMkLst>
            <pc:docMk/>
            <pc:sldMk cId="35192287" sldId="259"/>
            <ac:inkMk id="145" creationId="{6F501B0F-CEB0-47B7-5B9B-6921871A0E38}"/>
          </ac:inkMkLst>
        </pc:inkChg>
        <pc:inkChg chg="add mod">
          <ac:chgData name="maria del consuelo orozco coronel" userId="7ce82f6925308fe4" providerId="LiveId" clId="{81B654F9-21DA-49CD-BEC3-5859705C9D68}" dt="2025-05-26T15:14:30.780" v="98"/>
          <ac:inkMkLst>
            <pc:docMk/>
            <pc:sldMk cId="35192287" sldId="259"/>
            <ac:inkMk id="146" creationId="{DE936D11-D2A7-5EE4-388F-54DC9C5AE78E}"/>
          </ac:inkMkLst>
        </pc:inkChg>
        <pc:inkChg chg="add mod">
          <ac:chgData name="maria del consuelo orozco coronel" userId="7ce82f6925308fe4" providerId="LiveId" clId="{81B654F9-21DA-49CD-BEC3-5859705C9D68}" dt="2025-05-26T15:14:30.780" v="98"/>
          <ac:inkMkLst>
            <pc:docMk/>
            <pc:sldMk cId="35192287" sldId="259"/>
            <ac:inkMk id="147" creationId="{E46F92EB-892E-BE78-1DA3-0DC15DE1E3C2}"/>
          </ac:inkMkLst>
        </pc:inkChg>
        <pc:inkChg chg="add mod">
          <ac:chgData name="maria del consuelo orozco coronel" userId="7ce82f6925308fe4" providerId="LiveId" clId="{81B654F9-21DA-49CD-BEC3-5859705C9D68}" dt="2025-05-26T15:14:30.780" v="98"/>
          <ac:inkMkLst>
            <pc:docMk/>
            <pc:sldMk cId="35192287" sldId="259"/>
            <ac:inkMk id="148" creationId="{1532B17B-E19A-DF51-B985-3B0E58AC0D4A}"/>
          </ac:inkMkLst>
        </pc:inkChg>
        <pc:inkChg chg="add mod">
          <ac:chgData name="maria del consuelo orozco coronel" userId="7ce82f6925308fe4" providerId="LiveId" clId="{81B654F9-21DA-49CD-BEC3-5859705C9D68}" dt="2025-05-26T15:14:30.780" v="98"/>
          <ac:inkMkLst>
            <pc:docMk/>
            <pc:sldMk cId="35192287" sldId="259"/>
            <ac:inkMk id="149" creationId="{780E5D20-CD2F-FD5F-03E7-6C8E79047A0D}"/>
          </ac:inkMkLst>
        </pc:inkChg>
        <pc:inkChg chg="add mod">
          <ac:chgData name="maria del consuelo orozco coronel" userId="7ce82f6925308fe4" providerId="LiveId" clId="{81B654F9-21DA-49CD-BEC3-5859705C9D68}" dt="2025-05-26T15:14:34.503" v="101"/>
          <ac:inkMkLst>
            <pc:docMk/>
            <pc:sldMk cId="35192287" sldId="259"/>
            <ac:inkMk id="151" creationId="{6BB634F0-99CC-8540-13F6-8A79296269BD}"/>
          </ac:inkMkLst>
        </pc:inkChg>
        <pc:inkChg chg="add mod">
          <ac:chgData name="maria del consuelo orozco coronel" userId="7ce82f6925308fe4" providerId="LiveId" clId="{81B654F9-21DA-49CD-BEC3-5859705C9D68}" dt="2025-05-26T15:14:34.503" v="101"/>
          <ac:inkMkLst>
            <pc:docMk/>
            <pc:sldMk cId="35192287" sldId="259"/>
            <ac:inkMk id="152" creationId="{4A673E7F-E210-6D64-C81C-F130BD70CBBE}"/>
          </ac:inkMkLst>
        </pc:inkChg>
        <pc:inkChg chg="add mod">
          <ac:chgData name="maria del consuelo orozco coronel" userId="7ce82f6925308fe4" providerId="LiveId" clId="{81B654F9-21DA-49CD-BEC3-5859705C9D68}" dt="2025-05-26T15:14:44.618" v="108"/>
          <ac:inkMkLst>
            <pc:docMk/>
            <pc:sldMk cId="35192287" sldId="259"/>
            <ac:inkMk id="154" creationId="{5AD4D50D-1E46-D8E7-280F-39EAAB63C34A}"/>
          </ac:inkMkLst>
        </pc:inkChg>
        <pc:inkChg chg="add mod">
          <ac:chgData name="maria del consuelo orozco coronel" userId="7ce82f6925308fe4" providerId="LiveId" clId="{81B654F9-21DA-49CD-BEC3-5859705C9D68}" dt="2025-05-26T15:14:44.618" v="108"/>
          <ac:inkMkLst>
            <pc:docMk/>
            <pc:sldMk cId="35192287" sldId="259"/>
            <ac:inkMk id="155" creationId="{23210F79-C882-7C4A-21A0-A2ECB3E95385}"/>
          </ac:inkMkLst>
        </pc:inkChg>
        <pc:inkChg chg="add mod">
          <ac:chgData name="maria del consuelo orozco coronel" userId="7ce82f6925308fe4" providerId="LiveId" clId="{81B654F9-21DA-49CD-BEC3-5859705C9D68}" dt="2025-05-26T15:14:44.618" v="108"/>
          <ac:inkMkLst>
            <pc:docMk/>
            <pc:sldMk cId="35192287" sldId="259"/>
            <ac:inkMk id="156" creationId="{DC503066-A0EB-D674-1C8C-468B778D6BD8}"/>
          </ac:inkMkLst>
        </pc:inkChg>
        <pc:inkChg chg="add mod">
          <ac:chgData name="maria del consuelo orozco coronel" userId="7ce82f6925308fe4" providerId="LiveId" clId="{81B654F9-21DA-49CD-BEC3-5859705C9D68}" dt="2025-05-26T15:14:44.618" v="108"/>
          <ac:inkMkLst>
            <pc:docMk/>
            <pc:sldMk cId="35192287" sldId="259"/>
            <ac:inkMk id="157" creationId="{5B678246-FBCC-15D4-378D-93D88D251D21}"/>
          </ac:inkMkLst>
        </pc:inkChg>
        <pc:inkChg chg="add mod">
          <ac:chgData name="maria del consuelo orozco coronel" userId="7ce82f6925308fe4" providerId="LiveId" clId="{81B654F9-21DA-49CD-BEC3-5859705C9D68}" dt="2025-05-26T15:14:44.618" v="108"/>
          <ac:inkMkLst>
            <pc:docMk/>
            <pc:sldMk cId="35192287" sldId="259"/>
            <ac:inkMk id="159" creationId="{0042C935-8CF4-CE87-0B4E-AC41890ACF9F}"/>
          </ac:inkMkLst>
        </pc:inkChg>
        <pc:inkChg chg="add mod">
          <ac:chgData name="maria del consuelo orozco coronel" userId="7ce82f6925308fe4" providerId="LiveId" clId="{81B654F9-21DA-49CD-BEC3-5859705C9D68}" dt="2025-05-26T15:14:50.591" v="113"/>
          <ac:inkMkLst>
            <pc:docMk/>
            <pc:sldMk cId="35192287" sldId="259"/>
            <ac:inkMk id="161" creationId="{15221445-0A92-49DE-C124-62E1DFF69472}"/>
          </ac:inkMkLst>
        </pc:inkChg>
        <pc:inkChg chg="add mod">
          <ac:chgData name="maria del consuelo orozco coronel" userId="7ce82f6925308fe4" providerId="LiveId" clId="{81B654F9-21DA-49CD-BEC3-5859705C9D68}" dt="2025-05-26T15:14:50.591" v="113"/>
          <ac:inkMkLst>
            <pc:docMk/>
            <pc:sldMk cId="35192287" sldId="259"/>
            <ac:inkMk id="162" creationId="{0C904D29-DB48-D82F-5DC8-5FE444E8A790}"/>
          </ac:inkMkLst>
        </pc:inkChg>
        <pc:inkChg chg="add mod">
          <ac:chgData name="maria del consuelo orozco coronel" userId="7ce82f6925308fe4" providerId="LiveId" clId="{81B654F9-21DA-49CD-BEC3-5859705C9D68}" dt="2025-05-26T15:14:50.591" v="113"/>
          <ac:inkMkLst>
            <pc:docMk/>
            <pc:sldMk cId="35192287" sldId="259"/>
            <ac:inkMk id="163" creationId="{2858EC2B-9367-216C-2899-91D710818659}"/>
          </ac:inkMkLst>
        </pc:inkChg>
        <pc:inkChg chg="add mod">
          <ac:chgData name="maria del consuelo orozco coronel" userId="7ce82f6925308fe4" providerId="LiveId" clId="{81B654F9-21DA-49CD-BEC3-5859705C9D68}" dt="2025-05-26T15:14:50.591" v="113"/>
          <ac:inkMkLst>
            <pc:docMk/>
            <pc:sldMk cId="35192287" sldId="259"/>
            <ac:inkMk id="164" creationId="{271225A9-587C-626D-0C78-55E009523938}"/>
          </ac:inkMkLst>
        </pc:inkChg>
      </pc:sldChg>
      <pc:sldChg chg="addSp delSp modSp mod">
        <pc:chgData name="maria del consuelo orozco coronel" userId="7ce82f6925308fe4" providerId="LiveId" clId="{81B654F9-21DA-49CD-BEC3-5859705C9D68}" dt="2025-05-26T15:20:39.153" v="173"/>
        <pc:sldMkLst>
          <pc:docMk/>
          <pc:sldMk cId="2426751090" sldId="262"/>
        </pc:sldMkLst>
        <pc:grpChg chg="del mod">
          <ac:chgData name="maria del consuelo orozco coronel" userId="7ce82f6925308fe4" providerId="LiveId" clId="{81B654F9-21DA-49CD-BEC3-5859705C9D68}" dt="2025-05-26T15:18:09.867" v="126"/>
          <ac:grpSpMkLst>
            <pc:docMk/>
            <pc:sldMk cId="2426751090" sldId="262"/>
            <ac:grpSpMk id="10" creationId="{55975ADA-2F2F-64CF-2C69-3700B364EC66}"/>
          </ac:grpSpMkLst>
        </pc:grpChg>
        <pc:grpChg chg="del mod">
          <ac:chgData name="maria del consuelo orozco coronel" userId="7ce82f6925308fe4" providerId="LiveId" clId="{81B654F9-21DA-49CD-BEC3-5859705C9D68}" dt="2025-05-26T15:18:10.903" v="129"/>
          <ac:grpSpMkLst>
            <pc:docMk/>
            <pc:sldMk cId="2426751090" sldId="262"/>
            <ac:grpSpMk id="15" creationId="{30EFB86D-DF3E-F842-752F-FB06130E795E}"/>
          </ac:grpSpMkLst>
        </pc:grpChg>
        <pc:grpChg chg="mod">
          <ac:chgData name="maria del consuelo orozco coronel" userId="7ce82f6925308fe4" providerId="LiveId" clId="{81B654F9-21DA-49CD-BEC3-5859705C9D68}" dt="2025-05-26T15:18:10.903" v="129"/>
          <ac:grpSpMkLst>
            <pc:docMk/>
            <pc:sldMk cId="2426751090" sldId="262"/>
            <ac:grpSpMk id="18" creationId="{0DDF848A-D61A-8B3A-0A03-C7F07CFA98DD}"/>
          </ac:grpSpMkLst>
        </pc:grpChg>
        <pc:grpChg chg="mod">
          <ac:chgData name="maria del consuelo orozco coronel" userId="7ce82f6925308fe4" providerId="LiveId" clId="{81B654F9-21DA-49CD-BEC3-5859705C9D68}" dt="2025-05-26T15:18:20.526" v="142"/>
          <ac:grpSpMkLst>
            <pc:docMk/>
            <pc:sldMk cId="2426751090" sldId="262"/>
            <ac:grpSpMk id="31" creationId="{795B9055-21A5-CC93-302C-C0A478150492}"/>
          </ac:grpSpMkLst>
        </pc:grpChg>
        <pc:grpChg chg="del mod">
          <ac:chgData name="maria del consuelo orozco coronel" userId="7ce82f6925308fe4" providerId="LiveId" clId="{81B654F9-21DA-49CD-BEC3-5859705C9D68}" dt="2025-05-26T15:20:14.654" v="154"/>
          <ac:grpSpMkLst>
            <pc:docMk/>
            <pc:sldMk cId="2426751090" sldId="262"/>
            <ac:grpSpMk id="41" creationId="{1073D342-2E5D-1ABE-3861-F06BA071D972}"/>
          </ac:grpSpMkLst>
        </pc:grpChg>
        <pc:grpChg chg="del mod">
          <ac:chgData name="maria del consuelo orozco coronel" userId="7ce82f6925308fe4" providerId="LiveId" clId="{81B654F9-21DA-49CD-BEC3-5859705C9D68}" dt="2025-05-26T15:20:16.120" v="156"/>
          <ac:grpSpMkLst>
            <pc:docMk/>
            <pc:sldMk cId="2426751090" sldId="262"/>
            <ac:grpSpMk id="43" creationId="{16C38453-BBDA-8A96-1322-B90EC30CD59A}"/>
          </ac:grpSpMkLst>
        </pc:grpChg>
        <pc:grpChg chg="del mod">
          <ac:chgData name="maria del consuelo orozco coronel" userId="7ce82f6925308fe4" providerId="LiveId" clId="{81B654F9-21DA-49CD-BEC3-5859705C9D68}" dt="2025-05-26T15:20:19.363" v="158"/>
          <ac:grpSpMkLst>
            <pc:docMk/>
            <pc:sldMk cId="2426751090" sldId="262"/>
            <ac:grpSpMk id="45" creationId="{1BBDD4A9-BD5A-98E1-6DD2-0F6E170A4205}"/>
          </ac:grpSpMkLst>
        </pc:grpChg>
        <pc:grpChg chg="mod">
          <ac:chgData name="maria del consuelo orozco coronel" userId="7ce82f6925308fe4" providerId="LiveId" clId="{81B654F9-21DA-49CD-BEC3-5859705C9D68}" dt="2025-05-26T15:20:19.363" v="158"/>
          <ac:grpSpMkLst>
            <pc:docMk/>
            <pc:sldMk cId="2426751090" sldId="262"/>
            <ac:grpSpMk id="47" creationId="{9463F1EA-5535-AF21-22FA-2EBCCF1FA355}"/>
          </ac:grpSpMkLst>
        </pc:grpChg>
        <pc:grpChg chg="del mod">
          <ac:chgData name="maria del consuelo orozco coronel" userId="7ce82f6925308fe4" providerId="LiveId" clId="{81B654F9-21DA-49CD-BEC3-5859705C9D68}" dt="2025-05-26T15:20:39.153" v="173"/>
          <ac:grpSpMkLst>
            <pc:docMk/>
            <pc:sldMk cId="2426751090" sldId="262"/>
            <ac:grpSpMk id="56" creationId="{522FA1A2-CCB6-B093-1F8D-91BE2CE3C91F}"/>
          </ac:grpSpMkLst>
        </pc:grpChg>
        <pc:grpChg chg="mod">
          <ac:chgData name="maria del consuelo orozco coronel" userId="7ce82f6925308fe4" providerId="LiveId" clId="{81B654F9-21DA-49CD-BEC3-5859705C9D68}" dt="2025-05-26T15:20:39.153" v="173"/>
          <ac:grpSpMkLst>
            <pc:docMk/>
            <pc:sldMk cId="2426751090" sldId="262"/>
            <ac:grpSpMk id="62" creationId="{099FBA0B-EA4D-F922-E3A7-29EB3AAA4B0C}"/>
          </ac:grpSpMkLst>
        </pc:grpChg>
        <pc:inkChg chg="add mod">
          <ac:chgData name="maria del consuelo orozco coronel" userId="7ce82f6925308fe4" providerId="LiveId" clId="{81B654F9-21DA-49CD-BEC3-5859705C9D68}" dt="2025-05-26T15:18:09.867" v="126"/>
          <ac:inkMkLst>
            <pc:docMk/>
            <pc:sldMk cId="2426751090" sldId="262"/>
            <ac:inkMk id="2" creationId="{391BC321-DD32-C352-3F6E-03FF8EFBDECC}"/>
          </ac:inkMkLst>
        </pc:inkChg>
        <pc:inkChg chg="add mod">
          <ac:chgData name="maria del consuelo orozco coronel" userId="7ce82f6925308fe4" providerId="LiveId" clId="{81B654F9-21DA-49CD-BEC3-5859705C9D68}" dt="2025-05-26T15:18:10.903" v="129"/>
          <ac:inkMkLst>
            <pc:docMk/>
            <pc:sldMk cId="2426751090" sldId="262"/>
            <ac:inkMk id="3" creationId="{172C5286-D184-BFAE-DB6F-E0FCCFA21D95}"/>
          </ac:inkMkLst>
        </pc:inkChg>
        <pc:inkChg chg="add mod">
          <ac:chgData name="maria del consuelo orozco coronel" userId="7ce82f6925308fe4" providerId="LiveId" clId="{81B654F9-21DA-49CD-BEC3-5859705C9D68}" dt="2025-05-26T15:18:06.442" v="121"/>
          <ac:inkMkLst>
            <pc:docMk/>
            <pc:sldMk cId="2426751090" sldId="262"/>
            <ac:inkMk id="5" creationId="{371D553F-DA3C-495F-26BD-56BEB1FD231C}"/>
          </ac:inkMkLst>
        </pc:inkChg>
        <pc:inkChg chg="add mod">
          <ac:chgData name="maria del consuelo orozco coronel" userId="7ce82f6925308fe4" providerId="LiveId" clId="{81B654F9-21DA-49CD-BEC3-5859705C9D68}" dt="2025-05-26T15:18:10.903" v="129"/>
          <ac:inkMkLst>
            <pc:docMk/>
            <pc:sldMk cId="2426751090" sldId="262"/>
            <ac:inkMk id="6" creationId="{4DD2A87E-D13D-1DCC-8D43-2DE391C3C530}"/>
          </ac:inkMkLst>
        </pc:inkChg>
        <pc:inkChg chg="add mod">
          <ac:chgData name="maria del consuelo orozco coronel" userId="7ce82f6925308fe4" providerId="LiveId" clId="{81B654F9-21DA-49CD-BEC3-5859705C9D68}" dt="2025-05-26T15:18:10.903" v="129"/>
          <ac:inkMkLst>
            <pc:docMk/>
            <pc:sldMk cId="2426751090" sldId="262"/>
            <ac:inkMk id="7" creationId="{69807354-69FB-9AC5-45AD-5E140C7E4B32}"/>
          </ac:inkMkLst>
        </pc:inkChg>
        <pc:inkChg chg="add mod">
          <ac:chgData name="maria del consuelo orozco coronel" userId="7ce82f6925308fe4" providerId="LiveId" clId="{81B654F9-21DA-49CD-BEC3-5859705C9D68}" dt="2025-05-26T15:18:10.903" v="129"/>
          <ac:inkMkLst>
            <pc:docMk/>
            <pc:sldMk cId="2426751090" sldId="262"/>
            <ac:inkMk id="8" creationId="{C3852B01-1E13-59B0-6B1B-7E89A4EA64D4}"/>
          </ac:inkMkLst>
        </pc:inkChg>
        <pc:inkChg chg="add mod">
          <ac:chgData name="maria del consuelo orozco coronel" userId="7ce82f6925308fe4" providerId="LiveId" clId="{81B654F9-21DA-49CD-BEC3-5859705C9D68}" dt="2025-05-26T15:18:09.867" v="126"/>
          <ac:inkMkLst>
            <pc:docMk/>
            <pc:sldMk cId="2426751090" sldId="262"/>
            <ac:inkMk id="9" creationId="{F9C01A27-3569-67D8-DC97-29312F916B8A}"/>
          </ac:inkMkLst>
        </pc:inkChg>
        <pc:inkChg chg="add">
          <ac:chgData name="maria del consuelo orozco coronel" userId="7ce82f6925308fe4" providerId="LiveId" clId="{81B654F9-21DA-49CD-BEC3-5859705C9D68}" dt="2025-05-26T15:18:06.862" v="122" actId="9405"/>
          <ac:inkMkLst>
            <pc:docMk/>
            <pc:sldMk cId="2426751090" sldId="262"/>
            <ac:inkMk id="11" creationId="{54255C81-C378-9293-9370-1BA6F73416DE}"/>
          </ac:inkMkLst>
        </pc:inkChg>
        <pc:inkChg chg="add mod">
          <ac:chgData name="maria del consuelo orozco coronel" userId="7ce82f6925308fe4" providerId="LiveId" clId="{81B654F9-21DA-49CD-BEC3-5859705C9D68}" dt="2025-05-26T15:18:10.903" v="129"/>
          <ac:inkMkLst>
            <pc:docMk/>
            <pc:sldMk cId="2426751090" sldId="262"/>
            <ac:inkMk id="12" creationId="{EFE27643-71D9-FE26-0D30-D1020400BB1E}"/>
          </ac:inkMkLst>
        </pc:inkChg>
        <pc:inkChg chg="add mod">
          <ac:chgData name="maria del consuelo orozco coronel" userId="7ce82f6925308fe4" providerId="LiveId" clId="{81B654F9-21DA-49CD-BEC3-5859705C9D68}" dt="2025-05-26T15:18:10.903" v="129"/>
          <ac:inkMkLst>
            <pc:docMk/>
            <pc:sldMk cId="2426751090" sldId="262"/>
            <ac:inkMk id="13" creationId="{A30A9F94-F2E8-6B70-1429-E8B40D41B219}"/>
          </ac:inkMkLst>
        </pc:inkChg>
        <pc:inkChg chg="add">
          <ac:chgData name="maria del consuelo orozco coronel" userId="7ce82f6925308fe4" providerId="LiveId" clId="{81B654F9-21DA-49CD-BEC3-5859705C9D68}" dt="2025-05-26T15:18:08.937" v="125" actId="9405"/>
          <ac:inkMkLst>
            <pc:docMk/>
            <pc:sldMk cId="2426751090" sldId="262"/>
            <ac:inkMk id="14" creationId="{A3492C5F-4F8E-15EE-669B-8AEE8427C04B}"/>
          </ac:inkMkLst>
        </pc:inkChg>
        <pc:inkChg chg="add mod">
          <ac:chgData name="maria del consuelo orozco coronel" userId="7ce82f6925308fe4" providerId="LiveId" clId="{81B654F9-21DA-49CD-BEC3-5859705C9D68}" dt="2025-05-26T15:18:10.903" v="129"/>
          <ac:inkMkLst>
            <pc:docMk/>
            <pc:sldMk cId="2426751090" sldId="262"/>
            <ac:inkMk id="16" creationId="{9D061049-44F6-55F1-F7AE-8EE07B2A6F3B}"/>
          </ac:inkMkLst>
        </pc:inkChg>
        <pc:inkChg chg="add mod">
          <ac:chgData name="maria del consuelo orozco coronel" userId="7ce82f6925308fe4" providerId="LiveId" clId="{81B654F9-21DA-49CD-BEC3-5859705C9D68}" dt="2025-05-26T15:18:10.903" v="129"/>
          <ac:inkMkLst>
            <pc:docMk/>
            <pc:sldMk cId="2426751090" sldId="262"/>
            <ac:inkMk id="17" creationId="{A801C7F7-E692-FC5F-9EEA-6B0A47346601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19" creationId="{C7960A22-E008-D45A-2A97-E041DE1718B3}"/>
          </ac:inkMkLst>
        </pc:inkChg>
        <pc:inkChg chg="add">
          <ac:chgData name="maria del consuelo orozco coronel" userId="7ce82f6925308fe4" providerId="LiveId" clId="{81B654F9-21DA-49CD-BEC3-5859705C9D68}" dt="2025-05-26T15:18:12.804" v="131" actId="9405"/>
          <ac:inkMkLst>
            <pc:docMk/>
            <pc:sldMk cId="2426751090" sldId="262"/>
            <ac:inkMk id="20" creationId="{25265009-057D-49F7-401A-1E23A32F3BFC}"/>
          </ac:inkMkLst>
        </pc:inkChg>
        <pc:inkChg chg="add">
          <ac:chgData name="maria del consuelo orozco coronel" userId="7ce82f6925308fe4" providerId="LiveId" clId="{81B654F9-21DA-49CD-BEC3-5859705C9D68}" dt="2025-05-26T15:18:14.045" v="132" actId="9405"/>
          <ac:inkMkLst>
            <pc:docMk/>
            <pc:sldMk cId="2426751090" sldId="262"/>
            <ac:inkMk id="21" creationId="{96D95BC7-B09A-608F-EEA9-BF81F7EF8B35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22" creationId="{047B9492-C455-7E8A-F253-9744E39243DD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23" creationId="{7B8771E8-F34B-1AAD-E7AE-A7952047CE44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24" creationId="{B3D7ACC2-160D-BF9A-A3D6-5F2EC2078EB7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25" creationId="{BD64C1DB-E70B-165F-F2B7-5428986A41A0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26" creationId="{D02BE674-31B5-97F8-B050-999B1111BEB9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27" creationId="{7C35490C-2977-8BD0-979A-A85F5D66BE57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28" creationId="{6B4EC301-D6BA-8D29-5BD4-46AC303733DF}"/>
          </ac:inkMkLst>
        </pc:inkChg>
        <pc:inkChg chg="add mod">
          <ac:chgData name="maria del consuelo orozco coronel" userId="7ce82f6925308fe4" providerId="LiveId" clId="{81B654F9-21DA-49CD-BEC3-5859705C9D68}" dt="2025-05-26T15:18:20.526" v="142"/>
          <ac:inkMkLst>
            <pc:docMk/>
            <pc:sldMk cId="2426751090" sldId="262"/>
            <ac:inkMk id="29" creationId="{FBDFD28A-7309-0C50-F782-148C31FEB134}"/>
          </ac:inkMkLst>
        </pc:inkChg>
        <pc:inkChg chg="add">
          <ac:chgData name="maria del consuelo orozco coronel" userId="7ce82f6925308fe4" providerId="LiveId" clId="{81B654F9-21DA-49CD-BEC3-5859705C9D68}" dt="2025-05-26T15:18:19.889" v="141" actId="9405"/>
          <ac:inkMkLst>
            <pc:docMk/>
            <pc:sldMk cId="2426751090" sldId="262"/>
            <ac:inkMk id="30" creationId="{33AF21CF-5528-E497-855E-4F2495F7C8E3}"/>
          </ac:inkMkLst>
        </pc:inkChg>
        <pc:inkChg chg="add mod">
          <ac:chgData name="maria del consuelo orozco coronel" userId="7ce82f6925308fe4" providerId="LiveId" clId="{81B654F9-21DA-49CD-BEC3-5859705C9D68}" dt="2025-05-26T15:20:13.396" v="152"/>
          <ac:inkMkLst>
            <pc:docMk/>
            <pc:sldMk cId="2426751090" sldId="262"/>
            <ac:inkMk id="32" creationId="{FAE73647-7CE8-6B04-625D-48AB4BCBB588}"/>
          </ac:inkMkLst>
        </pc:inkChg>
        <pc:inkChg chg="add mod">
          <ac:chgData name="maria del consuelo orozco coronel" userId="7ce82f6925308fe4" providerId="LiveId" clId="{81B654F9-21DA-49CD-BEC3-5859705C9D68}" dt="2025-05-26T15:20:19.363" v="158"/>
          <ac:inkMkLst>
            <pc:docMk/>
            <pc:sldMk cId="2426751090" sldId="262"/>
            <ac:inkMk id="33" creationId="{7A7B3BC0-F513-BB97-56CD-32D18A7AEC87}"/>
          </ac:inkMkLst>
        </pc:inkChg>
        <pc:inkChg chg="add mod">
          <ac:chgData name="maria del consuelo orozco coronel" userId="7ce82f6925308fe4" providerId="LiveId" clId="{81B654F9-21DA-49CD-BEC3-5859705C9D68}" dt="2025-05-26T15:20:19.363" v="158"/>
          <ac:inkMkLst>
            <pc:docMk/>
            <pc:sldMk cId="2426751090" sldId="262"/>
            <ac:inkMk id="34" creationId="{0CD34CD9-CF10-5907-11C4-6CCF44A0FEC5}"/>
          </ac:inkMkLst>
        </pc:inkChg>
        <pc:inkChg chg="add mod">
          <ac:chgData name="maria del consuelo orozco coronel" userId="7ce82f6925308fe4" providerId="LiveId" clId="{81B654F9-21DA-49CD-BEC3-5859705C9D68}" dt="2025-05-26T15:20:19.363" v="158"/>
          <ac:inkMkLst>
            <pc:docMk/>
            <pc:sldMk cId="2426751090" sldId="262"/>
            <ac:inkMk id="35" creationId="{829B8C6E-7F8E-B93C-5465-EA712FBA3097}"/>
          </ac:inkMkLst>
        </pc:inkChg>
        <pc:inkChg chg="add mod">
          <ac:chgData name="maria del consuelo orozco coronel" userId="7ce82f6925308fe4" providerId="LiveId" clId="{81B654F9-21DA-49CD-BEC3-5859705C9D68}" dt="2025-05-26T15:20:19.363" v="158"/>
          <ac:inkMkLst>
            <pc:docMk/>
            <pc:sldMk cId="2426751090" sldId="262"/>
            <ac:inkMk id="36" creationId="{51E5DAC5-3505-BDE4-B6D9-A50AF7E5D5DF}"/>
          </ac:inkMkLst>
        </pc:inkChg>
        <pc:inkChg chg="add mod">
          <ac:chgData name="maria del consuelo orozco coronel" userId="7ce82f6925308fe4" providerId="LiveId" clId="{81B654F9-21DA-49CD-BEC3-5859705C9D68}" dt="2025-05-26T15:20:13.396" v="152"/>
          <ac:inkMkLst>
            <pc:docMk/>
            <pc:sldMk cId="2426751090" sldId="262"/>
            <ac:inkMk id="37" creationId="{AC2867B8-79B6-7B4A-F4A9-7B3286F8B58F}"/>
          </ac:inkMkLst>
        </pc:inkChg>
        <pc:inkChg chg="add mod">
          <ac:chgData name="maria del consuelo orozco coronel" userId="7ce82f6925308fe4" providerId="LiveId" clId="{81B654F9-21DA-49CD-BEC3-5859705C9D68}" dt="2025-05-26T15:20:19.363" v="158"/>
          <ac:inkMkLst>
            <pc:docMk/>
            <pc:sldMk cId="2426751090" sldId="262"/>
            <ac:inkMk id="38" creationId="{BAFF65BC-7468-549C-0245-FB7187AFC7D9}"/>
          </ac:inkMkLst>
        </pc:inkChg>
        <pc:inkChg chg="add mod">
          <ac:chgData name="maria del consuelo orozco coronel" userId="7ce82f6925308fe4" providerId="LiveId" clId="{81B654F9-21DA-49CD-BEC3-5859705C9D68}" dt="2025-05-26T15:20:19.363" v="158"/>
          <ac:inkMkLst>
            <pc:docMk/>
            <pc:sldMk cId="2426751090" sldId="262"/>
            <ac:inkMk id="39" creationId="{EA1A836C-9E6A-DEE1-DD66-7819AE2C69F5}"/>
          </ac:inkMkLst>
        </pc:inkChg>
        <pc:inkChg chg="add mod">
          <ac:chgData name="maria del consuelo orozco coronel" userId="7ce82f6925308fe4" providerId="LiveId" clId="{81B654F9-21DA-49CD-BEC3-5859705C9D68}" dt="2025-05-26T15:20:19.363" v="158"/>
          <ac:inkMkLst>
            <pc:docMk/>
            <pc:sldMk cId="2426751090" sldId="262"/>
            <ac:inkMk id="40" creationId="{0F5305BE-4921-36D8-3467-F47B5CFA1278}"/>
          </ac:inkMkLst>
        </pc:inkChg>
        <pc:inkChg chg="add mod">
          <ac:chgData name="maria del consuelo orozco coronel" userId="7ce82f6925308fe4" providerId="LiveId" clId="{81B654F9-21DA-49CD-BEC3-5859705C9D68}" dt="2025-05-26T15:20:19.363" v="158"/>
          <ac:inkMkLst>
            <pc:docMk/>
            <pc:sldMk cId="2426751090" sldId="262"/>
            <ac:inkMk id="42" creationId="{E394ABD4-32F9-345E-233F-98BFA4B11A48}"/>
          </ac:inkMkLst>
        </pc:inkChg>
        <pc:inkChg chg="add">
          <ac:chgData name="maria del consuelo orozco coronel" userId="7ce82f6925308fe4" providerId="LiveId" clId="{81B654F9-21DA-49CD-BEC3-5859705C9D68}" dt="2025-05-26T15:20:15.116" v="155" actId="9405"/>
          <ac:inkMkLst>
            <pc:docMk/>
            <pc:sldMk cId="2426751090" sldId="262"/>
            <ac:inkMk id="44" creationId="{F8B94ADC-B5E3-756C-3E32-38CD3EF07C2B}"/>
          </ac:inkMkLst>
        </pc:inkChg>
        <pc:inkChg chg="add">
          <ac:chgData name="maria del consuelo orozco coronel" userId="7ce82f6925308fe4" providerId="LiveId" clId="{81B654F9-21DA-49CD-BEC3-5859705C9D68}" dt="2025-05-26T15:20:18.411" v="157" actId="9405"/>
          <ac:inkMkLst>
            <pc:docMk/>
            <pc:sldMk cId="2426751090" sldId="262"/>
            <ac:inkMk id="46" creationId="{660F35FB-A9AB-4BE4-413E-5416FEED51A7}"/>
          </ac:inkMkLst>
        </pc:inkChg>
        <pc:inkChg chg="add mod">
          <ac:chgData name="maria del consuelo orozco coronel" userId="7ce82f6925308fe4" providerId="LiveId" clId="{81B654F9-21DA-49CD-BEC3-5859705C9D68}" dt="2025-05-26T15:20:33.943" v="167"/>
          <ac:inkMkLst>
            <pc:docMk/>
            <pc:sldMk cId="2426751090" sldId="262"/>
            <ac:inkMk id="48" creationId="{159C3219-42ED-C8A8-0B03-EDBDD63DE472}"/>
          </ac:inkMkLst>
        </pc:inkChg>
        <pc:inkChg chg="add mod">
          <ac:chgData name="maria del consuelo orozco coronel" userId="7ce82f6925308fe4" providerId="LiveId" clId="{81B654F9-21DA-49CD-BEC3-5859705C9D68}" dt="2025-05-26T15:20:39.153" v="173"/>
          <ac:inkMkLst>
            <pc:docMk/>
            <pc:sldMk cId="2426751090" sldId="262"/>
            <ac:inkMk id="49" creationId="{1D0A337D-F846-D52C-3714-05F06028DDCE}"/>
          </ac:inkMkLst>
        </pc:inkChg>
        <pc:inkChg chg="add mod">
          <ac:chgData name="maria del consuelo orozco coronel" userId="7ce82f6925308fe4" providerId="LiveId" clId="{81B654F9-21DA-49CD-BEC3-5859705C9D68}" dt="2025-05-26T15:20:39.153" v="173"/>
          <ac:inkMkLst>
            <pc:docMk/>
            <pc:sldMk cId="2426751090" sldId="262"/>
            <ac:inkMk id="50" creationId="{84B67894-48CE-58A3-1201-E2FCBA74DC80}"/>
          </ac:inkMkLst>
        </pc:inkChg>
        <pc:inkChg chg="add mod">
          <ac:chgData name="maria del consuelo orozco coronel" userId="7ce82f6925308fe4" providerId="LiveId" clId="{81B654F9-21DA-49CD-BEC3-5859705C9D68}" dt="2025-05-26T15:20:39.153" v="173"/>
          <ac:inkMkLst>
            <pc:docMk/>
            <pc:sldMk cId="2426751090" sldId="262"/>
            <ac:inkMk id="51" creationId="{85A436C5-EED1-7E9A-22D5-4459652E95ED}"/>
          </ac:inkMkLst>
        </pc:inkChg>
        <pc:inkChg chg="add mod">
          <ac:chgData name="maria del consuelo orozco coronel" userId="7ce82f6925308fe4" providerId="LiveId" clId="{81B654F9-21DA-49CD-BEC3-5859705C9D68}" dt="2025-05-26T15:20:33.943" v="167"/>
          <ac:inkMkLst>
            <pc:docMk/>
            <pc:sldMk cId="2426751090" sldId="262"/>
            <ac:inkMk id="52" creationId="{CF231089-8757-648C-FC8D-E6F1D58C8E6C}"/>
          </ac:inkMkLst>
        </pc:inkChg>
        <pc:inkChg chg="add mod">
          <ac:chgData name="maria del consuelo orozco coronel" userId="7ce82f6925308fe4" providerId="LiveId" clId="{81B654F9-21DA-49CD-BEC3-5859705C9D68}" dt="2025-05-26T15:20:33.943" v="167"/>
          <ac:inkMkLst>
            <pc:docMk/>
            <pc:sldMk cId="2426751090" sldId="262"/>
            <ac:inkMk id="53" creationId="{3FDC709A-0330-C25A-02D2-3EF4DD719C13}"/>
          </ac:inkMkLst>
        </pc:inkChg>
        <pc:inkChg chg="add mod">
          <ac:chgData name="maria del consuelo orozco coronel" userId="7ce82f6925308fe4" providerId="LiveId" clId="{81B654F9-21DA-49CD-BEC3-5859705C9D68}" dt="2025-05-26T15:20:33.943" v="167"/>
          <ac:inkMkLst>
            <pc:docMk/>
            <pc:sldMk cId="2426751090" sldId="262"/>
            <ac:inkMk id="54" creationId="{F814E5B6-9E32-8BD7-0F03-2BB920828D7B}"/>
          </ac:inkMkLst>
        </pc:inkChg>
        <pc:inkChg chg="add mod">
          <ac:chgData name="maria del consuelo orozco coronel" userId="7ce82f6925308fe4" providerId="LiveId" clId="{81B654F9-21DA-49CD-BEC3-5859705C9D68}" dt="2025-05-26T15:20:39.153" v="173"/>
          <ac:inkMkLst>
            <pc:docMk/>
            <pc:sldMk cId="2426751090" sldId="262"/>
            <ac:inkMk id="55" creationId="{E2A170FA-7296-00CA-565E-90C452729794}"/>
          </ac:inkMkLst>
        </pc:inkChg>
        <pc:inkChg chg="add mod">
          <ac:chgData name="maria del consuelo orozco coronel" userId="7ce82f6925308fe4" providerId="LiveId" clId="{81B654F9-21DA-49CD-BEC3-5859705C9D68}" dt="2025-05-26T15:20:39.153" v="173"/>
          <ac:inkMkLst>
            <pc:docMk/>
            <pc:sldMk cId="2426751090" sldId="262"/>
            <ac:inkMk id="57" creationId="{48D11256-A22E-5FE5-0BFD-083A56733DDF}"/>
          </ac:inkMkLst>
        </pc:inkChg>
        <pc:inkChg chg="add mod">
          <ac:chgData name="maria del consuelo orozco coronel" userId="7ce82f6925308fe4" providerId="LiveId" clId="{81B654F9-21DA-49CD-BEC3-5859705C9D68}" dt="2025-05-26T15:20:39.153" v="173"/>
          <ac:inkMkLst>
            <pc:docMk/>
            <pc:sldMk cId="2426751090" sldId="262"/>
            <ac:inkMk id="58" creationId="{7A739AE0-4255-496A-B47A-0CE8ECAB6E6E}"/>
          </ac:inkMkLst>
        </pc:inkChg>
        <pc:inkChg chg="add">
          <ac:chgData name="maria del consuelo orozco coronel" userId="7ce82f6925308fe4" providerId="LiveId" clId="{81B654F9-21DA-49CD-BEC3-5859705C9D68}" dt="2025-05-26T15:20:36.745" v="170" actId="9405"/>
          <ac:inkMkLst>
            <pc:docMk/>
            <pc:sldMk cId="2426751090" sldId="262"/>
            <ac:inkMk id="59" creationId="{5FEEB64D-A212-11E1-34A3-87097265FAD2}"/>
          </ac:inkMkLst>
        </pc:inkChg>
        <pc:inkChg chg="add mod">
          <ac:chgData name="maria del consuelo orozco coronel" userId="7ce82f6925308fe4" providerId="LiveId" clId="{81B654F9-21DA-49CD-BEC3-5859705C9D68}" dt="2025-05-26T15:20:39.153" v="173"/>
          <ac:inkMkLst>
            <pc:docMk/>
            <pc:sldMk cId="2426751090" sldId="262"/>
            <ac:inkMk id="60" creationId="{63E213BA-9002-BB23-2057-D01761B8E0D9}"/>
          </ac:inkMkLst>
        </pc:inkChg>
        <pc:inkChg chg="add mod">
          <ac:chgData name="maria del consuelo orozco coronel" userId="7ce82f6925308fe4" providerId="LiveId" clId="{81B654F9-21DA-49CD-BEC3-5859705C9D68}" dt="2025-05-26T15:20:39.153" v="173"/>
          <ac:inkMkLst>
            <pc:docMk/>
            <pc:sldMk cId="2426751090" sldId="262"/>
            <ac:inkMk id="61" creationId="{69681498-DE6E-EF15-2C1F-042E349AA588}"/>
          </ac:inkMkLst>
        </pc:inkChg>
      </pc:sldChg>
    </pc:docChg>
  </pc:docChgLst>
  <pc:docChgLst>
    <pc:chgData name="maria del consuelo orozco coronel" userId="7ce82f6925308fe4" providerId="LiveId" clId="{A498C08E-CDF0-4F24-BEC9-D74778E86A05}"/>
    <pc:docChg chg="delSld">
      <pc:chgData name="maria del consuelo orozco coronel" userId="7ce82f6925308fe4" providerId="LiveId" clId="{A498C08E-CDF0-4F24-BEC9-D74778E86A05}" dt="2021-07-02T22:30:30.787" v="1" actId="47"/>
      <pc:docMkLst>
        <pc:docMk/>
      </pc:docMkLst>
      <pc:sldChg chg="del">
        <pc:chgData name="maria del consuelo orozco coronel" userId="7ce82f6925308fe4" providerId="LiveId" clId="{A498C08E-CDF0-4F24-BEC9-D74778E86A05}" dt="2021-07-02T22:30:29.521" v="0" actId="47"/>
        <pc:sldMkLst>
          <pc:docMk/>
          <pc:sldMk cId="2338051483" sldId="258"/>
        </pc:sldMkLst>
      </pc:sldChg>
      <pc:sldChg chg="del">
        <pc:chgData name="maria del consuelo orozco coronel" userId="7ce82f6925308fe4" providerId="LiveId" clId="{A498C08E-CDF0-4F24-BEC9-D74778E86A05}" dt="2021-07-02T22:30:30.787" v="1" actId="47"/>
        <pc:sldMkLst>
          <pc:docMk/>
          <pc:sldMk cId="2007557444" sldId="261"/>
        </pc:sldMkLst>
      </pc:sldChg>
    </pc:docChg>
  </pc:docChgLst>
  <pc:docChgLst>
    <pc:chgData name="maria del consuelo orozco coronel" userId="7ce82f6925308fe4" providerId="LiveId" clId="{2AACECFC-10F6-443C-B4CA-867174A75962}"/>
    <pc:docChg chg="custSel addSld delSld modSld sldOrd">
      <pc:chgData name="maria del consuelo orozco coronel" userId="7ce82f6925308fe4" providerId="LiveId" clId="{2AACECFC-10F6-443C-B4CA-867174A75962}" dt="2021-05-05T14:28:42.133" v="20"/>
      <pc:docMkLst>
        <pc:docMk/>
      </pc:docMkLst>
      <pc:sldChg chg="addSp modSp mod">
        <pc:chgData name="maria del consuelo orozco coronel" userId="7ce82f6925308fe4" providerId="LiveId" clId="{2AACECFC-10F6-443C-B4CA-867174A75962}" dt="2021-05-05T14:26:45.484" v="2" actId="14100"/>
        <pc:sldMkLst>
          <pc:docMk/>
          <pc:sldMk cId="35192287" sldId="259"/>
        </pc:sldMkLst>
      </pc:sldChg>
      <pc:sldChg chg="addSp delSp new del">
        <pc:chgData name="maria del consuelo orozco coronel" userId="7ce82f6925308fe4" providerId="LiveId" clId="{2AACECFC-10F6-443C-B4CA-867174A75962}" dt="2021-05-05T14:28:07.793" v="13" actId="47"/>
        <pc:sldMkLst>
          <pc:docMk/>
          <pc:sldMk cId="2606757276" sldId="260"/>
        </pc:sldMkLst>
      </pc:sldChg>
      <pc:sldChg chg="delSp add mod setBg delDesignElem">
        <pc:chgData name="maria del consuelo orozco coronel" userId="7ce82f6925308fe4" providerId="LiveId" clId="{2AACECFC-10F6-443C-B4CA-867174A75962}" dt="2021-05-05T14:27:59.874" v="8" actId="478"/>
        <pc:sldMkLst>
          <pc:docMk/>
          <pc:sldMk cId="2007557444" sldId="261"/>
        </pc:sldMkLst>
      </pc:sldChg>
      <pc:sldChg chg="addSp delSp modSp add mod ord setBg delDesignElem">
        <pc:chgData name="maria del consuelo orozco coronel" userId="7ce82f6925308fe4" providerId="LiveId" clId="{2AACECFC-10F6-443C-B4CA-867174A75962}" dt="2021-05-05T14:28:42.133" v="20"/>
        <pc:sldMkLst>
          <pc:docMk/>
          <pc:sldMk cId="2426751090" sldId="26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28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 1 24575,'-3'0'0,"0"1"0,1 0 0,-1-1 0,1 1 0,0 0 0,-1 1 0,1-1 0,0 0 0,-1 1 0,1-1 0,0 1 0,0-1 0,0 1 0,1 0 0,-1 0 0,0 0 0,1 0 0,-1 0 0,1 0 0,-3 5 0,-1 3 0,-1 1 0,2 0 0,-5 14 0,2-2 0,2 1 0,0-1 0,2 1 0,1 0 0,1 0 0,1 0 0,3 25 0,-3-47 0,0-1 0,0 1 0,1-1 0,-1 1 0,1-1 0,-1 1 0,1-1 0,-1 1 0,1-1 0,0 1 0,0-1 0,0 0 0,0 1 0,0-1 0,0 0 0,0 0 0,0 0 0,3 2 0,-1-2 0,0 1 0,0 0 0,0-1 0,0 0 0,1 0 0,-1 0 0,0 0 0,5 1 0,4-1 0,0-1 0,0 1 0,24-4 0,-33 2 0,0 0 0,1 0 0,-1 0 0,0 0 0,0 0 0,0-1 0,0 1 0,0-1 0,-1 0 0,1 0 0,0 0 0,-1 0 0,0 0 0,1-1 0,-1 1 0,0-1 0,0 1 0,0-1 0,-1 0 0,1 0 0,0 0 0,-1 0 0,0 0 0,0 0 0,1-5 0,2-9 0,0-1 0,-1 1 0,0-28 0,-2 36 0,-1 5 0,2-14 0,-1-1 0,0 1 0,-2 0 0,0-1 0,-7-35 0,8 54 0,0 0 0,0 0 0,0 0 0,0-1 0,0 1 0,0 0 0,0 0 0,0 0 0,0 0 0,0 0 0,0-1 0,0 1 0,0 0 0,0 0 0,0 0 0,0 0 0,0-1 0,0 1 0,0 0 0,0 0 0,0 0 0,0 0 0,0 0 0,-1 0 0,1-1 0,0 1 0,0 0 0,0 0 0,0 0 0,0 0 0,0 0 0,0 0 0,-1 0 0,1 0 0,0-1 0,0 1 0,0 0 0,0 0 0,0 0 0,-1 0 0,1 0 0,0 0 0,0 0 0,0 0 0,0 0 0,0 0 0,-1 0 0,1 0 0,0 0 0,0 0 0,0 0 0,0 0 0,-1 0 0,-2 11 0,0 18 0,3-9 0,1-1 0,1 1 0,0 0 0,2-1 0,0 1 0,1-1 0,1-1 0,1 1 0,1-1 0,0 0 0,13 19 0,-14-25 0,2 1 0,-1-1 0,2-1 0,0 0 0,12 11 0,-17-17 0,1-1 0,0 1 0,0-1 0,0-1 0,0 1 0,1-1 0,-1 0 0,1-1 0,0 1 0,0-1 0,0-1 0,10 2 0,-2-1 0,-1 1 0,24 7 0,-25-5 0,1-2 0,24 4 0,-36-7 5,1 0 0,-1 0 0,0 0-1,0-1 1,0 1 0,0 0 0,0-1 0,0 0-1,0 1 1,-1-1 0,1 0 0,0 0 0,0 0-1,0-1 1,-1 1 0,1 0 0,-1 0-1,1-1 1,-1 1 0,1-1 0,-1 0 0,0 1-1,0-1 1,2-3 0,1-3-376,0-1-1,0 0 1,4-17 0,-3 8-6455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38.6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24575,'661'0'-1365,"-643"0"-5461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11.7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37.9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920 1 24575,'-387'4'0,"6"25"0,373-28 0,-9 1 0,1 1 0,0 0 0,-20 7 0,32-9 0,1 0 0,0 0 0,0 1 0,0-1 0,0 1 0,0 0 0,0 0 0,1 0 0,-1 0 0,0 0 0,1 1 0,0-1 0,0 1 0,-1-1 0,2 1 0,-1 0 0,0 0 0,0 0 0,1 0 0,0 0 0,-2 6 0,1 2 0,1 0 0,0 0 0,1 0 0,0 0 0,1 0 0,0 0 0,4 15 0,-1-9 0,1 0 0,0-1 0,1 0 0,9 17 0,-9-23 0,1 0 0,-1 0 0,2-1 0,-1 1 0,2-2 0,-1 1 0,1-2 0,0 1 0,0-1 0,1 0 0,0-1 0,1 0 0,-1-1 0,1 0 0,0 0 0,0-1 0,16 3 0,9 1 0,-1-2 0,1-2 0,0-1 0,52-3 0,-82 0 0,1 0 0,0-1 0,-1 1 0,1-2 0,0 1 0,-1-1 0,1 0 0,-1 0 0,0-1 0,7-3 0,-9 3 0,0 0 0,0 0 0,0 0 0,0-1 0,-1 1 0,0-1 0,0 0 0,0 0 0,0 0 0,0-1 0,-1 1 0,1 0 0,-1-1 0,2-6 0,5-24 0,-1-1 0,-2 0 0,-1-1 0,0-38 0,-4 58 0,-1-3 0,2 0 0,6-34 0,-8 54 0,0 0 0,0-1 0,0 1 0,0 0 0,0 0 0,0-1 0,0 1 0,0 0 0,0 0 0,0-1 0,1 1 0,-1 0 0,0 0 0,0 0 0,0-1 0,0 1 0,0 0 0,0 0 0,1-1 0,-1 1 0,0 0 0,0 0 0,0 0 0,0 0 0,1 0 0,-1-1 0,0 1 0,0 0 0,1 0 0,-1 0 0,0 0 0,0 0 0,0 0 0,1 0 0,-1 0 0,0 0 0,0 0 0,1 0 0,-1 0 0,0 0 0,0 0 0,1 0 0,-1 0 0,1 0 0,9 12 0,9 26 0,-17-33 0,42 123 0,-35-95 0,2-1 0,1 0 0,22 42 0,-28-64 0,1-2 0,0 1 0,0-1 0,1 0 0,0 0 0,0-1 0,1 0 0,0 0 0,0-1 0,0 0 0,1-1 0,0 0 0,0-1 0,0 0 0,1 0 0,-1-1 0,1-1 0,0 0 0,0 0 0,14 0 0,3-1 0,-9 1 0,1-2 0,0 0 0,-1-1 0,1-1 0,27-6 0,-42 6 10,-1 0 0,1 0 0,-1 0 0,1 0 0,-1-1 0,0 0 0,0 0 0,0 0 0,-1 0 0,1-1 0,5-6 0,-3 1-307,-1 1 0,0-1 0,0 0 0,6-15 0,0-7-6529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38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24575,'0'9'0,"5"20"0,5 19 0,5 13 0,1 6 0,-3 0 0,-3-2 0,1-5 0,-2-6 0,-2-10 0,-2-7 0,-2-1 0,-2-3 0,-1-2 0,0-2 0,4-7 0,1-6-8191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39.2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24575,'0'4'0,"5"2"0,5-1 0,5 0 0,10-2 0,4-2 0,2 0 0,-1-4 0,-4-3-8191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40.6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 24575,'40'-2'0,"-28"1"0,1 0 0,-1 1 0,0 0 0,1 1 0,-1 0 0,22 6 0,-32-5 0,1-1 0,0 1 0,-1 0 0,1 0 0,-1 0 0,0 1 0,0-1 0,0 0 0,0 1 0,0 0 0,0-1 0,-1 1 0,1 0 0,-1 0 0,0 0 0,0 0 0,0 0 0,0 0 0,0 0 0,-1 0 0,1 0 0,-1 5 0,1 6 0,0 0 0,-1 1 0,-2 21 0,-1-21 0,3-12 0,-1 0 0,0 0 0,1 0 0,0 0 0,0 0 0,0 0 0,0 0 0,1 4 0,-1-6 0,1 0 0,0 0 0,-1 0 0,1 0 0,-1 0 0,1 0 0,0 0 0,0 0 0,0-1 0,0 1 0,-1 0 0,1-1 0,0 1 0,0 0 0,0-1 0,0 1 0,1-1 0,-1 1 0,0-1 0,0 0 0,0 0 0,0 1 0,0-1 0,0 0 0,1 0 0,-1 0 0,1 0 0,40 1 0,43-4 0,20 1 0,-101 2 0,-1 0 0,0 0 0,1 1 0,-1-1 0,1 1 0,-1 0 0,0 0 0,1 0 0,-1 1 0,0-1 0,0 1 0,0-1 0,0 1 0,0 0 0,0 0 0,-1 0 0,1 1 0,2 2 0,-2-1 0,-1 0 0,1 0 0,-1 0 0,0 1 0,0-1 0,-1 1 0,1-1 0,-1 1 0,0 0 0,-1-1 0,1 1 0,0 8 0,-1-4 0,0 0 0,-1 0 0,0 0 0,0 0 0,-1-1 0,0 1 0,0 0 0,-1-1 0,0 1 0,0-1 0,-1 0 0,-1 0 0,1-1 0,-1 1 0,0-1 0,-1 0 0,0 0 0,0 0 0,0-1 0,-1 0 0,0 0 0,0-1 0,0 0 0,-1 0 0,0-1 0,0 0 0,0 0 0,0-1 0,0 0 0,-1 0 0,0-1 0,1 0 0,-1-1 0,0 0 0,0 0 0,-11-1 0,10-1 0,1 0 0,0-1 0,0 0 0,0 0 0,0-1 0,1 0 0,-1-1 0,1 0 0,-10-6 0,-6-5 0,-35-30 0,54 41-50,1 1-1,0-1 1,0 0-1,1 0 0,-1-1 1,1 1-1,0-1 1,0 1-1,0-1 1,0 0-1,1 0 0,0 0 1,0-1-1,1 1 1,-1 0-1,1-1 1,0 1-1,1-1 0,-1 1 1,1-1-1,0 0 1,0 1-1,1-1 1,0 1-1,0-1 1,2-5-1,3-11-6775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42.1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0 24575,'0'706'0,"-1"-730"0,2 0 0,1 0 0,1 0 0,9-37 0,-11 57 0,0 1 0,1-1 0,-1 1 0,1 0 0,0-1 0,-1 1 0,2 0 0,-1 0 0,0 1 0,0-1 0,1 0 0,0 1 0,-1-1 0,1 1 0,6-3 0,-5 2 0,1 1 0,0 0 0,0 1 0,0-1 0,1 1 0,-1 0 0,0 0 0,0 0 0,10 1 0,0 1 0,-1 0 0,0 1 0,1 1 0,-1 0 0,0 1 0,26 11 0,-33-12 0,-1 0 0,1 0 0,0 0 0,-1 1 0,0 0 0,1 0 0,-2 1 0,1 0 0,0 0 0,-1 0 0,0 1 0,0 0 0,-1 0 0,0 0 0,0 0 0,0 1 0,-1-1 0,5 13 0,1 2 0,-2 0 0,0 1 0,-2 0 0,4 25 0,-8-37 0,0-1 0,0 1 0,-2-1 0,1 1 0,-1 0 0,0-1 0,-1 1 0,0-1 0,-1 0 0,0 1 0,0-1 0,-6 9 0,0 1 0,-2 0 0,0-2 0,-1 1 0,-1-1 0,-14 15 0,22-28 0,1 0 0,-1 0 0,1 0 0,-1-1 0,0 1 0,0-1 0,-1-1 0,1 1 0,-1-1 0,1 0 0,-1 0 0,0 0 0,0-1 0,0 0 0,1 0 0,-1 0 0,0-1 0,0 0 0,0 0 0,0 0 0,0-1 0,-6-1 0,-3-2 0,1 0 0,-1-1 0,1-1 0,-15-8 0,22 11 0,1-1 0,0 0 0,0 0 0,0 0 0,1-1 0,-1 0 0,1 0 0,0 0 0,0-1 0,-4-7 0,7 9 5,0 1-1,1-1 1,-1 0-1,1 1 1,0-1-1,0 0 1,0 0-1,1 1 1,-1-1-1,1 0 1,0 0-1,0 0 1,1 0-1,0-6 1,2-2-120,1 0 1,0 0 0,6-12 0,-2 2-862,-1 5-5850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43.2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24575,'2'0'0,"-1"1"0,0 0 0,1-1 0,-1 1 0,0 0 0,1 0 0,-1 0 0,0 0 0,0 0 0,0 0 0,0 0 0,0 1 0,0-1 0,0 0 0,0 0 0,-1 1 0,1-1 0,0 1 0,-1-1 0,1 1 0,-1-1 0,1 3 0,2 3 0,70 139 0,21 51 0,-46-59 0,-42-115 0,-2 1 0,0-1 0,-1 1 0,0 27 0,-7 276 0,4-320 0,0 0 0,-1 0 0,1 0 0,-2 0 0,1 0 0,-4 10 0,4-16 0,1 0 0,0 0 0,-1 0 0,1 1 0,-1-1 0,0 0 0,1 0 0,-1 0 0,0 0 0,0 0 0,1-1 0,-1 1 0,0 0 0,0 0 0,0 0 0,0-1 0,0 1 0,0-1 0,0 1 0,0-1 0,-1 1 0,1-1 0,0 1 0,0-1 0,0 0 0,0 0 0,-1 0 0,1 1 0,0-1 0,0 0 0,0-1 0,-1 1 0,1 0 0,0 0 0,0 0 0,0-1 0,-1 1 0,1-1 0,0 1 0,0-1 0,0 1 0,0-1 0,0 1 0,0-1 0,0 0 0,0 0 0,-1-1 0,-8-6 24,0 0-1,1-1 0,0 0 1,-13-16-1,-28-44-1505,23 28-5344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44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1 24575,'-1'2'0,"0"0"0,-1-1 0,1 1 0,0 0 0,0 0 0,-1-1 0,1 1 0,-1-1 0,0 1 0,-1 1 0,-11 11 0,10-6 0,0 0 0,1 0 0,0 0 0,1 0 0,-1 1 0,2-1 0,-1 1 0,0 12 0,3 74 0,0-55 0,0 18 0,4 99 0,-2-131 0,1 0 0,1 0 0,17 50 0,121 245 0,-141-317 0,0 0 0,1 0 0,0 0 0,0 0 0,0-1 0,0 1 0,0-1 0,1 0 0,-1 0 0,1 0 0,0 0 0,7 3 0,-8-5 0,0 1 0,0-1 0,0 0 0,0 0 0,1 0 0,-1 0 0,0-1 0,1 0 0,-1 1 0,0-1 0,1 0 0,-1-1 0,1 1 0,-1 0 0,0-1 0,0 0 0,1 0 0,-1 0 0,4-2 0,22-18-1365,1-7-5461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46.9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32 24575,'0'7'0,"1"1"0,14-14 0,8-7 0,-18 9 0,1 0 0,0 1 0,0 0 0,1 0 0,-1 0 0,0 1 0,11-3 0,-16 5 0,0 0 0,1 0 0,-1 0 0,0 0 0,0 0 0,0 1 0,1-1 0,-1 0 0,0 1 0,0-1 0,0 1 0,0-1 0,0 1 0,0-1 0,0 1 0,0 0 0,0-1 0,0 1 0,0 0 0,0 0 0,0 0 0,-1 0 0,1 0 0,0 0 0,-1 0 0,1 0 0,-1 0 0,1 0 0,-1 0 0,1 0 0,-1 0 0,0 1 0,1 1 0,0 5 0,1 0 0,-1 0 0,-1 16 0,0-20 0,0 0 0,-4 150 0,2-147 0,1 0 0,-1 0 0,0 1 0,0-2 0,-1 1 0,0 0 0,-1 0 0,-4 7 0,0-1 0,-1-1 0,-21 22 0,19-24 0,10-9 0,0 0 0,0-1 0,0 1 0,1 0 0,-1 0 0,0-1 0,0 1 0,1 0 0,-1 0 0,0 0 0,1 0 0,-1 0 0,0 2 0,1-2 0,1 0 0,-1-1 0,1 1 0,0 0 0,-1 0 0,1-1 0,-1 1 0,1-1 0,0 1 0,0-1 0,-1 1 0,1-1 0,0 1 0,0-1 0,0 1 0,-1-1 0,1 0 0,0 0 0,0 1 0,0-1 0,0 0 0,2 0 0,17 5-151,0 0-1,1-2 0,-1-1 0,1 0 1,0-2-1,0 0 0,0-1 1,35-7-1,-29 2-6674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50.1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 24575,'0'4'0,"4"2"0,6 0 0,6-6 0,4-3 0,8 0 0,3-5 0,5 0 0,1 0 0,-6 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40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509 18 24575,'-151'-10'0,"99"5"0,-95 2 0,142 4 0,1-1 0,-1 1 0,0 0 0,0 0 0,1 0 0,-1 0 0,0 1 0,1 0 0,0 0 0,-1 0 0,1 1 0,0-1 0,0 1 0,-4 4 0,3-2 0,0 0 0,1 1 0,0 0 0,0 0 0,0 0 0,1 0 0,-1 1 0,-3 12 0,-4 15 0,1 1 0,2 0 0,1 0 0,2 1 0,1 0 0,2 0 0,2 0 0,4 39 0,-3-72 0,-1 0 0,1 0 0,0-1 0,1 1 0,-1 0 0,0-1 0,1 1 0,-1-1 0,1 1 0,0-1 0,0 0 0,0 0 0,0 0 0,0 0 0,0 0 0,1 0 0,-1 0 0,6 2 0,3 2 0,1 0 0,22 7 0,-12-5 0,0-1 0,1-2 0,-1 0 0,1-1 0,0-1 0,1-1 0,34-2 0,-54 0 0,-1-1 0,1 0 0,-1 0 0,0 0 0,0 0 0,0-1 0,0 1 0,0-1 0,0 0 0,0 0 0,0 0 0,-1 0 0,1 0 0,-1 0 0,1-1 0,-1 1 0,0-1 0,0 0 0,0 0 0,0 0 0,-1 0 0,1 0 0,-1 0 0,0 0 0,2-7 0,2-7 0,-1-1 0,-1 0 0,2-30 0,-4 37 0,2-228 0,-5 135 0,5 147 0,2-1 0,2 0 0,13 44 0,-15-65 0,6 23 0,1-1 0,2 1 0,36 73 0,-50-116 8,1 1-1,0-1 0,0 1 0,0-1 1,0 1-1,0-1 0,0 0 1,0 1-1,0-1 0,0 0 0,1 0 1,-1 0-1,0 0 0,1 0 1,1 1-1,-3-2-15,1 0 1,-1 0-1,0 0 1,1 0-1,-1 0 1,0 0-1,1 0 0,-1 0 1,0 0-1,1 0 1,-1 0-1,0-1 0,0 1 1,1 0-1,-1 0 1,0 0-1,1 0 1,-1-1-1,0 1 0,0 0 1,1 0-1,-1 0 1,0-1-1,0 1 1,0 0-1,1-1 0,4-16-1269,-2-4-5549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51.4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24575,'1'3'0,"0"1"0,1-1 0,-1 0 0,1 1 0,-1-1 0,1 0 0,0 0 0,0 0 0,0 0 0,1-1 0,4 6 0,8 11 0,-9-9 0,-1 0 0,0 1 0,-1-1 0,0 1 0,0 0 0,-2 0 0,1 0 0,-1 0 0,-1 1 0,0-1 0,0 1 0,-2-1 0,0 13 0,0-23 0,1 0 0,0 0 0,0 0 0,0 0 0,0 1 0,0-1 0,0 0 0,0 0 0,0 0 0,0 0 0,0 0 0,1 0 0,-1 1 0,0-1 0,1 0 0,-1 0 0,1 0 0,-1 0 0,1 0 0,0 0 0,-1 0 0,1-1 0,0 1 0,-1 0 0,1 0 0,0 0 0,0-1 0,0 1 0,0 0 0,0-1 0,0 1 0,0-1 0,0 1 0,0-1 0,0 0 0,0 1 0,0-1 0,0 0 0,1 0 0,-1 0 0,0 0 0,0 0 0,2 0 0,7 0 0,0-1 0,0 0 0,0-1 0,12-3 0,-4 0 0,-7 4 0,0-1 0,0 2 0,0-1 0,0 1 0,0 1 0,0 0 0,0 1 0,13 3 0,-19-4 0,-1 0 0,1 1 0,0 0 0,-1 0 0,0 0 0,1 0 0,-1 1 0,0-1 0,0 1 0,0 0 0,-1 1 0,1-1 0,-1 0 0,1 1 0,-1 0 0,0 0 0,-1 0 0,1 0 0,-1 0 0,3 7 0,-4-8 0,0 1 0,-1 0 0,1 0 0,-1-1 0,0 1 0,0 0 0,0 0 0,0-1 0,-1 1 0,0 0 0,1 0 0,-1-1 0,-1 1 0,1-1 0,0 1 0,-1-1 0,0 1 0,0-1 0,-3 4 0,-5 7 0,0-1 0,-25 24 0,27-30 0,2-1 0,0-1 0,0 0 0,0 0 0,-1-1 0,1 0 0,-1 0 0,0-1 0,0 1 0,-10 2 0,12-5 0,0 0 0,0 0 0,0 0 0,0 0 0,-1-1 0,1 0 0,0 0 0,0 0 0,0-1 0,0 0 0,0 0 0,0 0 0,0 0 0,-10-5 0,14 6 4,-1-1-1,1 0 1,-1 0-1,1 0 0,0 0 1,-1 0-1,1-1 1,0 1-1,0 0 1,0-1-1,0 1 0,0 0 1,0-1-1,0 1 1,0-1-1,1 0 1,-1 1-1,0-1 0,1 0 1,-1 1-1,1-1 1,0 0-1,0 1 1,0-1-1,0 0 0,0 0 1,0 1-1,0-1 1,1-2-1,0-4-248,1 1 1,0-1-1,1 1 0,0 0 1,4-9-1,13-20-6581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53.2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 0 24575,'-5'0'0,"1"0"0,-1 0 0,1 1 0,-1-1 0,1 1 0,-1 0 0,1 0 0,0 1 0,0-1 0,0 1 0,0 0 0,0 0 0,0 0 0,0 1 0,0-1 0,-4 5 0,5-4 0,0 1 0,0 0 0,1 0 0,-1 0 0,1 1 0,0-1 0,0 0 0,0 1 0,0 0 0,1-1 0,0 1 0,0 0 0,0 0 0,0 8 0,0-8 0,1 0 0,0 0 0,0 0 0,0 0 0,1 0 0,0 0 0,0 0 0,0 0 0,0 0 0,1 0 0,0 0 0,4 9 0,-3-11 0,0 1 0,0 0 0,1-1 0,-1 0 0,1 1 0,0-1 0,0-1 0,0 1 0,0-1 0,0 1 0,1-1 0,-1 0 0,1-1 0,4 2 0,8 2 0,1-1 0,-1 0 0,1-2 0,-1 0 0,1-1 0,33-2 0,-49 0 0,1 1 0,-1 0 0,1-1 0,-1 1 0,1-1 0,-1 0 0,1 0 0,-1 0 0,0 0 0,0 0 0,1-1 0,-1 1 0,0-1 0,0 1 0,0-1 0,-1 0 0,1 0 0,0 0 0,-1 0 0,1 0 0,-1 0 0,1 0 0,-1 0 0,0-1 0,0 1 0,0 0 0,0-1 0,-1 1 0,2-4 0,0-6 0,-1-1 0,0 1 0,-1-1 0,-2-22 0,0 15 0,-1-3 0,-2-7 0,5 30 0,0 0 0,1 0 0,-1 0 0,0 0 0,0 0 0,0 0 0,0 0 0,0 0 0,0 0 0,0 0 0,0 0 0,0 0 0,0 0 0,0 0 0,0 0 0,0 0 0,0 0 0,0 0 0,1 0 0,-1 0 0,0 0 0,0 0 0,0 0 0,0 0 0,0 0 0,0 0 0,0 0 0,0 0 0,0 0 0,0 0 0,0 0 0,0 0 0,0 0 0,0 0 0,0 0 0,0 0 0,1 0 0,-1 0 0,0 0 0,0-1 0,0 1 0,0 0 0,0 0 0,0 0 0,0 0 0,0 0 0,0 0 0,0 0 0,0 0 0,0 0 0,0 0 0,0 0 0,0 0 0,0 0 0,0 0 0,0-1 0,0 1 0,0 0 0,8 15 0,22 61 0,-20-47 0,2 0 0,27 48 0,-35-70 0,1 0 0,0-1 0,0 0 0,0 0 0,1 0 0,0 0 0,0-1 0,13 8 0,-16-11 0,0-1 0,-1 1 0,1-1 0,0 0 0,0 0 0,0 0 0,0 0 0,0-1 0,0 1 0,0-1 0,1 0 0,-1 0 0,0 0 0,0 0 0,0 0 0,0-1 0,0 1 0,0-1 0,0 0 0,0 0 0,0 0 0,0 0 0,0-1 0,-1 1 0,4-3 0,1-1-227,-1 0-1,0 0 1,-1-1-1,1 0 1,7-10-1,2-7-6598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54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24575,'0'4'0,"0"-2"0,0 2 0,0 10 0,4 10 0,1 11 0,1 8 0,-2 0 0,-1 3 0,-1-3 0,-1-4 0,-1-9-8191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55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28 24575,'-4'0'0,"7"0"0,8 0 0,10 0 0,6 0 0,-1-5 0,-1-1 0,-1 1 0,1 0 0,0 2 0,0 1 0,0 1 0,1 0 0,-5 1-8191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56.5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1 441 24575,'0'-142'0,"19"-141"0,-16 268 0,-3 15 0,0 0 0,0 0 0,0 0 0,0 0 0,0 0 0,0 0 0,0 0 0,0 0 0,0 0 0,0 0 0,0 1 0,0-1 0,0 0 0,0 0 0,0 0 0,0 0 0,0 0 0,0 0 0,1 0 0,-1 0 0,0 0 0,0 0 0,0 0 0,0 0 0,0 0 0,0 0 0,0 0 0,0 0 0,0 0 0,0 0 0,0 0 0,0 0 0,0 0 0,0 0 0,0 0 0,0 0 0,0 0 0,1 0 0,-1 0 0,0 0 0,0 0 0,0 0 0,0 0 0,0 0 0,0 0 0,0 0 0,0 0 0,0 0 0,0 0 0,0 0 0,0 0 0,0 0 0,0 0 0,0 0 0,0 0 0,0 0 0,1 0 0,-1 0 0,3 27 0,-1-11 0,8 62-52,-9-52-167,2 0 0,1-1 1,1 1-1,1-1 0,16 44 0,-7-42-6607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57.2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24575,'0'1'0,"1"0"0,-1 0 0,1 0 0,-1 0 0,1-1 0,-1 1 0,1 0 0,0 0 0,-1 0 0,1 0 0,0-1 0,0 1 0,-1 0 0,1 0 0,0-1 0,1 1 0,8 7 0,24 33 0,-2 2 0,-1 1 0,27 53 0,-33-47 0,-2 1 0,-3 1 0,26 97 0,-38-111 0,-2-1 0,-1 1 0,-3 1 0,0-1 0,-8 67 0,6-103 5,0 0 0,0 0 0,0 1 0,-1-1 0,1 0 0,-1 0 0,1 0-1,-1 0 1,0 0 0,0 0 0,0 0 0,0 0 0,0 0 0,0 0 0,-1-1 0,1 1 0,-1 0-1,1-1 1,-1 1 0,0-1 0,-1 2 0,0-2-83,1-1 1,0 1-1,0-1 1,-1 1-1,1-1 1,0 0-1,-1 1 1,1-1-1,0-1 1,-1 1-1,1 0 1,0 0-1,-1-1 1,1 1-1,0-1 1,-1 0-1,1 0 0,-4-2 1,-30-17-6749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58.7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24575,'0'12'0,"-1"-1"0,1 0 0,0 0 0,1 0 0,1 0 0,0 0 0,0 0 0,7 20 0,0-8 0,-2 0 0,0 1 0,-1 0 0,-2 1 0,3 39 0,-7 128 0,-3-87 0,2-39 0,3 86 0,-2-150 0,0 0 0,0 0 0,0 0 0,1 0 0,-1 0 0,0 0 0,1 0 0,0-1 0,-1 1 0,1 0 0,0 0 0,0 0 0,0-1 0,0 1 0,0 0 0,1-1 0,-1 1 0,0-1 0,4 3 0,-4-3 0,1-1 0,0 1 0,0-1 0,0 1 0,-1-1 0,1 0 0,0 0 0,0 0 0,0 0 0,-1 0 0,1 0 0,0-1 0,0 1 0,-1-1 0,1 1 0,0-1 0,0 1 0,-1-1 0,1 0 0,-1 0 0,1 0 0,-1 0 0,3-2 0,15-11 0,0-1 0,-1-1 0,17-19 0,4-4 0,21-18-1365,-5 4-5461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3:00.7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18 24575,'0'1'0,"0"0"0,-1 0 0,1 1 0,-1-1 0,1 0 0,-1 0 0,0 1 0,1-1 0,-1 0 0,0 0 0,0 0 0,0 0 0,0 0 0,0 0 0,0 0 0,0-1 0,-1 2 0,-24 15 0,20-14 0,2-1 0,1 1 0,0-1 0,0 0 0,0 0 0,0-1 0,0 1 0,-1-1 0,1 0 0,0 1 0,-1-1 0,1-1 0,-6 2 0,9-3 0,0 1 0,0 0 0,0-1 0,0 1 0,0 0 0,-1-1 0,1 1 0,0 0 0,0-1 0,1 1 0,-1 0 0,0-1 0,0 1 0,0 0 0,0-1 0,0 1 0,0 0 0,0-1 0,0 1 0,1 0 0,-1 0 0,0-1 0,0 1 0,0 0 0,1 0 0,-1-1 0,0 1 0,0 0 0,1 0 0,-1-1 0,0 1 0,1 0 0,-1 0 0,0 0 0,0 0 0,1 0 0,-1-1 0,0 1 0,1 0 0,14-9 0,-2 3 0,0-1 0,-1 0 0,19-14 0,-28 18 0,0 1 0,0 1 0,0-1 0,0 0 0,1 1 0,-1-1 0,0 1 0,1 0 0,-1 0 0,0 1 0,1-1 0,-1 1 0,1-1 0,0 1 0,-1 0 0,5 1 0,-6-1 0,1 1 0,-1 0 0,0-1 0,0 1 0,0 0 0,0 1 0,1-1 0,-2 0 0,1 0 0,0 1 0,0-1 0,0 1 0,-1 0 0,1-1 0,-1 1 0,1 0 0,-1 0 0,0 0 0,1 0 0,-1 0 0,0 0 0,0 0 0,-1 1 0,1-1 0,0 3 0,2 6 0,-1 1 0,-1-1 0,0 0 0,-1 1 0,0-1 0,-3 21 0,2-24 0,0-1 0,-1 1 0,0-1 0,0 1 0,-1-1 0,0 0 0,0 0 0,-1 0 0,0 0 0,-9 11 0,12-16 0,-1 0 0,0 0 0,1 0 0,-1 0 0,1 0 0,0 0 0,-1 0 0,1 1 0,0-1 0,1 0 0,-1 1 0,0-1 0,0 5 0,1-3 0,0 0 0,1-1 0,-1 1 0,1 0 0,0-1 0,0 1 0,0-1 0,4 7 0,-2-2 0,1 0 0,0-1 0,0 1 0,1-1 0,0 0 0,1-1 0,-1 1 0,1-1 0,1 0 0,-1-1 0,1 1 0,0-1 0,12 6 0,-9-6 0,0-1 0,0 0 0,1 0 0,-1-1 0,1-1 0,0 0 0,0 0 0,0-1 0,0-1 0,12 0 0,-14 0-114,0-1 1,-1-1-1,1 1 0,0-1 0,-1 0 1,0-1-1,1 0 0,-1-1 0,0 1 1,-1-1-1,12-8 0,2-3-6712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10.5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46 24575,'9'0'0,"11"0"0,16 0 0,10-4 0,2-2 0,6 1 0,-2-4 0,-6 0 0,-6 2 0,-10 1-8191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11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24575,'9'0'0,"11"0"0,20 0 0,25 0 0,10 0 0,10 5 0,3 1 0,-4-1 0,-12 0 0,-14-2 0,-18-1-8191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42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1 129 24575,'0'-10'0,"0"1"0,1-1 0,0 0 0,1 0 0,0 1 0,1-1 0,3-10 0,-5 18 0,0-1 0,0 1 0,1 0 0,-1-1 0,0 1 0,1 0 0,-1 0 0,1 0 0,0 0 0,-1 0 0,1 1 0,0-1 0,0 0 0,0 1 0,0-1 0,1 1 0,-1 0 0,0 0 0,1 0 0,-1 0 0,0 0 0,1 0 0,-1 1 0,1-1 0,-1 1 0,1 0 0,0 0 0,-1 0 0,1 0 0,-1 0 0,1 0 0,3 2 0,-3-2 0,-1 1 0,1 0 0,-1 1 0,0-1 0,1 0 0,-1 1 0,0 0 0,0-1 0,1 1 0,-1 0 0,-1 0 0,1 0 0,0 0 0,0 0 0,-1 1 0,1-1 0,-1 0 0,0 1 0,0-1 0,0 1 0,0-1 0,0 1 0,0 0 0,-1-1 0,1 1 0,-1 0 0,0-1 0,0 4 0,1 2 0,-1-1 0,0 1 0,-1-1 0,0 1 0,0-1 0,0 0 0,-1 1 0,0-1 0,-4 10 0,-1-4 0,-1-1 0,0 0 0,-14 15 0,5-7 0,17-19 0,-1 0 0,1-1 0,-1 1 0,1 0 0,-1 0 0,1 0 0,-1-1 0,1 1 0,0 0 0,-1 0 0,1 0 0,0 0 0,0 0 0,0 0 0,0 0 0,-1 0 0,1-1 0,1 1 0,-1 0 0,0 0 0,0 0 0,0 0 0,0 0 0,1 0 0,-1 0 0,0 0 0,1 0 0,-1-1 0,1 1 0,-1 0 0,1 0 0,-1-1 0,1 1 0,-1 0 0,1 0 0,0-1 0,-1 1 0,1-1 0,0 1 0,0-1 0,0 1 0,-1-1 0,1 1 0,2 0 0,5 2 0,0 1 0,0-1 0,17 4 0,-14-4 0,20 7 0,1-2 0,-1-1 0,1-1 0,1-2 0,-1-1 0,0-1 0,36-3 0,-66 0-52,0 0-1,1 1 1,-1-1-1,0 0 1,0 0-1,0 0 1,1 0-1,-1 0 1,-1-1-1,1 1 1,0-1-1,0 1 1,0-1-1,-1 0 1,1 1-1,-1-1 1,1 0-1,-1 0 1,0 0-1,0 0 0,0 0 1,0-1-1,0 1 1,0 0-1,0-3 1,5-13-6774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33.7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1 24575,'-3'0'0,"0"1"0,0-1 0,0 1 0,0 0 0,0 0 0,1 0 0,-1 0 0,0 1 0,1-1 0,-1 1 0,1 0 0,0-1 0,-1 1 0,1 0 0,0 0 0,0 1 0,0-1 0,0 0 0,-2 5 0,-3 4 0,0 1 0,1-1 0,-5 15 0,6-11 0,0 1 0,1-1 0,0 1 0,2 0 0,0 0 0,0 0 0,2 0 0,0 1 0,4 29 0,-3-43 0,0 0 0,0 0 0,0 0 0,1-1 0,-1 1 0,1 0 0,-1-1 0,1 1 0,0-1 0,0 0 0,0 0 0,0 0 0,0 0 0,1 0 0,-1 0 0,1 0 0,-1-1 0,1 1 0,-1-1 0,1 0 0,0 1 0,0-1 0,0-1 0,0 1 0,3 0 0,5 1 0,0 0 0,1-1 0,-1 0 0,1-1 0,13-1 0,-21 1 0,0-1 0,0 1 0,0-1 0,0 0 0,-1 0 0,1 0 0,0-1 0,0 1 0,-1-1 0,1 0 0,-1 0 0,1 0 0,-1-1 0,0 1 0,0-1 0,0 1 0,0-1 0,-1 0 0,1 0 0,3-7 0,-2 4 0,-1-1 0,0 0 0,-1 0 0,1 0 0,-2-1 0,1 1 0,-1 0 0,0-1 0,0 1 0,-1-9 0,3-21 0,2 22 0,-3 14 0,1 7 0,5 21 0,-1 1 0,-1 0 0,3 49 0,-6 90 0,0-12 0,-3-153 0,0 0 0,0 1 0,0-1 0,1 0 0,-1 1 0,1-1 0,0 0 0,0 0 0,0 0 0,1 3 0,-2-5 0,0 0 0,1 0 0,-1 1 0,0-1 0,0 0 0,1 0 0,-1 1 0,0-1 0,1 0 0,-1 0 0,0 0 0,1 1 0,-1-1 0,0 0 0,1 0 0,-1 0 0,0 0 0,1 0 0,-1 0 0,1 0 0,-1 0 0,0 0 0,1 0 0,0 0 0,11-9 0,-4-2-36,-1 0 0,-1 0 0,0 0 0,-1-1-1,6-17 1,-1 4-1112,7-19-5678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34.4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24575,'2'1'0,"0"0"0,0 0 0,0 0 0,-1 0 0,1 0 0,0 0 0,0 0 0,-1 1 0,1-1 0,-1 1 0,0-1 0,1 1 0,-1 0 0,0-1 0,0 1 0,2 3 0,0 0 0,11 18 0,22 48 0,-24-46 0,27 45 0,86 98 0,-123-165 0,0-1 0,0 1 0,0-1 0,0 0 0,0 1 0,0-1 0,1 0 0,-1-1 0,1 1 0,-1 0 0,4 1 0,-6-3 0,1 0 0,-1 0 0,1 0 0,-1 0 0,1 0 0,-1 0 0,1 0 0,-1 0 0,1 0 0,-1 0 0,1 0 0,-1 0 0,1 0 0,-1-1 0,0 1 0,1 0 0,-1 0 0,1 0 0,-1-1 0,0 1 0,1 0 0,-1-1 0,1 1 0,-1 0 0,0-1 0,1 1 0,0-2 0,0 0 0,0 0 0,0 0 0,0 0 0,0 0 0,-1 0 0,1 0 0,-1 0 0,1-3 0,3-27-1365,-3-2-5461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35.1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232 1 24575,'-1'2'0,"1"0"0,0 0 0,-1 0 0,0 0 0,1 0 0,-1 0 0,0 0 0,0 0 0,0-1 0,0 1 0,0 0 0,0 0 0,-1-1 0,1 1 0,0-1 0,-3 2 0,-30 24 0,18-15 0,7-5 0,0 1 0,1 0 0,1 0 0,-1 1 0,1 0 0,1 0 0,0 1 0,0 0 0,0 0 0,2 0 0,-5 13 0,1 3 0,1 0 0,2 0 0,-5 45 0,-14 103 0,23-169 0,0 0 0,1 0 0,-1 0 0,-1 0 0,1 0 0,-1 0 0,0-1 0,-4 8 0,6-11-1,0-1 1,0 0-1,0 0 0,0 0 0,-1 0 0,1 0 0,0 0 0,0 0 0,0 0 1,0 0-1,0 0 0,0 0 0,0 0 0,-1 0 0,1 1 0,0-1 1,0 0-1,0 0 0,0 0 0,0 0 0,0 0 0,0 0 0,-1 0 1,1 0-1,0 0 0,0-1 0,0 1 0,0 0 0,0 0 0,0 0 0,-1 0 1,1 0-1,0 0 0,0 0 0,0 0 0,0 0 0,0 0 0,0 0 1,0 0-1,0 0 0,0 0 0,-1-1 0,1 1 0,0 0 0,0 0 1,0 0-1,0 0 0,0 0 0,0 0 0,0 0 0,0-1 0,0 1 1,0 0-1,0 0 0,0 0 0,0 0 0,0 0 0,0 0 0,0-1 0,0 1 1,0 0-1,-2-9-1302,2 9 1294,-2-17-6817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36.9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0 110 24575,'1'-5'0,"-1"1"0,1-1 0,0 1 0,0 0 0,1-1 0,-1 1 0,1 0 0,0 0 0,0 0 0,0 0 0,1 0 0,-1 1 0,6-7 0,-3 5 0,-1 0 0,1 1 0,0-1 0,1 1 0,-1 0 0,1 0 0,-1 1 0,10-5 0,-14 8 0,0-1 0,0 1 0,1-1 0,-1 1 0,0 0 0,0-1 0,0 1 0,0 0 0,0 0 0,0 0 0,1 0 0,-1 0 0,0 0 0,0 0 0,0 0 0,0 1 0,0-1 0,0 0 0,0 1 0,0-1 0,1 1 0,-1-1 0,0 1 0,1 0 0,-1 1 0,1 0 0,-1-1 0,0 1 0,1 0 0,-1 0 0,0 0 0,0 0 0,0 0 0,0 0 0,-1 0 0,1 0 0,0 3 0,1 8 0,0 0 0,-1 0 0,-2 20 0,1-24 0,0 22 0,-2 0 0,-1 0 0,-1-1 0,-1 0 0,-14 40 0,17-63 0,-2 5 0,0 2 0,-4 25 0,8-39 0,0 1 0,1-1 0,-1 1 0,0-1 0,1 0 0,-1 1 0,0-1 0,1 0 0,-1 1 0,0-1 0,1 0 0,-1 1 0,1-1 0,-1 0 0,1 0 0,-1 1 0,0-1 0,1 0 0,-1 0 0,1 0 0,-1 0 0,1 0 0,-1 1 0,1-1 0,-1 0 0,1 0 0,-1 0 0,1-1 0,0 1 0,24 0 0,-17 0 0,-5 0 0,18 0 0,-1 1 0,1 0 0,34 9 0,-52-9 0,1 0 0,-1 0 0,1-1 0,-1 1 0,1-1 0,-1 0 0,1 0 0,-1 0 0,1 0 0,-1-1 0,1 1 0,-1-1 0,1 0 0,-1 0 0,0 0 0,1 0 0,3-3 0,-4 2 0,1-1 0,0 0 0,-1-1 0,0 1 0,0-1 0,0 1 0,0-1 0,0 0 0,-1 0 0,0 0 0,0-1 0,3-6 0,13-38-1365,-11 26-5461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42.6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24575,'0'5'0,"0"5"0,0 10 0,0 5 0,0 9 0,0 1 0,0 4 0,0 1 0,0-4 0,0-2 0,0-4 0,0 3 0,0 0 0,0-6-8191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43.6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1 105 24575,'4'-4'0,"2"-6"0,4-1 0,5 1 0,4-2 0,7 1 0,4 2 0,2-1 0,-2 0 0,0 3 0,-1 1 0,-2 3 0,-5 2-8191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44.4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24575,'5'0'0,"0"9"0,1 11 0,-2 12 0,-1 3 0,3-3 0,1-3 0,-1 3 0,-1-1 0,-2 0 0,-1-2 0,-2-1 0,5-5 0,1-2 0,4-5 0,4-10 0,0-5-8191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45.7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6 182 24575,'0'0'0,"-1"0"0,1-1 0,0 1 0,-1 0 0,1 0 0,0-1 0,-1 1 0,1 0 0,0-1 0,-1 1 0,1 0 0,0-1 0,0 1 0,-1-1 0,1 1 0,0 0 0,0-1 0,0 1 0,0-1 0,0 1 0,-1-1 0,1 1 0,0-1 0,0 1 0,0 0 0,0-1 0,0 1 0,0-1 0,0 1 0,1-1 0,-1 1 0,0-1 0,0 1 0,0 0 0,1-1 0,4-23 0,-4 21 0,4-15 0,1-1 0,10-21 0,-14 35 0,0 0 0,1 1 0,0-1 0,0 0 0,0 1 0,1 0 0,-1 0 0,1 0 0,0 0 0,0 0 0,0 1 0,9-5 0,-12 7 0,0 1 0,0-1 0,0 1 0,0-1 0,1 1 0,-1 0 0,0-1 0,0 1 0,0 0 0,1 0 0,-1 0 0,0 0 0,0 0 0,0 0 0,1 0 0,-1 0 0,0 1 0,0-1 0,0 0 0,1 1 0,-1-1 0,0 1 0,0-1 0,0 1 0,0-1 0,0 1 0,0 0 0,0 0 0,0-1 0,0 1 0,0 0 0,-1 0 0,1 0 0,0 0 0,-1 0 0,1 0 0,0 0 0,-1 0 0,1 1 0,-1-1 0,0 0 0,1 2 0,3 8 0,-2 0 0,1-1 0,1 22 0,-2-17 0,7 54 0,-1 121 0,-8-182 0,-1 1 0,-1-1 0,0 0 0,0 1 0,-1-1 0,0 0 0,0 0 0,-1-1 0,0 1 0,0-1 0,-10 14 0,-10 17 0,24-38 0,0 1 0,-1-1 0,1 0 0,0 0 0,0 1 0,0-1 0,-1 0 0,1 1 0,0-1 0,0 0 0,0 1 0,0-1 0,0 0 0,0 1 0,0-1 0,0 1 0,0-1 0,0 0 0,0 1 0,0-1 0,0 0 0,0 1 0,0-1 0,0 0 0,0 1 0,1-1 0,-1 0 0,0 1 0,0-1 0,0 0 0,0 0 0,1 1 0,-1-1 0,0 0 0,0 0 0,1 1 0,-1-1 0,0 0 0,1 1 0,18 1 0,19-9 0,-32 5-72,-1-1 1,0 1-1,0-1 0,0 1 0,0-1 0,-1-1 0,1 1 0,-1-1 1,0 0-1,0 0 0,0 0 0,0 0 0,-1-1 0,1 1 0,-1-1 1,-1 0-1,1 0 0,3-9 0,-1-5-6754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46.7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24575,'0'5'0,"0"5"0,0 5 0,0 6 0,4 6 0,2 9 0,0 1 0,-2 5 0,0-2 0,-2-3 0,-1-3 0,-1 1 0,-4-5 0,-2-13 0,0-8-8191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47.2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24575,'4'0'0,"6"0"0,6 0 0,4 0 0,4 0 0,10 0 0,4 0 0,4 0 0,4 0 0,-2 0 0,-4 0 0,-8 0-8191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43.2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24575,'0'590'0,"0"-584"0,0-3 0,0-1 0,0 1 0,0 0 0,0 0 0,0-1 0,-1 1 0,1 0 0,-1-1 0,1 1 0,-1 0 0,0-1 0,-3 5 0,1-6-1365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48.3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0 24575,'-2'22'0,"0"-1"0,-2 0 0,0 0 0,-8 22 0,-3 4 0,8-28 0,0 1 0,2 1 0,-5 36 0,10-54 0,-1-1 0,1 1 0,0 0 0,0-1 0,1 1 0,-1-1 0,0 1 0,1 0 0,0-1 0,-1 1 0,1-1 0,0 1 0,0-1 0,1 0 0,-1 1 0,0-1 0,1 0 0,-1 0 0,1 0 0,3 4 0,-2-5 0,0 1 0,0 0 0,0-1 0,0 1 0,0-1 0,0 0 0,0 0 0,0 0 0,0-1 0,1 1 0,-1-1 0,0 0 0,0 0 0,6 0 0,-2-1 0,0 1 0,0-2 0,0 1 0,-1-1 0,1 0 0,0 0 0,-1-1 0,0 0 0,0 0 0,0 0 0,0-1 0,0 0 0,-1 0 0,1-1 0,6-6 0,-7 2 0,0 1 0,-1-1 0,0 0 0,-1 0 0,0-1 0,0 1 0,-1-1 0,0 1 0,1-19 0,-1 13 0,0 0 0,8-27 0,12-15-1365,-13 38-5461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7:48.9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152 0 24575,'1'0'0,"-1"0"0,1 0 0,-1 0 0,0 0 0,1 0 0,-1 0 0,1 0 0,-1 0 0,0 1 0,1-1 0,-1 0 0,0 0 0,1 0 0,-1 0 0,0 1 0,1-1 0,-1 0 0,0 0 0,1 1 0,-1-1 0,0 0 0,1 1 0,-1-1 0,0 0 0,0 1 0,0-1 0,1 0 0,-1 1 0,0-1 0,0 1 0,0 15 0,-13 20 0,11-31 0,-20 57 0,2 1 0,3 1 0,-16 117 0,29-134-95,-5 35 309,8-73-399,-1-1-1,0 1 1,-1-1-1,0 0 1,0 0-1,-1 0 1,-6 8-1,-4 3-6640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00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24575,'0'9'0,"0"7"0,4 10 0,2 4 0,0 2 0,3 0 0,0-2 0,-2 0 0,-1 2 0,2-4 0,0-2 0,-2-1 0,3-1 0,-1 0 0,0-4-8191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01.5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0 24575,'-4'0'0,"1"0"0,0 1 0,-1-1 0,1 1 0,-1 0 0,1 0 0,0 0 0,0 0 0,0 1 0,0-1 0,0 1 0,0 0 0,0 0 0,-3 3 0,-3 2 0,1 1 0,-14 19 0,-2 2 0,11-15 0,0 0 0,1 2 0,1-1 0,0 2 0,1-1 0,1 1 0,1 1 0,0 0 0,1 0 0,1 0 0,-4 21 0,5-16-1365,-1-2-5461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07.9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24575,'4'0'0,"7"0"0,13 0 0,8 0 0,7 0 0,1 0 0,-2 0 0,-3 0 0,-3 0 0,-7 0-8191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11.2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24575,'9'0'0,"7"0"0,9 0 0,6 0 0,1 0 0,-1 0 0,0 0 0,-2 0 0,-1 0 0,-1 0 0,-5 0-8191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16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160 1 24575,'-10'0'0,"-1"1"0,0 0 0,0 0 0,1 2 0,-21 6 0,27-8 0,0 0 0,0 1 0,0 0 0,0 0 0,0 0 0,0 1 0,1-1 0,-1 1 0,1 0 0,0 0 0,0 0 0,0 0 0,0 1 0,0-1 0,1 1 0,-1-1 0,1 1 0,0 0 0,-2 6 0,0 9 0,2 0 0,0 0 0,1 0 0,0 0 0,5 35 0,-1 4 0,-2-50 0,-1 1 0,1-1 0,1 1 0,-1-1 0,2 1 0,-1-1 0,1 0 0,4 8 0,-6-13 0,0-1 0,0 0 0,1 0 0,-1 0 0,0 0 0,1 0 0,-1 0 0,1 0 0,0 0 0,0 0 0,0-1 0,0 1 0,0-1 0,0 0 0,0 1 0,0-1 0,0 0 0,1 0 0,-1 0 0,0-1 0,1 1 0,-1 0 0,1-1 0,-1 0 0,1 1 0,-1-1 0,1 0 0,-1 0 0,1-1 0,-1 1 0,1 0 0,1-2 0,0 1 0,-1 0 0,0-1 0,0 0 0,1 1 0,-1-1 0,-1-1 0,1 1 0,0 0 0,0-1 0,-1 1 0,1-1 0,-1 0 0,0 0 0,0 0 0,0 0 0,0 0 0,2-6 0,2-6 0,0 0 0,5-26 0,-8 29 0,2-12 0,0-2 0,-2 1 0,0 0 0,-2-34 0,-2 110 0,0 46 0,2-85 0,0 0 0,1-1 0,0 0 0,1 1 0,0-1 0,6 14 0,-7-22 0,-1 0 0,1 0 0,-1-1 0,1 1 0,0 0 0,0-1 0,0 1 0,0-1 0,1 0 0,-1 0 0,1 0 0,-1 0 0,4 2 0,-5-4 0,1 1 0,-1-1 0,0 1 0,1-1 0,-1 0 0,0 0 0,1 1 0,-1-1 0,0 0 0,1 0 0,-1-1 0,0 1 0,1 0 0,-1 0 0,0-1 0,1 1 0,-1 0 0,0-1 0,1 0 0,-1 1 0,0-1 0,0 0 0,0 1 0,0-1 0,0 0 0,0 0 0,0 0 0,0 0 0,0 0 0,0 0 0,0 0 0,-1 0 0,2-2 0,3-5-151,-1 0 0,0-1-1,0 0 1,-1 1 0,4-17-1,-5 19-305,11-43-6369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18.2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37 115 24575,'-16'6'0,"2"-2"0,13-5 0,1 1 0,-1 0 0,1-1 0,-1 1 0,1-1 0,-1 0 0,1 1 0,0-1 0,-1 1 0,1-1 0,0 1 0,-1-1 0,1 0 0,0 1 0,0-1 0,0 0 0,0 1 0,0-1 0,-1 0 0,1 1 0,0-1 0,0 0 0,1 1 0,-1-1 0,0 0 0,0 0 0,1-4 0,-1 0 0,1-1 0,0 1 0,1 1 0,-1-1 0,1 0 0,0 0 0,0 0 0,0 1 0,1 0 0,0-1 0,0 1 0,0 0 0,0 0 0,1 0 0,-1 1 0,1-1 0,0 1 0,0 0 0,0 0 0,0 0 0,1 1 0,-1-1 0,1 1 0,0 0 0,5-1 0,-8 2 0,-1 1 0,0-1 0,1 1 0,-1 0 0,0-1 0,1 1 0,-1 0 0,0 0 0,1 0 0,-1 0 0,0 0 0,1 1 0,-1-1 0,0 0 0,1 0 0,-1 1 0,0-1 0,0 1 0,1 0 0,-1-1 0,0 1 0,0 0 0,2 1 0,-1 0 0,0 0 0,0 1 0,-1-1 0,1 0 0,-1 1 0,1 0 0,-1-1 0,0 1 0,0 0 0,1 5 0,1 7 0,-1 0 0,-1 1 0,0 21 0,-1-29 0,-2 66 0,1 26 0,1-95 0,1 0 0,0-1 0,-1 1 0,1-1 0,1 1 0,2 6 0,-4-10 0,0 0 0,1 0 0,-1-1 0,1 1 0,-1 0 0,0-1 0,1 1 0,-1 0 0,1-1 0,0 1 0,-1-1 0,1 1 0,-1 0 0,1-1 0,0 0 0,0 1 0,-1-1 0,1 1 0,0-1 0,0 0 0,-1 1 0,1-1 0,0 0 0,0 0 0,0 0 0,-1 0 0,1 0 0,0 0 0,0 0 0,0 0 0,-1 0 0,1 0 0,0 0 0,0 0 0,0-1 0,-1 1 0,1 0 0,0-1 0,0 1 0,-1 0 0,1-1 0,0 1 0,0-1 0,27-25-1365,-14 13-5461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19.2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24575,'5'0'0,"0"4"0,1 11 0,-1 10 0,-2 11 0,-1 12 0,-1 6 0,-1 4 0,0-5 0,0-2 0,0-6 0,4-5 0,2-6 0,-10-9 0,-3-8-8191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19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5 109 24575,'-4'0'0,"7"0"0,11 0 0,13 0 0,6 0 0,1 0 0,0 0 0,-2 0 0,-2 0 0,-1 0 0,-6-4 0,-7-11 0,3-2 0,-3-3 0,6-7 0,-2 2-8191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44.0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24575,'12'0'0,"10"0"0,5 0 0,7 4 0,0 0 0,-2 0 0,-4-1 0,-3-1 0,-3 0 0,-2-2 0,-2 1 0,0-1 0,-1 0 0,0-1 0,1 1 0,-1 0 0,-2 0-8191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20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304 1 24575,'-7'4'0,"1"0"0,-1 1 0,-9 9 0,-7 5 0,-3 1 0,1 1 0,1 0 0,1 2 0,-38 51 0,53-64 0,1 2 0,0-1 0,1 1 0,1 0 0,0 0 0,-6 23 0,4-7 0,-4 56 0,2-39 0,6-34 0,1 0 0,0-1 0,1 1 0,0 0 0,0 15 0,2-24 0,-1 1 0,1 0 0,-1-1 0,1 1 0,0-1 0,0 1 0,0-1 0,0 1 0,0-1 0,0 0 0,1 1 0,-1-1 0,1 0 0,0 0 0,0 0 0,0 0 0,-1-1 0,2 1 0,-1 0 0,0-1 0,0 1 0,0-1 0,1 0 0,-1 0 0,1 0 0,3 1 0,2 0 0,-1 0 0,1-1 0,0 0 0,0-1 0,-1 1 0,1-1 0,0-1 0,-1 0 0,1 0 0,0 0 0,-1-1 0,1 0 0,-1-1 0,12-5 0,-12 5 0,0 0 0,-1-1 0,1 0 0,-1 0 0,0 0 0,0-1 0,-1 0 0,1 0 0,-1-1 0,0 1 0,0-1 0,-1 0 0,0 0 0,0-1 0,5-9 0,-4-6 0,0 1 0,-1-1 0,-1 0 0,-1 0 0,-1 0 0,-1 0 0,0 0 0,-5-22 0,4 41 0,1 0 0,-1 0 0,0 0 0,-1 1 0,1-1 0,0 0 0,-1 0 0,1 1 0,-1-1 0,0 1 0,0 0 0,0-1 0,0 1 0,-1 0 0,1 0 0,0 0 0,-1 1 0,1-1 0,-1 0 0,0 1 0,0 0 0,1 0 0,-1 0 0,0 0 0,0 0 0,0 0 0,0 1 0,0-1 0,-5 1 0,3-1 0,1 1 0,-1 0 0,1 0 0,-1 0 0,1 0 0,-1 1 0,1 0 0,0 0 0,-1 0 0,1 0 0,0 1 0,-1-1 0,1 1 0,0 0 0,0 1 0,1-1 0,-1 1 0,0-1 0,-5 7 0,2 0 24,1-1 0,1 2 0,-1-1 0,-4 13 0,9-21-79,0 1 0,0 0 0,0 0 0,1 0 0,-1 0 0,0 1 0,1-1 0,0 0 0,-1 0 0,1 0 0,0 0 0,0 0 0,0 1 0,0-1 0,1 0 0,-1 0 0,0 0 0,1 0 0,0 0 0,-1 0 0,1 0 0,0 0 0,0 0 0,0 0 0,0 0 0,3 3 0,12 5-6771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22.5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208 19 24575,'-1'1'0,"0"1"0,0-1 0,0 0 0,0 0 0,0 1 0,-1-1 0,1 0 0,0 0 0,-1 0 0,1 0 0,-1-1 0,1 1 0,-1 0 0,-2 0 0,-5 4 0,1 0 0,0 2 0,0-1 0,1 1 0,0 0 0,0 0 0,1 0 0,-8 12 0,-32 64 0,36-64 0,0 1 0,1 1 0,1 0 0,2 1 0,0 0 0,1 0 0,0 0 0,2 0 0,1 1 0,1 25 0,1-46 0,0 1 0,0-1 0,0 0 0,0 0 0,1 1 0,-1-1 0,1 0 0,-1 0 0,1 0 0,0 0 0,0 0 0,0 0 0,0 0 0,0 0 0,0 0 0,1 0 0,-1 0 0,1 0 0,-1-1 0,1 1 0,0-1 0,-1 1 0,1-1 0,0 0 0,0 0 0,0 0 0,0 0 0,2 1 0,0-1 0,0 0 0,-1-1 0,1 0 0,0 0 0,-1 0 0,1 0 0,0 0 0,-1-1 0,1 0 0,0 0 0,-1 0 0,1 0 0,-1 0 0,0-1 0,1 1 0,3-4 0,1 1 0,0-1 0,-1-1 0,0 1 0,0-1 0,-1 0 0,1-1 0,-2 0 0,1 0 0,0 0 0,-1 0 0,-1-1 0,1 0 0,-1 0 0,4-13 0,-3 4 0,-1 0 0,0-1 0,-1 1 0,-1-1 0,-1 0 0,-1-23 0,-1 7 0,-1 10 0,1-1 0,2 1 0,0-1 0,2 1 0,0 0 0,8-27 0,-11 51 0,0 0 0,0 0 0,0 0 0,0 0 0,1 0 0,-1 0 0,0 0 0,0 0 0,0 0 0,0 0 0,0 0 0,0 0 0,0 0 0,0 0 0,0 0 0,0 0 0,0 0 0,0 0 0,0 0 0,1 0 0,-1 0 0,0 0 0,0 0 0,0 0 0,0 0 0,0 0 0,0 0 0,0 0 0,0 0 0,0 0 0,0 0 0,0 0 0,0 0 0,0 0 0,1 0 0,-1 0 0,0 0 0,0 0 0,0 0 0,0 0 0,0 0 0,0 0 0,0 0 0,0 0 0,0 0 0,0-1 0,0 1 0,0 0 0,0 0 0,0 0 0,0 0 0,0 0 0,0 0 0,0 0 0,0 0 0,0 0 0,0 0 0,0 0 0,0 0 0,0-1 0,0 1 0,0 0 0,0 0 0,0 0 0,0 0 0,2 9 0,-1 13 0,-1 303 0,0-324-36,0 6 68,0-1 0,0 1 0,1-1 1,2 9-1,-3-14-88,0 1 1,1-1 0,-1 0 0,1 1 0,-1-1 0,1 0-1,-1 0 1,1 0 0,0 0 0,0 0 0,0 1 0,0-1-1,-1-1 1,1 1 0,1 0 0,-1 0 0,0 0 0,0 0-1,0-1 1,0 1 0,0 0 0,1-1 0,-1 1 0,0-1-1,1 0 1,1 1 0,13-1-6771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24.5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0 24575,'-1'73'0,"2"84"0,1-127 0,2 0 0,0 0 0,11 34 0,-7-33 0,-1-1 0,-1 1 0,-2 0 0,0 45 0,-6-167 0,3-121 0,-1 210 0,1-1 0,0 0 0,-1 1 0,1-1 0,0 1 0,1-1 0,-1 1 0,0-1 0,1 1 0,-1 0 0,1-1 0,-1 1 0,1 0 0,0 0 0,0 0 0,0 1 0,0-1 0,1 0 0,1-1 0,-2 2 0,-1 1 0,1-1 0,-1 0 0,1 0 0,-1 1 0,1-1 0,-1 1 0,1 0 0,0-1 0,-1 1 0,1 0 0,0 0 0,-1 0 0,1 0 0,0 0 0,-1 0 0,1 1 0,0-1 0,-1 0 0,1 1 0,-1-1 0,1 1 0,-1 0 0,1 0 0,-1-1 0,1 1 0,-1 0 0,0 0 0,1 0 0,-1 0 0,0 1 0,1 1 0,4 4 0,-2 1 0,1 1 0,-1-1 0,0 0 0,-1 1 0,0 0 0,3 15 0,11 30 0,-2-23 0,-2 0 0,-1 1 0,-2 0 0,7 35 0,-15-55 0,0 0 0,-1 0 0,-1 1 0,-1 16 0,1-26 0,-1 0 0,1 0 0,-1 0 0,1 0 0,-1-1 0,0 1 0,0 0 0,0 0 0,0-1 0,-1 1 0,1-1 0,-1 1 0,0-1 0,0 1 0,1-1 0,-1 0 0,-1 0 0,1 0 0,0 0 0,0 0 0,-1-1 0,1 1 0,-6 2 0,-5 0 0,1-1 0,-1 0 0,0-1 0,0 0 0,-16-1 0,-1-1 0,-36-4 0,63 4 6,1-1 0,0 1-1,-1 0 1,1-1 0,0 1-1,0-1 1,-1 0 0,1 0 0,0 0-1,0 0 1,0 0 0,0 0-1,0-1 1,0 1 0,0-1-1,1 1 1,-1-1 0,0 0 0,1 1-1,-2-4 1,1 2-105,1 0 0,0 0 0,0 0 0,0 0 0,1 0 0,-1-1 0,1 1 0,0 0 0,0 0 0,0 0 0,0 0 0,0-1 0,1 1 0,0-4 0,4-14-6727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25.6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 24575,'0'537'0,"0"-528"-341,0 1 0,-1-1-1,-3 15 1,-1-7-6485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26.5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24575,'4'0'0,"6"0"0,6 0 0,4 0 0,4 0 0,1 0 0,6 0 0,1 0 0,0 0 0,-1 0 0,-5 0-8191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28.4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432 2 24575,'-56'-1'0,"-60"2"0,103 0 0,1 1 0,-1 0 0,1 1 0,-1 1 0,1 0 0,-22 10 0,10-2 0,8-5 0,1 1 0,-19 13 0,30-19 0,1 1 0,0 0 0,0 0 0,0 0 0,0 0 0,0 0 0,0 0 0,1 1 0,0-1 0,0 1 0,0 0 0,0 0 0,0 0 0,-1 6 0,-5 19 0,5-22 0,0 0 0,1 0 0,0 1 0,1-1 0,0 0 0,0 1 0,0-1 0,1 1 0,0-1 0,2 11 0,-1-16 0,0 0 0,1 0 0,-1 1 0,1-1 0,-1 0 0,1-1 0,0 1 0,0 0 0,0 0 0,0-1 0,0 1 0,0-1 0,0 1 0,0-1 0,1 0 0,-1 0 0,1 0 0,-1 0 0,1-1 0,-1 1 0,1-1 0,-1 1 0,1-1 0,-1 0 0,1 0 0,4-1 0,0 1 0,1 0 0,-1-1 0,0 0 0,0 0 0,0-1 0,0 0 0,0 0 0,10-5 0,-2-3 0,-1-1 0,0 0 0,0-1 0,-1 0 0,-1-2 0,0 1 0,17-28 0,10-8 0,-31 37 0,5-4 0,-13 16 0,1 0 0,-1-1 0,1 1 0,0 0 0,-1 0 0,1-1 0,0 1 0,0 0 0,-1 0 0,1 0 0,0 0 0,-1 0 0,1 0 0,0 0 0,0 0 0,-1 0 0,1 0 0,0 0 0,-1 0 0,1 1 0,0-1 0,0 0 0,-1 0 0,1 1 0,-1-1 0,2 1 0,2 2 0,-1-1 0,1 1 0,-1 0 0,1 1 0,-1-1 0,0 1 0,0-1 0,-1 1 0,1 0 0,-1 0 0,3 6 0,18 51 0,-13-23 0,-1 0 0,-3 0 0,5 78 0,-14 120 0,1-190 0,27-127 0,-15 31-1365,-2 3-5461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29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 0 24575,'-2'34'0,"-7"47"0,0-10 0,-6 53 0,6-60 0,-1 67 0,12-148 0,0 1 0,1-1 0,1 0 0,1 1 0,0-1 0,11-21 0,-8 21 0,2-1 0,0 2 0,0-1 0,2 1 0,13-14 0,-21 26 0,0 0 0,1 0 0,-1 0 0,1 0 0,0 1 0,0-1 0,1 1 0,-1 0 0,1 1 0,-1 0 0,1 0 0,0 0 0,0 0 0,0 1 0,0 0 0,0 0 0,0 1 0,0-1 0,0 1 0,8 1 0,-9 1 0,0-1 0,0 0 0,0 1 0,0 0 0,-1 0 0,1 0 0,0 1 0,-1 0 0,0 0 0,0 0 0,0 0 0,0 1 0,0-1 0,6 9 0,3 4 0,-2 1 0,15 27 0,-17-27 0,-1-2 0,0 1 0,-2 0 0,0 0 0,0 1 0,-2 0 0,0 0 0,2 26 0,-4-10 0,-1 0 0,-1 0 0,-5 33 0,4-59 0,0 0 0,0-1 0,-1 1 0,0-1 0,0 1 0,0-1 0,-1 0 0,0 0 0,0 0 0,-1 0 0,1-1 0,-1 1 0,0-1 0,-1 0 0,-8 8 0,9-10 0,0 0 0,0-1 0,0 1 0,-1-1 0,1 0 0,-1 0 0,0 0 0,1-1 0,-1 0 0,0 0 0,0 0 0,0 0 0,0-1 0,0 0 0,0 0 0,0 0 0,0 0 0,0-1 0,0 0 0,0 0 0,-8-3 0,6 1 0,0 0 0,0 0 0,0-1 0,0 0 0,1 0 0,0 0 0,0-1 0,0 0 0,0 0 0,1-1 0,-1 0 0,-6-10 0,-2-6 0,1 0 0,-15-36 0,21 44 0,5 7-124,-1 1 0,1-1 0,0 0 0,0 0 0,1 0 0,0 0-1,0 0 1,1 0 0,0 0 0,1-7 0,2-18-6702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31.6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 0 24575,'0'1'0,"0"0"0,-1 0 0,1-1 0,0 1 0,-1 0 0,1 0 0,-1-1 0,1 1 0,-1-1 0,1 1 0,-1 0 0,0-1 0,1 1 0,-1-1 0,0 1 0,1-1 0,-1 0 0,0 1 0,0-1 0,1 0 0,-1 1 0,0-1 0,0 0 0,-1 0 0,-23 6 0,21-5 0,3-1 0,0 0 0,0 0 0,0 0 0,0 0 0,0 1 0,0-1 0,0 0 0,0 1 0,0-1 0,0 1 0,0-1 0,0 1 0,0-1 0,0 1 0,0 0 0,0-1 0,0 1 0,1 0 0,-2 0 0,2 1 0,0-1 0,0 1 0,0-1 0,-1 1 0,2-1 0,-1 1 0,0-1 0,0 1 0,0-1 0,1 0 0,0 3 0,1 5 0,2 13 0,0 0 0,-2 1 0,0-1 0,-4 44 0,1-55 0,0 1 0,-1-1 0,0 0 0,-1 0 0,-1 0 0,0 0 0,0-1 0,-1 1 0,0-1 0,-1 0 0,-10 13 0,15-22 0,1-1 0,-1 1 0,0 0 0,1 0 0,-1 0 0,0 0 0,1 0 0,-1 0 0,1 0 0,-1 0 0,1 0 0,0 0 0,-1 0 0,1 0 0,0 0 0,0 0 0,0 1 0,0-1 0,0 0 0,0 1 0,0-1 0,1 0 0,-1-1 0,0 1 0,1 0 0,-1-1 0,1 1 0,0-1 0,-1 1 0,1 0 0,-1-1 0,1 1 0,0-1 0,0 0 0,-1 1 0,1-1 0,0 1 0,0-1 0,-1 0 0,1 0 0,1 1 0,7 0 0,0 0 0,0 0 0,0-1 0,10-1 0,-9 1 0,19 0 0,-3 1 0,1-2 0,37-6 0,-58 6 0,1 0 0,-1-1 0,0 1 0,0-1 0,0-1 0,0 1 0,0-1 0,-1 0 0,1 0 0,-1-1 0,0 0 0,0 1 0,0-2 0,0 1 0,6-9 0,-10 11-72,0 0 1,1 0-1,-1 0 0,0 0 0,-1 0 0,1-1 0,0 1 0,-1 0 1,1-1-1,-1 1 0,0 0 0,1-1 0,-1 1 0,-1 0 0,1-1 1,0 1-1,0 0 0,-1-3 0,-6-17-6754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32.9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0 116 24575,'0'-4'0,"4"-6"0,2-6 0,0-4 0,3 1 0,4 4 0,-4 4 0,-4 0 0,-3 2-8191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35.3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24575,'0'5'0,"8"0"0,13 1 0,10-1 0,9-2 0,11-1 0,6-1 0,1-1 0,-4 0 0,-3 0 0,-10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49.9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24575,'0'6'0,"0"12"0,0 8 0,0 6 0,0 4 0,0 2 0,0 0 0,0 0 0,0-3 0,0-5 0,0-7-8191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36.3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0 24575,'-5'0'0,"0"5"0,3 0 0,8 1 0,7-2 0,5-1 0,4-1 0,3-1 0,1-1 0,1 0 0,0 0 0,0 0 0,-5 0-8191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44.3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402 208 24575,'-52'0'0,"-21"2"0,-119-15 0,183 12 0,0-1 0,0 0 0,0-1 0,1 1 0,-9-5 0,15 6 0,1 1 0,-1-1 0,1 0 0,0 0 0,-1 1 0,1-1 0,0 0 0,0 0 0,0 0 0,0 0 0,0 0 0,0-1 0,0 1 0,0 0 0,0 0 0,0-1 0,1 1 0,-1 0 0,0-1 0,1 1 0,-1-1 0,1 1 0,0-1 0,-1 1 0,1-1 0,0 1 0,0-1 0,0 1 0,0-1 0,0 1 0,1-1 0,-1 1 0,0-1 0,1 1 0,-1-1 0,1-1 0,2-2 0,0-1 0,0 1 0,0 0 0,0 1 0,1-1 0,0 1 0,0-1 0,0 1 0,8-5 0,47-30 0,-41 29 0,-10 5 0,1 1 0,0 0 0,0 0 0,1 1 0,-1 1 0,1-1 0,-1 1 0,13 0 0,12 0 0,35 3 0,-38 0 0,-25-1 0,0 0 0,0 0 0,1 1 0,-1 0 0,0 0 0,0 1 0,0 0 0,9 4 0,-12-5 0,-1 1 0,1 0 0,-1-1 0,0 1 0,1 0 0,-1 1 0,0-1 0,0 0 0,0 1 0,-1-1 0,1 1 0,-1-1 0,1 1 0,-1 0 0,0 0 0,0 0 0,0-1 0,0 1 0,0 6 0,12 100 0,-6-40 0,-4-29 0,-1-1 0,-2 0 0,-2 1 0,-1-1 0,-2 0 0,-2 0 0,-23 73 0,28-102 0,-1 0 0,-1-1 0,1 1 0,-2-1 0,1 0 0,-1 0 0,-1 0 0,0-1 0,0 0 0,0 0 0,-1 0 0,0-1 0,-1 0 0,-14 10 0,21-16 0,0 0 0,0 0 0,0-1 0,-1 1 0,1 0 0,0-1 0,-1 1 0,1-1 0,0 1 0,-1-1 0,1 0 0,-1 1 0,1-1 0,-1 0 0,1 0 0,-1 0 0,1 0 0,0 0 0,-1-1 0,1 1 0,-1 0 0,1-1 0,-2 0 0,1 0 0,1 0 0,-1 0 0,1 0 0,-1-1 0,1 1 0,0-1 0,0 1 0,-1-1 0,1 1 0,0-1 0,1 0 0,-1 0 0,0 1 0,0-1 0,0-3 0,0 0 0,-1 0 0,1 0 0,1 0 0,-1 0 0,1 0 0,0-1 0,0 1 0,0 0 0,1 0 0,0 0 0,0-1 0,2-5 0,0 7 0,-1 0 0,1 0 0,0 0 0,0 0 0,1 1 0,-1-1 0,1 1 0,0 0 0,0 0 0,0 0 0,0 1 0,0-1 0,0 1 0,1 0 0,-1 0 0,1 1 0,0-1 0,-1 1 0,10-1 0,7-1 0,1 0 0,0 2 0,23 2 0,-26 0 0,32 7 0,-33-5 0,-1 0 0,23 0 0,-34-3 0,0 0 0,0 0 0,0-1 0,0 0 0,0-1 0,0 1 0,0-1 0,-1 0 0,1 0 0,7-5 0,-5 2-151,0-1-1,-1 0 0,0 0 0,0-1 1,0 0-1,-1 0 0,0 0 1,6-11-1,-2 4-6674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45.0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 24575,'4'0'0,"7"0"0,13 0 0,8 0 0,2 0 0,1 0 0,2 0 0,-1 0 0,-2 0 0,-2 0 0,-6-4 0,-4-2 0,-10 0 0,-11 2 0,-11 0 0,-3 2-8191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46.0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 24575,'-1'8'0,"0"0"0,0 0 0,-1 0 0,0 0 0,-3 8 0,-7 30 0,12-39 0,-2 3 0,1 0 0,0 0 0,1 0 0,1 1 0,1 15 0,-1-24 0,-1 0 0,1-1 0,-1 1 0,1 0 0,0 0 0,0 0 0,0 0 0,0-1 0,0 1 0,0 0 0,0-1 0,1 1 0,-1-1 0,1 1 0,-1-1 0,1 0 0,-1 0 0,1 0 0,0 0 0,-1 0 0,1 0 0,0 0 0,0 0 0,0-1 0,0 1 0,0-1 0,0 1 0,0-1 0,0 0 0,0 0 0,0 1 0,0-2 0,0 1 0,3 0 0,7-2 0,0 0 0,1-1 0,-2-1 0,15-4 0,-14 3 0,0 1 0,1 0 0,15-1 0,-24 4 0,1 1 0,0 0 0,0 0 0,0 0 0,0 1 0,-1 0 0,1-1 0,0 2 0,-1-1 0,1 1 0,-1-1 0,8 5 0,-3 0 0,1 1 0,-1 0 0,0 0 0,0 1 0,-1 0 0,0 1 0,0 0 0,-1 0 0,0 1 0,-1 0 0,7 14 0,-5-8 0,0 1 0,-2 0 0,0 0 0,-1 0 0,-1 1 0,4 30 0,-8-47 0,1 0 0,-1 1 0,0-1 0,0 0 0,0 0 0,0 1 0,0-1 0,-1 0 0,1 1 0,0-1 0,-1 0 0,1 0 0,0 1 0,-1-1 0,0 0 0,1 0 0,-1 0 0,-1 3 0,1-4 0,0 1 0,1-1 0,-1 1 0,0-1 0,0 0 0,0 1 0,0-1 0,0 0 0,0 1 0,0-1 0,0 0 0,0 0 0,0 0 0,0 0 0,1 0 0,-1 0 0,0 0 0,0 0 0,-2-1 0,-1 0 0,0 0 0,0-1 0,0 0 0,0 0 0,0 0 0,0 0 0,1 0 0,-1-1 0,-5-5 0,-14-18 0,16 18 0,-1-1 0,0 1 0,-16-13 0,20 19-80,-1-1 0,1 0-1,1-1 1,-1 1 0,0-1-1,1 0 1,0 0 0,0 0-1,0 0 1,0 0 0,1 0 0,-1-1-1,1 0 1,0 1 0,0-1-1,-1-8 1,3-9-6746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47.4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196 0 24575,'-4'1'0,"0"0"0,1 1 0,-1-1 0,0 1 0,0-1 0,1 1 0,-1 0 0,1 1 0,-1-1 0,1 1 0,-5 4 0,-3 3 0,5-6 0,0 1 0,0 0 0,1 1 0,0 0 0,0 0 0,1 0 0,0 0 0,0 0 0,0 1 0,-4 10 0,0 6 0,-11 46 0,9-31 0,-9 70 0,0-6 0,18-98 0,0 0 0,0 0 0,1 0 0,-1 0 0,1 0 0,0 0 0,0 0 0,0 0 0,1 0 0,-1 0 0,1 0 0,1 4 0,-1-6 0,0 0 0,0 0 0,0 0 0,1 0 0,-1-1 0,1 1 0,-1 0 0,1-1 0,0 1 0,-1-1 0,1 1 0,0-1 0,0 0 0,0 0 0,0 0 0,0 0 0,0 0 0,0 0 0,0 0 0,1-1 0,-1 1 0,4-1 0,5 2 0,1 0 0,-1-1 0,1-1 0,-1 0 0,1 0 0,-1-1 0,21-5 0,-27 5 0,0-1 0,-1 1 0,1-1 0,0 0 0,-1 0 0,0-1 0,1 1 0,-1-1 0,0 0 0,0 0 0,-1-1 0,1 1 0,-1-1 0,1 1 0,-1-1 0,0 0 0,-1-1 0,1 1 0,-1 0 0,3-7 0,4-19 0,-2 1 0,-1-1 0,-1-1 0,-2 1 0,-1-36 0,-3 327 0,1-159 0,0-94 0,1 24 0,-1-31 0,0 1 0,0-1 0,0 1 0,1-1 0,-1 0 0,0 1 0,1-1 0,-1 0 0,1 1 0,-1-1 0,1 0 0,0 0 0,-1 1 0,1-1 0,0 0 0,2 2 0,-3-3 0,0 0 0,1 0 0,-1 0 0,0-1 0,1 1 0,-1 0 0,0 0 0,1 0 0,-1 0 0,0-1 0,1 1 0,-1 0 0,0 0 0,0 0 0,1-1 0,-1 1 0,0 0 0,0-1 0,0 1 0,1 0 0,-1 0 0,0-1 0,0 1 0,0 0 0,0-1 0,0 1 0,0 0 0,1-1 0,-1 1 0,0 0 0,0-1 0,0 1 0,0 0 0,0-1 0,3-16 0,3-121-393,-6 108-579,1-48-5854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48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59 24575,'0'2'0,"0"1"0,0 0 0,-1-1 0,0 1 0,1-1 0,-1 1 0,-2 4 0,-3-3 0,-1-16 0,6 9 0,1 0 0,-1 1 0,1-1 0,0 0 0,0 0 0,0 0 0,0 0 0,0 1 0,1-1 0,-1 0 0,1 0 0,-1 0 0,1 1 0,0-1 0,0 0 0,1 1 0,-1-1 0,0 1 0,1-1 0,0 1 0,-1 0 0,3-3 0,-2 4 0,-1 0 0,1 0 0,0 0 0,-1 0 0,1 0 0,0 0 0,0 0 0,0 0 0,-1 0 0,1 1 0,0-1 0,0 1 0,0 0 0,0-1 0,0 1 0,0 0 0,0 0 0,0 0 0,0 1 0,0-1 0,0 0 0,0 1 0,0-1 0,0 1 0,0 0 0,0-1 0,-1 1 0,1 0 0,0 0 0,0 0 0,-1 0 0,3 2 0,0 1 0,0 0 0,0 0 0,0 1 0,0-1 0,-1 1 0,0 0 0,0 0 0,0 0 0,0 0 0,-1 1 0,0-1 0,0 0 0,0 1 0,-1 0 0,0-1 0,1 11 0,0 11 0,-1-1 0,-4 39 0,1-24 0,2-38 0,-1 1 0,1-1 0,1 1 0,-1-1 0,0 1 0,1-1 0,0 0 0,-1 1 0,1-1 0,1 0 0,-1 0 0,0 0 0,1 0 0,2 5 0,-1-6 0,-1 0 0,1 0 0,0 0 0,-1 0 0,1 0 0,0 0 0,0-1 0,0 1 0,0-1 0,0 0 0,0 0 0,1 0 0,-1 0 0,0-1 0,5 1 0,30 3 0,-24-3 0,-1 0 0,1 1 0,20 6 0,-10 0 0,1-1 0,1-1 0,-1-1 0,1-2 0,48 2 0,-70-6-97,0 1-1,0-1 1,1 0-1,-2 0 1,1 0-1,0 0 1,0-1-1,0 1 1,0-1-1,-1 0 1,1 0-1,-1-1 0,6-4 1,3-4-6729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49.5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24575,'0'9'0,"0"11"0,0 16 0,0 10 0,0 11 0,0 8 0,0 2 0,0-6 0,0-4 0,0-9 0,0-2 0,0-10-8191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50.1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53 24575,'5'0'0,"5"0"0,10 0 0,5 0 0,4 0 0,1 0 0,-1 0 0,0 0 0,3 0 0,6 0 0,4 0 0,4-4 0,7-2 0,-1 0 0,-5 2 0,-10-4 0,-12-4 0,-9 0-8191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50.6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0 24575,'0'5'0,"0"5"0,0 5 0,-5 6 0,0 2 0,0 6 0,0 8 0,2 5 0,-3 5 0,-1-1 0,1 0 0,1-4 0,2-4 0,1-4 0,2-13 0,4-14 0,10-12 0,4-6-8191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52.0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300 1 24575,'-9'0'0,"-1"0"0,0 1 0,1 0 0,-17 4 0,22-4 0,0 1 0,0-1 0,0 1 0,0 0 0,1 0 0,-1 0 0,1 1 0,-1-1 0,1 1 0,0 0 0,0 0 0,0 0 0,0 0 0,1 0 0,-4 6 0,-106 156 0,103-149 0,1 1 0,1 1 0,0-1 0,-4 21 0,-7 16 0,17-50 0,0-1 0,0 0 0,0 1 0,0-1 0,0 1 0,1 0 0,-1-1 0,1 1 0,0-1 0,0 1 0,0 0 0,2 5 0,-1-7 0,-1 0 0,1-1 0,0 1 0,0 0 0,0-1 0,0 1 0,1-1 0,-1 1 0,0-1 0,1 1 0,-1-1 0,1 0 0,-1 0 0,1 0 0,0 0 0,-1 0 0,1 0 0,0 0 0,0 0 0,-1-1 0,1 1 0,0-1 0,0 1 0,3-1 0,-1 1 0,0-1 0,0 1 0,0-1 0,0 0 0,0 0 0,1 0 0,-1-1 0,0 0 0,0 0 0,0 0 0,0 0 0,0 0 0,0-1 0,6-3 0,-4 1 0,0 0 0,0-1 0,-1 1 0,0-1 0,0-1 0,0 1 0,0 0 0,3-7 0,2-5 0,0-1 0,-1 0 0,-1 0 0,-1 0 0,6-25 0,-2 7 0,10-40 0,-20 70 0,0 0 0,0-1 0,0 1 0,-1-1 0,0 1 0,-1 0 0,1-1 0,-1 1 0,-3-8 0,5 13 0,-1 1 0,0-1 0,-1 1 0,1 0 0,0-1 0,0 1 0,0 0 0,0-1 0,0 1 0,0 0 0,0-1 0,0 1 0,-1 0 0,1-1 0,0 1 0,0 0 0,0-1 0,-1 1 0,1 0 0,0 0 0,0-1 0,-1 1 0,1 0 0,0 0 0,-1 0 0,1-1 0,0 1 0,-1 0 0,1 0 0,0 0 0,-1 0 0,0-1 0,-5 12 0,-1 22 0,6-2 0,2 0 0,1 1 0,10 56 0,-9-70 0,-1-8 0,8 44 0,-9-51 0,0 1 0,0-1 0,1 0 0,-1 0 0,0 1 0,1-1 0,0 0 0,0-1 0,0 1 0,0 0 0,0 0 0,4 3 0,7-1-1365,-1-5-5461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51.0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0 24575,'-1'15'0,"-1"0"0,0 0 0,-1 0 0,-5 15 0,3-16 0,2 0 0,0 1 0,-2 28 0,5-41 0,0-1 0,0 1 0,0 0 0,1 0 0,-1-1 0,1 1 0,-1 0 0,1 0 0,-1-1 0,1 1 0,0-1 0,0 1 0,0 0 0,0-1 0,0 0 0,0 1 0,1-1 0,-1 0 0,2 2 0,1 0 0,-1-1 0,1 0 0,0 0 0,0 0 0,0 0 0,1 0 0,6 1 0,5 0 0,0-1 0,0 0 0,21-1 0,-19-1-1365,-2 0-5461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54.2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166 107 24575,'-8'1'0,"1"1"0,-1 0 0,0 0 0,1 1 0,-1 0 0,1 0 0,0 1 0,0-1 0,0 2 0,1-1 0,-9 8 0,13-11 0,1 1 0,-1 0 0,1 0 0,0 0 0,-1 0 0,1 0 0,0 0 0,0 1 0,1-1 0,-1 0 0,-1 5 0,-4 30 0,5-23 0,-16 62 0,11-59 0,2 1 0,0 0 0,1 0 0,1 0 0,0 29 0,3-45 0,-1 0 0,0 0 0,0 0 0,1 0 0,-1 0 0,1 0 0,0 0 0,-1 0 0,1 0 0,0 0 0,0 0 0,0 0 0,1-1 0,-1 1 0,0 0 0,1-1 0,-1 1 0,1-1 0,-1 1 0,1-1 0,0 0 0,0 0 0,-1 1 0,1-1 0,0-1 0,0 1 0,0 0 0,0 0 0,0-1 0,0 1 0,0-1 0,0 0 0,1 1 0,-1-1 0,0 0 0,0 0 0,4-1 0,1 0 0,0 1 0,0-2 0,-1 1 0,1-1 0,0 0 0,-1 0 0,1-1 0,-1 0 0,0 0 0,10-7 0,-6 2 0,-1 1 0,0-2 0,-1 1 0,0-2 0,0 1 0,-1-1 0,0 0 0,0 0 0,-1-1 0,-1 1 0,0-2 0,7-19 0,-6 6 0,-1 1 0,-1-1 0,-1 1 0,-1-1 0,-2-31 0,0 22 0,1 22 0,-1 0 0,0 1 0,0-1 0,-2 0 0,1 0 0,-4-11 0,5 23 0,0-1 0,0 1 0,-1-1 0,1 1 0,0-1 0,0 1 0,0 0 0,-1-1 0,1 1 0,0-1 0,0 1 0,-1 0 0,1-1 0,0 1 0,-1 0 0,1-1 0,0 1 0,-1 0 0,1 0 0,0-1 0,-1 1 0,1 0 0,-1 0 0,1 0 0,0 0 0,-1-1 0,1 1 0,-1 0 0,1 0 0,-1 0 0,1 0 0,-1 0 0,1 0 0,0 0 0,-1 0 0,1 0 0,-1 0 0,1 1 0,-1-1 0,1 0 0,0 0 0,-1 0 0,1 0 0,-1 1 0,1-1 0,0 0 0,-1 0 0,1 1 0,0-1 0,-1 0 0,1 1 0,0-1 0,-1 0 0,1 1 0,0-1 0,-1 1 0,-1 2 0,0-1 0,0 1 0,0 0 0,0 0 0,1 0 0,-3 5 0,-1 12 0,1 0 0,1 0 0,1 0 0,1 24 0,-3 24 0,-13 75 0,16-137 0,0 0 0,-1 0 0,1 0 0,-2 1 0,1-2 0,-1 1 0,1 0 0,-1-1 0,-1 1 0,1-1 0,-1 0 0,0 0 0,-6 6 0,-10 8 0,-38 29 0,36-31 0,22-16 0,-8 5 0,1 0 0,0 0 0,1 1 0,-11 12 0,17-19 0,-1 1 0,0 0 0,1 0 0,-1 0 0,1 1 0,-1-1 0,1 0 0,0 0 0,-1 0 0,1 0 0,0 0 0,0 0 0,0 1 0,0-1 0,0 0 0,0 0 0,0 0 0,0 3 0,1-3 0,0 0 0,0 0 0,0 0 0,-1 0 0,1 0 0,0 1 0,0-2 0,1 1 0,-1 0 0,0 0 0,0 0 0,0 0 0,1-1 0,-1 1 0,0-1 0,1 1 0,-1-1 0,0 1 0,3-1 0,9 3 0,-1-1 0,1 0 0,0-1 0,-1 0 0,19-2 0,-26 1 0,0 0 0,0-1 0,0 0 0,0 0 0,-1 0 0,1 0 0,0-1 0,-1 0 0,1 0 0,-1 0 0,0 0 0,1-1 0,-1 1 0,0-1 0,-1 0 0,8-8 0,-8 7 0,-1 0 0,0 0 0,0 0 0,0-1 0,0 1 0,-1-1 0,0 1 0,0-1 0,1-7 0,0-47 0,-2 41 0,-1-39-1365,0-2-5461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55.5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24575,'9'11'0,"-2"0"0,0 1 0,0-1 0,-1 1 0,0 0 0,-1 1 0,7 25 0,4 8 0,-13-37 0,1 0 0,0 0 0,1 0 0,-1-1 0,2 0 0,-1 0 0,1 0 0,10 9 0,-11-12 0,0-2 0,0 1 0,1 0 0,-1-1 0,1 0 0,0 0 0,0-1 0,0 0 0,0 0 0,0 0 0,1 0 0,-1-1 0,13 0 0,34 2 0,-1-2 0,1-3 0,97-15 0,-142 15-170,-1 0-1,1 0 0,-1 0 1,0-1-1,0 0 0,0 0 1,7-5-1,5-7-6655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56.2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24575,'0'5'0,"0"13"0,0 14 0,0 14 0,0 8 0,0 3 0,0-3 0,0-7 0,0-7 0,0-6 0,0 0 0,0-1 0,0-15 0,0-11-8191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56.8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41 24575,'9'0'0,"7"0"0,5 0 0,4 0 0,1 0 0,2 0 0,-1 0 0,0 0 0,0 0 0,0 0 0,-1-17 0,-5-6-8191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8:57.6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1 596 24575,'1'0'0,"1"0"0,0 0 0,-1-1 0,1 1 0,-1-1 0,1 0 0,0 1 0,-1-1 0,1 0 0,-1 0 0,0 0 0,1 0 0,-1 0 0,0 0 0,0 0 0,1 0 0,-1-1 0,0 1 0,0 0 0,0-1 0,1-2 0,15-36 0,-15 35 0,38-126 0,38-218 0,-72 318 0,-1 14 0,-3 27 0,-1 35 0,-1-39 0,-2 638 0,2-630-455,0 0 0,4 21 0,2-15-6371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18.0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211 1 24575,'-2'1'0,"-1"1"0,0-1 0,1 1 0,0 0 0,-1 0 0,1 0 0,0 0 0,0 0 0,0 1 0,0-1 0,0 1 0,-2 4 0,-3 2 0,-1 3 0,1 0 0,0 0 0,1 0 0,0 1 0,1 0 0,1 0 0,-5 18 0,5-14 0,-1-1 0,-1 0 0,-1 0 0,-9 18 0,0-10 0,2-1 0,-14 28 0,24-43 0,0 1 0,1 0 0,1 0 0,-1 0 0,1 1 0,1-1 0,-1 11 0,1-3 0,0 1 0,0 1 0,1-1 0,1 0 0,1 1 0,5 24 0,-6-40 0,1 1 0,0-1 0,0 0 0,0 1 0,0-1 0,0 0 0,0 0 0,1-1 0,0 1 0,-1 0 0,1-1 0,0 0 0,0 0 0,0 0 0,1 0 0,-1 0 0,0 0 0,1-1 0,-1 0 0,1 1 0,0-1 0,-1-1 0,1 1 0,5 0 0,-4 0 0,-1-1 0,1 0 0,-1 0 0,0 0 0,1 0 0,-1-1 0,1 0 0,-1 1 0,0-2 0,0 1 0,1 0 0,-1-1 0,0 0 0,0 0 0,-1 0 0,1 0 0,0-1 0,-1 0 0,1 1 0,3-6 0,-2 2 0,-1 0 0,0 0 0,0 0 0,5-12 0,-8 16 0,-1 1 0,1-1 0,0 1 0,-1-1 0,1 0 0,-1 1 0,0-1 0,0 0 0,1 1 0,-1-1 0,0 0 0,-1 0 0,1 1 0,0-1 0,0 0 0,-1 1 0,1-1 0,-1 0 0,1 1 0,-1-1 0,0 1 0,1-1 0,-1 1 0,0-1 0,-2-1 0,3 3 0,-1-1 0,0 1 0,0-1 0,0 1 0,0-1 0,0 1 0,0 0 0,0 0 0,0-1 0,0 1 0,0 0 0,0 0 0,0 0 0,0 0 0,0 0 0,0 0 0,0 0 0,0 1 0,0-1 0,0 0 0,0 1 0,0-1 0,0 0 0,0 1 0,0-1 0,0 1 0,-1 1 0,-24 18 0,22-16-124,1 0 0,-1 1 0,1-1 0,0 1 0,0 0 0,1 0-1,-1 1 1,1-1 0,0 0 0,-2 9 0,0 8-6702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19.7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1 154 24575,'6'1'0,"-6"0"0,1-1 0,-1 0 0,0 0 0,1 0 0,-1 1 0,0-1 0,1 0 0,-1 0 0,1 0 0,-1 0 0,0 0 0,1 0 0,-1 0 0,0 0 0,1 0 0,-1 0 0,1 0 0,-1 0 0,0 0 0,1 0 0,-1 0 0,0 0 0,1 0 0,-1 0 0,0 0 0,1 0 0,-1-1 0,0 1 0,1 0 0,-1 0 0,0-1 0,1 1 0,-1 0 0,0 0 0,1-1 0,-1 1 0,0 0 0,0-1 0,0 1 0,1 0 0,-1-1 0,0 1 0,0 0 0,0-1 0,3-9 0,-1 0 0,-1-1 0,0 1 0,0-1 0,-1 1 0,-1-11 0,2-30 0,-1 51 0,0-1 0,0 0 0,0 0 0,0 1 0,0-1 0,1 0 0,-1 1 0,0-1 0,1 0 0,-1 1 0,0-1 0,1 0 0,-1 1 0,1-1 0,-1 0 0,1 1 0,-1-1 0,1 1 0,-1-1 0,1 1 0,-1-1 0,1 1 0,0 0 0,-1-1 0,1 1 0,0 0 0,-1-1 0,1 1 0,0 0 0,0 0 0,-1 0 0,1 0 0,0 0 0,0 0 0,-1 0 0,1 0 0,0 0 0,0 0 0,-1 0 0,1 0 0,0 0 0,-1 0 0,1 1 0,0-1 0,0 0 0,-1 1 0,1-1 0,1 1 0,5 3 0,1-1 0,-1 1 0,9 7 0,-11-8 0,197 140 0,-196-137-47,0-1-1,0 1 0,-1 0 1,0 1-1,0-1 1,-1 1-1,0 0 1,0 0-1,-1 1 0,0-1 1,0 1-1,0 0 1,1 11-1,1-5-651,2 7-6127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22.0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310 1 24575,'-3'0'0,"0"0"0,-1 1 0,1 0 0,0-1 0,0 1 0,0 0 0,0 1 0,0-1 0,0 0 0,0 1 0,1 0 0,-1-1 0,0 1 0,-3 4 0,-32 36 0,21-21 0,-3 1 0,3-5 0,-15 23 0,27-34 0,1 1 0,0 0 0,1 0 0,-1 0 0,1 0 0,1 0 0,-4 14 0,-4 30 0,-1 0 0,-35 91 0,11-46 0,34-94 11,0 0-1,0-1 1,1 1-1,-1 0 1,1 1-1,0-1 1,-1 0-1,1 0 1,0 0-1,1 2 1,-1-3-48,0-1 0,0 1 0,1-1-1,-1 1 1,0-1 0,1 1 0,-1-1 0,0 0 0,1 1 0,-1-1 0,0 0 0,1 1 0,-1-1 0,1 0 0,-1 1 0,1-1 0,-1 0 0,1 0 0,-1 1 0,1-1 0,-1 0 0,1 0 0,-1 0 0,1 0 0,-1 0 0,1 0 0,0 0 0,-1 0 0,1 0 0,-1 0 0,1 0 0,-1 0 0,1 0 0,-1 0 0,1-1 0,-1 1 0,1 0 0,-1 0 0,2-1 0,15-6-6789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23.9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24575,'22'0'0,"-9"0"0,0-1 0,-1 2 0,1 0 0,0 1 0,15 3 0,-25-4 0,1 1 0,0-1 0,-1 1 0,1 0 0,-1 0 0,1 0 0,-1 0 0,0 1 0,0 0 0,0-1 0,0 1 0,-1 0 0,1 0 0,-1 0 0,1 1 0,-1-1 0,0 1 0,-1-1 0,1 1 0,0 0 0,0 3 0,2 9 0,-1 0 0,-1 0 0,0 0 0,-1 0 0,-1 0 0,0 1 0,-4 20 0,3-32 0,0-1 0,0 1 0,0-1 0,-1 1 0,1-1 0,-1 1 0,0-1 0,-1 0 0,1 0 0,-1 0 0,1 0 0,-1 0 0,-1-1 0,1 0 0,0 1 0,-1-1 0,1 0 0,-1 0 0,0-1 0,0 1 0,0-1 0,-1 0 0,-5 2 0,48-2 0,82-4-1365,-92 2-5461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29.2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24575,'0'4'0,"5"6"0,1 6 0,4 0 0,0 6 0,-2 4 0,3 1 0,3 5 0,4 2 0,-1-1 0,-3-1 0,-1-7 0,3-3 0,3-5 0,-2-1 0,5-8 0,-2-9 0,-3-5-8191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51.6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24575,'3'0'0,"1"3"0,0 8 0,-1 7 0,-1 4 0,-1 4 0,3-1 0,0-1 0,0 1 0,-1-3 0,0 0 0,-2-2 0,3-4 0,0-2 0,0 0 0,-1-3-8191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30.2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1 24575,'0'13'0,"1"8"0,-2 1 0,0-1 0,-7 32 0,-7 23 0,3 0 0,3 1 0,1 106 0,9-132 0,-14 315 0,9-336-73,1-9-358,0 0 1,2 23-1,1-51-6395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32.3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 24575,'5'0'0,"1"-1"0,-1-1 0,1 1 0,-1-1 0,0 0 0,0 0 0,8-5 0,16-6 0,-17 9 0,0 1 0,0 0 0,1 0 0,21-1 0,-31 4 0,-1 0 0,1 0 0,0 0 0,0 0 0,-1 1 0,1-1 0,0 1 0,-1 0 0,1-1 0,0 1 0,-1 1 0,1-1 0,-1 0 0,1 1 0,-1-1 0,0 1 0,0-1 0,0 1 0,0 0 0,0 0 0,0 0 0,0 0 0,0 1 0,-1-1 0,1 0 0,-1 1 0,2 4 0,0-1 0,-1 1 0,0-1 0,0 1 0,-1 0 0,0-1 0,0 1 0,-1 0 0,0 0 0,0 0 0,0 0 0,-1-1 0,0 1 0,0 0 0,-1 0 0,0-1 0,-4 12 0,1-9 0,0 0 0,0-1 0,0 0 0,-1 0 0,0-1 0,-1 0 0,0 0 0,0 0 0,0-1 0,-1 0 0,-10 6 0,-7 1 0,22-12 0,16-8 0,10-5 0,0 1 0,1 2 0,0 0 0,1 1 0,27-4 0,-47 11 0,-1 0 0,1 1 0,-1-1 0,1 1 0,0 0 0,-1 1 0,1-1 0,-1 1 0,1 0 0,0 0 0,5 2 0,-8-2 0,0 0 0,0 1 0,0-1 0,0 1 0,0-1 0,0 1 0,-1 0 0,1 0 0,0 0 0,-1 0 0,0 0 0,1 0 0,-1 0 0,0 0 0,0 0 0,0 1 0,0-1 0,-1 0 0,1 1 0,-1-1 0,1 1 0,-1-1 0,0 5 0,1 6 11,-1-1 0,-1 1 0,0-1 0,-1 1 0,0-1 0,-1 1-1,0-1 1,-1 0 0,0 0 0,-10 18 0,10-23-89,1-1 0,-2 1 0,1 0-1,-1-1 1,0 0 0,0 0 0,-1-1 0,1 0 0,-1 0-1,-1 0 1,1 0 0,-1-1 0,1 0 0,-1 0 0,0-1-1,-1 0 1,1 0 0,-11 2 0,-5-2-6748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33.9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 24575,'4'0'0,"11"0"0,10 0 0,11 0 0,8 0 0,4 0 0,0 0 0,-1 0 0,5 0 0,-1 0 0,3 0 0,1 0 0,-8-4 0,-9-2 0,-10 1-8191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35.7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167 102 24575,'3'-1'0,"0"1"0,0-1 0,-1 0 0,1 0 0,0 0 0,0 0 0,0-1 0,-1 1 0,1-1 0,-1 0 0,4-2 0,9-6 0,2 1 0,0 1 0,0 1 0,0 1 0,36-9 0,-52 15 0,27-8 0,-27 8 0,-1 0 0,1 0 0,-1 0 0,1 0 0,-1 0 0,0-1 0,1 1 0,-1 0 0,1 0 0,-1 0 0,0-1 0,1 1 0,-1 0 0,1 0 0,-1-1 0,0 1 0,1 0 0,-1-1 0,0 1 0,1 0 0,-1-1 0,0 1 0,0-1 0,0 1 0,1 0 0,-1-1 0,0 1 0,0-1 0,0 1 0,0-1 0,0 1 0,0-1 0,1 1 0,-1 0 0,0-1 0,0 1 0,-1-1 0,1 1 0,0-1 0,0 1 0,0-1 0,0 1 0,0-1 0,0 1 0,-1 0 0,1-1 0,0 1 0,0-1 0,-1 1 0,1 0 0,0-1 0,0 1 0,-1 0 0,0-1 0,1 1 0,-1-1 0,1 1 0,-1 0 0,1-1 0,-1 1 0,1 0 0,-1 0 0,0 0 0,1 0 0,-1 0 0,1-1 0,-1 1 0,0 0 0,1 0 0,-1 0 0,1 0 0,-1 1 0,0-1 0,1 0 0,-1 0 0,1 0 0,-1 0 0,1 1 0,-1-1 0,0 0 0,1 0 0,-1 1 0,1-1 0,-1 1 0,1-1 0,0 0 0,-1 1 0,1-1 0,-1 1 0,1-1 0,0 1 0,-1-1 0,1 1 0,-1 0 0,-12 23 0,4-2 0,-7 36 0,10-35 0,-13 35 0,16-52 0,-1 1 0,1 0 0,-1-1 0,0 1 0,-1-1 0,1 0 0,-1-1 0,0 1 0,-7 5 0,0 2 0,12-12 0,0-1 0,0 0 0,0 0 0,0 1 0,0-1 0,0 0 0,0 0 0,0 1 0,0-1 0,0 0 0,0 0 0,0 0 0,0 1 0,0-1 0,0 0 0,0 0 0,0 1 0,0-1 0,0 0 0,1 0 0,-1 0 0,0 1 0,0-1 0,0 0 0,0 0 0,0 0 0,1 0 0,-1 1 0,0-1 0,0 0 0,0 0 0,1 0 0,-1 0 0,0 0 0,1 1 0,2-1 0,1 1 0,0 0 0,0-1 0,0 1 0,0-1 0,4-1 0,-3 1 0,71 2 0,-67-1 0,-1 0 0,0 1 0,0 0 0,0 0 0,0 0 0,0 1 0,8 4 0,-13-5 0,0 0 0,-1 0 0,1 1 0,0-1 0,-1 1 0,0-1 0,1 1 0,-1 0 0,0 0 0,-1 0 0,1 0 0,0 0 0,-1 0 0,0 0 0,1 1 0,-1-1 0,-1 0 0,1 1 0,0-1 0,-1 1 0,0-1 0,1 1 0,-2-1 0,1 1 0,0-1 0,-1 1 0,0 3 0,-1 2 0,0 0 0,0 0 0,-1-1 0,0 1 0,-1-1 0,0 0 0,0 0 0,-1 0 0,-7 10 0,6-11 0,0 0 0,0-1 0,0 0 0,-1 0 0,0-1 0,0 0 0,-1 0 0,1 0 0,-1-1 0,0 0 0,0-1 0,-1 1 0,1-2 0,-1 1 0,1-1 0,-1-1 0,0 1 0,0-1 0,-9-1 0,-71 11 0,66-7 0,0 0 0,0-2 0,-31-1 0,33-5-1365,5-1-5461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37.8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24575,'4'8'0,"6"8"0,6 10 0,0 4 0,2 2 0,-3 5 0,-3-1 0,0-5 0,-2-5 0,3-6 0,2-7 0,3-9 0,4-15 0,-3-5-8191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38.7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348 0 24575,'-4'1'0,"0"0"0,0 0 0,0 0 0,1 0 0,-1 1 0,0-1 0,1 1 0,-1 0 0,1 0 0,-1 0 0,1 0 0,0 1 0,-5 4 0,-1 2 0,0 0 0,-15 20 0,17-17 0,0 1 0,1-1 0,0 1 0,-4 16 0,4-11 0,-14 27 0,17-40 0,0 0 0,-1 0 0,1 0 0,-1-1 0,0 1 0,0-1 0,0 0 0,0 0 0,-8 5 0,-12 7-341,1 1 0,0 1-1,-36 38 1,45-39-6485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39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24575,'3'5'0,"-1"-1"0,1 0 0,1 0 0,-1 0 0,0 0 0,1 0 0,0-1 0,0 1 0,8 4 0,46 25 0,-8-6 0,-41-19 0,-1-1 0,1 1 0,-1 0 0,-1 0 0,0 1 0,9 13 0,5 7 0,-17-24 14,0 0-1,1 0 0,0 0 0,0-1 1,0 1-1,1-1 0,-1-1 1,7 4-1,-10-6-58,0 0 0,-1 0 0,1 0 0,0-1 0,0 1 0,-1-1 0,1 1 0,0-1 0,0 0 0,0 0 0,0 0 0,-1 0 0,1 0 0,0 0 0,0 0 0,0-1 0,0 1 0,-1 0 0,1-1 0,0 0 0,0 1 0,-1-1 0,1 0 0,-1 0 0,1 0 0,0 0 0,-1 0 0,0 0 0,1-1 0,-1 1 0,0 0 0,2-3 0,8-13-6781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42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36 24575,'7'-1'0,"-1"-1"0,0 1 0,0-1 0,1 0 0,-1 0 0,11-6 0,-11 5 0,0 0 0,0 1 0,0-1 0,1 1 0,-1 1 0,12-3 0,-16 4 0,0 0 0,-1 1 0,1-1 0,0 0 0,-1 1 0,1-1 0,0 1 0,-1-1 0,1 1 0,0 0 0,-1 0 0,1 0 0,-1 0 0,0 0 0,1 0 0,-1 0 0,0 0 0,1 0 0,-1 1 0,0-1 0,0 0 0,0 1 0,0-1 0,0 1 0,-1-1 0,1 1 0,0 0 0,-1-1 0,1 1 0,0 2 0,1 4 0,-1 1 0,1-1 0,-1 0 0,-1 1 0,1-1 0,-2 1 0,-1 14 0,0 22 0,2-43 0,1 0 0,-1-1 0,1 1 0,-1 0 0,1-1 0,-1 1 0,1-1 0,0 1 0,0-1 0,0 1 0,0-1 0,0 0 0,0 1 0,0-1 0,0 0 0,0 0 0,1 0 0,-1 0 0,1 0 0,-1 0 0,0 0 0,1 0 0,-1-1 0,1 1 0,0-1 0,2 2 0,-1-2 0,-1 2 0,1-1 0,-1 0 0,1 0 0,-1 1 0,0-1 0,0 1 0,1 0 0,-1 0 0,3 3 0,-3-1 0,1 0 0,-1 0 0,0 0 0,0 1 0,-1-1 0,1 0 0,-1 1 0,0-1 0,0 1 0,0 0 0,-1-1 0,0 1 0,0 0 0,0-1 0,0 1 0,-1-1 0,0 1 0,0 0 0,-3 8 0,2-7 0,0 0 0,-1 0 0,0 0 0,-1-1 0,1 1 0,-1-1 0,0 0 0,-1 0 0,1 0 0,-1 0 0,0-1 0,0 0 0,-9 6 0,-51 24-1365,36-22-5461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43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24575,'4'2'0,"-1"-1"0,1 1 0,0 0 0,-1 0 0,1 0 0,-1 1 0,0-1 0,1 1 0,-1 0 0,0 0 0,3 5 0,-1-4 0,23 28 0,31 42 0,-32-37 0,-12-16 0,-1 1 0,-1 1 0,-1 1 0,0-1 0,-3 2 0,0 0 0,-1 0 0,6 34 0,-8-37 0,0-1 0,1-1 0,18 37 0,-17-47-43,-3-12 150,1-20-1536,-4-5-5397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43.7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175 0 24575,'-5'113'0,"-34"188"0,17-158 0,-14 69 0,-13 110 0,49-311 0,-8 51 0,8-62 0,0 1 0,-1-1 0,1 1 0,0-1 0,0 1 0,0-1 0,0 1 0,0-1 0,0 1 0,-1-1 0,1 1 0,0-1 0,0 1 0,-1-1 0,1 1 0,0-1 0,-1 0 0,1 1 0,0-1 0,-1 0 0,1 1 0,-1-1 0,0 1 0,-4-15 0,3-10-455,1 0 0,2-33 0,3-13-6371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53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254 1 24575,'-9'0'0,"0"0"0,0 0 0,0 1 0,0 1 0,0-1 0,1 1 0,-1 1 0,0 0 0,-14 7 0,-1 1 0,16-8 0,0 1 0,0 0 0,0 0 0,0 1 0,-9 8 0,10-7 0,0 1 0,1 1 0,0-1 0,0 1 0,1 0 0,0 0 0,1 0 0,-1 1 0,1 0 0,1-1 0,-4 16 0,6-20 0,0 0 0,0 1 0,0-1 0,1 0 0,0 0 0,0 1 0,0-1 0,0 0 0,0 0 0,1 0 0,0 1 0,0-1 0,0 0 0,1 0 0,-1 0 0,1 0 0,0 0 0,0-1 0,0 1 0,0-1 0,1 1 0,0-1 0,0 0 0,0 0 0,0 0 0,0 0 0,0 0 0,4 2 0,1 0 0,0-1 0,0 0 0,0 0 0,0 0 0,1-1 0,0-1 0,-1 1 0,1-1 0,17 1 0,-22-3 0,-1 0 0,1 0 0,0 0 0,-1-1 0,1 0 0,-1 1 0,1-1 0,-1-1 0,1 1 0,-1 0 0,0-1 0,0 0 0,0 1 0,0-1 0,0-1 0,0 1 0,0 0 0,0-1 0,-1 1 0,1-1 0,-1 0 0,0 0 0,0 0 0,0 0 0,0 0 0,-1 0 0,3-6 0,-1-2 0,0 0 0,-1-1 0,0 1 0,-1-1 0,0 1 0,-1-1 0,-1 1 0,-2-20 0,2 12 0,0-34 0,4 42 0,1 14 0,3 17 0,-1 34 0,7 41 0,-12-93-40,-1 0 0,1 0 0,0 0 0,-1 0-1,1 0 1,0 0 0,0 0 0,0 0 0,0 0 0,0 0 0,1-1-1,-1 1 1,1 0 0,-1-1 0,1 1 0,-1-1 0,1 0-1,0 1 1,0-1 0,0 0 0,0 0 0,0 0 0,0 0 0,0 0-1,0-1 1,0 1 0,0-1 0,0 1 0,0-1 0,0 0-1,1 0 1,-1 0 0,2 0 0,11 0-6786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45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1 207 24575,'0'-12'0,"1"0"0,0 0 0,1 1 0,0-1 0,1 0 0,0 1 0,1-1 0,0 1 0,0 0 0,8-11 0,-9 17 0,0 0 0,0 0 0,1 1 0,-1-1 0,1 1 0,0 0 0,0 0 0,1 0 0,-1 1 0,1 0 0,0-1 0,0 2 0,0-1 0,0 1 0,1-1 0,-1 1 0,0 1 0,1-1 0,0 1 0,-1 0 0,1 0 0,0 1 0,5-1 0,-7 2 0,-1-1 0,0 1 0,0 0 0,-1 0 0,1 0 0,0 0 0,0 0 0,0 1 0,-1-1 0,1 1 0,0-1 0,-1 1 0,0 0 0,1 0 0,-1 0 0,0 1 0,0-1 0,0 0 0,0 1 0,-1 0 0,1-1 0,-1 1 0,1 0 0,-1 0 0,0-1 0,1 6 0,3 6 0,-2 1 0,0-1 0,0 1 0,0 17 0,-3-12 0,0-1 0,-2 1 0,0 0 0,-7 23 0,-2 30 0,9-59 0,1 0 0,-2 0 0,0 0 0,-7 20 0,9-32 0,0 0 0,0 0 0,1 0 0,-1 0 0,1 0 0,-1 0 0,1 0 0,0 0 0,-1 0 0,1 1 0,1 2 0,-1-4 0,1 0 0,-1 0 0,1 0 0,-1-1 0,1 1 0,-1 0 0,1-1 0,0 1 0,-1 0 0,1-1 0,0 1 0,-1-1 0,1 1 0,0-1 0,0 1 0,0-1 0,0 0 0,-1 1 0,1-1 0,0 0 0,0 0 0,0 1 0,0-1 0,0 0 0,0 0 0,0 0 0,1 0 0,18 1-227,0 0-1,0-2 1,0 0-1,0-1 1,26-6-1,-28 1-6598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47.6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0 24575,'-2'0'0,"1"1"0,0-1 0,0 1 0,0-1 0,0 1 0,0-1 0,0 1 0,1 0 0,-1-1 0,0 1 0,0 0 0,0 0 0,0-1 0,1 1 0,-1 0 0,0 0 0,1 0 0,-1 0 0,1 0 0,-1 0 0,1 0 0,0 0 0,-1 0 0,1 0 0,0 0 0,0 0 0,-1 1 0,1 0 0,-3 36 0,5-11 0,1 1 0,1-1 0,2 0 0,14 41 0,-9-29 0,27 104 0,76 237 0,-100-337 0,-1 1 0,-3 0 0,-1 0 0,-3 1 0,-1 0 0,-3 84 0,-5 342-1365,3-447-5461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49.0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0 24575,'-5'4'0,"1"0"0,0 0 0,1 1 0,-1-1 0,1 1 0,0-1 0,0 1 0,0 0 0,0 0 0,1 1 0,0-1 0,-2 9 0,-1 13 0,1 0 0,0 54 0,-3 17 0,-4 30 0,6 205 0,7-181 0,-2 470 0,-1-622 0,1 1 0,0 0 0,0-1 0,0 1 0,0 0 0,0 0 0,0-1 0,0 1 0,0 0 0,0 0 0,0-1 0,0 1 0,0 0 0,0-1 0,1 1 0,-1 0 0,0-1 0,1 1 0,-1 0 0,0-1 0,1 1 0,-1-1 0,1 1 0,0 1 0,1-3 0,-1 0 0,0 0 0,1 0 0,-1 1 0,0-1 0,0 0 0,0-1 0,1 1 0,-1 0 0,0 0 0,0 0 0,1-3 0,22-28-1365,3-6-5461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51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1 301 24575,'0'-1'0,"-1"-29"0,2 1 0,1-1 0,11-54 0,-11 77 0,-1 1 0,1-1 0,1 0 0,-1 0 0,1 1 0,1 0 0,-1 0 0,1 0 0,0 0 0,0 0 0,1 1 0,-1-1 0,1 1 0,1 0 0,-1 1 0,1-1 0,-1 1 0,1 0 0,0 1 0,1-1 0,-1 1 0,8-2 0,-13 4 0,1 1 0,0-1 0,0 1 0,0-1 0,0 1 0,0 0 0,0 0 0,0 0 0,0 0 0,0 0 0,0 0 0,0 1 0,0-1 0,-1 1 0,1-1 0,0 1 0,0 0 0,0-1 0,0 1 0,-1 0 0,1 0 0,0 0 0,-1 1 0,1-1 0,-1 0 0,0 1 0,1-1 0,-1 1 0,0-1 0,2 4 0,2 4 0,0 0 0,-1 0 0,-1 0 0,6 20 0,-4-10 0,-1-8 0,-1 0 0,0 1 0,-1-1 0,0 1 0,-1-1 0,0 1 0,-1 0 0,-1-1 0,1 1 0,-2-1 0,0 1 0,0-1 0,-1 1 0,-4 11 0,-7 11 0,-30 57 0,31-66 0,8-17 0,0 0 0,-1 0 0,-11 11 0,11-12 0,-1 1 0,2 0 0,-6 8 0,10-15 0,0 0 0,1 0 0,-1 0 0,1 0 0,0 0 0,-1 0 0,1 0 0,0 0 0,0 0 0,-1 0 0,1 0 0,0 0 0,0 0 0,0 0 0,0 0 0,0 0 0,1 0 0,-1 0 0,0 0 0,0 0 0,1 0 0,-1 0 0,0 0 0,1 0 0,0 1 0,1 0 0,-1 0 0,1-1 0,0 1 0,0 0 0,-1-1 0,1 0 0,0 1 0,1-1 0,-1 0 0,0 0 0,2 1 0,9 2 0,0-1 0,-1 0 0,18 1 0,-25-3 0,117 17-1365,-90-14-5461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54.3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0 24575,'-4'0'0,"2"0"0,7 0 0,6 0 0,11 0 0,5 0 0,3 0 0,0 0 0,0 0 0,-1 0 0,-1 0 0,-1 0 0,-1 0 0,0 0 0,0 0 0,-5 0-8191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55.7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1 24575,'-1'0'0,"0"0"0,0 0 0,0 0 0,0 1 0,1-1 0,-1 1 0,0-1 0,0 1 0,0-1 0,1 1 0,-1-1 0,0 1 0,0-1 0,1 1 0,-1 0 0,1 0 0,-1-1 0,0 1 0,1 0 0,-1 0 0,1 0 0,0-1 0,-1 1 0,1 0 0,0 0 0,0 0 0,-1 1 0,-4 29 0,4-30 0,-10 84 0,-6 62 0,17-146 0,0 0 0,0 0 0,0 0 0,0-1 0,0 1 0,0 0 0,0 0 0,0 0 0,1 0 0,-1 0 0,0-1 0,0 1 0,1 0 0,-1 0 0,1 0 0,0 0 0,-1-1 0,0 1 0,1-1 0,-1 0 0,0 0 0,1 0 0,-1 0 0,0 0 0,1 0 0,-1 0 0,0 0 0,1 0 0,-1 0 0,1 0 0,-1 0 0,0 0 0,1 0 0,-1 0 0,0 0 0,1 0 0,-1 0 0,0 0 0,1 0 0,-1-1 0,0 1 0,1 0 0,-1-1 0,27-23 0,-15 11 0,-5 7 0,24-21 0,43-29 0,-66 50 0,1 1 0,0 0 0,0 0 0,1 0 0,-1 2 0,1-1 0,0 1 0,0 0 0,0 1 0,17-2 0,-25 5 0,1-1 0,-1 0 0,0 0 0,0 1 0,0-1 0,0 1 0,0 0 0,0 0 0,0 0 0,0 0 0,0 0 0,0 0 0,-1 0 0,1 0 0,0 1 0,-1-1 0,1 1 0,-1-1 0,1 1 0,-1 0 0,0-1 0,0 1 0,0 0 0,0 0 0,0 0 0,0 0 0,0 0 0,-1 0 0,1 0 0,0 4 0,1 7 0,0 0 0,0-1 0,-2 25 0,0-32 0,0 48 0,1-12 0,-2 0 0,-1 0 0,-12 59 0,12-93 0,0 0 0,0 0 0,0 0 0,-1 0 0,0-1 0,-1 1 0,1-1 0,-1 0 0,0 0 0,-1 0 0,-9 9 0,9-11 0,0 0 0,0 0 0,0-1 0,-1 0 0,1 0 0,-1-1 0,0 1 0,0-1 0,0-1 0,0 1 0,0-1 0,0 0 0,0 0 0,-8 0 0,13-1-19,-16 1 66,0-1 0,-30-4 0,43 4-129,0-1-1,0 0 1,0 0-1,1 0 0,-1 0 1,0 0-1,1-1 0,-1 0 1,1 0-1,-1 0 0,1 0 1,0 0-1,0-1 1,0 0-1,0 1 0,0-1 1,-4-6-1,-1-6-6743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58.1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390 0 24575,'-21'2'0,"0"0"0,1 1 0,-34 11 0,36-10 0,3 0 0,6-3 0,1 1 0,0 0 0,-1 0 0,1 1 0,0 0 0,0 1 0,1 0 0,-1 0 0,1 0 0,0 1 0,0 0 0,-10 10 0,-27 26 0,30-29 0,-22 25 0,31-31 0,1 1 0,0 0 0,0 0 0,1 1 0,0-1 0,0 1 0,1 0 0,0-1 0,0 1 0,1 0 0,0 0 0,0 0 0,1 0 0,0 0 0,0 0 0,1 0 0,0 0 0,3 10 0,-2-13 0,1-1 0,-1 0 0,1 0 0,0 0 0,1 0 0,-1 0 0,1 0 0,0-1 0,-1 0 0,1 0 0,1 0 0,-1 0 0,0-1 0,1 1 0,4 1 0,4 1 0,-1 0 0,1-1 0,0 0 0,20 2 0,-26-5 0,9 2 0,1-2 0,31 0 0,-44-1 0,0 0 0,0 0 0,-1-1 0,1 0 0,0 0 0,-1 0 0,1 0 0,0 0 0,-1-1 0,1 0 0,-1 1 0,0-1 0,0-1 0,0 1 0,0 0 0,0-1 0,0 1 0,3-6 0,1-2 0,-2-1 0,1 0 0,-2 0 0,1-1 0,-2 1 0,1-1 0,2-19 0,8-28 0,-14 59 0,1-1 0,-1 1 0,0 0 0,0-1 0,0 1 0,0-1 0,0 1 0,1 0 0,-1-1 0,0 1 0,0 0 0,1-1 0,-1 1 0,0 0 0,0-1 0,1 1 0,-1 0 0,0-1 0,1 1 0,-1 0 0,0 0 0,1 0 0,-1-1 0,1 1 0,-1 0 0,0 0 0,1 0 0,-1 0 0,1 0 0,-1 0 0,1 0 0,-1 0 0,0 0 0,1 0 0,-1 0 0,1 0 0,15 11 0,9 23 0,-16-17 0,9 32 0,-13-35 0,-1 0 0,2-1 0,0 0 0,13 20 0,-16-30 0,-1 0 0,1 0 0,1 0 0,-1-1 0,0 1 0,1-1 0,-1 0 0,1 0 0,0 0 0,0-1 0,0 1 0,0-1 0,0 0 0,0 0 0,0 0 0,0 0 0,0-1 0,0 0 0,0 0 0,1 0 0,3-1 0,-2 1 0,0-1 0,0 0 0,-1 0 0,1-1 0,0 1 0,-1-1 0,1 0 0,-1-1 0,0 1 0,0-1 0,0 0 0,0 0 0,0-1 0,7-7 0,7-16-1365,-5-3-5461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9:59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1 178 24575,'0'5'0,"2"-10"0,1-12 0,-2 9 0,0 0 0,0 0 0,1 0 0,1 0 0,-1 0 0,1 1 0,0-1 0,1 1 0,0-1 0,0 1 0,1 0 0,6-8 0,-7 10 0,0 1 0,0 0 0,0-1 0,1 2 0,0-1 0,0 0 0,-1 1 0,2 0 0,-1 0 0,0 0 0,1 1 0,-1 0 0,1 0 0,0 0 0,0 1 0,-1 0 0,13-1 0,-16 2 0,0 0 0,1 1 0,-1-1 0,0 1 0,0 0 0,0-1 0,1 1 0,-1 0 0,0 0 0,0 1 0,0-1 0,0 0 0,-1 1 0,1-1 0,0 1 0,-1-1 0,1 1 0,0 0 0,-1 0 0,0 0 0,0 0 0,1 0 0,-1 0 0,0 0 0,-1 0 0,1 0 0,0 0 0,0 1 0,0 2 0,2 8 0,-1 1 0,0-1 0,0 22 0,-1-33 0,5 67 0,-3-37 0,0 49 0,-3-71 0,-1 0 0,-1 0 0,1-1 0,-1 1 0,-1-1 0,0 1 0,0-1 0,-1 0 0,-6 12 0,3-11 0,3-4 0,-1 0 0,2 0 0,-1 1 0,-3 7 0,7-13 0,-1 0 0,1-1 0,0 1 0,0 0 0,-1-1 0,1 1 0,0 0 0,0 0 0,0-1 0,0 1 0,0 0 0,0 0 0,0-1 0,0 1 0,0 0 0,0 0 0,0-1 0,0 1 0,1 0 0,-1-1 0,0 1 0,1 0 0,-1-1 0,0 1 0,1 0 0,-1-1 0,1 1 0,-1-1 0,1 1 0,-1 0 0,1-1 0,-1 1 0,1-1 0,-1 0 0,1 1 0,0-1 0,-1 0 0,1 1 0,0-1 0,0 0 0,-1 1 0,1-1 0,0 0 0,-1 0 0,1 0 0,0 0 0,0 0 0,-1 0 0,2 0 0,5 0-92,0-1-1,0 0 1,0 0-1,-1-1 1,1 0-1,-1 0 1,1 0 0,-1-1-1,0 0 1,10-7-1,-12 9-255,14-9-6478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00.4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 24575,'5'0'0,"9"0"0,8 0 0,17 0 0,6 0 0,4 0 0,-1 0 0,-5 0 0,-6 0 0,-4 0 0,-8-4 0,-8-1-8191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01.3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0 24575,'-2'49'0,"-9"51"0,-2 25 0,-3 39 0,15-159 0,1-1 0,0 1 0,0 0 0,0 0 0,1 0 0,0-1 0,0 1 0,3 8 0,-4-12 0,1 1 0,0-1 0,0 1 0,0-1 0,0 1 0,0-1 0,0 1 0,1-1 0,-1 0 0,0 0 0,1 0 0,-1 0 0,1 0 0,-1 0 0,1 0 0,0 0 0,-1-1 0,1 1 0,0 0 0,-1-1 0,1 0 0,0 1 0,0-1 0,-1 0 0,1 0 0,2 0 0,12 0 14,-1-1-1,1-1 0,-1-1 0,0 0 1,0 0-1,0-2 0,-1 0 1,18-9-1,-25 11-96,0 0 1,0-1-1,0 0 1,-1-1-1,1 1 1,-1-1-1,0 0 1,-1-1-1,1 1 1,-1-1-1,0 0 1,0-1-1,-1 1 1,0-1-1,0 0 1,-1 0-1,6-15 1,-5-2-6744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54.1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24575,'0'6'0,"0"9"0,0 7 0,3 6 0,1 2 0,0 1 0,-1-1 0,-1-2 0,0-1 0,-1 8 0,-1 4 0,0-2 0,0-3 0,3-8 0,0-12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01.9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0 24575,'1'162'0,"-2"181"0,-6-256-682,-28 139-1,29-199-6143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04.9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0 24575,'-1'15'0,"-1"0"0,-6 29 0,-2 12 0,3 341 0,8-249 0,-1-145 0,0 0 0,0 0 0,1 0 0,-1 0 0,0-1 0,1 1 0,1 5 0,-2-8 0,0 0 0,0 0 0,0 0 0,1 1 0,-1-1 0,0 0 0,0 0 0,0 0 0,0 0 0,0 0 0,0 0 0,1 1 0,-1-1 0,0 0 0,0 0 0,0 0 0,0 0 0,1 0 0,-1 0 0,0 0 0,0 0 0,0 0 0,0 0 0,1 0 0,-1 0 0,0 0 0,0 0 0,0 0 0,1 0 0,-1 0 0,0 0 0,0 0 0,0 0 0,0 0 0,1 0 0,-1 0 0,0 0 0,0-1 0,0 1 0,11-13 0,92-127 0,-67 94 0,-29 37 0,1 0 0,0 1 0,0 0 0,1 0 0,0 1 0,0 0 0,16-9 0,-21 14 0,2-1 0,-1 1 0,0-1 0,0 1 0,1 1 0,-1-1 0,1 1 0,0 0 0,-1 0 0,1 1 0,0 0 0,0 0 0,-1 0 0,1 0 0,0 1 0,9 3 0,-11-3 0,0 1 0,0 0 0,-1 1 0,0-1 0,1 1 0,-1-1 0,0 1 0,0 0 0,0 0 0,-1 1 0,1-1 0,-1 0 0,0 1 0,1-1 0,-2 1 0,1 0 0,0 0 0,-1 0 0,0 0 0,2 8 0,1 5 0,-1 1 0,-1 0 0,0 25 0,-2-42 0,1 31 0,-2 0 0,-6 43 0,6-66 0,-1 0 0,0 0 0,0 0 0,-1-1 0,-1 1 0,1-1 0,-1 1 0,-1-1 0,0 0 0,0-1 0,0 1 0,-13 12 0,16-18 5,-1 0 0,1 0 0,-1 0 0,1 0 0,-1 0 0,0-1 0,1 1 0,-1-1-1,0 0 1,0 0 0,0 0 0,0 0 0,0-1 0,0 1 0,-7-1 0,2 0-124,-1-1-1,1 0 1,0-1 0,-12-4 0,3 2-729,-2-1-5978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07.6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24575,'7'0'0,"1"0"0,-1 0 0,1 1 0,-1 0 0,13 3 0,-18-3 0,1 0 0,-1 0 0,0 1 0,1-1 0,-1 1 0,0-1 0,0 1 0,0 0 0,0 0 0,0 0 0,0 0 0,-1 0 0,1 0 0,-1 0 0,0 1 0,1-1 0,-1 0 0,0 1 0,1 3 0,1 7 0,0 1 0,-1-1 0,0 1 0,-1 0 0,0 0 0,-2 0 0,-1 20 0,-1 29 0,3-58 0,0-1 0,0 0 0,0 0 0,-1 0 0,1 0 0,-1 0 0,0 0 0,0-1 0,-1 1 0,1 0 0,-1 0 0,0-1 0,-2 5 0,0-4 0,0 1 0,0-1 0,0 0 0,-1 0 0,0 0 0,1-1 0,-1 0 0,-9 5 0,-18 8 0,33-16-21,-1 0 0,0 0-1,0 0 1,0 0 0,0 0-1,1 0 1,-1 0 0,0 0-1,0 0 1,0 0 0,0 0-1,1 0 1,-1 0 0,0 0-1,0 0 1,0 0 0,0 0-1,0 0 1,1 0 0,-1 0-1,0 1 1,0-1 0,0 0-1,0 0 1,0 0 0,1 0-1,-1 0 1,0 0 0,0 0-1,0 1 1,0-1 0,0 0-1,0 0 1,0 0 0,0 0-1,0 1 1,0-1 0,0 0-1,1 0 1,-1 0 0,0 0-1,0 0 1,0 1 0,0-1-1,0 0 1,0 0 0,0 0-1,0 0 1,-1 1 0,1-1-1,0 0 1,0 0 0,0 0-1,0 0 1,0 1 0,0-1-1,0 0 1,0 0 0,0 0-1,0 0 1,0 0 0,-1 0-1,1 1 1,11 0-6805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09.7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 0 24575,'3'2'0,"0"0"0,0 0 0,0 1 0,0-1 0,0 0 0,-1 1 0,1 0 0,-1-1 0,3 6 0,2 1 0,0 0 0,9 18 0,-11-15 0,-1-1 0,0 1 0,-1 0 0,-1 1 0,0-1 0,1 15 0,-3-17 0,0-1 0,0 0 0,0 1 0,-1-1 0,-1 0 0,0 0 0,0 1 0,-7 15 0,8-23 0,1 0 0,-1-1 0,0 1 0,-1 0 0,1 0 0,0-1 0,0 1 0,-1-1 0,1 1 0,-1-1 0,1 0 0,-1 0 0,0 1 0,1-1 0,-1 0 0,0-1 0,0 1 0,0 0 0,0 0 0,0-1 0,0 1 0,0-1 0,0 0 0,0 1 0,0-1 0,0 0 0,0 0 0,0 0 0,0 0 0,0-1 0,-3 0 0,-5-2 0,0 0 0,0-1 0,1 0 0,-18-10 0,22 11 0,1 1-170,1 0-1,0 0 0,0 0 1,0-1-1,0 1 0,0-1 1,-4-6-1,-2-5-6655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10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313 0 24575,'0'0'0,"-1"1"0,0-1 0,0 1 0,1-1 0,-1 1 0,1-1 0,-1 1 0,0-1 0,1 1 0,-1-1 0,1 1 0,0 0 0,-1-1 0,1 1 0,-1 0 0,1 0 0,0-1 0,0 1 0,-1 0 0,1 0 0,0-1 0,0 1 0,0 0 0,0 1 0,-4 27 0,3-23 0,-2 62 0,7 104 0,0-98 0,39 365 0,-40-416 0,9 93 0,-6 0 0,-9 142 0,-1-234 0,0 0 0,-1 0 0,-2-1 0,0 0 0,-2 0 0,-16 31 0,-4 12 0,29-66 0,-3 10 0,-1-1 0,0 0 0,-1 0 0,0 0 0,-7 9 0,10-16 0,0 0 0,0 0 0,0 0 0,0 0 0,-1 0 0,1-1 0,0 1 0,-1-1 0,0 1 0,1-1 0,-1 0 0,0 0 0,0 0 0,1 0 0,-1-1 0,0 1 0,0-1 0,0 0 0,0 0 0,0 0 0,-5 0 0,1-1 9,0-1 1,0 1-1,0-1 0,0 0 0,0-1 1,0 0-1,1 0 0,-1 0 0,1-1 0,0 1 1,0-2-1,-6-4 0,1-2-306,0 0 0,1 0 0,0-1 0,-13-21 0,2-2-6529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12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389 1 24575,'-2'1'0,"0"0"0,0 0 0,0 0 0,0 0 0,1 0 0,-1 1 0,1-1 0,-1 0 0,1 1 0,-1-1 0,1 1 0,0 0 0,-1 0 0,1-1 0,0 1 0,-1 3 0,-1 0 0,-10 21 0,1 0 0,1 1 0,1 0 0,-10 47 0,2-6 0,0-7 0,4-13 0,-33 80 0,34-101 0,2 1 0,1 1 0,1 0 0,-8 43 0,-6 84 0,-26 133 0,45-271 0,-39 197 0,35-164 0,3 1 0,1 64 0,4-103 0,1 0 0,0 0 0,1-1 0,0 1 0,5 14 0,-6-24 0,0 0 0,0 0 0,0 0 0,1-1 0,-1 1 0,1 0 0,0-1 0,-1 1 0,1-1 0,0 0 0,1 0 0,-1 0 0,0 0 0,0 0 0,1 0 0,0 0 0,-1-1 0,1 1 0,0-1 0,-1 0 0,1 0 0,0 0 0,0 0 0,0 0 0,0-1 0,0 1 0,6-1 0,-5 0-68,0-1 0,0 0-1,0 0 1,0 0 0,-1 0 0,1 0-1,0-1 1,-1 0 0,1 0 0,-1 0-1,0 0 1,1 0 0,-1-1 0,0 1-1,0-1 1,-1 0 0,1 0 0,-1 0-1,4-5 1,11-19-6758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0:14.7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1 195 24575,'0'-6'0,"0"-10"0,0 1 0,1 0 0,1 0 0,5-24 0,-6 35 0,0 0 0,1 0 0,-1 0 0,1 0 0,0 1 0,0-1 0,1 1 0,-1-1 0,1 1 0,0 0 0,-1 0 0,2 0 0,-1 0 0,0 0 0,0 1 0,1-1 0,-1 1 0,1 0 0,0 0 0,0 0 0,6-1 0,13-3 0,1 1 0,42-3 0,-56 7 0,-8 1 0,1 0 0,-1-1 0,0 1 0,0 0 0,1 0 0,-1 1 0,0-1 0,0 0 0,0 1 0,0-1 0,1 1 0,-1 0 0,0 0 0,0-1 0,0 1 0,0 1 0,-1-1 0,1 0 0,0 0 0,1 2 0,-1 0 0,0 0 0,0 0 0,0 0 0,-1 0 0,1 1 0,-1-1 0,0 0 0,0 0 0,0 1 0,0-1 0,-1 1 0,1 3 0,2 46 0,-5 95 0,-2-61 0,5-75 0,-1 0 0,-1 0 0,0 0 0,-1 0 0,0 0 0,-1-1 0,0 1 0,-1-1 0,0 1 0,-1-1 0,-7 13 0,5-14 0,3-6 0,1 1 0,0-1 0,0 1 0,0 0 0,-2 6 0,4-10 0,1 0 0,0 0 0,-1 0 0,1 0 0,0 0 0,0 0 0,0 0 0,0 0 0,0-1 0,0 1 0,0 0 0,0 0 0,0 0 0,1 0 0,-1 0 0,0 0 0,1 0 0,-1 0 0,0-1 0,1 1 0,-1 0 0,1 0 0,-1 0 0,1-1 0,0 1 0,-1 0 0,1-1 0,0 1 0,-1 0 0,1-1 0,0 1 0,0-1 0,-1 1 0,1-1 0,0 0 0,0 1 0,1-1 0,7 3 0,1 0 0,-1-1 0,0 0 0,1 0 0,-1-1 0,15-1 0,59-4 0,-76 3-114,-1 0 1,1 0-1,-1-1 0,0 1 0,1-1 1,-1-1-1,0 1 0,0-1 0,0 0 1,-1-1-1,10-6 0,3-6-6712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44.1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1 782 24575,'2'-34'0,"2"0"0,2 0 0,1 0 0,17-52 0,2-8 0,51-197 0,-33 129 0,-41 149 0,-3 19 0,-3 10 0,-7 400 0,10-299 0,1-102 17,1 0 0,0 0-1,1-1 1,1 1 0,10 25-1,5 23-1481,-15-41-5361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45.2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24575,'85'5'0,"149"26"0,-3 1 0,12-24 0,-70-4 0,-140-1-1365,-10 3-5461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45.8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 24575,'-4'0'0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29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 24575,'-3'0'0,"-1"3"0,0 7 0,1 8 0,1 4 0,1 4 0,0 4 0,1 1 0,3 0 0,4-5 0,1-4 0,-1-2 0,-2 4 0,-1 2 0,-2-2 0,3 0 0,-1-3 0,0-3-8191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54.6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 24575,'15'0'0,"8"0"0,4 0 0,3 0 0,-1 0 0,1 0 0,-1 0 0,0 0 0,-2 0 0,-2 0 0,-2 0 0,-3 0 0,0 0 0,-5-3 0,-4-1-8191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46.8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402 1 24575,'3'3'0,"-1"-1"0,0 1 0,0 0 0,0 0 0,0 1 0,-1-1 0,1 0 0,-1 1 0,0-1 0,0 0 0,0 1 0,0 4 0,4 46 0,-5-41 0,1 5 0,-1 0 0,-1 0 0,0 0 0,-2 0 0,0 0 0,0-1 0,-2 1 0,-10 26 0,-12 23 0,-26 58 0,45-109 0,-1 0 0,-1 0 0,0-1 0,-1 0 0,-17 17 0,-67 53 0,78-73 0,1 0 0,-2-1 0,1-1 0,-25 10 0,41-19 0,0 0 0,-1-1 0,1 1 0,0-1 0,-1 0 0,1 1 0,0-1 0,-1 0 0,1 0 0,-1 0 0,1 0 0,-1 0 0,1 0 0,0 0 0,-1 0 0,1-1 0,-1 1 0,1 0 0,-2-2 0,2 2 0,0-1 0,1 0 0,-1 0 0,1 1 0,-1-1 0,1 0 0,-1 0 0,1 0 0,-1 0 0,1 1 0,0-1 0,0 0 0,-1 0 0,1 0 0,0 0 0,0 0 0,0 0 0,0 0 0,0 0 0,0 0 0,0 0 0,0 0 0,1 0 0,-1 0 0,0 1 0,1-1 0,-1 0 0,1-2 0,2-3 0,-1-1 0,1 1 0,0-1 0,1 1 0,0 0 0,0 1 0,0-1 0,0 1 0,1-1 0,0 1 0,0 1 0,1-1 0,-1 1 0,1 0 0,0 0 0,0 0 0,0 1 0,1 0 0,-1 0 0,1 1 0,0 0 0,-1 0 0,1 0 0,14-1 0,9 2 0,0 0 0,-1 2 0,1 1 0,46 9 0,-45-6 0,-20-4-116,34 4 366,-42-5-357,-1 0 0,1 0 0,0-1 0,0 1 0,-1-1 0,1 1 0,0-1-1,-1 0 1,1 0 0,-1 0 0,1 0 0,-1-1 0,4-1 0,4-8-6719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48.0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1 123 24575,'0'-4'0,"4"-7"0,2-5 0,0-4 0,3-3 0,4 2 0,5 4 0,-1 6-8191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49.7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24575,'11'20'0,"1"-1"0,2 0 0,29 33 0,4 2 0,-39-40 0,1-1 0,-2 1 0,0 0 0,-1 1 0,6 20 0,-7-22 0,-1 1 0,2-1 0,-1 0 0,2-1 0,0 1 0,0-1 0,12 14 0,-14-20-87,2 2-96,0 0 1,1-1-1,0 1 1,0-1-1,1-1 0,15 10 1,-5-7-6644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50.7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139 0 24575,'-3'61'0,"-3"0"0,-14 63 0,15-95 0,-81 415 0,82-407 0,1 0 0,3 55 0,-2 25 0,-2-95-1365,-1-5-5461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51.6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24575,'4'0'0,"2"4"0,-1 11 0,-1 6 0,-1 9 0,-1 8 0,-1 7 0,0-1 0,-1 1 0,0 2 0,-1-3 0,1-4 0,0-5 0,0-4 0,0-3 0,0-2 0,-5-5 0,0-7-8191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52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24575,'0'4'0,"4"1"0,6 1 0,10-2 0,11-1 0,3-1 0,2-1 0,-2-1 0,-2 0 0,-7-4 0,-8-6 0,-6-2-8191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54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1 446 24575,'0'0'0,"0"0"0,0 0 0,0 0 0,0 0 0,0 0 0,0 0 0,0 0 0,0 0 0,0 0 0,0 0 0,0-1 0,0 1 0,0 0 0,0 0 0,0 0 0,0 0 0,0 0 0,0 0 0,0 0 0,0 0 0,1 0 0,-1 0 0,0 0 0,0 0 0,0 0 0,0 0 0,0 0 0,0 0 0,0 0 0,0 0 0,0 0 0,0 0 0,1 0 0,-1 0 0,0 0 0,0 0 0,0 0 0,0 0 0,0 0 0,0 0 0,0 0 0,0 0 0,0 0 0,1 0 0,-1 0 0,0 0 0,0 0 0,0 0 0,0 0 0,0 0 0,0 0 0,0 0 0,0 0 0,0 0 0,0 0 0,0 0 0,0 1 0,0-1 0,0 0 0,0 0 0,0 0 0,1 0 0,-1 0 0,0 0 0,0 0 0,0 0 0,0 1 0,9-13 0,8-14 0,92-189 0,-98 186 0,-8 21 0,0-1 0,0 1 0,8-11 0,-6 10 0,0-1 0,0 1 0,-1-1 0,0 0 0,-1 0 0,0 0 0,0 0 0,-1-1 0,-1 1 0,1-12 0,-4 496-1365,2-452-5461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56.0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24575,'2'74'0,"3"0"0,17 79 0,43 140 0,-33-158 0,-21-89 0,3 8 0,-3 1 0,-2 1 0,3 74 0,-1 13 0,1-15 0,-10 97 0,-28 232 0,24-439-124,0 0 0,-1 0 0,-1-1 0,-1 0 0,-1 1 0,0-2-1,-1 1 1,0-1 0,-2 0 0,-19 28 0,18-32-6702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4:57.7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387 1 24575,'-1'0'0,"0"0"0,0 1 0,0-1 0,0 1 0,1-1 0,-1 1 0,0-1 0,0 1 0,1-1 0,-1 1 0,0 0 0,1 0 0,-1-1 0,1 1 0,-1 0 0,1 0 0,-1-1 0,1 1 0,0 0 0,-1 0 0,0 2 0,-7 24 0,6-19 0,-19 59 0,-4 15 0,-37 83 0,26-75 0,3 1 0,-20 96 0,44-155 0,-4 16 0,2 0 0,1 1 0,-2 63 0,-1 43 0,0 37 0,11-147 0,-3-1 0,-12 59 0,-4 29 0,15 124 0,7-201 0,0-41 0,0-1 0,1 1 0,0-1 0,2 0 0,-1 0 0,8 16 0,39 77 0,-8-18 0,-14-11 0,9 23 0,-31-88 0,1 0 0,0 0 0,0-1 0,1 0 0,19 20 0,-26-29 12,1 0-1,0 0 0,0 0 1,0-1-1,0 1 1,1-1-1,-1 0 0,0 1 1,5 0-1,-6-1-59,0-1 1,0 0-1,0 0 0,0 0 0,0 0 1,0 0-1,0 0 0,-1 0 1,1-1-1,0 1 0,0 0 1,0 0-1,0-1 0,0 1 0,0-1 1,-1 1-1,1-1 0,0 1 1,0-1-1,-1 1 0,1-1 0,0 0 1,-1 1-1,1-1 0,0 0 1,-1 1-1,1-1 0,-1 0 0,1 0 1,-1-1-1,11-20-6778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00.0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1 236 24575,'0'-7'0,"0"-1"0,0 1 0,1 0 0,0 0 0,0 0 0,0 1 0,1-1 0,0 0 0,1 0 0,-1 1 0,1 0 0,0-1 0,1 1 0,0 0 0,0 0 0,0 1 0,8-8 0,43-43 0,-47 49 0,0 1 0,0-1 0,1 2 0,0-1 0,14-6 0,-17 10 0,0-1 0,0 2 0,0-1 0,0 1 0,1 0 0,-1 0 0,0 0 0,1 1 0,-1 0 0,13 2 0,-16-1 0,0-1 0,-1 1 0,1 0 0,0 0 0,0 0 0,-1 1 0,1-1 0,-1 1 0,1-1 0,-1 1 0,1 0 0,-1 0 0,0 0 0,0 0 0,0 0 0,0 1 0,0-1 0,-1 0 0,1 1 0,-1 0 0,1-1 0,-1 1 0,0 0 0,0-1 0,0 5 0,2 5 0,-1 0 0,0 0 0,-1 0 0,-1 0 0,0 0 0,0 0 0,-1 1 0,-1-1 0,0 0 0,-1 0 0,0-1 0,-1 1 0,0 0 0,-1-1 0,0 0 0,0 0 0,-2-1 0,1 1 0,-16 17 0,-8 5 0,-1-2 0,-58 45 0,83-71 0,-16 13 0,21-17 0,1-1 0,0 1 0,0-1 0,-1 1 0,1-1 0,0 1 0,0 0 0,0-1 0,0 1 0,-1-1 0,1 1 0,0-1 0,0 1 0,0-1 0,0 1 0,0 0 0,1-1 0,-1 1 0,0-1 0,0 1 0,0-1 0,0 1 0,1-1 0,-1 1 0,0-1 0,0 1 0,1-1 0,-1 1 0,0-1 0,1 1 0,-1-1 0,1 0 0,-1 1 0,1-1 0,-1 1 0,0-1 0,1 0 0,-1 0 0,1 1 0,-1-1 0,1 0 0,0 0 0,-1 0 0,1 1 0,14 7 0,1 0 0,0-1 0,0 0 0,0-1 0,1-1 0,-1-1 0,1 0 0,1-1 0,20 0 0,-15-2-341,0-2 0,0 0-1,43-9 1,-45 5-6485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57.2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1 24575,'-2'24'0,"0"-1"0,-2 1 0,0 0 0,-10 25 0,-3 21 0,17-69 0,0 0 0,0 1 0,-1-1 0,1 0 0,0 0 0,0 1 0,0-1 0,0 0 0,1 0 0,-1 1 0,0-1 0,0 0 0,1 0 0,-1 1 0,1-1 0,-1 0 0,1 0 0,0 0 0,-1 0 0,1 0 0,1 2 0,0-2 0,-1 0 0,1 1 0,0-1 0,0 0 0,0 0 0,0 0 0,0 0 0,0 0 0,1 0 0,-1-1 0,3 1 0,7 1 0,0-1 0,1-1 0,20-1 0,-22 1 0,33-6-1365,-29 1-5461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17.4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24575,'284'0'0,"-280"0"0,-1 0 0,0 0 0,0 0 0,1 1 0,-1-1 0,0 1 0,0 0 0,0 0 0,0 0 0,0 0 0,0 1 0,0-1 0,0 1 0,0 0 0,4 3 0,-5-2 0,1 0 0,-1 0 0,0 0 0,0 0 0,0 0 0,0 1 0,-1-1 0,1 0 0,-1 1 0,0 0 0,0-1 0,0 1 0,0 7 0,1-4 0,-2 0 0,1 0 0,-1 0 0,0 0 0,0 0 0,0 0 0,-1 0 0,-1 0 0,1 0 0,-1-1 0,0 1 0,0 0 0,-1-1 0,0 1 0,0-1 0,-1 0 0,1 0 0,-2 0 0,1-1 0,0 1 0,-1-1 0,0 0 0,0-1 0,0 1 0,-9 5 0,-45 20 0,41-22 0,-32 20 0,49-27 0,-1 0 0,1 0 0,0 0 0,-1 0 0,1 0 0,0 0 0,-1 1 0,1-1 0,0 0 0,0 1 0,0-1 0,0 1 0,1-1 0,-1 1 0,0-1 0,0 1 0,1-1 0,-1 4 0,1-4 0,0 0 0,1 1 0,-1-1 0,1 0 0,-1 0 0,1 0 0,0 0 0,-1 0 0,1 0 0,0 0 0,0-1 0,0 1 0,-1 0 0,1 0 0,0 0 0,0-1 0,0 1 0,0-1 0,0 1 0,1-1 0,-1 1 0,0-1 0,0 1 0,0-1 0,0 0 0,0 0 0,1 0 0,-1 1 0,1-1 0,42 5 0,1-1 0,-1-1 0,62-6 0,-34 0 0,-30 1 0,29 0 0,-63 3 0,-1-1 0,1 1 0,-1 0 0,0 1 0,1 0 0,11 5 0,-16-6 0,-1 0 0,1 0 0,-1 1 0,0 0 0,0-1 0,0 1 0,0 0 0,0 0 0,0 0 0,-1 0 0,1 0 0,-1 0 0,1 0 0,-1 1 0,0-1 0,0 1 0,0-1 0,0 1 0,0-1 0,0 1 0,-1-1 0,1 1 0,-1 0 0,0-1 0,0 1 0,0 0 0,0 0 0,0-1 0,-2 6 0,2-3 0,-2-1 0,1 1 0,0 0 0,-1-1 0,0 1 0,0-1 0,-1 0 0,1 1 0,-1-1 0,0 0 0,0-1 0,0 1 0,0 0 0,-1-1 0,-5 5 0,1-3 6,0-1 1,0 0-1,0-1 0,0 0 0,-1 0 1,1-1-1,-1 0 0,0 0 0,-12 0 0,-11-1-206,-40-3-1,31 0-825,19 2-5800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18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24575,'52'2'0,"99"18"0,-102-12 0,45 4 0,102 1 0,94-15 0,-114 0 0,158 1-1365,-309 1-5461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19.5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24575,'4'0'0,"7"0"0,5 0 0,8 0 0,5 0 0,2 0 0,0 0 0,-5 0-8191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21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106 1 24575,'-1'32'0,"0"-19"0,1 0 0,0 0 0,1 0 0,4 24 0,-4-34 0,0 0 0,0 0 0,0 0 0,0 0 0,1 0 0,-1 0 0,1 0 0,0 0 0,0-1 0,0 1 0,0-1 0,0 1 0,1-1 0,-1 0 0,1 0 0,0 0 0,-1 0 0,1 0 0,0-1 0,0 1 0,0-1 0,0 0 0,6 2 0,3-1 0,-1 0 0,1-1 0,-1 0 0,1-1 0,0-1 0,-1 1 0,1-2 0,-1 0 0,13-3 0,13-2 0,-35 7 0,0-1 0,0 1 0,0 0 0,1-1 0,-1 1 0,0 1 0,0-1 0,0 0 0,0 0 0,0 1 0,0-1 0,0 1 0,0 0 0,0-1 0,0 1 0,0 0 0,0 0 0,0 0 0,0 0 0,-1 1 0,1-1 0,0 1 0,-1-1 0,1 1 0,-1-1 0,0 1 0,0 0 0,1-1 0,-1 1 0,0 0 0,0 0 0,-1 0 0,1 0 0,0 0 0,-1 0 0,1 0 0,-1 0 0,1 0 0,-1 0 0,0 0 0,0 3 0,0 1 0,0-1 0,0 0 0,0 1 0,-1-1 0,0 1 0,0-1 0,0 0 0,-1 0 0,0 0 0,0 0 0,0 0 0,-1 0 0,1 0 0,-1 0 0,-5 6 0,-21 15 0,0-2 0,-60 39 0,3-3 0,80-55 0,-1 0 0,1-1 0,-1 0 0,0-1 0,0 1 0,-1-2 0,-9 4 0,15-5 0,0-1 0,0 1 0,0-1 0,0 1 0,0-1 0,0 0 0,0 0 0,0 0 0,0 0 0,0-1 0,0 1 0,0 0 0,1-1 0,-1 1 0,0-1 0,0 0 0,0 1 0,0-1 0,1 0 0,-1 0 0,0 0 0,1-1 0,-1 1 0,1 0 0,-1 0 0,1-1 0,0 1 0,0-1 0,-1 1 0,1-1 0,0 0 0,0 1 0,1-1 0,-2-2 0,-3-16-1365,2 0-5461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22.7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24575,'10'1'0,"1"1"0,-1 0 0,0 0 0,0 1 0,-1 1 0,1 0 0,-1 0 0,1 0 0,-1 1 0,-1 1 0,1-1 0,-1 2 0,9 7 0,44 52 0,-39-41 0,44 40 0,7-9 0,24 21 0,-58-35-31,-26-26-1303,0-2-5492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23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 0 24575,'-4'5'0,"-6"5"0,-2 5 0,3 6 0,-3 2 0,-3 2 0,-4 1 0,-3 6 0,-6-4 0,1-2 0,2-1 0,4 0 0,2-4 0,4-2 0,4 0 0,5 2 0,2-3-8191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24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 24575,'4'0'0,"10"0"0,8 0 0,3 0 0,7 0 0,3 0 0,-2 0 0,4 0 0,-1 0 0,-6-5 0,-4 0 0,-7-1-8191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26.6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24575,'0'2'0,"0"14"0,0 0 0,0 0 0,2-1 0,0 1 0,1 0 0,7 23 0,-9-36 0,0-1 0,0 1 0,1-1 0,-1 1 0,1-1 0,-1 0 0,1 1 0,0-1 0,0 0 0,0 0 0,0 0 0,1-1 0,-1 1 0,0 0 0,1-1 0,-1 0 0,1 1 0,-1-1 0,1 0 0,0 0 0,3 0 0,6 2 0,0-2 0,0 0 0,23 0 0,-25-2 0,-1 1 0,1 1 0,0 0 0,15 3 0,-23-3 0,0 0 0,0-1 0,0 1 0,0 0 0,0 0 0,-1 0 0,1 1 0,0-1 0,-1 0 0,1 1 0,-1-1 0,1 1 0,-1 0 0,1-1 0,-1 1 0,0 0 0,1 3 0,0-1 0,-1-1 0,0 1 0,0 0 0,0 0 0,0 0 0,-1 0 0,1 1 0,-1 6 0,-1 0 0,-1 0 0,0 0 0,0 0 0,-1-1 0,-8 20 0,9-24-227,-1-1-1,0 0 1,0 0-1,0-1 1,-6 7-1,-5 3-6598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28.3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24575,'0'5'0,"0"9"0,0 8 0,4 8 0,2 8 0,4 2 0,0-2 0,-1-3 0,-3-3 0,3-6 0,-1-9-8191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29.3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24575,'4'0'0,"7"0"0,4 0 0,6 0 0,2 0 0,2 0 0,2 0 0,-1 0 0,1 0 0,0 0 0,-1 0 0,-4 0-8191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57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 24575,'0'400'0,"0"-398"-45,-1-1-1,1 1 1,0 0-1,0-1 1,0 1-1,0-1 1,0 1-1,0 0 1,1-1-1,-1 1 1,0-1-1,1 1 1,0-1-1,-1 1 1,1-1-1,0 0 1,-1 1-1,1-1 1,0 0-1,0 1 1,0-1-1,0 0 1,0 0-1,1 0 0,-1 0 1,0 0-1,0 0 1,1 0-1,1 1 1,17 5-6781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31.6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1 24575,'0'9'0,"0"7"0,-5 9 0,-1 10 0,1 3 0,0-1 0,2-2 0,-3-6 0,-1-5 0,6-7 0,2-9 0,6-7 0,6-3 0,5-6 0,3-2 0,4 2 0,-4-4 0,-4 2-8191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32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 0 24575,'-16'329'0,"9"-258"0,-13 76 0,16-124-1365,1-3-5461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33.3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24575,'5'0'0,"0"5"0,5 5 0,0 5 0,3 5 0,0 4 0,1 5 0,3-1 0,-2-6-8191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34.2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0 24575,'1'0'0,"-1"0"0,1 0 0,-1 1 0,1-1 0,-1 0 0,1 0 0,-1 0 0,1 0 0,-1 1 0,1-1 0,-1 0 0,1 1 0,-1-1 0,1 0 0,-1 1 0,0-1 0,1 0 0,-1 1 0,1-1 0,-1 1 0,0-1 0,0 1 0,1-1 0,-1 1 0,0-1 0,0 1 0,1-1 0,-1 1 0,0 0 0,3 20 0,-3-17 0,2 61 0,-10 95 0,-1-20 0,8-90 0,3 143 0,-1-184 0,1 0 0,0 0 0,1 0 0,0-1 0,1 1 0,6 11 0,-5-10 0,0 0 0,-1 1 0,4 14 0,-5-10-1365,-1-6-5461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35.3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24575,'0'5'0,"4"5"0,7 1 0,4-1 0,1-3-8191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37.6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163 0 24575,'-1'1'0,"-1"1"0,0-1 0,1 1 0,-1-1 0,1 1 0,-1-1 0,1 1 0,0 0 0,0-1 0,0 1 0,0 0 0,0 0 0,0 0 0,0 0 0,1 0 0,-2 3 0,-2 4 0,-20 52 0,17-41 0,-16 31 0,-9-2 0,25-40 0,0 0 0,0 1 0,2 0 0,-1 0 0,1 1 0,0-1 0,-4 17 0,9-22-1365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38.7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24575,'0'4'0,"0"6"0,0 6 0,0 8 0,0 5 0,0 2 0,0 0 0,0 3 0,0 1 0,0-2 0,0-2 0,5-6 0,1-7-8191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39.8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24575,'-1'49'0,"-1"-31"0,2-1 0,0 1 0,1 0 0,0 0 0,6 23 0,-6-37 0,1 0 0,-1 1 0,1-1 0,0 0 0,0 0 0,1 0 0,-1 0 0,1 0 0,0 0 0,0-1 0,0 0 0,1 1 0,-1-1 0,1 0 0,-1-1 0,1 1 0,0 0 0,0-1 0,0 0 0,1 0 0,-1-1 0,5 2 0,-3-1 0,1-1 0,-1 0 0,1-1 0,-1 1 0,1-1 0,-1-1 0,0 1 0,1-1 0,-1 0 0,1-1 0,-1 1 0,0-1 0,0 0 0,0-1 0,8-4 0,-10 4 7,1 0 0,-1-1 0,0 0 0,0 0 0,0 0 1,-1 0-1,1-1 0,-1 1 0,0-1 0,0 0 0,-1 0 0,1 0 0,-1 0 0,0 0 0,-1-1 0,2-7 0,2-9-502,-1 0 0,1-37 0,-4 36-6331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40.2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24575,'-4'0'0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41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24575,'7'1'0,"1"0"0,-1 0 0,1 1 0,-1 0 0,0 1 0,0 0 0,0 0 0,0 0 0,-1 1 0,1 0 0,-1 0 0,0 0 0,0 1 0,-1 0 0,1 1 0,-1-1 0,0 1 0,0 0 0,4 7 0,-3 3 0,0 1 0,0 0 0,-2 0 0,0 1 0,-1-1 0,2 34 0,-1-6 0,13 46 0,48 155 0,-22-99 0,-26-81 0,3-1 0,44 96 0,-61-154 0,0 1 0,0 0 0,-1-1 0,0 1 0,-1 0 0,1 0 0,-2 0 0,1 0 0,-1 0 0,0 1 0,-1-1 0,0 0 0,0 0 0,0 0 0,-6 15 0,-4 6 0,-2-1 0,-30 52 0,0 0 0,33-63 0,0-1 0,-1 0 0,-23 26 0,29-36 0,-15 15-1365,2-5-5461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00.0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182 1 24575,'-20'0'0,"3"-1"0,0 1 0,1 1 0,-1 1 0,-18 3 0,32-4 0,1-1 0,-1 1 0,0 0 0,0 0 0,0 0 0,0 0 0,1 1 0,-1-1 0,0 1 0,1-1 0,-1 1 0,1 0 0,0 0 0,0 0 0,0 0 0,0 1 0,0-1 0,0 0 0,0 1 0,1 0 0,-1-1 0,1 1 0,0 0 0,0 0 0,0-1 0,0 1 0,0 0 0,0 6 0,1-6 0,0 0 0,1-1 0,-1 1 0,1-1 0,0 1 0,-1 0 0,1-1 0,0 1 0,1-1 0,-1 0 0,0 1 0,1-1 0,-1 0 0,1 0 0,0 0 0,-1 0 0,1 0 0,0 0 0,0 0 0,1-1 0,-1 1 0,0-1 0,0 1 0,5 1 0,0 0 0,0 1 0,0-2 0,1 1 0,-1-1 0,1 0 0,-1 0 0,12 0 0,-17-2 0,6 1 0,-1-1 0,1 0 0,-1 0 0,14-3 0,-19 2 0,0 1 0,0-1 0,0 0 0,0 0 0,0 0 0,0 0 0,-1 0 0,1 0 0,0 0 0,0-1 0,-1 1 0,1-1 0,-1 1 0,1-1 0,-1 1 0,0-1 0,0 0 0,0 0 0,0 0 0,2-3 0,-3 5 0,0 0 0,0 0 0,0 0 0,0 0 0,0 1 0,0-1 0,0 0 0,0 0 0,0 0 0,0 0 0,0 0 0,0 0 0,0 0 0,0 0 0,0 0 0,0 0 0,1 0 0,-1 0 0,0 0 0,0 1 0,0-1 0,0 0 0,0 0 0,0 0 0,0 0 0,0 0 0,0 0 0,0 0 0,0 0 0,1 0 0,-1 0 0,0 0 0,0 0 0,0 0 0,0 0 0,0 0 0,0 0 0,0 0 0,0 0 0,0 0 0,0 0 0,1 0 0,-1 0 0,0-1 0,0 1 0,0 0 0,0 0 0,1 20 0,-2 38 0,1-41 0,0 25-93,1-21-161,-1 0-1,-1-1 1,-1 1-1,-8 32 1,7-41-6572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42.9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437 1 24575,'-1'8'0,"0"1"0,0 0 0,-1-1 0,0 1 0,0-1 0,-1 0 0,-5 12 0,-4 4 0,-17 24 0,23-37 0,-103 148 0,102-149 0,0 0 0,0 0 0,1 1 0,0 0 0,1 0 0,0 1 0,1-1 0,0 1 0,1 0 0,0 0 0,-2 20 0,-3 16 0,-2-1 0,-25 67 0,3-6 0,16-18 0,13-64 0,-2 0 0,-8 29 0,-3-2 0,3 0 0,-9 71 0,11-64 0,6-43 0,2 0 0,0 0 0,1 0 0,1 0 0,0 1 0,2-1 0,2 20 0,-1-28 0,1 0 0,0-1 0,1 0 0,0 0 0,1 0 0,-1 0 0,7 8 0,42 47 0,-51-60-33,0-1 0,1 1-1,-1 0 1,1-1 0,-1 0-1,1 0 1,0 0 0,0 0 0,0 0-1,0 0 1,0-1 0,0 1-1,0-1 1,1 0 0,-1 0-1,0 0 1,1-1 0,-1 1 0,1-1-1,-1 0 1,1 0 0,-1 0-1,1 0 1,-1-1 0,1 1-1,-1-1 1,0 0 0,1 0 0,-1 0-1,0 0 1,0-1 0,1 1-1,-1-1 1,-1 0 0,1 0-1,0 0 1,0 0 0,-1 0 0,1-1-1,2-3 1,22-26-6793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35:45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0 182 24575,'1'-6'0,"1"0"0,0 1 0,0-1 0,0 0 0,1 0 0,-1 1 0,1 0 0,0-1 0,1 1 0,0 0 0,6-7 0,8-13 0,-11 15 0,0 0 0,0 0 0,0 1 0,2 0 0,13-12 0,-20 19 0,0 1 0,0-1 0,1 1 0,-1-1 0,0 1 0,1 0 0,-1 0 0,1 0 0,-1 0 0,1 1 0,-1-1 0,1 1 0,4-1 0,-5 1 0,0 1 0,0-1 0,0 1 0,0-1 0,0 1 0,0 0 0,-1 0 0,1 0 0,0 0 0,0 0 0,-1 0 0,1 0 0,-1 0 0,1 1 0,-1-1 0,1 1 0,-1-1 0,0 1 0,0-1 0,2 4 0,1 1 0,-1 1 0,0 0 0,-1 0 0,0 0 0,0 0 0,0 0 0,-1 0 0,0 1 0,0 12 0,0-4 0,-2 1 0,0-1 0,-4 21 0,-1-14 0,0 0 0,-2-1 0,-15 34 0,-38 59 0,59-112 0,-23 27 0,22-27 0,0 0 0,0 0 0,0 0 0,1 0 0,-1 1 0,1 0 0,-1-1 0,1 1 0,0 0 0,-1 5 0,3-8 0,0 0 0,0 0 0,0 0 0,0 0 0,0 0 0,0 0 0,0 0 0,1 0 0,-1 0 0,0 0 0,1 0 0,-1 0 0,1 0 0,-1 0 0,1 0 0,-1 0 0,1 0 0,0 0 0,-1-1 0,1 1 0,0 0 0,0-1 0,0 1 0,-1 0 0,1-1 0,0 1 0,0-1 0,0 1 0,0-1 0,2 1 0,37 9 0,-24-6 0,47 12 0,82 11 0,-106-19 3,-28-5-277,0-1 1,0 0-1,1-1 0,16 0 1,-5-3-6553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09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53 24575,'9'0'0,"12"0"0,10 0 0,9-4 0,3-2 0,6 0 0,0 2 0,-5-4 0,-5 0 0,-5 1 0,-3 2 0,-4 2 0,-5 1-8191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09.9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0 172 24575,'5'0'0,"5"0"0,10 0 0,6-8 0,3-4 0,-4-3 0,8 0 0,1-1 0,5 2 0,4 3 0,-1 0 0,2-4 0,-4 2 0,-3 3 0,-3 2 0,-9-1 0,1 1 0,-4 2-8191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1.2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1 662 24575,'12'-146'0,"0"22"0,-12-13 0,1-36 0,1 158 0,1 0 0,7-27 0,-5 32 0,-3 14 0,1 21 0,-2 305 0,-1-2 0,4-288-1365,2-12-5461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2.0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24575,'96'1'0,"89"-1"0,-139-3 0,89-16 0,-107 12-366,-1-2-1,28-13 0,-51 21 102,14-7-6561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2.9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0 24575,'-3'50'0,"-2"0"0,-14 65 0,1-7 0,17-104 0,0 1 0,1 0 0,0-1 0,0 1 0,0 0 0,0 0 0,1-1 0,0 1 0,0 0 0,2 5 0,-2-8 0,0 0 0,0 0 0,1 0 0,-1 0 0,0 0 0,1 0 0,0 0 0,-1-1 0,1 1 0,0-1 0,0 1 0,0-1 0,0 0 0,0 1 0,0-1 0,1 0 0,-1 0 0,0-1 0,0 1 0,1 0 0,3 0 0,2 0 0,-1 0 0,1-1 0,-1 0 0,1 0 0,0-1 0,-1 1 0,1-2 0,-1 1 0,1-1 0,-1 0 0,13-6 0,-15 6 0,-1 0 0,1-1 0,-1 0 0,1 1 0,-1-1 0,0-1 0,0 1 0,-1 0 0,1-1 0,-1 0 0,0 0 0,0 0 0,0 0 0,0-1 0,-1 1 0,1-1 0,-1 1 0,2-9 0,1-13-1365,-2 1-5461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3.5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 0 24575,'2'174'0,"-4"183"0,-1-298 0,-21 106 0,17-138-1365,0-10-5461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4.4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24575,'0'4'0,"0"6"0,0 11 0,4 9 0,2 5 0,-1 4 0,0 1 0,2 2 0,1-2 0,-1-3 0,-2-9-8191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5.3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 1 24575,'1'90'0,"-3"104"0,-19-8 0,18-125 0,2-16 0,-1 1 0,-3-1 0,-2-1 0,-12 46 0,13-71-682,-5 37-1,9-35-6143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32.3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24575,'3'0'0,"4"6"0,10 8 0,11 8 0,7 6 0,4 2 0,-2 1 0,-3-1 0,-9-3 0,-5-5 0,-2-8 0,-5-2 0,-2-3 0,-2-1 0,0-1 0,2-2 0,2-2 0,-2-1-8191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6.8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28 165 24575,'-14'-2'0,"8"-16"0,3 6 0,1-1 0,0-1 0,1 1 0,1 0 0,0 0 0,1 0 0,4-21 0,-5 33 0,0 0 0,0 0 0,0 1 0,0-1 0,0 0 0,0 0 0,1 1 0,-1-1 0,0 0 0,1 0 0,-1 1 0,0-1 0,1 0 0,-1 1 0,1-1 0,-1 0 0,1 1 0,-1-1 0,1 1 0,0-1 0,-1 1 0,1-1 0,0 1 0,-1-1 0,1 1 0,0 0 0,0-1 0,-1 1 0,1 0 0,0-1 0,0 1 0,0 0 0,-1 0 0,1 0 0,0 0 0,0 0 0,0 0 0,-1 0 0,1 0 0,0 0 0,0 1 0,0-1 0,-1 0 0,1 0 0,0 1 0,0-1 0,-1 0 0,1 1 0,0-1 0,-1 1 0,1-1 0,1 2 0,1 1 0,1 0 0,0 0 0,-1 1 0,0-1 0,1 1 0,-2 0 0,5 6 0,0 4 0,-1 0 0,-1 0 0,0 0 0,-1 1 0,0 0 0,-1-1 0,1 22 0,-3 107 0,-2-81 0,0-55 0,1 1 0,-1-1 0,0 1 0,-1-1 0,0 0 0,0 0 0,0 0 0,-1 0 0,0 0 0,0 0 0,-1-1 0,0 0 0,-9 12 0,12-17 0,0-1 0,1 1 0,-1 0 0,0-1 0,1 1 0,-1 0 0,1 0 0,-1 0 0,1-1 0,-1 1 0,1 0 0,0 0 0,-1 0 0,1 0 0,0 0 0,0 0 0,-1 0 0,1 0 0,0 0 0,0 0 0,0 0 0,0 0 0,0-1 0,0 1 0,1 0 0,-1 0 0,0 0 0,0 0 0,1 0 0,0 2 0,1-2 0,0 0 0,0 1 0,1-1 0,-1 0 0,0 0 0,0 0 0,1 0 0,-1-1 0,5 2 0,7 1 0,15 7-120,-6-2 247,44 9-1,-59-16-275,-1 0-1,1 0 0,0-1 0,0 0 0,0-1 0,0 1 0,0-2 1,0 1-1,12-5 0,6-4-6676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7.7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 24575,'0'4'0,"0"6"0,0 10 0,0 11 0,0 8 0,0 6 0,0 9 0,0 0 0,0-6 0,0-6 0,0-6 0,0 0 0,0-2 0,0-3 0,0-1 0,-4-7 0,-2-7-8191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18.5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 24575,'4'0'0,"6"0"0,6 0 0,13 0 0,6 0 0,2 0 0,2 0 0,0 0 0,-3 0 0,-3 0 0,2 0 0,-1 0 0,-2 0 0,-2 0 0,-1 0 0,-7-4 0,-6-2-8191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22.9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24575,'4'0'0,"-3"0"0,-1 4 0,8 6 0,6 6 0,6 4 0,4-1 0,2 5 0,1 7 0,0-2 0,0-1 0,5-2 0,-5 0 0,-1-4 0,-1-7 0,-5-1 0,-1-3 0,-4-4-8191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23.8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 1 24575,'0'8'0,"1"1"0,0-1 0,5 17 0,2 13 0,-1 52 0,-4 0 0,-4 0 0,-22 166 0,7-118 0,4 166 0,12-281-273,-1 0 0,0 0 0,-2-1 0,-7 32 0,5-41-6553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24.5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24575,'0'13'0,"0"13"0,0 11 0,0 12 0,0 6 0,0 12 0,0-2 0,0 6 0,0 0 0,0-9 0,0-9 0,0-6 0,0-6 0,0-6 0,0-4 0,0-4 0,0-1 0,0-6-8191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25.0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37 24575,'5'0'0,"5"0"0,10 0 0,11 0 0,8 0 0,2 0 0,-1 0 0,-4-5 0,-3 0 0,1 0 0,0 0 0,2 2 0,0 1 0,-2 1 0,-7-4 0,-8-1-8191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26.6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40 572 24575,'-1'0'0,"-1"0"0,0 0 0,1 0 0,-1-1 0,1 1 0,-1 0 0,0-1 0,1 1 0,-1-1 0,1 0 0,0 1 0,-1-1 0,1 0 0,-1 0 0,1 0 0,0 0 0,0 0 0,-1 0 0,1 0 0,0-1 0,0 1 0,0 0 0,1-1 0,-1 1 0,0 0 0,0-1 0,1 1 0,-1-1 0,1 1 0,-1-1 0,1 0 0,-1 1 0,1-1 0,0-2 0,-1-7 0,1 1 0,0-1 0,1 0 0,2-13 0,-2 16 0,27-137 0,-16 95 0,9-96 0,-20 126 0,-2 9 0,2 1 0,-1 0 0,1 0 0,1-1 0,0 1 0,0 0 0,7-17 0,-8 28 0,0 0 0,-1 1 0,1-1 0,0 0 0,-1 0 0,1 1 0,-1-1 0,1 0 0,-1 1 0,0-1 0,0 1 0,1-1 0,-1 3 0,4 313 0,-6-176 0,3-38 0,-3 112 0,1-201 0,-1 1 0,0-1 0,-5 18 0,6-28 0,0 0 0,-1-1 0,1 1 0,-1-1 0,1 1 0,-1-1 0,0 0 0,-1 1 0,1-1 0,0 0 0,-1-1 0,0 1 0,0 0 0,1-1 0,-1 1 0,-7 3 0,0-1 0,10-4 0,22-8 0,7-2 0,8 3 56,50-3 0,-52 7-795,64-12 1,-81 10-6088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3.0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4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0 181 24575,'1'-21'0,"2"-1"0,0 1 0,1 0 0,12-39 0,-15 57 0,0-1 0,1 1 0,-1 0 0,1 0 0,-1 0 0,1 0 0,0 0 0,4-5 0,-5 8 0,-1-1 0,0 1 0,0 0 0,1 0 0,-1 0 0,0 0 0,1-1 0,-1 1 0,0 0 0,1 0 0,-1 0 0,0 0 0,0 0 0,1 0 0,-1 0 0,0 0 0,1 0 0,-1 0 0,0 0 0,1 0 0,-1 0 0,0 0 0,1 0 0,-1 0 0,0 0 0,1 0 0,-1 0 0,0 0 0,1 1 0,-1-1 0,0 0 0,0 0 0,1 1 0,0 0 0,0 0 0,0 1 0,0 0 0,0-1 0,0 1 0,0-1 0,-1 1 0,1 0 0,-1 0 0,1 3 0,3 24 0,-1 1 0,-1 0 0,-2 0 0,-6 49 0,1-21 0,0 25 0,-1-4 0,5 101 0,4-163 114,-3-17-152,0 0 0,0 1 0,0-1 0,0 0 0,1 1 0,-1-1 0,0 0 0,0 1 0,0-1 1,1 0-1,-1 1 0,0-1 0,0 0 0,1 0 0,-1 1 0,0-1 0,0 0 0,1 0 0,-1 0 0,0 1 0,1-1 1,-1 0-1,0 0 0,1 0 0,-1 0 0,0 0 0,1 0 0,-1 0 0,0 0 0,1 0 0,-1 0 0,1 0 0,-1 0 1,0 0-1,1 0 0,-1 0 0,0 0 0,1 0 0,10-7-6788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34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161 1 24575,'-6'7'0,"1"1"0,0 0 0,0 1 0,0-1 0,1 1 0,0 0 0,1 0 0,-3 13 0,-4 8 0,-48 104 0,45-109 0,9-17 0,1-1 0,-1 1 0,1-1 0,-2 10 0,-10 39-1365,13-43-5461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4.7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24575,'0'4'0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6.1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 32 24575,'-17'0'0,"10"0"0,0 1 0,1-1 0,-1-1 0,0 1 0,0-1 0,0 0 0,1-1 0,-1 1 0,-9-5 0,16 6 0,0 0 0,-1 0 0,1 0 0,0 0 0,0-1 0,-1 1 0,1 0 0,0 0 0,0 0 0,-1-1 0,1 1 0,0 0 0,0 0 0,0-1 0,-1 1 0,1 0 0,0 0 0,0-1 0,0 1 0,0 0 0,0 0 0,0-1 0,-1 1 0,1 0 0,0-1 0,0 1 0,0 0 0,0-1 0,0 1 0,0 0 0,0-1 0,0 1 0,0 0 0,1 0 0,-1-1 0,0 1 0,0 0 0,0-1 0,0 1 0,0 0 0,0 0 0,1-1 0,-1 1 0,0 0 0,0 0 0,0-1 0,1 1 0,-1 0 0,0 0 0,0 0 0,1-1 0,-1 1 0,0 0 0,15-8 0,-13 9 0,0-1 0,-1 0 0,1 1 0,0-1 0,-1 1 0,1-1 0,-1 1 0,1 0 0,-1 0 0,1 0 0,-1 0 0,1 0 0,-1 0 0,0 0 0,0 0 0,1 0 0,-1 1 0,0-1 0,0 0 0,0 1 0,0-1 0,-1 1 0,1-1 0,0 1 0,-1-1 0,1 1 0,-1 0 0,1-1 0,-1 3 0,3 5 0,-1 0 0,0 0 0,-1 0 0,1 11 0,-3-2 0,0 0 0,-2 1 0,0-1 0,-1 0 0,0 0 0,-2-1 0,0 0 0,-1 1 0,0-2 0,-2 1 0,0-1 0,-1-1 0,-18 23 0,15-24 0,-1-1 0,0 0 0,-31 19 0,45-31 0,0-1 0,-1 1 0,1-1 0,0 1 0,-1-1 0,1 0 0,-1 1 0,1-1 0,0 0 0,-1 1 0,1-1 0,-1 0 0,1 0 0,-1 1 0,1-1 0,-1 0 0,1 0 0,-1 0 0,1 0 0,-1 0 0,1 1 0,-1-1 0,0 0 0,1 0 0,-1 0 0,1-1 0,-1 1 0,1 0 0,-2 0 0,8-15 0,21-23 0,-23 33 0,1-1 0,0 1 0,0 0 0,1 1 0,-1-1 0,1 1 0,0 0 0,0 0 0,11-4 0,-4 3 0,1 1 0,-1 1 0,0 0 0,16-1 0,-15 2-170,0 0-1,0-1 0,-1-1 1,1 0-1,-1 0 0,0-2 1,20-10-1,-17 5-6655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6.8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853 1 24575,'0'0'0,"0"0"0,1 0 0,-1 0 0,0 1 0,0-1 0,0 0 0,0 0 0,0 1 0,0-1 0,0 0 0,0 0 0,0 1 0,1-1 0,-1 0 0,0 0 0,0 1 0,0-1 0,0 0 0,-1 0 0,1 1 0,0-1 0,0 0 0,0 0 0,0 1 0,0-1 0,0 0 0,0 0 0,0 0 0,0 1 0,-1-1 0,1 0 0,0 0 0,0 0 0,0 1 0,0-1 0,-1 0 0,1 0 0,0 0 0,0 0 0,0 0 0,-1 1 0,1-1 0,0 0 0,0 0 0,-1 0 0,-15 9 0,9-6 0,-44 24 0,2 3 0,0 2 0,3 2 0,0 2 0,-43 45 0,-5 18 0,-83 111 0,104-100 0,20-29 0,49-76-59,0-1-1,-1 1 1,1-1-1,-1-1 0,0 1 1,0-1-1,0 0 1,0 0-1,-1 0 1,1-1-1,-1 0 1,0 0-1,-6 2 0,5-2-471,-8 3-6295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29.9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24575,'0'9'0,"0"7"0,0 5 0,0 8 0,0 3 0,0 1 0,0-1 0,0-2 0,0 3 0,0 1 0,0-2 0,0-2 0,0-6-8191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1.0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24575,'8'0'0,"0"1"0,0 1 0,0 0 0,10 3 0,2 1 0,34 6 0,1-3 0,0-1 0,63-1 0,-93-5 42,-1 0 0,24 7 0,-23-4-788,41 2 1,-45-6-6081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2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189 1 24575,'16'0'0,"-7"-1"0,0 1 0,0 0 0,1 1 0,-1 0 0,0 0 0,11 4 0,-18-4 0,0 0 0,0 0 0,0 0 0,0 0 0,0 0 0,-1 1 0,1-1 0,0 1 0,0-1 0,-1 1 0,1-1 0,-1 1 0,0 0 0,1 0 0,-1 0 0,0 0 0,0 0 0,0 0 0,0 0 0,-1 0 0,1 0 0,-1 0 0,1 1 0,-1-1 0,0 0 0,1 0 0,-1 0 0,0 1 0,-1-1 0,1 0 0,-1 3 0,0 5 0,-1-1 0,-1 1 0,1-1 0,-2 0 0,1 1 0,-1-2 0,-1 1 0,-6 11 0,-4 2 0,-32 38 0,-34 18 0,33-34 0,41-39 0,0 1 0,-1-1 0,-9 5 0,11-7 0,1 0 0,0 0 0,0 0 0,1 1 0,-1-1 0,1 1 0,-8 9 0,12-8 0,8-5 0,11-3 0,-18 3 0,29-7 0,22-6 0,-1 3 0,78-5 0,-10 14-1365,-89 1-5461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7.7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719 1 24575,'0'4'0,"-8"6"0,-26 15 0,-23 11 0,-16 4 0,-4 4 0,-2 8 0,4-1 0,5-9 0,11-12 0,11-6 0,5-7 0,5-3 0,5-3 0,8-4-8191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9.0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0 105 24575,'4'0'0,"11"-5"0,15-5 0,12-6 0,11 0 0,6 3 0,-3-1 0,-2 3 0,-2 2 0,-5 3 0,-6 3 0,-11 1-8191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39.7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51 24575,'5'0'0,"5"0"0,14 0 0,21 0 0,16-5 0,5-1 0,10-4 0,1 0 0,-9 1 0,-12 2 0,-15 3-8191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51.6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76 24575,'46'0'0,"152"-3"0,-151-1 0,-1-1 0,58-16 0,23-2 0,-50 11 0,-52 8-1365,-3 1-5461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35.0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 24575,'-1'0'0,"1"0"0,0 1 0,-1-1 0,1 0 0,0 1 0,0-1 0,-1 0 0,1 1 0,0-1 0,0 0 0,0 1 0,-1-1 0,1 1 0,0-1 0,0 0 0,0 1 0,0-1 0,0 1 0,0-1 0,0 0 0,0 1 0,0-1 0,0 1 0,0-1 0,0 0 0,0 1 0,0-1 0,0 1 0,0-1 0,1 0 0,-1 1 0,0-1 0,0 0 0,0 1 0,1-1 0,-1 1 0,8 18 0,0-4 0,2 0 0,-1-1 0,2 0 0,0-1 0,1 0 0,14 12 0,15 17 0,-34-33-195,0-1 0,1 0 0,0 0 0,1-1 0,0 0 0,14 8 0,-11-10-6631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46:52.5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 24575,'1'0'0,"-1"1"0,0-1 0,0 1 0,1-1 0,-1 1 0,0 0 0,0-1 0,1 1 0,-1-1 0,1 1 0,-1-1 0,1 0 0,-1 1 0,0-1 0,1 1 0,-1-1 0,1 0 0,0 1 0,-1-1 0,1 0 0,-1 0 0,1 1 0,-1-1 0,1 0 0,0 0 0,0 0 0,22 4 0,-17-4 0,130 11 0,171-10 0,-152-3 0,-129 1-273,-1-2 0,0 0 0,0-2 0,31-10 0,-33 8-6553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0.4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24575,'1'10'0,"0"0"0,0 0 0,1 0 0,0 0 0,1-1 0,6 16 0,1-2 0,20 32 0,-5-20-1365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1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1 24575,'-11'12'0,"0"0"0,1 0 0,1 1 0,0 1 0,1 0 0,0 0 0,1 0 0,0 1 0,-5 20 0,-7 4 0,15-32 0,0 0 0,1 0 0,0 0 0,-3 11 0,0 4-1365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2.9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75 24575,'0'0'0,"-1"0"0,0 0 0,0 0 0,1 0 0,-1 0 0,0 0 0,0 0 0,1 0 0,-1 0 0,0 0 0,0 0 0,1-1 0,-1 1 0,0 0 0,0 0 0,1-1 0,-1 1 0,0 0 0,1-1 0,-1 1 0,1-1 0,-1 1 0,1-1 0,-1 1 0,0-1 0,1 1 0,0-1 0,-1 0 0,1 1 0,-1-1 0,1 0 0,0 1 0,-1-1 0,1 0 0,0 0 0,0 1 0,0-1 0,0 0 0,-1 0 0,1 1 0,0-1 0,0 0 0,0 0 0,1 1 0,-1-1 0,0 0 0,0 0 0,0 1 0,0-1 0,1 0 0,-1 1 0,0-1 0,1 0 0,-1 1 0,1-1 0,0 0 0,1-4 0,1 0 0,0 0 0,0 1 0,0-1 0,0 1 0,7-6 0,-10 10 0,0-1 0,1 0 0,-1 1 0,1-1 0,-1 1 0,1-1 0,-1 1 0,1-1 0,-1 1 0,1-1 0,0 1 0,-1-1 0,1 1 0,-1 0 0,1 0 0,0-1 0,-1 1 0,1 0 0,0 0 0,0 0 0,-1-1 0,1 1 0,0 0 0,-1 0 0,1 0 0,0 0 0,0 0 0,-1 1 0,1-1 0,0 0 0,-1 0 0,1 0 0,1 1 0,-2 1 0,1-1 0,0 1 0,0-1 0,-1 1 0,1 0 0,-1-1 0,0 1 0,1 0 0,-1 0 0,0-1 0,0 1 0,0 0 0,-1 2 0,1 7 0,-1-1 0,0 0 0,-1 0 0,0 0 0,0 0 0,-1 0 0,-8 17 0,11-26 2,0-1 1,-1 1-1,1-1 0,0 1 0,0-1 1,-1 1-1,1-1 0,0 1 0,0-1 0,0 1 1,0 0-1,0-1 0,0 1 0,0-1 1,0 1-1,0-1 0,0 1 0,0 0 0,0-1 1,0 1-1,0-1 0,1 1 0,-1-1 0,0 1 1,0-1-1,1 1 0,-1-1 0,0 1 1,1-1-1,-1 1 0,0-1 0,1 1 0,-1-1 1,1 0-1,-1 1 0,1-1 0,-1 0 0,0 1 1,1-1-1,0 0 0,-1 1 0,1-1 1,-1 0-1,1 0 0,-1 0 0,1 0 0,-1 0 1,1 0-1,0 0 0,-1 0 0,1 0 1,-1 0-1,2 0 0,1 0-137,-1 0 0,1 0 0,0 0 0,0 0 0,0 0 0,0-1 0,-1 0 0,1 1 0,0-1 0,3-2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3.6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24575,'0'3'0,"0"1"0,0 4 0,1 3 0,1 2 0,-1 3 0,0 0 0,1 0 0,1-1 0,-2-2 0,1-2 0,0-4 0,1 0 0,-1-3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4.1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 24575,'0'-1'0,"2"0"0,3-1 0,0 1 0,2-1 0,1 0 0,2 0 0,-1 1 0,-1 0 0,0 0 0,-1 0 0,0-1 0,0 1 0,1 0 0,-2-1 0,-2-2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5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0 24575,'1'0'0,"-1"1"0,1-1 0,-1 1 0,1-1 0,-1 1 0,1-1 0,-1 1 0,0-1 0,1 1 0,-1 0 0,0-1 0,1 1 0,-1-1 0,0 1 0,0 0 0,0-1 0,1 1 0,-1 0 0,0-1 0,0 1 0,0 0 0,0-1 0,0 1 0,-1 1 0,1 17 0,-2-3 0,-1 0 0,-7 22 0,4-16 0,6-22 0,0 0 0,0 0 0,0 0 0,0 1 0,0-1 0,-1 0 0,1 0 0,0 0 0,0 1 0,0-1 0,0 0 0,0 0 0,0 0 0,0 1 0,0-1 0,0 0 0,0 0 0,0 0 0,1 1 0,-1-1 0,0 0 0,0 0 0,0 0 0,0 0 0,0 1 0,0-1 0,0 0 0,0 0 0,1 0 0,-1 0 0,0 0 0,0 1 0,0-1 0,0 0 0,0 0 0,1 0 0,-1 0 0,0 0 0,0 0 0,0 0 0,1 0 0,-1 0 0,0 0 0,0 1 0,0-1 0,1 0 0,12-3 0,11-10 0,-22 10 0,0 2 0,0-1 0,1 0 0,-1 0 0,1 1 0,-1-1 0,1 1 0,-1 0 0,1 0 0,0 0 0,3-1 0,4-1 0,-9 2 3,0 1-1,1-1 0,-1 0 1,0 0-1,0 1 0,0-1 1,1 0-1,-1 0 0,0 0 1,0 0-1,0 0 0,-1 0 1,1-1-1,0 1 1,0 0-1,-1 0 0,1-1 1,0 1-1,-1 0 0,1-3 1,4-31-281,-4 19-859,0 5-5689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5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 24575,'0'1'0,"0"3"0,0 3 0,0 3 0,0 2 0,-1 2 0,-1 2 0,0 0 0,1 0 0,0-1 0,1 0 0,-1 0 0,1-1 0,0-1 0,0 0 0,0-2 0,1-2-8191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6.8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24575,'1'2'0,"4"6"0,2 4 0,-1 2 0,2 0 0,0 0 0,2-1 0,-2-2 0,4 0 0,1-1 0,-1-2 0,-1-2 0,-1-3 0,-2-1-8191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7.6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0 24575,'-4'9'23,"1"1"0,0-1 0,0 1 0,-1 18 0,2-19-269,1 1-1,-1-1 0,-1 0 0,1 0 1,-7 12-1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36.4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6 200 24575,'-1'-1'0,"0"0"0,1 0 0,-1 0 0,1 0 0,-1 0 0,1 0 0,0 0 0,-1 0 0,1 0 0,0 0 0,0-1 0,0 1 0,0 0 0,0 0 0,0 0 0,0 0 0,0 0 0,1-2 0,-1-1 0,1-9 0,1-1 0,1 1 0,0 0 0,1 0 0,1 0 0,0 1 0,0-1 0,1 1 0,9-13 0,-13 22 0,-1 1 0,1-1 0,0 1 0,0 0 0,0 0 0,1 0 0,-1 0 0,0 0 0,1 0 0,-1 0 0,1 1 0,0-1 0,-1 1 0,1 0 0,0 0 0,0 0 0,3 0 0,-5 0 0,1 1 0,-1 0 0,1 1 0,-1-1 0,1 0 0,-1 0 0,0 1 0,1-1 0,-1 1 0,0-1 0,1 1 0,-1-1 0,0 1 0,1 0 0,-1 0 0,0-1 0,0 1 0,0 0 0,0 0 0,0 0 0,0 0 0,0 0 0,0 1 0,0-1 0,-1 0 0,1 0 0,0 1 0,-1-1 0,1 0 0,-1 1 0,1-1 0,-1 0 0,0 1 0,0-1 0,1 1 0,-1 1 0,1 8 0,1 0 0,-2 0 0,0 0 0,0-1 0,0 1 0,-2 0 0,1 0 0,-1 0 0,-5 14 0,-2-3 0,0-1 0,-1 0 0,-16 26 0,24-44 0,-2 3 0,0 1 0,1-1 0,-5 14 0,8-19 0,-1 0 0,1 0 0,-1 0 0,1 0 0,0 0 0,0 0 0,0 0 0,-1 0 0,1 0 0,0 0 0,0 0 0,1 0 0,-1 0 0,0 0 0,0 0 0,0 0 0,1 0 0,-1 0 0,0 0 0,1 0 0,-1 0 0,1 0 0,-1 0 0,1 0 0,0 0 0,-1-1 0,1 1 0,0 0 0,-1 0 0,1-1 0,0 1 0,0 0 0,0-1 0,0 1 0,0-1 0,1 1 0,16 4-227,0 0-1,0-1 1,1-1-1,-1-1 1,33-1-1,-35-1-6598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8.2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24575,'2'0'0,"-1"1"0,1 3 0,-1 3 0,0 2 0,-1 0 0,1 0 0,-1 0 0,0-1 0,0-2-8191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8.9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24575,'1'0'0,"2"1"0,1 2 0,1 1 0,3 1 0,2-2 0,1 0 0,1-2 0,-1 0 0,-1 0 0,-2-1 0,-1-1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09.9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 24575,'1'0'0,"-1"0"0,0 0 0,1 1 0,-1-1 0,0 0 0,0 1 0,1-1 0,-1 0 0,0 1 0,0-1 0,1 0 0,-1 1 0,0-1 0,0 0 0,0 1 0,1-1 0,-1 1 0,0-1 0,0 1 0,0-1 0,0 0 0,0 1 0,0-1 0,0 1 0,0-1 0,0 0 0,0 1 0,0-1 0,0 1 0,0-1 0,-1 1 0,-2 19 0,2-17 0,-7 28 0,5-25 0,1 1 0,1-1 0,-1 0 0,1 1 0,0-1 0,0 0 0,1 1 0,1 11 0,-1-17 0,0 0 0,1 0 0,-1 0 0,1 0 0,0 0 0,-1 0 0,1 0 0,0 0 0,0 0 0,-1-1 0,1 1 0,0 0 0,0 0 0,0-1 0,0 1 0,0-1 0,0 1 0,0-1 0,0 1 0,0-1 0,0 1 0,0-1 0,1 0 0,-1 0 0,0 0 0,0 0 0,0 0 0,0 0 0,0 0 0,1 0 0,-1 0 0,0 0 0,0 0 0,0-1 0,0 1 0,0 0 0,2-2 0,2 1 0,-1 0 0,1-1 0,-1 0 0,0 0 0,1 0 0,-1-1 0,7-5 0,-8 4-49,0-1-1,0 1 1,0-1-1,-1 0 1,1 0-1,-1 0 1,0 0-1,-1-1 0,0 1 1,1 0-1,-2-1 1,2-8-1,-1 5-671,0-1-6105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0.3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1 24575,'-10'142'0,"-1"18"0,11-158-102,0-1 42,0-1 0,0 1 0,0 0 0,0 0 0,0 0-1,0-1 1,0 1 0,0 0 0,0 0 0,0 0 0,-1-1-1,1 1 1,0 0 0,-1-1 0,1 1 0,0 0 0,-1 0-1,1-1 1,-1 1 0,0 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1.5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24575,'0'8'0,"1"0"0,0 0 0,1 0 0,0 0 0,0 0 0,0 0 0,4 7 0,-4-11 0,0 1 0,0-1 0,1 0 0,-1 0 0,1 0 0,0 0 0,0 0 0,0-1 0,0 1 0,1-1 0,-1 0 0,1 0 0,5 3 0,-2-4-1365,-1-1-5461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2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106 1 24575,'-4'0'0,"0"1"0,0-1 0,-1 1 0,1 0 0,0 0 0,0 1 0,1 0 0,-1-1 0,0 1 0,0 0 0,1 1 0,-1-1 0,1 0 0,0 1 0,0 0 0,0 0 0,0 0 0,0 0 0,1 1 0,-1-1 0,1 1 0,-4 6 0,3-3 0,-1 0 0,1 1 0,0 0 0,0 0 0,1 0 0,0 0 0,1 0 0,0 0 0,0 0 0,1 15 0,2-15-1365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4.0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23 110 24575,'-1'0'0,"0"0"0,1 0 0,-1 0 0,0 0 0,0 0 0,0-1 0,0 1 0,0 0 0,1 0 0,-1 0 0,0-1 0,0 1 0,0 0 0,1-1 0,-1 1 0,0-1 0,0 1 0,1-1 0,-1 1 0,0-1 0,1 0 0,-1 1 0,1-1 0,-1 0 0,1 1 0,-1-1 0,0-1 0,1 0 0,-1 0 0,1 0 0,0 0 0,0 0 0,-1 0 0,2 0 0,-1 0 0,0 0 0,0 0 0,0 0 0,2-4 0,0 0 0,0-1 0,1 1 0,0-1 0,0 1 0,0 0 0,6-7 0,-8 11 0,1 0 0,-1 1 0,1-1 0,-1 1 0,1-1 0,0 1 0,-1 0 0,1 0 0,0 0 0,0 0 0,0 0 0,2-1 0,-3 2 0,-1 0 0,1 0 0,-1 0 0,1 0 0,-1 0 0,0 0 0,1 0 0,-1 0 0,1 0 0,-1 0 0,0 0 0,1 0 0,-1 0 0,0 0 0,1 1 0,-1-1 0,1 0 0,-1 0 0,0 0 0,1 1 0,-1-1 0,0 0 0,0 1 0,1-1 0,3 17 0,-3 5 0,-1 0 0,-4 29 0,2-41 0,0 0 0,-1 0 0,0-1 0,0 1 0,-1-1 0,0 0 0,-8 13 0,13-23 0,0 1 0,-1-1 0,1 1 0,0-1 0,0 1 0,0 0 0,0-1 0,0 1 0,0 0 0,1 0 0,-1-1 0,0 1 0,0 0 0,0 0 0,0 0 0,0 1 0,0-1 0,0 0 0,2 1 0,28 5 0,-20-3 0,-5-2 20,1 0 0,-1 0 0,1-1 0,-1 0 0,9-1 0,-12 1-103,-1 0 1,1-1-1,-1 1 1,1-1-1,-1 1 1,0-1-1,0 0 1,1 0-1,-1 0 1,0-1-1,0 1 1,0 0-1,0-1 1,0 0-1,0 1 1,-1-1-1,3-2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4.7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85 24575,'1'-1'0,"4"-2"0,4-1 0,2-2 0,2 0 0,2-1 0,3 0 0,0 1 0,-1 0 0,-1 1 0,-4 1 0,-3-1 0,-2 1 0,0-2 0,-1-1 0,-1-1-8191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5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0 24575,'0'25'0,"-1"0"0,-1-1 0,-2 1 0,-7 28 0,11-52 0,-1-1 0,1 0 0,0 1 0,0-1 0,0 1 0,0-1 0,-1 1 0,1-1 0,0 0 0,0 1 0,0-1 0,0 1 0,0-1 0,0 1 0,0-1 0,0 1 0,0-1 0,1 1 0,-1-1 0,0 1 0,0-1 0,0 0 0,0 1 0,1-1 0,-1 1 0,0-1 0,0 0 0,1 1 0,-1-1 0,0 0 0,1 1 0,-1-1 0,0 0 0,1 1 0,0-1 0,0 1 0,1-1 0,-1 0 0,0 0 0,1 0 0,-1 0 0,1 0 0,-1-1 0,0 1 0,1 0 0,-1-1 0,0 1 0,2-1 0,2-1 0,1-1 0,-1 1 0,0-1 0,0 0 0,6-5 0,-8 6-76,-1 0 1,0-1-1,-1 1 0,1 0 0,0-1 0,-1 1 0,1-1 0,-1 1 1,0-1-1,1 0 0,-2 0 0,1 0 0,0 1 0,0-1 1,-1 0-1,0 0 0,1-4 0,-1-3-6750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5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0 24575,'-1'50'0,"-1"-25"0,2 0 0,6 46 0,3-45 120,-9-26-173,1 1 0,-1 0 0,1-1 0,-1 1 0,1 0 0,-1-1 0,1 1 0,-1-1 0,1 1 0,0 0 0,-1-1 0,1 0 0,0 1-1,0-1 1,-1 1 0,1-1 0,0 0 0,0 0 0,0 1 0,-1-1 0,1 0 0,0 0 0,0 0 0,0 0 0,0 0 0,-1 0 0,3 0 0,3-2-6773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06.4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24575,'0'3'0,"0"13"0,0 14 0,0 10 0,0 5 0,0 0 0,0-4 0,0-5 0,0-7 0,0-5 0,0-3 0,0-2 0,0-5-8191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6.6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24575,'0'4'0,"0"2"0,0 4 0,1 2 0,1 2 0,2 2 0,0-1 0,1 1 0,1-2 0,0-1 0,0-2 0,-2-2 0,0-1 0,-1-2 0,1-2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7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0 24575,'-1'2'0,"0"-1"0,0 0 0,0 1 0,0-1 0,0 1 0,0-1 0,1 1 0,-1 0 0,1-1 0,-1 1 0,1 0 0,-1-1 0,1 4 0,-3 5 0,-5 9 0,0 1 0,1 0 0,2 1 0,0-1 0,1 1 0,-2 34 0,6-55-24,-1 1 0,1-1 0,0 0 0,0 0 0,0 0 1,0 0-1,0 1 0,0-1 0,0 0 0,0 0 0,0 0 0,0 1 0,0-1 0,0 0 0,0 0 0,0 0 0,0 1 0,0-1 0,0 0 0,0 0 0,0 0 0,0 0 0,0 1 0,0-1 0,0 0 0,0 0 1,1 0-1,-1 0 0,0 1 0,0-1 0,0 0 0,0 0 0,0 0 0,0 0 0,1 0 0,-1 1 0,0-1 0,0 0 0,0 0 0,0 0 0,1 0 0,-1 0 0,0 0 0,0 0 0,0 0 0,1 0 0,-1 0 1,0 0-1,0 0 0,0 0 0,1 0 0,-1 0 0,0 0 0,0 0 0,0 0 0,1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8.1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24575,'0'1'0,"0"4"0,0 7 0,0 5 0,0 5 0,0 4 0,0 1 0,0 1 0,0-3 0,0-1 0,1-4 0,0-3 0,1-4 0,-1-3 0,0-1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8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 24575,'2'0'0,"3"0"0,3 0 0,1-1 0,1-1 0,3 1 0,-1-2 0,0 1 0,-2 0 0,-2 0-8191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9.4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 24575,'-9'53'0,"5"-28"0,2-15 0,1 1 0,0 0 0,0 20 0,1-30 0,0-1 0,0 1 0,0 0 0,0-1 0,0 1 0,1 0 0,-1-1 0,0 1 0,0 0 0,1-1 0,-1 1 0,0 0 0,1-1 0,-1 1 0,1-1 0,-1 1 0,1-1 0,-1 1 0,1-1 0,-1 1 0,1-1 0,-1 0 0,1 1 0,0-1 0,-1 0 0,1 1 0,1-1 0,0 1 0,0-1 0,0 0 0,0 0 0,0 0 0,0 0 0,0 0 0,0 0 0,0-1 0,4 0 0,-2 0 0,1-1 0,0 0 0,-1 0 0,1 0 0,-1 0 0,0-1 0,8-5 0,-7 2-114,-1-1 1,0 0-1,0 0 0,0 0 0,0 0 1,-1 0-1,-1-1 0,1 0 0,-1 0 1,0 1-1,0-10 0,0 8-6712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8:19.8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24575,'0'338'0,"0"-338"-44,0 1-5,1 0 0,-1 0 0,0 0 0,0-1 0,0 1 0,0 0 0,0 0 0,0 0 0,-1-1 1,1 1-1,0 0 0,0 0 0,0 0 0,-1-1 0,1 1 0,-1 0 0,1 0 0,0-1 0,-1 1 0,1 0 0,-1-1 1,1 1-1,-1-1 0,0 1 0,1-1 0,-2 2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04.9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24575,'7'5'0,"0"-1"0,-1 1 0,1 1 0,-1-1 0,0 1 0,-1 0 0,8 10 0,1 1 0,19 35 0,-7-14 0,-26-38-29,0 0-1,1 1 0,-1-1 1,0 0-1,0 0 0,0 0 0,0 0 1,0 0-1,0 0 0,1 0 1,-1 0-1,0 1 0,0-1 1,0 0-1,0 0 0,1 0 1,-1 0-1,0 0 0,0 0 1,0 0-1,1 0 0,-1 0 1,0 0-1,0 0 0,0 0 1,0 0-1,1 0 0,-1 0 1,0 0-1,0-1 0,0 1 0,0 0 1,1 0-1,-1 0 0,0 0 1,0 0-1,0 0 0,0 0 1,0 0-1,1-1 0,-1 1 1,0 0-1,0 0 0,0 0 1,0-1-1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06.2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170 0 24575,'-4'1'0,"1"1"0,0-1 0,-1 1 0,1-1 0,0 1 0,0 0 0,0 0 0,0 0 0,-4 5 0,-6 3 0,-7 3 0,7-6 0,1 1 0,0 0 0,0 1 0,1 0 0,-11 13 0,19-19-105,1-1 0,1 1 0,-1 0 0,0 0 0,1 0 0,0 0 0,-1 1 0,1-1 0,0 0 0,1 0 0,-1 1 0,0 6 0,1-5-6721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07.0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24575,'1'3'0,"0"-1"0,0 1 0,0 0 0,0-1 0,0 1 0,1-1 0,-1 0 0,3 4 0,4 6 0,46 91 0,-48-93-1365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08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24575,'0'-3'0,"1"0"0,0 1 0,-1-1 0,1 1 0,0-1 0,0 1 0,1-1 0,-1 1 0,0 0 0,1-1 0,-1 1 0,1 0 0,0 0 0,0 0 0,0 0 0,0 1 0,0-1 0,0 0 0,0 1 0,5-3 0,2-1 0,0 0 0,1 1 0,18-7 0,-27 11 0,0-1 0,0 1 0,0-1 0,0 1 0,0 0 0,0-1 0,0 1 0,0 0 0,0 0 0,0 0 0,1 0 0,-1 0 0,0 0 0,0 0 0,0 0 0,0 0 0,0 1 0,0-1 0,0 0 0,0 1 0,0-1 0,0 1 0,0-1 0,0 1 0,-1-1 0,1 1 0,0 0 0,0-1 0,0 1 0,-1 0 0,2 1 0,-1 1 0,0 0 0,0 0 0,0 0 0,0 0 0,-1 0 0,0 0 0,1 0 0,-1 0 0,0 0 0,-1 4 0,0 3 0,0 5 0,0 0 0,-5 23 0,5-36 0,1 1 0,-1-1 0,0 1 0,0-1 0,0 1 0,0-1 0,0 0 0,0 0 0,0 1 0,-1-1 0,1 0 0,-1 0 0,0 0 0,0 0 0,1-1 0,-1 1 0,0 0 0,0-1 0,-1 1 0,1-1 0,-5 2 0,0-2 0,8-4 0,12-4 0,-12 6 0,1 1 0,-1-1 0,1 1 0,0 0 0,-1 0 0,1 0 0,0 0 0,-1 0 0,1 0 0,0 0 0,-1 1 0,1-1 0,-1 0 0,1 1 0,-1 0 0,1-1 0,0 1 0,-1 0 0,0 0 0,1-1 0,-1 1 0,0 0 0,1 0 0,-1 1 0,0-1 0,0 0 0,0 0 0,0 1 0,0-1 0,1 3 0,4 3 0,-5-6 0,0 0 0,0 0 0,1 0 0,-1 0 0,0 0 0,0-1 0,0 1 0,1 0 0,-1-1 0,0 1 0,1-1 0,-1 1 0,0-1 0,1 0 0,-1 0 0,1 1 0,-1-1 0,1 0 0,-1 0 0,0 0 0,1-1 0,-1 1 0,1 0 0,-1-1 0,0 1 0,3-1 0,-1 0 0,0-1 0,-1 1 0,1 0 0,0-1 0,-1 0 0,1 1 0,-1-1 0,1 0 0,-1 0 0,0 0 0,3-4 0,19-31-1365,-17 26-5461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07.0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24575,'3'0'0,"4"0"0,4 0 0,4 0 0,1 0 0,14 0 0,8 0 0,0 0 0,1 0 0,-8 0-8191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09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24575,'0'4'0,"0"3"0,1 3 0,1 2 0,-1 2 0,0 1 0,0 2 0,0-1 0,-1 0 0,0-1 0,0 0 0,0-2 0,0-1 0,0-2 0,0-3-8191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10.3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36 24575,'1'-2'0,"2"-1"0,2-1 0,2-2 0,4 2 0,0 0 0,1 0 0,1 1 0,0 0 0,-2 2 0,-1 0 0,0 1 0,-1-1 0,1 2 0,-1-1-8191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11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103 0 24575,'-3'1'0,"0"1"0,0-1 0,0 1 0,0-1 0,0 1 0,1 0 0,-1 0 0,1 0 0,-1 0 0,-3 6 0,-3 0 0,3-3 0,1 1 0,-1 0 0,1 0 0,0 0 0,0 1 0,1-1 0,0 1 0,-5 10 0,7-12 0,1-1 0,-1 1 0,1 0 0,-1-1 0,1 1 0,1 0 0,-1 0 0,1 0 0,0 0 0,0 0 0,0 0 0,0 0 0,1 0 0,2 8 0,-2-12 0,0 0 0,0 0 0,-1 0 0,1 0 0,0 0 0,0 0 0,0 0 0,0-1 0,0 1 0,0 0 0,0-1 0,0 1 0,0-1 0,1 1 0,-1-1 0,0 1 0,0-1 0,0 0 0,1 0 0,-1 1 0,0-1 0,0 0 0,1 0 0,-1 0 0,0-1 0,0 1 0,0 0 0,2-1 0,35-8 0,-32 7 0,-1 0 0,-1-1 0,1 0 0,0 0 0,0 0 0,-1 0 0,0-1 0,6-5 0,-9 8 0,1-1 0,-1 0 0,0 1 0,1-1 0,-1 0 0,0 0 0,0 0 0,0 0 0,0 0 0,0 0 0,-1 0 0,1 0 0,0 0 0,-1 0 0,0 0 0,0-1 0,1 1 0,-1 0 0,0 0 0,-1 0 0,1-1 0,0 1 0,-2-4 0,2 5-30,-1 0 0,1 0-1,-1 0 1,0 0 0,1 0-1,-1 0 1,0 1 0,0-1-1,0 0 1,0 0 0,0 1-1,1-1 1,-1 1 0,0-1-1,0 1 1,-1-1-1,1 1 1,0-1 0,0 1-1,0 0 1,0 0 0,0-1-1,0 1 1,0 0 0,-1 0-1,1 0 1,0 0 0,0 0-1,0 1 1,0-1 0,0 0-1,0 0 1,-1 1 0,1-1-1,0 1 1,0-1 0,0 1-1,0-1 1,0 1 0,1 0-1,-1-1 1,0 1 0,0 0-1,-1 2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12.1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 24575,'1'0'0,"-1"-1"0,1 0 0,-1 1 0,0-1 0,1 1 0,-1 0 0,1-1 0,0 1 0,-1-1 0,1 1 0,-1 0 0,1-1 0,0 1 0,-1 0 0,1 0 0,0-1 0,-1 1 0,1 0 0,0 0 0,-1 0 0,1 0 0,0 0 0,-1 0 0,1 0 0,0 0 0,-1 0 0,1 0 0,1 1 0,-1 0 0,0 0 0,0 0 0,1 0 0,-1 0 0,0 0 0,0 0 0,0 0 0,0 0 0,0 0 0,-1 1 0,1-1 0,1 2 0,1 5 0,0-1 0,0 1 0,2 12 0,-2-1-110,6 27 347,-9-44-305,1 0 0,-1-1 0,1 1 0,0 0 1,0-1-1,-1 1 0,1-1 0,0 1 0,0-1 1,0 0-1,0 1 0,1-1 0,-1 0 0,0 0 1,1 0-1,-1 0 0,0 0 0,1 0 0,-1 0 1,1 0-1,2 0 0,1 0-6758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12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151 1 24575,'-2'0'0,"0"1"0,0-1 0,0 1 0,0 0 0,0-1 0,0 1 0,0 0 0,0 0 0,1 0 0,-1 1 0,0-1 0,1 0 0,-1 1 0,1-1 0,-3 3 0,-22 30 0,17-22 0,-2 4 21,1 0 1,0 1-1,2-1 0,-9 23 0,-12 24-1492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14.0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24575,'0'1'0,"0"2"0,0 2 0,0 5 0,0 2 0,0 2 0,0 1 0,0 1 0,0 1 0,0-2 0,0-1 0,0-1 0,1-3 0,1-3 0,-1 0 0,0-1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15.1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 24575,'2'0'0,"3"0"0,2 0 0,1 0 0,2 0 0,-1-1 0,-1 0 0,1-1 0,0 1 0,-1 0 0,3 0 0,0 1 0,-1 0 0,-1-1 0,-2-1 0,1 1 0,-2-2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18.4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1 24575,'-4'0'0,"0"0"0,0 1 0,0-1 0,0 1 0,0 0 0,0 0 0,1 0 0,-1 1 0,0 0 0,1-1 0,-1 1 0,1 0 0,0 1 0,-1-1 0,1 1 0,0-1 0,0 1 0,-3 4 0,3-2 0,0-1 0,0 0 0,0 1 0,1 0 0,-1-1 0,1 1 0,0 0 0,1 0 0,-1 0 0,1 0 0,0 1 0,1-1 0,-1 9 0,1-13 0,0 0 0,0-1 0,0 1 0,0 0 0,0-1 0,0 1 0,1 0 0,-1-1 0,0 1 0,0 0 0,1-1 0,-1 1 0,0 0 0,1-1 0,-1 1 0,1-1 0,-1 1 0,1-1 0,-1 1 0,1-1 0,-1 1 0,1-1 0,-1 1 0,1-1 0,0 0 0,0 1 0,1 0 0,0-1 0,0 1 0,0-1 0,0 0 0,0 1 0,0-1 0,0 0 0,0 0 0,4-1 0,-4 1 0,1 0 0,-1-1 0,1 1 0,-1-1 0,0 0 0,1 0 0,-1 1 0,0-1 0,0-1 0,0 1 0,0 0 0,0 0 0,0-1 0,0 1 0,0-1 0,0 0 0,2-3 0,31-84 0,-35 88 0,0 1 0,0 0 0,0 0 0,0 0 0,0 0 0,0 0 0,0-1 0,0 1 0,0 0 0,0 0 0,0 0 0,0 0 0,0 0 0,0 0 0,0-1 0,0 1 0,0 0 0,0 0 0,0 0 0,0 0 0,0 0 0,0 0 0,0 0 0,0-1 0,1 1 0,-1 0 0,0 0 0,0 0 0,0 0 0,0 0 0,0 0 0,0 0 0,0 0 0,1 0 0,-1 0 0,0 0 0,0 0 0,0 0 0,0 0 0,0 0 0,0 0 0,1 0 0,-1 0 0,0 0 0,0 0 0,0 0 0,0 0 0,0 0 0,1 0 0,-1 0 0,0 0 0,0 0 0,0 0 0,3 9 0,-1 16 0,-3 45 0,-11 93 0,10-145-1365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26.9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24575,'0'4'0,"3"3"0,4 4 0,3 4 0,1 1 0,1 1 0,0-2 0,0 0 0,-1 0 0,1-4 0,-2 0 0,-1-2 0,-2 0 0,-1-2 0,2-1 0,0-2 0,-2-1-8191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27.8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0 24575,'-1'7'0,"0"-1"0,-1 1 0,0-1 0,0 0 0,0 1 0,-1-1 0,0-1 0,-4 7 0,-7 19 0,-25 60 0,33-78 0,0-1 0,-2-1 0,1 1 0,-1-1 0,-12 12 0,20-23 2,0 0 0,0 0-1,0 0 1,0 1 0,0-1-1,0 0 1,0 0 0,0 0-1,0 1 1,0-1-1,0 0 1,-1 0 0,1 0-1,0 0 1,0 0 0,0 1-1,0-1 1,0 0 0,-1 0-1,1 0 1,0 0 0,0 0-1,0 0 1,0 0 0,-1 0-1,1 0 1,0 0 0,0 1-1,0-1 1,-1 0 0,1 0-1,0 0 1,0 0 0,0 0-1,-1 0 1,1 0 0,0-1-1,0 1 1,0 0 0,-1 0-1,1 0 1,0 0 0,0 0-1,0 0 1,0 0 0,-1 0-1,1 0 1,0 0 0,0-1-1,0 1 1,0 0-1,0 0 1,-1 0 0,1 0-1,0 0 1,0-1 0,0 1-1,0 0 1,0 0 0,0-13-1467,3 3-5361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29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24575,'3'0'0,"-2"6"0,5 2 0,7 0 0,9-2 0,2-1 0,4-3 0,0 0 0,-1-1 0,-3-1 0,-2-1 0,-2 1 0,-4 0-8191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07.7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24575,'0'3'0,"3"1"0,4 6 0,5 7 0,5 4 0,3 2 0,2 3 0,0-1 0,-4 0 0,4-2 0,2-5 0,-4-2 0,-2-5 0,0 1 0,-2-4 0,1-5 0,-3-3-8191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29.1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79 24575,'0'1'0,"-1"0"0,0-1 0,0 1 0,0 0 0,0 0 0,0-1 0,0 1 0,1-1 0,-1 1 0,-1-1 0,1 1 0,0-1 0,0 0 0,-2 1 0,3-1 0,-1 0 0,1 1 0,-1-1 0,1 0 0,-1 0 0,1 0 0,-1 1 0,0-1 0,1 0 0,-1 0 0,1 0 0,-1 0 0,0 0 0,1 0 0,-1 0 0,1 0 0,-1 0 0,0-1 0,1 1 0,-1 0 0,1 0 0,-1 0 0,1-1 0,-1 1 0,1 0 0,-1-1 0,1 1 0,-1 0 0,1-1 0,-1 0 0,1-1 0,0-1 0,0 1 0,0-1 0,0 1 0,1-1 0,-1 0 0,1 1 0,-1-1 0,1 1 0,0 0 0,0-1 0,0 1 0,1 0 0,-1 0 0,0-1 0,1 1 0,-1 0 0,1 0 0,0 0 0,0 1 0,3-3 0,-1 0 0,1 0 0,0 0 0,0 1 0,0 0 0,1 0 0,-1 0 0,11-3 0,-14 5 0,-1 1 0,0-1 0,0 1 0,0 0 0,1-1 0,-1 1 0,0 0 0,0 0 0,1 0 0,-1 0 0,0 0 0,0 0 0,1 1 0,-1-1 0,0 0 0,0 1 0,1-1 0,1 2 0,-2-1 0,0 0 0,0 0 0,1 1 0,-1-1 0,-1 1 0,1-1 0,0 1 0,0-1 0,0 1 0,-1-1 0,1 1 0,-1 0 0,1 3 0,2 8 0,0 0 0,-1 1 0,-1-1 0,0 1 0,-1 0 0,0-1 0,-1 1 0,0-1 0,-1 1 0,-1-1 0,-8 25 0,-5 3 0,17-42 0,-1-1 0,1 1 0,0-1 0,0 1 0,0 0 0,1-1 0,-1 1 0,0 0 0,0 0 0,1 0 0,-1 0 0,1 0 0,-1 0 0,1 0 0,-1 0 0,1 1 0,-1-1 0,1 1 0,0-1 0,-1 1 0,1-1 0,0 1 0,0 0 0,-1 0 0,3 0 0,45 0 75,-36 1-435,0 0 0,0-2 0,13-1 0,-20 1-6466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29.7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36 24575,'3'-2'0,"0"-3"0,1 1 0,1 0 0,3-1 0,3 2 0,7 0 0,3 1 0,4 1 0,2 1 0,-1 0 0,2 0 0,-2 0 0,-3 0 0,-6-2 0,-9-2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0.2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24575,'1'19'0,"1"0"0,1 0 0,6 20 0,4 29 0,-12-53 0,0-6 0,-1-1 0,2 0 0,3 14 0,-5-22-24,0-1 0,0 1-1,0 0 1,0 0-1,0 0 1,0 0 0,0 0-1,0 0 1,0 0-1,0 0 1,0 0 0,0 0-1,1-1 1,-1 1 0,0 0-1,0 0 1,0 0-1,0 0 1,0 0 0,0 0-1,0 0 1,0 0 0,1 0-1,-1 0 1,0 0-1,0 0 1,0 0 0,0 0-1,0 0 1,0 0-1,0 0 1,1 0 0,-1 0-1,0 0 1,0 0 0,0 0-1,0 0 1,0 0-1,0 0 1,0 1 0,0-1-1,0 0 1,1 0 0,-1 0-1,0 0 1,0 0-1,0 0 1,0 0 0,0 0-1,0 0 1,0 0-1,0 1 1,0-1 0,0 0-1,0 0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1.2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39 24575,'-3'8'0,"0"1"0,0-1 0,1 1 0,0 0 0,1 0 0,-1 16 0,1-3 0,4 35 0,-3-56 0,0 0 0,1-1 0,-1 1 0,0-1 0,0 1 0,0 0 0,1-1 0,-1 1 0,0-1 0,0 1 0,1-1 0,-1 1 0,1-1 0,-1 1 0,0-1 0,1 1 0,-1-1 0,1 0 0,-1 1 0,1-1 0,-1 1 0,1-1 0,0 0 0,-1 0 0,1 1 0,0-1 0,21 1 0,20-11 0,-35 7 0,-1-1 0,1 1 0,-1-1 0,0-1 0,0 1 0,0-1 0,0 0 0,-1-1 0,0 1 0,0-1 0,0 0 0,4-8 0,-5 8 0,0 0 0,-1 0 0,0-1 0,0 1 0,0-1 0,-1 0 0,0 0 0,0 0 0,-1 0 0,0 0 0,0 0 0,0 0 0,-2-8 0,1 14 0,0 0 0,-1-1 0,1 1 0,-1 0 0,1-1 0,-1 1 0,0 0 0,1 0 0,-1 0 0,0 0 0,0-1 0,0 1 0,0 0 0,0 1 0,0-1 0,0 0 0,0 0 0,-1 0 0,1 1 0,0-1 0,0 0 0,-1 1 0,1-1 0,0 1 0,-1 0 0,1-1 0,0 1 0,-1 0 0,-2 0 0,-6-1 0,-1 0 0,1 2 0,-12 0 0,6 0 0,10-1 12,1 1 0,0-1 0,0 1 0,-1 0 0,1 0 0,0 0 0,0 1 0,0 0 0,-7 3 0,10-4-69,1 0 0,-1 1 0,0-1 0,0 0-1,1 1 1,-1-1 0,1 1 0,0 0 0,-1-1 0,1 1 0,0 0 0,0 0-1,0 0 1,0 0 0,0 0 0,0 0 0,1 0 0,-1 0 0,1 0 0,-1 0 0,1 1-1,0-1 1,0 0 0,0 0 0,0 3 0,1 1-6769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2.1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24575,'2'4'0,"3"4"0,-1 2 0,0 2 0,2 2 0,-1 2 0,0 1 0,0-1 0,-1 1 0,1-2 0,1-1 0,0-2 0,-1 0 0,-1-2-8191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2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0 24575,'-2'10'0,"0"-1"0,0 0 0,-1 0 0,0 0 0,-1-1 0,1 1 0,-9 11 0,8-12 0,-1-1 0,1 1 0,0 1 0,1-1 0,0 0 0,0 1 0,1 0 0,0-1 0,-1 12 0,-1-7-1365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4.5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24575,'-1'69'0,"2"71"0,6-88-1365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5.2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24575,'2'0'0,"4"0"0,1 0 0,1 0 0,3 0 0,1 0 0,0 0 0,0 0 0,-1 0 0,1 0 0,-2 0 0,-1 0 0,-1-1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6.7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 46 24575,'-3'2'0,"0"0"0,1 0 0,-1 0 0,0-1 0,0 1 0,0-1 0,0 0 0,0 0 0,-1 0 0,1 0 0,0 0 0,0 0 0,-1-1 0,1 0 0,0 0 0,-1 0 0,-3 0 0,6 0 0,0-1 0,0 1 0,-1 0 0,1 0 0,0-1 0,0 1 0,-1-1 0,1 1 0,0-1 0,0 0 0,0 1 0,0-1 0,0 0 0,0 0 0,0 0 0,0 0 0,0 0 0,0 0 0,0 0 0,1 0 0,-1 0 0,0 0 0,1 0 0,-1 0 0,1-1 0,-1 1 0,1 0 0,0 0 0,-1-1 0,1 1 0,0 0 0,0-1 0,0 1 0,0 0 0,0 0 0,0-1 0,0 1 0,0 0 0,1-1 0,-1 1 0,1 0 0,-1 0 0,0-1 0,2-1 0,-2 2 0,1 0 0,-1 1 0,0-1 0,1 0 0,-1 0 0,0 0 0,1 0 0,-1 1 0,1-1 0,-1 0 0,1 0 0,0 1 0,-1-1 0,1 0 0,0 1 0,-1-1 0,1 1 0,0-1 0,0 1 0,0-1 0,0 1 0,-1-1 0,1 1 0,0 0 0,0-1 0,0 1 0,0 0 0,0 0 0,0 0 0,0 0 0,0 0 0,0 0 0,0 0 0,0 0 0,-1 0 0,1 0 0,0 1 0,0-1 0,0 0 0,1 1 0,0 0 0,-1 0 0,1 0 0,-1-1 0,1 1 0,-1 0 0,1 1 0,-1-1 0,0 0 0,0 0 0,0 1 0,0-1 0,0 0 0,0 1 0,0-1 0,0 1 0,0-1 0,0 1 0,-1 0 0,1-1 0,-1 1 0,1 0 0,-1 1 0,0 10 0,-1 0 0,0 0 0,-1 0 0,-1 0 0,0 0 0,0-1 0,-1 1 0,-11 21 0,-1 6 0,44-59 0,-24 16 0,0 0 0,0 1 0,0 0 0,0 0 0,0 0 0,1 0 0,-1 0 0,1 1 0,-1 0 0,1 0 0,0 0 0,0 1 0,-1-1 0,1 1 0,5 1 0,-5-1 0,-3-1 5,-1 1 0,0 0 1,1 0-1,-1-1 0,0 1 0,0-1 0,1 1 0,-1-1 0,0 0 0,0 0 1,0 1-1,0-1 0,0 0 0,0 0 0,0 0 0,0 0 0,0 0 0,0 0 1,0 0-1,-1 0 0,2-2 0,10-28-1259,-11 30 1030,2-10-6602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7.3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27 24575,'2'0'0,"3"0"0,0 0 0,2-2 0,2-1 0,-2-1 0,2 0 0,0 0 0,0 1 0,-1 0 0,-5 1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08.8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0 24575,'-3'3'0,"-1"4"0,0 7 0,-2 1 0,-1 1 0,-4 4 0,-4-1 0,1-1 0,-4-1 0,-1 1 0,2-1 0,4 1 0,4-4-8191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0:38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 24575,'-1'16'0,"0"-12"0,1 1 0,-1-1 0,1 1 0,1-1 0,-1 1 0,0-1 0,1 1 0,2 7 0,-2-11 0,-1-1 0,1 1 0,-1-1 0,0 1 0,1-1 0,-1 0 0,1 1 0,0-1 0,-1 1 0,1-1 0,-1 0 0,1 1 0,0-1 0,-1 0 0,1 0 0,-1 0 0,1 1 0,0-1 0,-1 0 0,1 0 0,0 0 0,-1 0 0,1 0 0,0 0 0,-1 0 0,1-1 0,0 1 0,-1 0 0,1 0 0,1-1 0,24-11 0,-10 5 0,-15 7 0,0-1 0,0 1 0,0 0 0,0 0 0,0 0 0,0 0 0,0 0 0,0 0 0,0 0 0,-1 0 0,1 0 0,0 1 0,0-1 0,0 0 0,0 0 0,0 1 0,0-1 0,0 1 0,0-1 0,-1 1 0,1-1 0,0 1 0,0-1 0,-1 1 0,1 0 0,0-1 0,-1 1 0,2 1 0,-1 1 0,0 0 0,1 0 0,-1-1 0,0 1 0,0 0 0,-1 0 0,1 0 0,-1 0 0,1 5 0,-1-1 0,1 0 0,-2 1 0,1-1 0,-1 0 0,0 0 0,-1 1 0,-3 11 0,4-16 6,-1-1 0,1 0 0,0 0 0,-1 0 0,1 0 0,-1 0 0,0-1 0,1 1 0,-1 0 0,0-1 0,0 1 0,0-1 0,0 0 0,0 1 0,-1-1 0,1 0 0,0 0 0,0-1 0,-3 2 0,3-2-54,0 0 0,1 0 0,-1 0 0,1 0 0,-1 0 1,0 0-1,1 0 0,-1-1 0,1 1 0,-1-1 0,1 1 0,-1-1 0,1 1 0,-1-1 0,1 0 1,0 0-1,-1 0 0,1 1 0,0-1 0,0-1 0,-1 1 0,1 0 0,0 0 0,0 0 0,0-1 0,0 1 1,1 0-1,-1-1 0,0 1 0,0-2 0,-2-4-6778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10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168 0 24575,'0'4'0,"-1"0"0,1 0 0,-1-1 0,0 1 0,0-1 0,0 1 0,-1-1 0,-1 4 0,-5 12 0,-4 13 0,-1-1 0,-24 41 0,21-43 0,1 1 0,-18 50 0,32-75-195,0-1 0,-1 1 0,0-1 0,0 1 0,0-1 0,-4 6 0,-1-2-6631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11.2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 24575,'9'223'0,"0"2"0,-8-194 0,0-19 0,0 1 0,-2-1 0,1 0 0,-2 0 0,-2 14 0,4-24-45,-1-1-1,0 1 1,0-1-1,1 1 1,-1-1-1,0 0 1,0 1-1,0-1 1,0 0-1,-1 1 1,1-1-1,0 0 1,-1 0-1,1 0 1,0 0-1,-1 0 1,1-1-1,-1 1 1,1 0-1,-1-1 1,0 1-1,1-1 1,-1 1-1,0-1 1,1 0-1,-1 0 0,0 0 1,1 0-1,-4 0 1,-16-1-6781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03.2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0 24575,'-1'41'0,"0"-18"0,1 0 0,5 37 0,-5-59 0,0 0 0,0-1 0,0 1 0,1 0 0,-1 0 0,0-1 0,1 1 0,-1 0 0,0 0 0,1-1 0,-1 1 0,1 0 0,-1-1 0,1 1 0,-1 0 0,1-1 0,-1 1 0,1-1 0,0 1 0,-1-1 0,1 1 0,0-1 0,0 0 0,-1 1 0,1-1 0,0 0 0,0 1 0,-1-1 0,1 0 0,0 0 0,0 0 0,0 0 0,-1 0 0,1 0 0,0 0 0,0 0 0,0 0 0,0 0 0,-1 0 0,3-1 0,4-1 0,0 0 0,0-1 0,0 0 0,6-4 0,11-4 0,-23 11 4,0-1-1,-1 1 0,1 0 1,0 0-1,0 0 1,-1 0-1,1 0 0,0 0 1,0 0-1,-1 0 0,1 0 1,0 0-1,0 0 1,-1 1-1,1-1 0,0 0 1,0 0-1,-1 1 1,1-1-1,0 1 0,-1-1 1,1 0-1,-1 1 0,1-1 1,-1 1-1,2 1 1,7 18-1461,-5-2-5369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05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0 110 24575,'0'304'0,"0"-366"0,10-67 0,-7 108 0,0-1 0,2 1 0,1 0 0,1 0 0,0 1 0,20-39 0,-25 55 0,1 1 0,-1-1 0,1 0 0,0 1 0,0 0 0,0 0 0,0 0 0,7-5 0,-9 7 0,-1 1 0,1 0 0,-1 0 0,1-1 0,0 1 0,-1 0 0,1 0 0,0-1 0,-1 1 0,1 0 0,-1 0 0,1 0 0,0 0 0,-1 0 0,1 0 0,0 0 0,-1 0 0,1 0 0,0 1 0,-1-1 0,1 0 0,-1 0 0,1 0 0,0 1 0,0 0 0,0 0 0,0 0 0,0 1 0,0-1 0,0 0 0,-1 0 0,1 1 0,0-1 0,-1 0 0,1 1 0,-1-1 0,1 0 0,-1 1 0,0-1 0,0 3 0,4 36 0,-2-1 0,-5 50 0,1-8 0,2-78 0,0 19 0,2-18 0,3-12 0,13-53 0,-12 40 0,0 0 0,1 0 0,1 1 0,12-22 0,-17 37 0,1 0 0,-1 0 0,1 0 0,-1 0 0,1 1 0,1 0 0,-1 0 0,1 0 0,-1 0 0,1 1 0,0 0 0,1 0 0,-1 0 0,0 0 0,1 1 0,-1 0 0,1 0 0,0 0 0,11-1 0,-15 3 0,0 0 0,1 0 0,-1-1 0,1 2 0,-1-1 0,1 0 0,-1 0 0,1 1 0,-1-1 0,0 1 0,1 0 0,-1 0 0,0 0 0,1 0 0,-1 0 0,0 0 0,0 0 0,3 3 0,-2-1 0,-1 0 0,1 0 0,-1 0 0,0 0 0,0 0 0,0 0 0,-1 1 0,1-1 0,-1 1 0,0-1 0,2 5 0,0 10 0,-1-1 0,0 1 0,-1-1 0,-2 23 0,1-29 0,-1 20 0,1-1 0,-1-1 0,-7 40 0,7-65-94,1-3 45,-1-1 0,1 1 0,0 0 0,0 0 0,-1 0 1,1-1-1,0 1 0,0 0 0,0 0 0,0 0 0,0 0 0,0 0 0,0-1 1,0 1-1,1 0 0,-1 0 0,0 0 0,0-1 0,1 1 0,-1 0 0,0 0 0,1 0 1,-1-1-1,1 1 0,0 1 0,9 3-6777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12.4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0 24575,'-1'16'0,"-1"0"0,0 0 0,-7 20 0,0 6 0,-12 87 0,-6 164 0,25-264 0,1-19 0,0 1 0,0 0 0,1 0 0,1 0 0,0-1 0,0 1 0,5 14 0,-5-23-76,-1 0 1,1-1-1,1 1 0,-1-1 0,0 1 0,0-1 0,0 0 0,1 1 1,-1-1-1,1 0 0,-1 0 0,1 0 0,-1 0 0,1 0 1,0-1-1,-1 1 0,4 1 0,14 3-6750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14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 24575,'5'-5'0,"0"1"0,0 0 0,1 1 0,-1-1 0,1 1 0,0 0 0,0 0 0,7-1 0,-9 2 0,-1 1 0,1 0 0,0 0 0,0 0 0,-1 1 0,1-1 0,0 1 0,0 0 0,0 0 0,0 1 0,0-1 0,0 1 0,-1-1 0,1 1 0,4 2 0,-7-2 0,1-1 0,-1 1 0,1 0 0,-1 0 0,0 0 0,1 0 0,-1 0 0,0 0 0,0 1 0,0-1 0,0 0 0,0 1 0,0-1 0,0 1 0,0-1 0,0 1 0,-1-1 0,1 1 0,-1-1 0,1 1 0,-1 0 0,0-1 0,1 1 0,-1 0 0,0-1 0,0 1 0,0 0 0,0-1 0,-1 1 0,1 0 0,0-1 0,-1 1 0,1 0 0,-1-1 0,-1 4 0,0 0 0,0-1 0,-1 1 0,1-1 0,-1 0 0,0 1 0,0-1 0,-1-1 0,1 1 0,-1 0 0,-6 4 0,-48 24 0,58-31 0,-1-1 0,1 0 0,0 0 0,0 0 0,0 0 0,-1 1 0,1-1 0,0 0 0,0 0 0,0 0 0,0 1 0,-1-1 0,1 0 0,0 0 0,0 0 0,0 1 0,0-1 0,0 0 0,0 0 0,0 1 0,0-1 0,0 0 0,0 0 0,0 1 0,0-1 0,0 0 0,0 0 0,0 1 0,0-1 0,0 0 0,0 0 0,0 1 0,0-1 0,0 0 0,1 1 0,8 9 0,17 6 0,-22-14 0,11 5 0,0 0 0,0-1 0,1-1 0,0-1 0,29 5 0,-25-6 60,35 0 0,-50-3-184,0 0 0,1 0 1,-1 0-1,0-1 0,0 0 0,1 0 1,-1-1-1,0 0 0,0 1 0,0-2 1,8-4-1,-5 0-6702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19.6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58 24575,'0'343'0,"0"-371"0,-1-8 0,8-64 0,-6 90 0,1 0 0,0 0 0,1 1 0,0-1 0,1 1 0,-1-1 0,2 1 0,-1 0 0,1 1 0,1-1 0,8-10 0,-9 15 0,0 0 0,1 1 0,-1 0 0,1 0 0,-1 0 0,1 0 0,0 1 0,0 0 0,0 0 0,11-2 0,-15 4 0,-1 0 0,0 0 0,0 0 0,0 0 0,0 0 0,0 0 0,1 1 0,-1-1 0,0 0 0,0 0 0,0 1 0,0-1 0,0 1 0,0-1 0,0 1 0,0-1 0,0 1 0,0 0 0,0 0 0,0-1 0,1 2 0,0 1 0,0 0 0,-1-1 0,1 1 0,0 0 0,-1 0 0,0 0 0,2 5 0,0 3 0,0 1 0,-1-1 0,0 16 0,-5 121 0,2-121 0,2-52 0,0-6 0,2 0 0,7-37 0,-8 59 0,1 0 0,0-1 0,0 1 0,0 0 0,2 1 0,-1-1 0,1 1 0,0 0 0,0 0 0,1 0 0,0 1 0,8-8 0,-4 5 0,-1 0 0,11-14 0,6-8 0,-25 31 0,-1 1 0,0-1 0,1 1 0,-1 0 0,0-1 0,1 1 0,-1 0 0,1-1 0,-1 1 0,1 0 0,-1-1 0,1 1 0,-1 0 0,1 0 0,-1-1 0,1 1 0,-1 0 0,1 0 0,-1 0 0,1 0 0,-1 0 0,1 0 0,-1 0 0,1 0 0,-1 0 0,1 0 0,-1 0 0,1 0 0,0 0 0,-1 0 0,1 1 0,1 0 0,-1 0 0,0 0 0,0 0 0,0 0 0,-1 0 0,1 0 0,0 1 0,0-1 0,-1 0 0,1 0 0,0 1 0,0 0 0,9 45 0,-9-44 0,8 74 0,1 154 0,-10-229-1365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21.0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89 24575,'1'-3'0,"0"1"0,-1 0 0,1 0 0,0 0 0,0-1 0,0 1 0,0 0 0,0 0 0,1 0 0,-1 0 0,1 1 0,1-3 0,22-20 0,-18 19 0,0 0 0,1 0 0,0 0 0,16-7 0,-23 12 0,0-1 0,0 1 0,1-1 0,-1 1 0,0-1 0,1 1 0,-1 0 0,0 0 0,1 0 0,-1-1 0,1 1 0,-1 1 0,0-1 0,1 0 0,-1 0 0,0 0 0,1 1 0,-1-1 0,0 1 0,1-1 0,-1 1 0,0-1 0,0 1 0,1 0 0,-1 0 0,0-1 0,0 1 0,0 0 0,0 0 0,0 0 0,0 0 0,-1 0 0,1 1 0,0-1 0,0 0 0,-1 0 0,1 0 0,-1 1 0,1-1 0,0 2 0,2 10 0,-1 0 0,-1 0 0,1 0 0,-2 0 0,0 0 0,-4 26 0,4-36 0,-1-1 0,0 1 0,1 0 0,-1-1 0,-1 1 0,1-1 0,0 0 0,-1 1 0,1-1 0,-1 0 0,1 0 0,-1 0 0,0 0 0,0 0 0,0 0 0,-3 1 0,-41 25 0,19-13 0,26-15 0,1 1 0,0-1 0,-1 0 0,1 0 0,0 1 0,-1-1 0,1 0 0,0 0 0,0 1 0,-1-1 0,1 0 0,0 1 0,0-1 0,0 0 0,0 1 0,-1-1 0,1 0 0,0 1 0,0-1 0,0 1 0,0-1 0,0 0 0,0 1 0,0-1 0,0 1 0,0-1 0,0 0 0,0 1 0,0-1 0,0 1 0,0-1 0,0 0 0,1 1 0,11 13 0,18 5 0,-21-15 12,1 0 0,0-1 0,0 0 0,0-1 0,0 0 0,0-1 0,0 0 0,1 0 0,12-1 0,-14-1-136,-1 1 0,1-2 1,0 1-1,-1-1 0,1 0 0,-1-1 1,0 0-1,0 0 0,0-1 0,0 0 1,8-6-1,-5 2-6702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32.0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 24575,'26'0'0,"75"-3"0,-99 3 0,0 0 0,0 0 0,0 0 0,0 1 0,0-1 0,0 0 0,0 1 0,0 0 0,0 0 0,0-1 0,0 1 0,0 0 0,0 0 0,0 1 0,0-1 0,-1 0 0,1 1 0,-1-1 0,1 1 0,-1-1 0,1 1 0,-1 0 0,0-1 0,0 1 0,0 0 0,0 0 0,0 0 0,0 0 0,-1 0 0,2 3 0,2 8 0,-1 1 0,0-1 0,1 22 0,-2-24 0,0 34 0,-1 1 0,-9 83 0,0-29 0,8-90-112,0-6-2,0-1 0,0 1 0,0 0 0,-1-1 0,1 1 0,-1 0 0,0-1 1,0 1-1,0-1 0,-2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22.3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24575,'0'3'0,"0"13"0,0 13 0,0 8 0,0 4 0,0-2 0,0 1 0,0-3 0,0 2 0,0-3 0,0-5 0,0-4 0,0-7-8191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22.9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47 24575,'10'0'0,"8"0"0,20-6 0,10-2 0,-1 0 0,-7-1 0,-9 0 0,-9 2-8191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24.4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50 227 24575,'-18'3'0,"-2"-1"0,20-2 0,-1 0 0,0-1 0,0 1 0,1-1 0,-1 1 0,0-1 0,1 1 0,-1-1 0,1 1 0,-1-1 0,1 0 0,-1 1 0,1-1 0,-1 0 0,1 1 0,0-1 0,-1 0 0,1 0 0,0 1 0,-1-1 0,1 0 0,0 0 0,0 0 0,0 1 0,0-2 0,-1-5 0,1 1 0,0 0 0,0 0 0,1-1 0,0 1 0,0 0 0,0 0 0,1 0 0,0 0 0,0 0 0,1 0 0,-1 0 0,5-6 0,-1 2 0,0 1 0,1-1 0,0 1 0,0 0 0,1 1 0,13-11 0,24-12 0,-41 28 0,0 1 0,0 0 0,1 0 0,-1 0 0,1 0 0,-1 1 0,1 0 0,0 0 0,5-1 0,-10 3 0,1-1 0,0 0 0,0 1 0,0-1 0,0 1 0,0-1 0,0 1 0,0-1 0,-1 1 0,1-1 0,0 1 0,0 0 0,-1-1 0,1 1 0,-1 0 0,1 0 0,0 0 0,-1 0 0,1-1 0,-1 1 0,0 0 0,1 0 0,-1 0 0,0 0 0,0 0 0,1 0 0,-1 0 0,0 0 0,0 0 0,0 1 0,1 34 0,-1-35 0,-3 27 0,-1 1 0,-1-1 0,-2 0 0,-1 0 0,-1-1 0,-1 0 0,-1-1 0,-23 40 0,27-57 0,0 1 0,-1-1 0,0 0 0,-16 13 0,-10 11 0,73-40 0,-10 4 0,0 0 0,46 2 0,21 0 0,-94 0-105,-1 1 0,1 0 0,0 0 0,0-1 0,0 1 0,-1-1 0,1 0 0,0 1 0,0-1 0,-1 0 0,1 0 0,2-2 0,4-5-6721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27.3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1 182 24575,'0'34'0,"-1"0"0,2 0 0,1 1 0,7 34 0,-6-51 0,-3-17 0,-2-4 0,-5-29 0,4 4 0,2 0 0,2-31 0,-1 48 0,1 1 0,1-1 0,0 1 0,0-1 0,1 1 0,1 0 0,-1 0 0,10-17 0,0 11 0,0 0 0,1 1 0,0 0 0,1 1 0,30-20 0,-34 25 0,-6 5 0,-1 1 0,1 0 0,1 0 0,-1 0 0,0 1 0,1-1 0,8-1 0,-13 3 0,1 1 0,-1-1 0,0 1 0,1 0 0,-1 0 0,1 0 0,-1 0 0,0 0 0,1 0 0,-1 0 0,1 0 0,-1 1 0,0-1 0,1 0 0,-1 1 0,0-1 0,1 1 0,-1-1 0,0 1 0,0 0 0,0 0 0,1-1 0,-1 1 0,0 0 0,0 0 0,0 0 0,0 0 0,-1 0 0,1 1 0,0-1 0,0 0 0,-1 0 0,1 0 0,0 1 0,-1-1 0,1 2 0,1 6 0,0-1 0,0 1 0,-1 0 0,0-1 0,-1 1 0,-1 14 0,-10 55 0,6-53 0,-2 36 0,7-40 0,-1-1 0,-4-45 0,-7-80 0,11 89 0,1 0 0,1 1 0,0-1 0,6-27 0,-6 40 0,1 0 0,-1 0 0,1 0 0,-1 0 0,1 0 0,0 0 0,0 0 0,0 1 0,0-1 0,1 1 0,-1-1 0,1 1 0,0 0 0,-1 0 0,1 0 0,0 1 0,0-1 0,0 1 0,0-1 0,0 1 0,1 0 0,-1 0 0,0 0 0,1 1 0,4-1 0,0 0 0,0 0 0,0 1 0,0 0 0,1 0 0,-1 1 0,0 0 0,0 0 0,0 1 0,14 5 0,-20-6 0,0 0 0,0 1 0,0-1 0,0 1 0,-1-1 0,1 1 0,0 0 0,-1-1 0,1 1 0,-1 0 0,1 0 0,-1 0 0,0 0 0,0 0 0,0 1 0,0-1 0,0 0 0,0 0 0,-1 1 0,1-1 0,-1 1 0,1 1 0,0 9 0,0 0 0,-3 25 0,1-22 0,-1 196-1365,2-197-5461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28.1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24575,'3'4'0,"1"3"0,3 4 0,0 3 0,-1 2 0,5 5 0,0 4 0,4 5 0,1 0 0,-1-2 0,-2-2 0,-1-7 0,-1 1 0,-1-1 0,2-3 0,-2-5-8191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29.1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246 1 24575,'-3'0'0,"-4"0"0,-1 6 0,-2 2 0,-6 6 0,1 6 0,-2 7 0,-5 1 0,-4 2 0,1-4 0,4 0 0,2-2 0,2-1 0,1-6 0,0-5 0,8-4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30.1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24575,'4'0'0,"0"7"0,0 4 0,2 7 0,0 3 0,0 1 0,-2 1 0,-2-2 0,0 3 0,-2 0 0,-3-2 0,-1 0 0,0-2 0,0-1 0,-1-3 0,-1-5-8191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31.0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 24575,'0'-3'0,"3"-1"0,-2 0 0,2 1 0,3 0 0,4 2 0,4 0 0,1 1 0,3 0 0,0 0 0,-3 0-8191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45.7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298 38 24575,'0'0'0,"1"-1"0,-1 0 0,0 1 0,1-1 0,-1 0 0,0 1 0,0-1 0,0 0 0,1 1 0,-1-1 0,0 0 0,0 1 0,0-1 0,0 0 0,0 0 0,-1 1 0,1-1 0,0 0 0,0 1 0,0-1 0,-1 0 0,1 1 0,0-1 0,-1 0 0,1 1 0,0-1 0,-1 0 0,1 1 0,-2-2 0,1 1 0,-1 0 0,0-1 0,0 1 0,0 0 0,0 0 0,-1 0 0,1 1 0,0-1 0,-4-1 0,-7 0 0,1 1 0,-21-1 0,31 2 0,-6 0 0,1 0 0,-1 0 0,1 1 0,-16 3 0,20-3 0,1 0 0,-1 0 0,0 0 0,1 1 0,-1-1 0,1 1 0,-1-1 0,1 1 0,0 0 0,-1 0 0,1 0 0,0 1 0,1-1 0,-1 0 0,-2 5 0,-18 32 0,1 1 0,2 1 0,-18 58 0,20-22 0,16-72 0,1-3 0,-1-1 0,1 0 0,0 0 0,0 1 0,0-1 0,0 0 0,0 0 0,0 1 0,1-1 0,-1 0 0,0 0 0,0 0 0,1 1 0,-1-1 0,1 0 0,-1 0 0,1 0 0,0 0 0,-1 0 0,1 0 0,0 0 0,0 0 0,1 1 0,1 0 0,-1 0 0,0-1 0,1 0 0,0 1 0,-1-1 0,1 0 0,0 0 0,0 0 0,-1-1 0,4 1 0,4 0 0,0 0 0,0-1 0,0 0 0,-1 0 0,14-3 0,-10 1 0,0-1 0,-1 0 0,0-1 0,0 0 0,0-1 0,16-9 0,-24 12 0,-1-1 0,1 0 0,-1 0 0,1 0 0,-1 0 0,0 0 0,0-1 0,0 0 0,-1 1 0,1-1 0,-1 0 0,0 0 0,0 0 0,0-1 0,0 1 0,-1 0 0,0-1 0,0 1 0,0-1 0,0-8 0,0-18 0,5-46 0,-5 68 0,1 0 0,-1 1 0,2-1 0,-1 1 0,1 0 0,5-11 0,-1 12 0,-2 12 0,1 16 0,-2 38 0,-2 72 0,0 1 0,-1-95 0,3 37 0,-3-66 0,0 0 0,1 0 0,0 0 0,0 0 0,1 0 0,4 9 0,-7-16 0,1 0 0,-1 0 0,0 0 0,1 0 0,-1-1 0,1 1 0,0 0 0,-1 0 0,1-1 0,-1 1 0,1 0 0,0-1 0,0 1 0,-1-1 0,1 1 0,0-1 0,0 1 0,0-1 0,0 1 0,-1-1 0,1 0 0,0 1 0,0-1 0,0 0 0,0 0 0,0 0 0,0 0 0,1 0 0,0 0 0,0-1 0,0 0 0,0 0 0,0 1 0,0-1 0,-1 0 0,1-1 0,0 1 0,-1 0 0,1 0 0,-1-1 0,3-2 0,4-5 0,-1-1 0,0 0 0,8-14 0,7-18-1365,1-1-5461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46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24575,'0'4'0,"0"3"0,3 4 0,7 0 0,8-2 0,8-2 0,4-3 0,8-1 0,2-2 0,-2-1 0,-1 0 0,-2-4 0,-2 0 0,-5 0 0,-7-9 0,-6-2-8191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32.6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 24575,'6'0'0,"8"-3"0,8-1 0,0-3 0,3 0 0,-3-2 0,-6 0-8191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47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24575,'9'148'0,"0"-21"0,-8 177 0,-2-303 0,1 0 0,0 0 0,0 0 0,0 0 0,0-1 0,0 1 0,0 0 0,0 0 0,0 0 0,1 0 0,-1-1 0,0 1 0,0 0 0,1 0 0,-1 0 0,1-1 0,-1 1 0,1 0 0,7-8 0,6-24 0,-7 10 0,-3 10 0,0-1 0,0 1 0,1 1 0,8-14 0,-11 21 0,0 0 0,1 1 0,-1-1 0,1 0 0,0 1 0,-1-1 0,1 1 0,0 0 0,0 0 0,1 0 0,-1 0 0,0 1 0,1-1 0,-1 1 0,1 0 0,-1 0 0,1 0 0,3 0 0,12-1 0,0 0 0,-1 2 0,1 0 0,29 5 0,-46-4 0,1-1 0,-1 1 0,0 0 0,0-1 0,0 1 0,0 0 0,0 0 0,0 1 0,0-1 0,0 0 0,-1 1 0,1-1 0,0 1 0,-1-1 0,1 1 0,-1 0 0,1 0 0,-1-1 0,0 1 0,0 0 0,0 0 0,0 0 0,0 1 0,0-1 0,0 3 0,1 6 0,0 0 0,-1 1 0,0-1 0,-1 12 0,1 9 0,4 15 0,4 66 0,-9-96 0,0 1 0,-1 0 0,-1-1 0,-6 23 0,7-35 0,-2 0 0,1 0 0,-1 0 0,1 0 0,-2 0 0,1 0 0,0-1 0,-1 0 0,0 1 0,0-1 0,0-1 0,0 1 0,-7 4 0,2-2 0,0 0 0,0-1 0,-1 0 0,0 0 0,-20 6 0,28-10 5,1-1 1,-1 1-1,0-1 0,0 0 0,0 0 0,0 1 1,0-1-1,0 0 0,0-1 0,0 1 1,0 0-1,0-1 0,0 1 0,0-1 0,0 1 1,0-1-1,1 0 0,-1 0 0,0 0 0,0 0 1,1 0-1,-3-2 0,1 0-154,0 0 1,1 0-1,-1-1 1,1 1-1,-1-1 1,1 0-1,0 0 1,1 0-1,-2-4 1,-4-12-6678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48.8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24575,'0'619'0,"-1"-613"0,1-1 0,1 1 0,-1 0 0,1 0 0,0-1 0,1 1 0,-1-1 0,1 1 0,0-1 0,0 0 0,4 6 0,-4-8 0,0 0 0,1 0 0,0 0 0,0 0 0,0 0 0,0-1 0,0 0 0,0 1 0,0-1 0,1 0 0,-1 0 0,1-1 0,0 1 0,-1-1 0,1 0 0,8 2 0,-1-2-124,1 0 0,0 0 0,-1-1 0,1-1 0,0 1 0,-1-2-1,1 0 1,-1 0 0,1-1 0,17-8 0,19-7-6702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49.7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24575,'4'5'0,"0"0"0,-1 1 0,0-1 0,0 1 0,-1 0 0,1 0 0,-1 0 0,-1 0 0,1 0 0,1 11 0,1 3 0,45 149 0,3 10 0,-45-139 0,-3 1 0,-1 0 0,-1-1 0,-6 52 0,1 2 0,3-94 0,1 8 0,-1 0 0,0 1 0,-1-1 0,0 0 0,0 1 0,-1-1 0,0 0 0,0 0 0,-4 7 0,6-14 0,0-1 0,0 0 0,0 0 0,0 1 0,-1-1 0,1 0 0,0 0 0,0 0 0,0 1 0,0-1 0,0 0 0,0 0 0,-1 0 0,1 0 0,0 1 0,0-1 0,0 0 0,-1 0 0,1 0 0,0 0 0,0 0 0,0 0 0,-1 1 0,1-1 0,0 0 0,0 0 0,-1 0 0,1 0 0,0 0 0,0 0 0,0 0 0,-1 0 0,1 0 0,0 0 0,0 0 0,-1 0 0,1 0 0,-5-10 0,0-17 0,2-17-1365,1-5-5461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51.3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1 112 24575,'1'-1'0,"1"0"0,0 0 0,-1 0 0,0 0 0,1-1 0,-1 1 0,1-1 0,-1 1 0,0-1 0,0 1 0,0-1 0,0 1 0,0-1 0,1-3 0,4-6 0,0 4 0,1 0 0,0 0 0,0 0 0,0 1 0,0 1 0,1-1 0,0 1 0,15-7 0,-17 9 0,-1 1 0,1 0 0,0 0 0,0 0 0,0 1 0,0 0 0,0 0 0,1 1 0,-1-1 0,0 2 0,0-1 0,0 0 0,0 1 0,9 2 0,-13-1 0,1-1 0,-1 0 0,0 0 0,0 1 0,0-1 0,0 1 0,0 0 0,0 0 0,-1-1 0,1 1 0,-1 0 0,1 1 0,-1-1 0,0 0 0,0 0 0,1 0 0,-2 1 0,1-1 0,0 1 0,0-1 0,-1 0 0,1 1 0,-1-1 0,0 1 0,0 0 0,0 2 0,0 3 0,0 1 0,0 0 0,-1 0 0,0 0 0,-1-1 0,-3 12 0,-4 2 0,0 0 0,-2-1 0,0-1 0,-2 0 0,0 0 0,-1-1 0,0-1 0,-2-1 0,-32 29 0,36-31 0,12-15 0,0 0 0,0 1 0,0-1 0,0 0 0,0 0 0,0 1 0,0-1 0,0 0 0,0 0 0,0 1 0,0-1 0,0 0 0,0 0 0,0 1 0,0-1 0,0 0 0,0 0 0,0 1 0,0-1 0,0 0 0,0 0 0,1 1 0,-1-1 0,0 0 0,0 0 0,0 0 0,0 1 0,1-1 0,-1 0 0,0 0 0,0 0 0,1 1 0,2 0 0,0 0 0,0 0 0,0-1 0,1 1 0,-1-1 0,0 0 0,4 1 0,10 0 0,5 3 0,-9-2 0,0 0 0,1 0 0,24-1 0,-34-1 0,-1-1 0,1 1 0,0-1 0,-1 0 0,1 0 0,-1 0 0,1 0 0,-1-1 0,0 1 0,1-1 0,-1 0 0,0 0 0,0 0 0,0 0 0,-1-1 0,1 1 0,0-1 0,3-5 0,14-26-1365,-14 18-5461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55.5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364 1 24575,'-1'1'0,"0"1"0,-1-1 0,1 1 0,0-1 0,-1 1 0,1-1 0,-1 0 0,1 0 0,-1 0 0,0 0 0,1 0 0,-1 0 0,0 0 0,0 0 0,-2 0 0,-2 2 0,-11 4 0,0 0 0,0-1 0,-28 5 0,30-8 0,-1 1 0,1 0 0,1 2 0,-1-1 0,-22 13 0,24-9 0,0-1 0,0 2 0,1 0 0,0 0 0,-18 21 0,27-26 0,-1-1 0,1 1 0,0-1 0,1 1 0,-1 0 0,1 0 0,0 1 0,0-1 0,1 0 0,0 0 0,0 1 0,0-1 0,0 1 0,1-1 0,0 1 0,0-1 0,0 1 0,1 0 0,2 9 0,-2-12 0,0 0 0,0 1 0,0-1 0,1 0 0,-1 0 0,1-1 0,0 1 0,0 0 0,0-1 0,0 1 0,0-1 0,1 1 0,-1-1 0,1 0 0,-1 0 0,1 0 0,0 0 0,0-1 0,0 1 0,0-1 0,0 0 0,0 1 0,0-1 0,6 0 0,4 1 0,0 0 0,0-1 0,0-1 0,0 0 0,13-2 0,-24 2 0,1 0 0,0 0 0,-1-1 0,1 1 0,0-1 0,-1 0 0,1 1 0,0-1 0,-1 0 0,1-1 0,-1 1 0,0 0 0,1-1 0,-1 1 0,0-1 0,0 0 0,0 0 0,0 0 0,0 0 0,-1 0 0,3-3 0,-2 0 0,1-1 0,-1 0 0,0 1 0,-1-1 0,0 0 0,0 0 0,0 0 0,0-9 0,13-113 0,-11 117 0,2 19 0,0 19 0,16 120 0,-21-145 0,1 0 0,-1 0 0,0 0 0,1 0 0,0 0 0,-1 0 0,1-1 0,0 1 0,0 0 0,0-1 0,0 1 0,0 0 0,0-1 0,0 1 0,1-1 0,-1 0 0,1 1 0,-1-1 0,1 0 0,1 2 0,-2-3 0,0 0 0,-1 0 0,1 0 0,0 1 0,0-1 0,-1 0 0,1 0 0,0 0 0,-1 0 0,1 0 0,0 0 0,0 0 0,-1-1 0,1 1 0,0 0 0,-1 0 0,1 0 0,0-1 0,-1 1 0,2-1 0,0 0 0,-1 0 0,0 0 0,0-1 0,0 1 0,1 0 0,-1-1 0,0 1 0,-1-1 0,1 1 0,0-1 0,0 1 0,0-3 0,17-60-709,-17 57 53,6-26-6170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57.0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0 101 24575,'1'0'0,"-1"0"0,0 0 0,0 0 0,0 0 0,0 0 0,0 0 0,0 1 0,1-1 0,-1 0 0,0 0 0,0 0 0,0 0 0,0 0 0,0 0 0,1 0 0,-1 0 0,0 0 0,0 1 0,0-1 0,1 0 0,-1 0 0,0 0 0,0 0 0,0 0 0,0 0 0,1 0 0,-1 0 0,0 0 0,0-1 0,0 1 0,0 0 0,1 0 0,-1 0 0,0 0 0,0 0 0,0 0 0,0 0 0,1 0 0,-1 0 0,0 0 0,0-1 0,0 1 0,0 0 0,0 0 0,0 0 0,1 0 0,-1 0 0,0-1 0,0 1 0,0 0 0,0 0 0,0-1 0,10-8 0,10-24 0,2-3 0,-21 34 0,0 1 0,0-1 0,1 1 0,-1-1 0,1 1 0,-1-1 0,1 1 0,0 0 0,-1 0 0,1 0 0,0 0 0,0 0 0,0 0 0,0 0 0,3 0 0,-5 1 0,1 0 0,0 0 0,0 0 0,-1 0 0,1 0 0,0 0 0,0 1 0,-1-1 0,1 0 0,0 0 0,0 1 0,-1-1 0,1 0 0,-1 1 0,1-1 0,0 1 0,-1-1 0,1 1 0,-1-1 0,1 1 0,-1-1 0,1 1 0,-1 0 0,1-1 0,-1 1 0,0 0 0,1-1 0,-1 1 0,0 0 0,0-1 0,1 1 0,-1 0 0,0 0 0,0 1 0,3 30 0,-2-27 0,0 20 0,0 1 0,-2-1 0,-1 1 0,-1-1 0,-1 0 0,-7 25 0,10-48 0,1-1 0,-1 1 0,1-1 0,-1 1 0,1-1 0,0 1 0,0-1 0,0 1 0,-1-1 0,1 1 0,1-1 0,-1 1 0,0 0 0,0-1 0,1 1 0,-1-1 0,0 1 0,1-1 0,0 1 0,1 2 0,0-3 0,0 1 0,0 0 0,0 0 0,0-1 0,0 1 0,1-1 0,-1 0 0,0 1 0,1-1 0,0 0 0,4 1 0,-2 0-97,1-1-1,-1 1 1,1-1-1,-1 0 1,1 0-1,-1-1 1,1 1-1,0-1 1,-1-1-1,1 1 1,-1-1-1,1 0 0,9-3 1,-3-4-6729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58.4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44 24575,'1'1'0,"-1"-1"0,0 1 0,0 0 0,1 0 0,-1-1 0,0 1 0,1 0 0,-1-1 0,0 1 0,1 0 0,-1-1 0,1 1 0,-1-1 0,1 1 0,-1-1 0,1 1 0,0-1 0,-1 1 0,1-1 0,0 0 0,-1 1 0,1-1 0,0 0 0,-1 0 0,1 1 0,0-1 0,0 0 0,-1 0 0,1 0 0,0 0 0,0 0 0,-1 0 0,1 0 0,1 0 0,28-3 0,-29 3 0,39-5 0,79 0 0,-28 3 0,-88 2-76,0-1 1,0 1-1,0-1 0,0 0 0,0 0 0,0 0 0,0 0 0,0 0 1,-1 0-1,1-1 0,0 0 0,-1 1 0,1-1 0,-1 0 1,0 0-1,0 0 0,4-5 0,6-8-6750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3:59.7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115 167 24575,'-3'0'0,"1"0"0,0 0 0,0 0 0,0 0 0,0 0 0,-1-1 0,1 1 0,0-1 0,0 1 0,0-1 0,0 0 0,0 0 0,0 0 0,0 0 0,0 0 0,1 0 0,-1-1 0,-3-2 0,3 1 0,0 0 0,1 0 0,-1 0 0,1 0 0,0-1 0,0 1 0,0 0 0,0-1 0,1 1 0,-1 0 0,1-6 0,-1 1 0,1 0 0,0-1 0,1 1 0,-1 0 0,2 0 0,-1 0 0,4-10 0,-4 16 0,-1 0 0,1 0 0,0 1 0,-1-1 0,1 0 0,0 1 0,0-1 0,0 1 0,0-1 0,0 1 0,0 0 0,0-1 0,1 1 0,-1 0 0,1 0 0,-1 0 0,1 0 0,-1 0 0,1 0 0,-1 0 0,1 0 0,0 1 0,-1-1 0,1 1 0,0-1 0,0 1 0,-1 0 0,1 0 0,0-1 0,0 1 0,-1 0 0,1 1 0,0-1 0,0 0 0,0 0 0,-1 1 0,1-1 0,0 1 0,2 1 0,1 0 0,1 1 0,-1 0 0,-1 0 0,1 0 0,0 1 0,-1-1 0,0 1 0,0 0 0,0 0 0,0 1 0,-1-1 0,0 1 0,1 0 0,-2 0 0,1 0 0,-1 0 0,1 0 0,-1 0 0,-1 1 0,1-1 0,0 8 0,1 7 0,-2 1 0,-1-1 0,0 1 0,-1-1 0,-2 1 0,0-1 0,-1 0 0,-1 0 0,0 0 0,-2 0 0,-17 34 0,-42 66 0,54-102 0,0 0 0,-1-1 0,-1-1 0,-19 18 0,29-31 0,2-5 0,6-11 0,12-17 0,-12 24 0,1 0 0,-1 0 0,1 1 0,1 0 0,-1-1 0,1 2 0,0-1 0,0 1 0,1 0 0,-1 0 0,12-4 0,-7 4 0,-1 1 0,1 1 0,0 0 0,0 1 0,-1-1 0,1 2 0,15 0 0,15 3 0,54-1 0,-84-3 0,0 0 0,0 0 0,0-1 0,0 0 0,0-1 0,13-6 0,-21 8-13,0-1-1,0 0 0,-1 0 1,1 0-1,0 0 0,-1-1 0,0 1 1,1-1-1,-1 0 0,3-4 1,3-4-1202,3-3-5611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01.0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199 1 24575,'-4'0'0,"-1"0"0,1 1 0,-1 0 0,1 0 0,-1 0 0,1 0 0,-1 1 0,1 0 0,0 0 0,0 0 0,0 0 0,0 0 0,0 1 0,0 0 0,1 0 0,-1 0 0,1 0 0,0 1 0,0-1 0,0 1 0,0 0 0,-1 4 0,-7 10 0,2 1 0,0 1 0,-9 33 0,6-20 0,-4 7 0,9-25 0,1 1 0,1-1 0,0 1 0,-5 29 0,10-43 0,0 0 0,0 0 0,0 0 0,0 0 0,0 1 0,1-1 0,-1 0 0,1 0 0,-1 0 0,1 0 0,0 0 0,0 0 0,0 0 0,0 0 0,0 0 0,0 0 0,3 2 0,-1-1 0,0 0 0,0 0 0,0-1 0,1 1 0,-1-1 0,1 0 0,0 0 0,6 2 0,7 1 0,-1 0 0,1-1 0,26 2 0,-36-5 0,-1 0 0,0-1 0,0 1 0,0-1 0,1-1 0,-1 1 0,0-1 0,0 0 0,9-2 0,-13 2 0,1 0 0,-1 0 0,0-1 0,1 1 0,-1 0 0,0-1 0,0 1 0,0-1 0,0 0 0,0 0 0,-1 0 0,1 0 0,0 0 0,-1 0 0,0 0 0,1 0 0,-1 0 0,0-1 0,0 1 0,0-1 0,0 1 0,0-5 0,2-21 0,-1 0 0,-1 0 0,-1 0 0,-5-35 0,3 48 0,-6-49 0,3 35 0,0-32 0,5 34 0,0 25 0,0 18 0,3 39 0,12 67 0,3 33 0,-17-74 0,-1-81 0,0 1 0,0-1 0,0 1 0,0 0 0,0-1 0,0 1 0,0-1 0,0 1 0,0-1 0,0 1 0,0 0 0,0-1 0,0 1 0,1-1 0,-1 1 0,0-1 0,0 1 0,1-1 0,-1 1 0,0-1 0,1 1 0,-1-1 0,0 1 0,1-1 0,-1 0 0,1 1 0,0-1 0,0 0 0,-1-1 0,1 1 0,0-1 0,-1 1 0,1-1 0,0 1 0,-1-1 0,1 1 0,0-1 0,-1 1 0,1-1 0,-1 0 0,1 1 0,-1-1 0,0 0 0,1 1 0,-1-1 0,0 0 0,1-1 0,10-27-1365,0-6-5461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02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24575,'0'0'0,"1"0"0,-1 0 0,0 0 0,1 0 0,-1 0 0,1 0 0,-1 0 0,0 1 0,1-1 0,-1 0 0,1 0 0,-1 0 0,0 1 0,0-1 0,1 0 0,-1 1 0,0-1 0,1 0 0,-1 0 0,0 1 0,0-1 0,1 1 0,-1-1 0,0 0 0,0 1 0,0-1 0,0 1 0,3 18 0,-6 29 0,2-31 0,-6 343 0,8-347 0,0-1 0,1 1 0,1 0 0,4 12 0,-7-24 0,5-63 0,-6-2 0,2-85 0,-1 147 0,0-1 0,1 0 0,-1 1 0,1-1 0,0 1 0,0-1 0,0 1 0,0-1 0,0 1 0,0 0 0,1 0 0,-1-1 0,1 1 0,0 0 0,0 0 0,-1 0 0,1 1 0,0-1 0,1 0 0,-1 1 0,0-1 0,0 1 0,1 0 0,-1 0 0,1 0 0,-1 0 0,1 0 0,-1 0 0,1 1 0,3-1 0,6-1 0,1 1 0,-1 1 0,0 0 0,1 0 0,13 3 0,-23-2 0,0 0 0,1 0 0,-1 0 0,0 1 0,0-1 0,0 1 0,0 0 0,-1 0 0,1 0 0,0 0 0,-1 1 0,1-1 0,-1 1 0,0-1 0,0 1 0,0 0 0,0 0 0,0 0 0,-1 0 0,1 0 0,-1 0 0,0 0 0,2 7 0,1 4 0,0 1 0,-1 0 0,2 30 0,-5-36 0,1 1 0,0 0 0,-1 0 0,-1 0 0,-1 12 0,2-19 0,-1-1 0,1 1 0,-1-1 0,0 0 0,0 1 0,0-1 0,0 0 0,0 0 0,-1 1 0,1-1 0,-1 0 0,1 0 0,-1-1 0,0 1 0,0 0 0,0 0 0,0-1 0,0 1 0,0-1 0,0 0 0,0 0 0,-3 2 0,-4 0-97,1 1-1,-1-1 1,0 0-1,0-1 1,0 0-1,0-1 1,0 1-1,0-2 1,-1 1-1,1-2 1,0 1-1,-1-1 0,-10-2 1,9-1-6729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33.5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24575,'4'0'0,"0"1"0,0 0 0,-1 0 0,1 0 0,0 0 0,0 1 0,-1-1 0,1 1 0,-1 0 0,1 0 0,-1 0 0,0 1 0,0-1 0,0 1 0,0 0 0,2 3 0,3 2 0,-1 0 0,-1 1 0,0 0 0,9 17 0,-7-7 0,0 1 0,-2 0 0,0 0 0,-1 0 0,-1 1 0,3 34 0,-7 132 0,-3-81 0,2-64 0,-1-1 0,-15 79 0,16-117-85,1 0 0,-1 0-1,0 0 1,0-1 0,0 1-1,0-1 1,0 1 0,0 0-1,-1-1 1,1 0 0,-1 1-1,0-1 1,1 0 0,-1 0-1,-3 2 1,-5 2-6741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03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24575,'0'4'0,"0"3"0,0 7 0,0 7 0,0 7 0,0 0 0,0 0 0,0-2 0,0-3 0,0-2 0,0-1 0,0-2 0,0 0 0,3-3 0,1-5-8191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04.5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88 24575,'6'-3'0,"8"-4"0,8-1 0,7 1 0,-3-2 0,2 2 0,1 1 0,-4-2 0,-3 2 0,1 1 0,-1 1 0,-1 2 0,-4-2 0,-1-1 0,-1 1 0,-3 1-8191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05.7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24575,'-1'26'0,"1"55"0,11 82 0,-3-70 0,-6-93 0,3-7 0,2-8 0,-4 7 0,1 0 0,0 0 0,1 1 0,-1 0 0,2 0 0,-1 0 0,1 0 0,0 1 0,0 0 0,0 0 0,9-5 0,-3 3 0,0 0 0,0 1 0,1 1 0,0 0 0,1 0 0,14-3 0,-27 8 0,0 1 0,1-1 0,-1 1 0,0 0 0,1-1 0,-1 1 0,1 0 0,-1 0 0,0 0 0,1 0 0,-1 0 0,1 0 0,-1 0 0,0 1 0,1-1 0,-1 0 0,1 1 0,-1-1 0,0 1 0,0 0 0,1-1 0,-1 1 0,0 0 0,0 0 0,0 0 0,0-1 0,0 1 0,0 0 0,0 1 0,0-1 0,0 0 0,0 0 0,-1 0 0,1 0 0,0 1 0,-1-1 0,1 0 0,-1 1 0,1-1 0,-1 3 0,2 5 0,0 1 0,-2 0 0,1 0 0,-2 18 0,0-13 0,1 8 0,0 1 0,-4 32 0,3-50 0,0 1 0,0-1 0,-1 0 0,0 1 0,0-1 0,-1 0 0,0 0 0,0 0 0,-6 9 0,8-14 0,0 1 0,0-1 0,0 0 0,0 1 0,-1-1 0,1 0 0,0 0 0,0 0 0,-1 0 0,1 0 0,-1 0 0,1 0 0,-1 0 0,1-1 0,-1 1 0,1 0 0,-1-1 0,0 1 0,1-1 0,-4 1 0,3-2 0,1 1 0,-1-1 0,1 1 0,0-1 0,-1 1 0,1-1 0,-1 0 0,1 0 0,0 1 0,0-1 0,0 0 0,-1 0 0,1 0 0,0 0 0,0-1 0,0 1 0,0 0 0,-1-2 0,-1-4 0,-1 1 0,1-1 0,1 0 0,-1 0 0,1 0 0,0 0 0,1 0 0,-2-11 0,2-2-1365,1 1-5461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07.1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19 183 24575,'0'0'0,"0"0"0,1 0 0,-1 1 0,0-1 0,0 0 0,0 0 0,0 0 0,0 1 0,0-1 0,0 0 0,0 0 0,0 0 0,0 0 0,0 1 0,0-1 0,0 0 0,0 0 0,0 0 0,0 1 0,0-1 0,0 0 0,0 0 0,0 0 0,0 0 0,0 1 0,-1-1 0,1 0 0,0 0 0,0 0 0,0 0 0,0 1 0,0-1 0,0 0 0,0 0 0,-1 0 0,1 0 0,0 0 0,0 0 0,0 0 0,0 1 0,-1-1 0,1 0 0,0 0 0,0 0 0,0 0 0,-1 0 0,1 0 0,0 0 0,0 0 0,0 0 0,0 0 0,-1 0 0,1 0 0,0 0 0,0 0 0,0 0 0,-1 0 0,1 0 0,0 0 0,0-1 0,0 1 0,-1 0 0,-6-11 0,5 4 0,1 1 0,0 0 0,0-1 0,1 0 0,-1 1 0,2-1 0,-1 1 0,1-1 0,0 1 0,0-1 0,0 1 0,1 0 0,0-1 0,0 1 0,1 0 0,0 0 0,0 1 0,0-1 0,1 0 0,0 1 0,0 0 0,0 0 0,1 0 0,0 1 0,-1-1 0,2 1 0,-1 0 0,11-6 0,-15 10 0,0-1 0,0 1 0,-1-1 0,1 1 0,0-1 0,0 1 0,0 0 0,0-1 0,0 1 0,0 0 0,0 0 0,0 0 0,0-1 0,0 1 0,0 0 0,0 1 0,1-1 0,-1 0 0,0 0 0,0 0 0,0 1 0,0-1 0,-1 0 0,1 1 0,0-1 0,0 1 0,0-1 0,0 1 0,0-1 0,0 1 0,-1 0 0,1-1 0,0 1 0,0 0 0,-1 0 0,1 0 0,-1-1 0,1 1 0,-1 0 0,1 0 0,-1 0 0,1 0 0,-1 0 0,0 0 0,0 0 0,1 0 0,-1 0 0,0 0 0,0 2 0,1 3 0,0 1 0,-1-1 0,0 0 0,0 1 0,-1-1 0,-2 12 0,-6 11 0,-1 0 0,-2 0 0,0-2 0,-2 1 0,-22 31 0,35-58 0,0 0 0,0 1 0,0-1 0,0 1 0,1 0 0,-1-1 0,0 1 0,1-1 0,0 1 0,-1 0 0,1 0 0,0-1 0,0 1 0,-1 0 0,2 0 0,-1-1 0,0 1 0,0 0 0,0-1 0,1 1 0,-1 0 0,1-1 0,0 3 0,0-3 0,1 1 0,-1 0 0,1-1 0,-1 1 0,1-1 0,0 1 0,-1-1 0,1 0 0,0 0 0,0 1 0,0-1 0,0-1 0,0 1 0,0 0 0,0 0 0,1-1 0,-1 1 0,3-1 0,0 1 10,1 0 0,0 0 0,0-1 0,-1 0 0,1 0 0,0 0 0,0-1 0,0 0 0,-1 0 0,1 0 0,9-4 0,-11 3-109,0-1 0,0 1 0,0-1 0,0 0 0,-1 0 0,1 0 0,-1 0 0,0 0 0,0-1 0,0 0 0,0 1 0,0-1 0,-1 0 0,4-8 0,1-6-6727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08.5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24575,'3'0'0,"7"3"0,5 7 0,9 15 0,4 5 0,0 1 0,-2-2 0,-5-2 0,0-3 0,-4-3 0,-5-2 0,0-3 0,-1-5 0,-1-5-8191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09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200 1 24575,'-1'0'0,"-1"0"0,1 0 0,0 1 0,0-1 0,0 0 0,0 1 0,0-1 0,0 1 0,0 0 0,0-1 0,0 1 0,0 0 0,0-1 0,0 1 0,0 0 0,0 0 0,1 0 0,-1 0 0,0 0 0,1 0 0,-1 0 0,0 0 0,1 0 0,-1 1 0,-10 33 0,7-22 0,-8 19 0,-2-2 0,-31 53 0,25-50 0,-25 61 0,34-74 0,9-17 0,0 1 0,0-1 0,0 1 0,1-1 0,-1 1 0,1 0 0,-1 4 0,2-7 0,0-1 0,0 0 0,0 1 0,0-1 0,1 0 0,-1 0 0,0 1 0,0-1 0,1 0 0,-1 1 0,0-1 0,0 0 0,1 0 0,-1 0 0,0 1 0,1-1 0,-1 0 0,0 0 0,1 0 0,-1 0 0,0 0 0,1 1 0,-1-1 0,1 0 0,-1 0 0,0 0 0,1 0 0,-1 0 0,0 0 0,1 0 0,0-1 0,15 0 0,-14 1 0,19-4-682,31-9-1,-14 1-6143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10.2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24575,'3'0'0,"4"0"0,0 6 0,7 8 0,2 5 0,3 3 0,-3-1 0,2 4 0,-1-1 0,-4 0 0,-1-5 0,0-5 0,-2-5-8191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11.1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0 24575,'-11'175'0,"4"-87"0,-1-3 0,-2 49 0,5-97 0,3-32 0,1 0 0,0 0 0,0 0 0,1 0 0,-1 0 0,1 0 0,0 0 0,1 0 0,-1 0 0,1 0 0,1 7 0,0-11-68,-1 0 0,0 1-1,0-1 1,0 0 0,0 0 0,1 0-1,-1 0 1,1 0 0,-1 0 0,1 0-1,-1-1 1,1 1 0,-1 0 0,1-1-1,0 1 1,-1-1 0,1 0 0,0 0-1,2 1 1,17 1-6758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11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 24575,'3'0'0,"4"0"0,4 0 0,6 0 0,3 0 0,5 0 0,1 0 0,2 0 0,5 0 0,1 0 0,-3 0 0,-3 0 0,-7-3 0,-7-1-8191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14.4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71 24575,'2'3'0,"0"0"0,-1 0 0,1 0 0,-1 0 0,0 1 0,0-1 0,0 1 0,0-1 0,-1 1 0,1-1 0,-1 7 0,2 4 0,8 33 0,17 49 0,-27-95 0,0 0 0,0-1 0,0 1 0,0-1 0,0 1 0,0 0 0,0-1 0,1 1 0,-1-1 0,0 1 0,0-1 0,1 1 0,-1-1 0,0 1 0,1-1 0,-1 1 0,1-1 0,-1 0 0,1 1 0,-1-1 0,0 1 0,1-1 0,0 0 0,-1 0 0,1 1 0,-1-1 0,1 0 0,-1 0 0,1 1 0,-1-1 0,1 0 0,0 0 0,0 0 0,1-1 0,-1 1 0,0-1 0,1 0 0,-1 1 0,0-1 0,0 0 0,0 0 0,0 0 0,1 0 0,-1 0 0,0 0 0,-1 0 0,2-2 0,4-5 0,-1 0 0,-1 0 0,6-12 0,9-43 0,-17 50 0,2 0 0,0 0 0,0 0 0,2 0 0,9-17 0,-11 22 0,2-1 0,-1 0 0,1 1 0,11-11 0,-16 17 0,1 0 0,-1 1 0,1-1 0,0 1 0,0 0 0,0-1 0,-1 1 0,1 0 0,0 0 0,1 0 0,-1 1 0,0-1 0,0 0 0,0 1 0,0-1 0,1 1 0,-1 0 0,0 0 0,0 0 0,0 0 0,5 1 0,-6-1 0,1 1 0,0 0 0,-1 0 0,1 0 0,-1 0 0,1 0 0,-1 0 0,1 1 0,-1-1 0,0 0 0,1 1 0,-1-1 0,0 1 0,0-1 0,0 1 0,0 0 0,-1-1 0,1 1 0,0 0 0,0 3 0,9 42 0,-9-41 0,1 48 0,-3-44 0,1-1 0,1 1 0,-1-1 0,1 1 0,4 13 0,-5-23 0,0 0 0,0 0 0,0 0 0,0 0 0,0-1 0,0 1 0,0 0 0,0 0 0,0 0 0,0 0 0,0-1 0,0 1 0,0 0 0,0 0 0,1 0 0,-1 0 0,0 0 0,0-1 0,0 1 0,0 0 0,0 0 0,0 0 0,0 0 0,1 0 0,-1 0 0,0 0 0,0 0 0,0-1 0,0 1 0,1 0 0,-1 0 0,0 0 0,0 0 0,0 0 0,0 0 0,1 0 0,-1 0 0,0 0 0,0 0 0,0 0 0,0 0 0,1 0 0,-1 0 0,0 0 0,0 0 0,0 0 0,0 0 0,0 0 0,1 1 0,-1-1 0,0 0 0,0 0 0,0 0 0,0 0 0,0 0 0,1 0 0,-1 0 0,0 1 0,0-1 0,0 0 0,0 0 0,0 0 0,0 0 0,0 1 0,6-18 0,-5 16 0,3-13 0,0 0 0,2 0 0,-1 1 0,2 0 0,0 0 0,0 0 0,16-18 0,-19 26 0,1 0 0,-1 1 0,1 0 0,0 0 0,0 0 0,1 0 0,-1 1 0,1 0 0,-1 0 0,1 1 0,0-1 0,0 1 0,0 0 0,1 1 0,-1 0 0,0 0 0,1 0 0,-1 1 0,13 0 0,-16 0 0,-1 0 0,0 1 0,0-1 0,0 1 0,1-1 0,-1 1 0,0 0 0,0 0 0,0 0 0,0 0 0,0 0 0,0 0 0,0 1 0,-1-1 0,1 1 0,0-1 0,-1 1 0,1 0 0,-1-1 0,0 1 0,1 0 0,-1 0 0,0 0 0,0 0 0,0 0 0,0 0 0,-1 1 0,1-1 0,0 0 0,-1 0 0,1 3 0,0 9 0,0-1 0,-1 1 0,0 0 0,-2 16 0,0-3 0,1 13-1365,0-23-5461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34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 24575,'-1'24'0,"-7"39"0,4-37 0,-1 31 0,4-30 0,3 240 0,-1-247 0,1-1 0,1 1 0,1 0 0,1-1 0,7 21 0,-8-31 0,-1-1 0,1 0 0,0 0 0,1-1 0,0 1 0,0-1 0,1 0 0,-1 0 0,2-1 0,-1 0 0,1 0 0,0 0 0,13 7 0,3 0 0,1-1 0,0-2 0,32 10 0,-55-20 4,0 0-1,0 0 0,1 1 1,-1-1-1,0 0 1,0 0-1,0 0 0,1 0 1,-1 0-1,0 0 0,0-1 1,0 1-1,0 0 1,0 0-1,1-1 0,-1 1 1,0-1-1,0 1 0,0-1 1,0 0-1,0 1 1,0-1-1,0 0 0,0 0 1,-1 1-1,1-1 0,0 0 1,0 0-1,-1 0 0,1 0 1,0 0-1,-1 0 1,1 0-1,0-2 0,1-2-250,0 0 0,-1-1 0,1 0-1,-1 1 1,1-10 0,0-10-6579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15.3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169 0 24575,'3'18'0,"1"7"0,-11 85 0,5-49 0,-20 109 0,18-148 0,-24 130 0,28-149 5,0-1 1,0 0-1,-1 1 0,1-1 0,-1 1 0,1-1 1,-1 0-1,0 0 0,0 1 0,0-1 1,0 0-1,0 0 0,0 0 0,-1 0 0,1 0 1,-1 0-1,0-1 0,1 1 0,-1 0 0,0-1 1,0 1-1,-3 1 0,-1-1-191,1 0 1,-1-1-1,0 0 0,1 1 1,-1-2-1,0 1 1,-11-1-1,-11 0-6640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16.5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131 1 24575,'-1'4'0,"0"0"0,0 0 0,-1 0 0,0-1 0,1 1 0,-1 0 0,-1-1 0,1 1 0,-5 5 0,-6 11 0,-5 15 0,2 1 0,2 1 0,1 1 0,2 0 0,-6 40 0,13-35 0,2-1 0,1 0 0,6 47 0,-5-84 0,1-1 0,0 1 0,0 0 0,0 0 0,1-1 0,-1 1 0,1 0 0,0-1 0,0 0 0,1 1 0,-1-1 0,1 0 0,0 0 0,0-1 0,1 1 0,-1-1 0,1 1 0,-1-1 0,1 0 0,0 0 0,0-1 0,0 1 0,1-1 0,-1 0 0,1 0 0,-1 0 0,1-1 0,0 1 0,5 0 0,-7-2 4,0 0 0,0 0 0,0-1 0,0 1 0,0-1 0,0 1 0,-1-1 0,1 0 0,0 0 0,0 0 0,-1 0 1,1-1-1,-1 1 0,1-1 0,-1 1 0,0-1 0,0 0 0,1 0 0,2-3 0,4-6-246,-1 1 0,14-22 0,-15 20-478,20-29-6106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18.3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1 202 24575,'1'-11'0,"0"1"0,1 0 0,0 0 0,1-1 0,0 1 0,0 1 0,1-1 0,0 0 0,1 1 0,0 0 0,1 0 0,0 0 0,8-9 0,-9 13 0,0-1 0,1 1 0,-1 0 0,1 0 0,0 1 0,0-1 0,1 2 0,10-6 0,-12 7 0,-1 0 0,1 1 0,-1 0 0,1 0 0,-1 0 0,1 0 0,0 1 0,-1 0 0,1 0 0,0 0 0,-1 1 0,1-1 0,0 1 0,6 2 0,-9-2 0,1 1 0,-1-1 0,1 0 0,-1 1 0,0-1 0,0 1 0,0 0 0,0 0 0,0 0 0,0 0 0,-1 0 0,1 0 0,0 0 0,-1 0 0,0 1 0,1-1 0,-1 1 0,0-1 0,0 1 0,-1-1 0,1 1 0,-1 0 0,1 4 0,1 8 0,-1-1 0,-1 1 0,-1 17 0,0-15 0,-1 5 0,-1 0 0,-2 0 0,0-1 0,-1 1 0,-1-1 0,-14 28 0,20-47 0,0 0 0,1-1 0,-1 1 0,0 0 0,1 0 0,-1 0 0,1 0 0,0 0 0,0 0 0,0 0 0,0 0 0,0-1 0,0 1 0,0 0 0,1 0 0,-1 0 0,1 0 0,-1 0 0,1 0 0,0-1 0,-1 1 0,2 2 0,0-2 0,1 1 0,-1-1 0,0 1 0,1-1 0,0 0 0,-1 0 0,1 0 0,0 0 0,0 0 0,0-1 0,6 3 0,1-1 0,0 0 0,1 0 0,-1-1 0,1-1 0,-1 1 0,1-2 0,13 0 0,-21 0-54,-1 0-1,1 0 0,-1-1 1,0 1-1,1-1 1,-1 0-1,0 0 0,1 0 1,-1 0-1,0 0 1,0 0-1,0 0 0,0-1 1,0 1-1,0-1 0,0 1 1,-1-1-1,1 0 1,0 0-1,-1 0 0,1 0 1,-1 0-1,0 0 1,2-4-1,1-8-6771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24.3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24575,'0'3'0,"3"4"0,10 7 0,6 1 0,0 1 0,2 1 0,-1 1 0,-2 0 0,-1 0 0,0 0 0,-3 1 0,-1-4 0,-2-1 0,2 0 0,3-2 0,-1-3-8191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25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220 1 24575,'-3'3'0,"-7"4"0,-2 4 0,-2 6 0,-2 4 0,-4 1 0,-2-1 0,0-3 0,1 1 0,0-2 0,4-2 0,2-3 0,4 0 0,3 1 0,3 0 0,3-1-8191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27.2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1 167 24575,'0'-22'0,"-1"7"0,1-1 0,4-27 0,-4 38 0,1 1 0,0 0 0,0 0 0,1 0 0,-1 0 0,1 0 0,0 0 0,0 0 0,0 0 0,1 0 0,-1 1 0,1 0 0,0-1 0,0 1 0,4-4 0,-6 7 0,-1-1 0,1 1 0,-1-1 0,1 1 0,-1-1 0,1 1 0,-1 0 0,1-1 0,0 1 0,-1 0 0,1 0 0,-1-1 0,1 1 0,0 0 0,-1 0 0,1 0 0,0 0 0,0 0 0,-1 0 0,1 0 0,0 0 0,-1 0 0,1 0 0,0 0 0,-1 0 0,1 1 0,0-1 0,-1 0 0,1 0 0,-1 1 0,2 0 0,-1 0 0,0 0 0,0 1 0,0-1 0,0 1 0,0-1 0,0 1 0,0 0 0,-1-1 0,1 1 0,0 0 0,0 3 0,1 7 0,-1 0 0,1 20 0,-2-30 0,0 13 0,-1 0 0,0-1 0,-1 1 0,-1-1 0,0 1 0,-1-1 0,-7 17 0,11-31 2,-1 1 0,1-1 0,0 1 0,-1 0 0,1-1 0,0 1 0,0 0-1,0-1 1,0 1 0,-1 0 0,1-1 0,0 1 0,0 0 0,0-1 0,0 1 0,1 0 0,-1-1 0,0 1-1,0 0 1,0-1 0,0 1 0,1-1 0,-1 1 0,0 0 0,1-1 0,-1 1 0,0-1 0,1 1-1,-1-1 1,1 1 0,-1-1 0,1 1 0,-1-1 0,1 1 0,-1-1 0,1 0 0,-1 1 0,1-1 0,0 0-1,-1 1 1,1-1 0,-1 0 0,1 0 0,0 0 0,-1 0 0,1 0 0,0 1 0,-1-1 0,1 0-1,0-1 1,-1 1 0,1 0 0,0 0 0,-1 0 0,2 0 0,6-1-277,-1 0 0,1-1 0,11-3 1,-17 4-99,12-3-6453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27.9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24575,'0'3'0,"3"1"0,1 3 0,0 3 0,2 4 0,6-2 0,8 4 0,3 5 0,-3 6 0,0-3 0,-5 2 0,-2-5 0,-2-2 0,-1-4 0,-2-8 0,-2-9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28.6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24575,'0'75'0,"-11"233"0,8-266 0,3-27 0,-2 1 0,-3 20 0,0-28-17,2-16 52,0-18-1418,0-9-5443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30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67 24575,'3'1'0,"0"-1"0,0 1 0,0 0 0,0-1 0,0 1 0,0-1 0,0 0 0,0 0 0,0 0 0,0 0 0,0-1 0,0 1 0,0-1 0,0 0 0,4-2 0,0 0 0,-1-1 0,1 0 0,-1 0 0,9-9 0,-9 8 0,-1 0 0,1 1 0,0 0 0,0 0 0,0 0 0,11-4 0,-16 8 0,-1-1 0,1 1 0,1-1 0,-1 1 0,0 0 0,0 0 0,0-1 0,0 1 0,0 0 0,0 0 0,0 0 0,0 0 0,0 1 0,0-1 0,0 0 0,0 0 0,0 0 0,0 1 0,0-1 0,0 1 0,0-1 0,0 1 0,0-1 0,0 1 0,0-1 0,0 1 0,1 1 0,-1 0 0,1 0 0,-1 1 0,0-1 0,0 0 0,0 1 0,0-1 0,0 1 0,-1-1 0,1 0 0,-1 1 0,1 3 0,-1 6 0,0 0 0,0 0 0,-5 24 0,2-23 0,0 0 0,-1 1 0,-1-1 0,0-1 0,0 1 0,-1-1 0,-1 0 0,0 0 0,-1-1 0,0 1 0,-19 18 0,27-30 0,-1 0 0,1 0 0,0 0 0,0 0 0,0 1 0,0-1 0,0 0 0,0 0 0,0 0 0,-1 0 0,1 0 0,0 0 0,0 1 0,0-1 0,0 0 0,0 0 0,0 0 0,0 0 0,0 0 0,0 1 0,0-1 0,0 0 0,0 0 0,0 0 0,0 0 0,0 1 0,0-1 0,0 0 0,0 0 0,0 0 0,0 0 0,0 1 0,0-1 0,0 0 0,0 0 0,0 0 0,1 0 0,-1 0 0,0 0 0,0 1 0,0-1 0,0 0 0,0 0 0,0 0 0,0 0 0,1 0 0,-1 0 0,0 0 0,0 0 0,0 0 0,0 1 0,15 3 0,21 1 0,-32-4 0,15 1 0,-9 0 0,1-1 0,-1 0 0,1 0 0,-1-1 0,1 0 0,-1-1 0,19-4 0,-27 5-59,-1-1 0,1 0-1,-1 0 1,0 0-1,1 0 1,-1 0 0,0 0-1,0 0 1,0 0 0,0-1-1,0 1 1,0 0 0,0-1-1,0 1 1,0-1-1,-1 1 1,1-1 0,-1 1-1,1-1 1,-1 1 0,1-1-1,-1-2 1,2-10-6767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31.3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24575,'6'0'0,"5"0"0,4 0 0,12 0 0,6 0 0,5 0 0,2 0 0,-3 0 0,-5 0 0,-7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36.9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190 145 24575,'-14'1'0,"8"-1"0,0 0 0,0 0 0,0 0 0,0-1 0,0 0 0,-8-2 0,12 2 0,1 0 0,-1 1 0,1-1 0,-1 0 0,1 0 0,-1 0 0,1 0 0,-1-1 0,1 1 0,0 0 0,0-1 0,0 1 0,0-1 0,0 1 0,0-1 0,0 1 0,0-1 0,0 0 0,1 1 0,-1-1 0,1 0 0,-1 1 0,1-1 0,0 0 0,0 0 0,-1-1 0,1-1 0,0 0 0,0 1 0,1-1 0,-1 0 0,0 1 0,1-1 0,0 1 0,0-1 0,0 1 0,1 0 0,-1-1 0,1 1 0,-1 0 0,1 0 0,0 0 0,0 0 0,1 0 0,-1 0 0,1 1 0,3-4 0,-2 3 0,1-1 0,-1 1 0,1 1 0,0-1 0,0 0 0,0 1 0,0 0 0,0 0 0,0 1 0,0 0 0,1-1 0,-1 2 0,6-1 0,-9 1 0,0 0 0,0 0 0,-1 0 0,1 1 0,0-1 0,-1 1 0,1-1 0,0 1 0,-1 0 0,1-1 0,-1 1 0,1 0 0,-1 0 0,1 0 0,-1 0 0,0 1 0,0-1 0,1 0 0,-1 0 0,0 1 0,0-1 0,0 1 0,0-1 0,-1 1 0,1-1 0,0 1 0,0-1 0,-1 1 0,1 0 0,-1 0 0,0-1 0,0 1 0,1 2 0,0 9 0,1-1 0,-2 1 0,-1 19 0,1-22 0,-1 7 0,-1 0 0,-1-1 0,0 0 0,-1 1 0,-1-1 0,0 0 0,-1-1 0,-1 1 0,-1-1 0,0-1 0,-11 16 0,6-9 0,-1-1 0,-1-1 0,-18 19 0,24-29 0,-1 0 0,0-1 0,0 0 0,-1 0 0,0-1 0,0-1 0,-17 8 0,43-16 0,1 0 0,0 1 0,31 1 0,-19 0 0,54 1 0,69-2 0,-149 1-49,0 0 1,1 0-1,-1-1 0,0 1 0,0-1 1,0 1-1,0-1 0,0 0 0,0 1 1,0-1-1,0 0 0,0-1 0,0 1 1,0 0-1,0 0 0,-1-1 0,1 1 1,0-1-1,-1 1 0,0-1 0,1 0 1,-1 0-1,0 0 0,0 0 0,0 0 0,0 0 1,1-2-1,1-10-6777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33.6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108 183 24575,'-16'0'0,"9"1"0,0-1 0,-1 0 0,1-1 0,-1 1 0,1-2 0,-8-1 0,13 2 0,0 1 0,0-1 0,1 0 0,-1 0 0,0 0 0,0-1 0,1 1 0,-1 0 0,0-1 0,1 1 0,0-1 0,-1 1 0,1-1 0,0 0 0,0 1 0,0-1 0,0 0 0,0 0 0,0 0 0,0 0 0,1 0 0,-1 0 0,1 0 0,-1 0 0,1 0 0,0-3 0,0-1 0,0 1 0,0 0 0,1 0 0,0 0 0,0 0 0,0-1 0,1 1 0,0 1 0,0-1 0,0 0 0,0 0 0,1 1 0,0-1 0,0 1 0,0 0 0,0 0 0,7-6 0,-7 6 0,1 1 0,0-1 0,1 1 0,-1-1 0,0 1 0,1 1 0,0-1 0,0 1 0,0-1 0,0 1 0,0 1 0,0-1 0,0 1 0,1 0 0,-1 0 0,10 0 0,-12 1 0,-1 0 0,1 1 0,-1-1 0,0 1 0,1 0 0,-1-1 0,0 1 0,0 0 0,0 0 0,1 1 0,-1-1 0,0 0 0,-1 1 0,1-1 0,0 1 0,0 0 0,-1-1 0,1 1 0,-1 0 0,1 0 0,-1 0 0,0 0 0,0 0 0,0 1 0,0-1 0,0 0 0,0 0 0,0 1 0,-1-1 0,1 4 0,1 8 0,-1-1 0,0 1 0,-1 0 0,-2 16 0,1-12 0,0 16 0,1-19 0,0-1 0,-1 0 0,0 0 0,-1 0 0,-1 0 0,0 0 0,-10 25 0,5-22 0,-2-2 0,0 1 0,-13 14 0,-11 18 0,33-48 0,1 1 0,-1-1 0,1 0 0,0 1 0,-1-1 0,1 1 0,0-1 0,0 1 0,-1-1 0,1 1 0,0-1 0,0 1 0,0-1 0,0 1 0,0 0 0,0-1 0,-1 1 0,1-1 0,0 1 0,1-1 0,-1 1 0,0-1 0,0 1 0,0-1 0,0 1 0,0-1 0,0 1 0,1 0 0,-1-1 0,0 0 0,0 1 0,1-1 0,-1 1 0,0-1 0,1 1 0,-1-1 0,1 1 0,-1-1 0,0 0 0,1 1 0,-1-1 0,1 0 0,-1 0 0,1 1 0,-1-1 0,1 0 0,-1 0 0,1 0 0,-1 1 0,1-1 0,-1 0 0,1 0 0,-1 0 0,2 0 0,36 0 0,-30 0 0,-5 0-52,0 1-1,1-1 1,-1 0-1,0-1 1,0 1-1,0 0 1,0-1-1,1 0 1,-1 0-1,0 0 1,0 0-1,0 0 1,-1-1-1,1 1 1,0-1-1,0 1 1,-1-1-1,1 0 1,-1 0-1,0-1 1,0 1-1,1 0 0,-1-1 1,-1 1-1,4-6 1,2-6-6774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1.0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 24575,'15'-3'0,"-14"2"0,0 1 0,-1-1 0,1 1 0,0 0 0,0 0 0,-1-1 0,1 1 0,0 0 0,0 0 0,0 0 0,0 0 0,-1 0 0,1 0 0,0 0 0,0 0 0,0 0 0,-1 0 0,1 1 0,0-1 0,0 0 0,0 0 0,-1 1 0,1-1 0,0 0 0,0 1 0,-1-1 0,1 1 0,0-1 0,-1 1 0,1 0 0,-1-1 0,1 1 0,-1-1 0,1 1 0,-1 0 0,1 0 0,0 0 0,2 7 0,1 0 0,-1 0 0,-1 0 0,1 0 0,-1 0 0,1 15 0,0-3 0,4 0 0,-1-30 0,5-12 0,-7 18 0,-1 0 0,1 0 0,0 0 0,0 0 0,1 0 0,-1 1 0,1 0 0,0 0 0,-1 0 0,1 1 0,0-1 0,1 1 0,-1 0 0,0 1 0,1-1 0,-1 1 0,7 0 0,4-1 0,1 1 0,0 0 0,0 2 0,24 3 0,-39-4 0,0 1 0,0-1 0,0 1 0,0-1 0,-1 1 0,1 0 0,0 0 0,0 0 0,-1 0 0,1 0 0,-1 0 0,1 0 0,-1 1 0,1-1 0,-1 0 0,0 1 0,0-1 0,0 1 0,1 0 0,-2-1 0,1 1 0,0 0 0,0 0 0,0-1 0,-1 1 0,1 0 0,-1 0 0,0 0 0,1 2 0,0 6 0,0 0 0,-1 0 0,0 0 0,-2 12 0,1-17 0,2-12 0,0 0 0,1 0 0,0 0 0,0 0 0,0 1 0,1-1 0,0 1 0,0-1 0,1 1 0,-1 0 0,2 0 0,-1 1 0,0-1 0,1 1 0,0 0 0,0 0 0,1 0 0,0 1 0,-1 0 0,1 0 0,12-5 0,-13 7 0,0 0 0,0 0 0,1 1 0,-1 0 0,0 0 0,1 0 0,8 0 0,-12 2 0,-1-1 0,1 0 0,-1 0 0,1 1 0,-1-1 0,1 0 0,-1 1 0,0 0 0,1-1 0,-1 1 0,0 0 0,1 0 0,-1 0 0,0-1 0,0 1 0,0 0 0,0 1 0,0-1 0,0 0 0,0 0 0,0 0 0,0 1 0,0-1 0,-1 0 0,1 1 0,0-1 0,-1 1 0,0-1 0,1 1 0,-1-1 0,1 3 0,12 96 0,-12-89-1365,-4-5-5461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1.9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24575,'3'0'0,"4"0"0,4 0 0,3 3 0,3 4 0,1 4 0,-3 3 0,3 3 0,1-3 0,3 1 0,2-4 0,-1 1 0,-4 1 0,-3-2 0,3 0 0,-2-8 0,-4-4-8191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2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217 0 24575,'-1'1'0,"0"-1"0,0 1 0,0-1 0,0 1 0,0 0 0,0-1 0,1 1 0,-1 0 0,0 0 0,0 0 0,0 0 0,1 0 0,-1 0 0,1 0 0,-1 0 0,0 0 0,1 0 0,0 0 0,-1 0 0,1 0 0,0 0 0,-1 0 0,1 2 0,-2 3 0,-22 53 0,-3-1 0,-2-2 0,-3 0 0,-45 59 0,68-99 0,9-16 0,0 0 0,0 0 0,0 0 0,0 0 0,0 0 0,0 0 0,0 0 0,0 0 0,0 0 0,0 0 0,0 0 0,0 0 0,0 1 0,0-1 0,0 0 0,0 0 0,0 0 0,0 0 0,0 0 0,0 0 0,0 0 0,0 0 0,0 0 0,0 0 0,0 1 0,0-1 0,0 0 0,0 0 0,0 0 0,0 0 0,0 0 0,0 0 0,0 0 0,0 0 0,0 0 0,0 0 0,0 0 0,0 0 0,0 0 0,0 0 0,1 0 0,-1 1 0,0-1 0,0 0 0,0 0 0,0 0 0,0 0 0,0 0 0,0 0 0,0 0 0,0 0 0,0 0 0,0 0 0,1 0 0,-1 0 0,0 0 0,0 0 0,0 0 0,0 0 0,0 0 0,0 0 0,0 0 0,0 0 0,0-1 0,0 1 0,0 0 0,1 0 0,22-18 0,34-36-1365,-27 28-5461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3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24575,'3'0'0,"4"0"0,7 0 0,1 6 0,1 5 0,-2 4 0,6 5 0,-1 3 0,0 0 0,-4-1 0,-4 0 0,-1-5 0,1-5 0,-1-8 0,-3-4-8191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4.0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0 24575,'-8'125'0,"2"-58"0,-23 147 0,1-21 0,27-167 0,2-19 0,-2-1 0,1 1 0,0-1 0,-4 13 0,4-19-25,0 0 0,0 0-1,0 0 1,0 1 0,0-1 0,0 0-1,0 0 1,0 0 0,0 1-1,0-1 1,0 0 0,0 0 0,0 0-1,0 1 1,0-1 0,0 0-1,0 0 1,0 0 0,-1 0 0,1 1-1,0-1 1,0 0 0,0 0-1,0 0 1,0 0 0,-1 0 0,1 1-1,0-1 1,0 0 0,0 0-1,0 0 1,-1 0 0,1 0 0,0 0-1,0 0 1,0 0 0,-1 0 0,1 0-1,0 0 1,0 0 0,0 0-1,-1 0 1,1 0 0,0 0 0,0 0-1,0 0 1,-1 0 0,1 0-1,0 0 1,0 0 0,0 0 0,0 0-1,-1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5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24575,'3'13'0,"1"12"0,0 6 0,-1 4 0,0-2 0,-2-3 0,0-3 0,2-7 0,1-6-8191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6.5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24 24575,'2'0'0,"6"0"0,9 0 0,5 0 0,5 0 0,4-3 0,0-1 0,-2 0 0,-7-2 0,-6-1-8191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8.2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58 24575,'2'31'0,"2"1"0,13 50 0,-12-61 0,4 35 0,-9-77 0,1-1 0,2 1 0,0 0 0,1-1 0,1 2 0,1-1 0,11-26 0,-14 40 0,1 1 0,0 1 0,-1-1 0,2 1 0,-1-1 0,1 1 0,-1 0 0,2 1 0,-1-1 0,0 1 0,1 0 0,0 1 0,0-1 0,0 1 0,0 0 0,13-4 0,-18 7 0,1-1 0,-1 1 0,1-1 0,-1 1 0,0 0 0,1 0 0,-1 0 0,1 0 0,-1 0 0,1 0 0,-1 0 0,1 1 0,-1-1 0,1 0 0,-1 1 0,0-1 0,1 1 0,-1-1 0,0 1 0,1 0 0,-1 0 0,2 1 0,-1 0 0,0 1 0,0-1 0,0 1 0,0-1 0,-1 1 0,1 0 0,-1 0 0,0 0 0,1-1 0,0 6 0,1 6 0,0 1 0,-2 0 0,2 23 0,-3-35 0,-2 135 0,4-130 0,2-24 0,4-27 0,-7 33 0,0-5 0,1 0 0,0 1 0,6-20 0,-7 30 0,0 0 0,1 1 0,0-1 0,0 0 0,0 1 0,0-1 0,0 1 0,1-1 0,-1 1 0,1 0 0,0 0 0,0 0 0,0 1 0,0-1 0,1 1 0,6-4 0,9-2 0,-1 1 0,1 1 0,0 1 0,1 1 0,21-3 0,-39 7 0,0 1 0,0-1 0,0 0 0,0 0 0,0 1 0,-1-1 0,1 1 0,0-1 0,0 1 0,0 0 0,0 0 0,0 0 0,-1 0 0,1 0 0,0 0 0,-1 0 0,1 1 0,-1-1 0,0 1 0,1-1 0,-1 1 0,0-1 0,0 1 0,0 0 0,0-1 0,0 1 0,0 0 0,0 0 0,-1 0 0,1 0 0,0 3 0,2 8 0,0 0 0,-1 0 0,1 22 0,-3-27 0,1 7-118,1-2-90,-1 0 0,-1 1 1,0-1-1,-1 0 0,-5 25 0,2-27-6618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4:49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38 107 24575,'0'-6'0,"1"-1"0,0 1 0,0-1 0,0 1 0,1-1 0,0 1 0,1 0 0,-1 0 0,5-7 0,-6 11 0,0-1 0,1 1 0,-1 0 0,1-1 0,0 1 0,0 0 0,-1 0 0,1 0 0,1 0 0,-1 1 0,0-1 0,0 1 0,1-1 0,-1 1 0,1 0 0,-1-1 0,1 1 0,-1 1 0,1-1 0,0 0 0,-1 1 0,1-1 0,0 1 0,0 0 0,-1 0 0,1 0 0,4 0 0,-5 1 0,-1-1 0,1 0 0,0 1 0,-1-1 0,1 1 0,0 0 0,-1-1 0,1 1 0,0 0 0,-1 0 0,0 0 0,1 0 0,-1 0 0,1 0 0,-1 1 0,0-1 0,0 0 0,0 1 0,0-1 0,0 1 0,0-1 0,0 1 0,0-1 0,-1 1 0,1 0 0,-1-1 0,1 1 0,-1 0 0,1 0 0,-1-1 0,0 1 0,0 0 0,0 0 0,0 0 0,0-1 0,-1 1 0,1 0 0,-1 1 0,-1 9 0,-1-2 0,0 1 0,-1 0 0,-7 15 0,9-22 0,-13 24 0,-1 0 0,-1-1 0,-2 0 0,-43 47 0,61-74 0,1 0 0,0 0 0,-1 1 0,1-1 0,0 0 0,0 0 0,-1 1 0,1-1 0,0 0 0,0 1 0,-1-1 0,1 0 0,0 1 0,0-1 0,0 0 0,0 1 0,-1-1 0,1 1 0,0-1 0,0 0 0,0 1 0,0-1 0,0 1 0,0-1 0,0 0 0,0 1 0,0-1 0,0 1 0,1-1 0,-1 1 0,11 2 0,24-8 0,-31 4 0,33-5-455,0 2 0,39 0 0,-60 4-6371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12:37.8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24575,'3'0'0,"7"0"0,12 0 0,7 0 0,11 0 0,9 0 0,7 0 0,1 0 0,3 0 0,-3 0 0,-8 0 0,-6 0 0,-4 0 0,-3 0 0,-4 0 0,-5 0 0,-4 0 0,-5 0-8191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26.0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81 24575,'9'-8'0,"-1"1"0,1-1 0,1 1 0,0 1 0,0 0 0,0 1 0,0 0 0,1 0 0,0 1 0,16-4 0,-9 4 0,0 1 0,1 1 0,-1 0 0,0 1 0,34 4 0,-49-3 0,0 0 0,-1 0 0,1 1 0,0-1 0,0 1 0,0 0 0,0-1 0,0 1 0,-1 1 0,1-1 0,0 0 0,-1 1 0,1-1 0,-1 1 0,1 0 0,-1 0 0,0 0 0,0 0 0,0 0 0,0 0 0,0 1 0,0-1 0,-1 1 0,1-1 0,-1 1 0,0 0 0,0-1 0,0 1 0,0 0 0,0 0 0,0 0 0,-1 0 0,1 0 0,-1 0 0,0 0 0,0 0 0,0 0 0,-1 0 0,1 0 0,0 0 0,-1-1 0,0 1 0,0 0 0,0 0 0,-2 4 0,0-1 0,0-1 0,-1 1 0,0 0 0,0-1 0,0 0 0,0 0 0,-1 0 0,0-1 0,0 1 0,-9 5 0,-6 3 0,-34 16 0,44-24 0,-107 43 0,116-47 0,-1-1 0,1 1 0,0-1 0,0 1 0,0 0 0,0-1 0,0 1 0,0 0 0,0 0 0,0 0 0,0-1 0,1 1 0,-1 0 0,-1 2 0,2-3 0,0 0 0,0 1 0,0-1 0,0 0 0,0 1 0,0-1 0,0 0 0,0 1 0,1-1 0,-1 0 0,0 1 0,0-1 0,0 0 0,0 0 0,0 1 0,1-1 0,-1 0 0,0 0 0,0 1 0,1-1 0,-1 0 0,0 0 0,0 1 0,1-1 0,-1 0 0,0 0 0,0 0 0,1 0 0,-1 1 0,0-1 0,1 0 0,-1 0 0,5 2 0,1-1 0,-1 0 0,0 0 0,11 1 0,153-3 0,1 1 0,-156 0 0,1 2 0,-1-1 0,-1 2 0,1 0 0,0 0 0,0 1 0,15 8 0,-26-10 0,0 1 0,-1-1 0,1 1 0,-1 0 0,1 0 0,-1 0 0,0 0 0,0 0 0,-1 0 0,1 1 0,-1-1 0,1 0 0,-1 1 0,0-1 0,0 1 0,-1 0 0,1-1 0,-1 1 0,0 0 0,0-1 0,0 1 0,-1 5 0,0 4 0,-1 0 0,0 0 0,0 0 0,-10 25 0,7-28 0,0 1 0,0-1 0,-1 0 0,-1-1 0,1 1 0,-2-1 0,-10 10 0,-65 55 0,45-43 0,25-21 0,-1 0 0,1-1 0,-1-1 0,-1 0 0,1-1 0,-31 10 0,21-9 0,-1-2 0,0-1 0,-44 3 0,60-8 0,0 0 0,0 0 0,-1-1 0,1 0 0,0-1 0,-17-5 0,24 6 0,-1 1 0,1-1 0,0 0 0,0 0 0,0 0 0,0 0 0,0 0 0,0 0 0,0-1 0,0 1 0,1-1 0,-1 1 0,0-1 0,1 1 0,-1-1 0,1 0 0,0 0 0,-1 0 0,1 0 0,0 0 0,0 0 0,0 0 0,1 0 0,-1 0 0,0-1 0,1 1 0,0 0 0,-1 0 0,1-1 0,0 1 0,0 0 0,1-5 0,-1 4 0,1 0 0,1 0 0,-1 0 0,0 0 0,1 1 0,-1-1 0,1 0 0,0 1 0,0-1 0,0 1 0,0 0 0,0 0 0,4-3 0,37-24 0,-25 17 0,18-11-1365,-4 0-5461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26.8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24575,'14'0'0,"0"1"0,-1 0 0,1 1 0,0 0 0,-1 2 0,1-1 0,-1 1 0,0 1 0,0 1 0,0 0 0,14 9 0,-14-7 0,59 36 0,125 100 0,-177-126 0,2-2 0,33 22 0,-55-38-20,1 0-1,-1 1 0,0-1 1,1 1-1,-1-1 0,1 0 0,-1 0 1,0 1-1,1-1 0,-1 0 1,1 0-1,-1 1 0,1-1 1,-1 0-1,0 0 0,1 0 1,-1 0-1,1 0 0,-1 0 1,1 0-1,-1 0 0,1 0 0,-1 0 1,1 0-1,-1 0 0,1 0 1,-1 0-1,1 0 0,-1 0 1,1 0-1,-1-1 0,1 1 1,-1 0-1,0 0 0,1-1 1,-1 1-1,1 0 0,-1-1 0,0 1 1,1 0-1,-1-1 0,0 1 1,1 0-1,-1-1 0,0 1 1,0-1-1,1 1 0,-1-1 1,0 1-1,0 0 0,0-1 1,0 1-1,0-1 0,1 1 0,-1-1 1,0 1-1,0-1 0,0 1 1,0-1-1,0 1 0,-1-1 1,1 1-1,0-1 0,0 1 1,0-2-1,-1-12-6805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27.4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227 1 24575,'-9'0'0,"-2"4"0,0 11 0,-2 11 0,-4 10 0,-3 3 0,2 4 0,0 3 0,-2-6 0,-1-1 0,-2 1 0,3-2 0,5-2 0,4-4 0,15-15 0,13-16 0,5-7-8191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28.2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24575,'-1'0'0,"0"0"0,1 0 0,-1 1 0,1-1 0,-1 0 0,1 0 0,-1 1 0,1-1 0,0 0 0,-1 0 0,1 1 0,-1-1 0,1 1 0,-1-1 0,1 0 0,0 1 0,-1-1 0,1 1 0,0-1 0,0 1 0,-1-1 0,1 1 0,0-1 0,0 1 0,0-1 0,0 1 0,-1-1 0,1 1 0,0-1 0,0 1 0,0 0 0,-1 21 0,1-18 0,3 35 0,11 64 0,-1-11 0,-6-27 0,-4-1 0,-5 72 0,2-134 12,0 1-1,-1 0 1,1 0 0,-1 0-1,1 0 1,-1-1 0,0 1-1,0 0 1,-3 3-1,4-6-15,0 0 0,0 0 0,0 1-1,0-1 1,0 0 0,0 0-1,0 0 1,0 0 0,-1 0 0,1 0-1,0 0 1,0 0 0,0 1 0,0-1-1,0 0 1,-1 0 0,1 0-1,0 0 1,0 0 0,0 0 0,0 0-1,0 0 1,-1 0 0,1 0 0,0 0-1,0 0 1,0 0 0,0 0-1,-1 0 1,1 0 0,0 0 0,0 0-1,0 0 1,0-1 0,0 1 0,-1 0-1,1 0 1,0 0 0,0 0-1,0 0 1,0 0 0,0 0 0,0 0-1,0-1 1,-1 1 0,1 0-1,0 0 1,-6-18-1272,3-7-5550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28.7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24575,'4'4'0,"6"2"0,10 4 0,6 0 0,2-1 0,2-3 0,4-2 0,5-1 0,4-2 0,0-1 0,1 0 0,-2 0 0,-5-1 0,-8-8 0,-1-7 0,-4-1-8191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29.9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1 24575,'-1'3'0,"1"0"0,-1 1 0,0-1 0,0 0 0,0 0 0,0 0 0,-1 0 0,1 0 0,-1 0 0,0 0 0,0-1 0,0 1 0,0-1 0,0 1 0,-1-1 0,1 0 0,-1 0 0,1 0 0,-1 0 0,0 0 0,-6 2 0,5-2 0,0 1 0,0-1 0,0-1 0,0 1 0,-1-1 0,1 1 0,-1-1 0,1-1 0,-1 1 0,1-1 0,-1 1 0,0-1 0,1-1 0,-1 1 0,-5-2 0,9 2 0,1 0 0,-1 0 0,0 0 0,0 0 0,0 0 0,1-1 0,-1 1 0,0 0 0,0-1 0,1 1 0,-1 0 0,0-1 0,1 1 0,-1-1 0,0 1 0,1-1 0,-1 0 0,1 1 0,-1-1 0,1 1 0,-1-1 0,1 0 0,-1 0 0,1 1 0,0-1 0,-1 0 0,1 0 0,0 1 0,0-1 0,-1 0 0,1 0 0,0 0 0,0 1 0,0-1 0,0 0 0,0 0 0,0 0 0,0 1 0,0-1 0,1 0 0,-1 0 0,0 0 0,0 1 0,1-1 0,-1 0 0,0 0 0,1 1 0,-1-1 0,1 0 0,-1 1 0,1-1 0,-1 0 0,1 1 0,0-1 0,-1 1 0,2-2 0,2-1 0,0-1 0,0 1 0,0 0 0,0 0 0,1 0 0,-1 1 0,1-1 0,5-1 0,-3 1 0,0 1 0,1 1 0,-1-1 0,0 1 0,1 1 0,-1-1 0,0 1 0,1 0 0,13 3 0,-17-2 0,-1 0 0,1 0 0,-1 1 0,1-1 0,-1 1 0,1 0 0,-1 0 0,0 0 0,0 0 0,0 1 0,0-1 0,-1 1 0,1 0 0,-1 0 0,1 0 0,-1 0 0,0 0 0,0 0 0,0 1 0,-1-1 0,3 5 0,1 7 0,-1-1 0,-1 1 0,0 0 0,0 1 0,-1 23 0,-4 82 0,-1-48 0,1-35 0,-9 67 0,8-89 0,-1 0 0,0 0 0,-1 0 0,-1-1 0,0 0 0,-14 24 0,16-34 0,1 0 0,-1-1 0,0 1 0,0-1 0,0 0 0,-1 0 0,0-1 0,1 1 0,-8 3 0,11-6 0,-1-1 0,1 1 0,0 0 0,-1 0 0,1-1 0,-1 1 0,1-1 0,-1 1 0,0-1 0,1 0 0,-1 0 0,1 0 0,-1 1 0,0-1 0,1-1 0,-1 1 0,1 0 0,-1 0 0,1-1 0,-1 1 0,0-1 0,1 1 0,-1-1 0,1 0 0,0 1 0,-1-1 0,1 0 0,0 0 0,-1 0 0,1 0 0,0 0 0,0 0 0,0 0 0,0-1 0,0 1 0,0 0 0,-1-2 0,-2-7 0,1 1 0,-1-1 0,2 0 0,-1 0 0,1 0 0,1 0 0,0 0 0,0 0 0,1-1 0,1 1 0,-1 0 0,2 0 0,-1-1 0,1 1 0,1 0 0,4-11 0,-5 16 0,1-1 0,0 1 0,0 0 0,0 0 0,1 0 0,-1 1 0,1-1 0,0 1 0,0 0 0,1 0 0,0 0 0,-1 1 0,1 0 0,0 0 0,0 0 0,1 0 0,-1 1 0,1 0 0,-1 0 0,12-2 0,5 0 0,0 2 0,1 1 0,-1 0 0,29 4 0,26-1 0,-74-2-59,1 0 0,-1 0-1,1-1 1,-1 1-1,1-1 1,-1 0 0,1 0-1,-1 0 1,0-1 0,1 1-1,-1-1 1,0 0 0,0 0-1,0 0 1,0 0-1,-1 0 1,1 0 0,-1-1-1,1 1 1,-1-1 0,0 0-1,2-3 1,7-15-6767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30.9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24575,'50'91'0,"23"49"0,-53-96 0,-1 0 0,-2 2 0,-3 0 0,-1 0 0,11 86 0,-15-46 0,9 194 0,-17-251 0,0-20 0,0 0 0,-1 0 0,0-1 0,-1 1 0,0 0 0,0 0 0,-1-1 0,-3 11 0,5-18 4,-1 1-1,0-1 0,0 1 0,-1-1 1,1 1-1,0-1 0,0 0 1,-1 1-1,1-1 0,0 0 1,-1 0-1,1 0 0,-1 0 1,0 0-1,1-1 0,-1 1 0,0 0 1,0-1-1,1 1 0,-1-1 1,0 0-1,0 1 0,0-1 1,1 0-1,-1 0 0,0 0 0,0 0 1,0-1-1,1 1 0,-1 0 1,0-1-1,-3-1 0,-3 0-248,0-1-1,0-1 0,0 1 0,1-1 1,-12-8-1,-16-15-6580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32.0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62 0 24575,'-7'24'0,"1"1"0,1-1 0,1 1 0,-1 26 0,4 102 0,2-98 0,-10 100 0,-4 11 0,10-89 0,-2-41 0,3-28 0,1 0 0,0 0 0,0 0 0,1 14 0,5-8 0,-5-14 0,1 0 0,-1 0 0,0 0 0,1 0 0,-1 0 0,0 0 0,0 0 0,1 0 0,-1-1 0,0 1 0,1 0 0,-1 0 0,0 0 0,0 0 0,1 0 0,-1 0 0,0-1 0,0 1 0,1 0 0,-1 0 0,0 0 0,0-1 0,0 1 0,1 0 0,-1 0 0,0 0 0,0-1 0,0 1 0,14-28 0,2-16-1365,0-4-5461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34.5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 24575,'40'-9'0,"-30"6"0,0 1 0,0 0 0,0 0 0,0 1 0,0 0 0,11 1 0,-19 0 0,1 0 0,-1 1 0,0-1 0,0 1 0,1-1 0,-1 1 0,0 0 0,0 0 0,0 0 0,0 1 0,0-1 0,0 0 0,0 1 0,0-1 0,-1 1 0,1-1 0,0 1 0,-1 0 0,0 0 0,1 0 0,-1 0 0,0 0 0,0 0 0,0 0 0,0 0 0,0 0 0,0 1 0,-1-1 0,1 0 0,-1 1 0,0-1 0,0 4 0,0 7 0,0 1 0,-1-1 0,-1 0 0,0 0 0,-1-1 0,0 1 0,-7 14 0,-6 32 0,13-44 0,0-1 0,-1 1 0,0-1 0,-2 0 0,1 0 0,-2 0 0,-9 15 0,16-29 0,-1 1 0,1-1 0,-1 1 0,1-1 0,0 0 0,-1 1 0,1-1 0,0 1 0,0-1 0,-1 1 0,1 0 0,0-1 0,0 1 0,0-1 0,0 1 0,0-1 0,0 1 0,0-1 0,0 1 0,0 0 0,0-1 0,0 1 0,0-1 0,0 1 0,0-1 0,0 1 0,1-1 0,-1 1 0,0 0 0,1 0 0,0 0 0,0-1 0,0 1 0,0 0 0,0 0 0,1-1 0,-1 1 0,0-1 0,0 1 0,1-1 0,-1 0 0,0 1 0,1-1 0,0 0 0,11 1 0,0-1 0,17-2 0,-18 2 0,56-1 0,-39 2 0,0-1 0,57-9 0,-83 9-52,-1-1-1,1 1 1,0-1-1,0 0 1,-1 0-1,1 0 1,-1 0-1,1 0 1,-1-1-1,1 1 1,-1-1-1,0 0 1,1 1-1,-1-1 1,0 0-1,0 0 1,-1 0-1,1-1 1,0 1-1,-1 0 1,1-1-1,-1 1 0,0-1 1,0 1-1,2-6 1,1-10-6774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6T15:22:10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24575,'0'3'0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72" Type="http://schemas.openxmlformats.org/officeDocument/2006/relationships/image" Target="../media/image86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79" Type="http://schemas.openxmlformats.org/officeDocument/2006/relationships/customXml" Target="../ink/ink89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6" Type="http://schemas.openxmlformats.org/officeDocument/2006/relationships/image" Target="../media/image13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6" Type="http://schemas.openxmlformats.org/officeDocument/2006/relationships/image" Target="../media/image8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.png"/><Relationship Id="rId299" Type="http://schemas.openxmlformats.org/officeDocument/2006/relationships/customXml" Target="../ink/ink239.xml"/><Relationship Id="rId21" Type="http://schemas.openxmlformats.org/officeDocument/2006/relationships/customXml" Target="../ink/ink99.xml"/><Relationship Id="rId63" Type="http://schemas.openxmlformats.org/officeDocument/2006/relationships/customXml" Target="../ink/ink120.xml"/><Relationship Id="rId159" Type="http://schemas.openxmlformats.org/officeDocument/2006/relationships/image" Target="../media/image168.png"/><Relationship Id="rId324" Type="http://schemas.openxmlformats.org/officeDocument/2006/relationships/image" Target="../media/image249.png"/><Relationship Id="rId170" Type="http://schemas.openxmlformats.org/officeDocument/2006/relationships/customXml" Target="../ink/ink174.xml"/><Relationship Id="rId226" Type="http://schemas.openxmlformats.org/officeDocument/2006/relationships/customXml" Target="../ink/ink202.xml"/><Relationship Id="rId268" Type="http://schemas.openxmlformats.org/officeDocument/2006/relationships/customXml" Target="../ink/ink223.xml"/><Relationship Id="rId32" Type="http://schemas.openxmlformats.org/officeDocument/2006/relationships/image" Target="../media/image106.png"/><Relationship Id="rId74" Type="http://schemas.openxmlformats.org/officeDocument/2006/relationships/image" Target="../media/image126.png"/><Relationship Id="rId128" Type="http://schemas.openxmlformats.org/officeDocument/2006/relationships/customXml" Target="../ink/ink153.xml"/><Relationship Id="rId335" Type="http://schemas.openxmlformats.org/officeDocument/2006/relationships/customXml" Target="../ink/ink258.xml"/><Relationship Id="rId5" Type="http://schemas.openxmlformats.org/officeDocument/2006/relationships/customXml" Target="../ink/ink91.xml"/><Relationship Id="rId181" Type="http://schemas.openxmlformats.org/officeDocument/2006/relationships/image" Target="../media/image179.png"/><Relationship Id="rId237" Type="http://schemas.openxmlformats.org/officeDocument/2006/relationships/image" Target="../media/image207.png"/><Relationship Id="rId279" Type="http://schemas.openxmlformats.org/officeDocument/2006/relationships/customXml" Target="../ink/ink229.xml"/><Relationship Id="rId43" Type="http://schemas.openxmlformats.org/officeDocument/2006/relationships/customXml" Target="../ink/ink110.xml"/><Relationship Id="rId139" Type="http://schemas.openxmlformats.org/officeDocument/2006/relationships/image" Target="../media/image158.png"/><Relationship Id="rId290" Type="http://schemas.openxmlformats.org/officeDocument/2006/relationships/image" Target="../media/image233.png"/><Relationship Id="rId304" Type="http://schemas.openxmlformats.org/officeDocument/2006/relationships/image" Target="../media/image240.png"/><Relationship Id="rId85" Type="http://schemas.openxmlformats.org/officeDocument/2006/relationships/customXml" Target="../ink/ink131.xml"/><Relationship Id="rId150" Type="http://schemas.openxmlformats.org/officeDocument/2006/relationships/customXml" Target="../ink/ink164.xml"/><Relationship Id="rId192" Type="http://schemas.openxmlformats.org/officeDocument/2006/relationships/customXml" Target="../ink/ink185.xml"/><Relationship Id="rId206" Type="http://schemas.openxmlformats.org/officeDocument/2006/relationships/customXml" Target="../ink/ink192.xml"/><Relationship Id="rId248" Type="http://schemas.openxmlformats.org/officeDocument/2006/relationships/customXml" Target="../ink/ink213.xml"/><Relationship Id="rId12" Type="http://schemas.openxmlformats.org/officeDocument/2006/relationships/image" Target="../media/image96.png"/><Relationship Id="rId108" Type="http://schemas.openxmlformats.org/officeDocument/2006/relationships/customXml" Target="../ink/ink143.xml"/><Relationship Id="rId315" Type="http://schemas.openxmlformats.org/officeDocument/2006/relationships/customXml" Target="../ink/ink247.xml"/><Relationship Id="rId54" Type="http://schemas.openxmlformats.org/officeDocument/2006/relationships/image" Target="../media/image117.png"/><Relationship Id="rId96" Type="http://schemas.openxmlformats.org/officeDocument/2006/relationships/customXml" Target="../ink/ink137.xml"/><Relationship Id="rId161" Type="http://schemas.openxmlformats.org/officeDocument/2006/relationships/image" Target="../media/image169.png"/><Relationship Id="rId217" Type="http://schemas.openxmlformats.org/officeDocument/2006/relationships/image" Target="../media/image197.png"/><Relationship Id="rId259" Type="http://schemas.openxmlformats.org/officeDocument/2006/relationships/image" Target="../media/image218.png"/><Relationship Id="rId23" Type="http://schemas.openxmlformats.org/officeDocument/2006/relationships/customXml" Target="../ink/ink100.xml"/><Relationship Id="rId119" Type="http://schemas.openxmlformats.org/officeDocument/2006/relationships/image" Target="../media/image148.png"/><Relationship Id="rId270" Type="http://schemas.openxmlformats.org/officeDocument/2006/relationships/customXml" Target="../ink/ink224.xml"/><Relationship Id="rId326" Type="http://schemas.openxmlformats.org/officeDocument/2006/relationships/image" Target="../media/image250.png"/><Relationship Id="rId65" Type="http://schemas.openxmlformats.org/officeDocument/2006/relationships/customXml" Target="../ink/ink121.xml"/><Relationship Id="rId130" Type="http://schemas.openxmlformats.org/officeDocument/2006/relationships/customXml" Target="../ink/ink154.xml"/><Relationship Id="rId172" Type="http://schemas.openxmlformats.org/officeDocument/2006/relationships/customXml" Target="../ink/ink175.xml"/><Relationship Id="rId228" Type="http://schemas.openxmlformats.org/officeDocument/2006/relationships/customXml" Target="../ink/ink203.xml"/><Relationship Id="rId281" Type="http://schemas.openxmlformats.org/officeDocument/2006/relationships/customXml" Target="../ink/ink230.xml"/><Relationship Id="rId337" Type="http://schemas.openxmlformats.org/officeDocument/2006/relationships/customXml" Target="../ink/ink259.xml"/><Relationship Id="rId34" Type="http://schemas.openxmlformats.org/officeDocument/2006/relationships/image" Target="../media/image107.png"/><Relationship Id="rId76" Type="http://schemas.openxmlformats.org/officeDocument/2006/relationships/image" Target="../media/image127.png"/><Relationship Id="rId141" Type="http://schemas.openxmlformats.org/officeDocument/2006/relationships/image" Target="../media/image159.png"/><Relationship Id="rId7" Type="http://schemas.openxmlformats.org/officeDocument/2006/relationships/customXml" Target="../ink/ink92.xml"/><Relationship Id="rId183" Type="http://schemas.openxmlformats.org/officeDocument/2006/relationships/image" Target="../media/image180.png"/><Relationship Id="rId239" Type="http://schemas.openxmlformats.org/officeDocument/2006/relationships/image" Target="../media/image208.png"/><Relationship Id="rId250" Type="http://schemas.openxmlformats.org/officeDocument/2006/relationships/customXml" Target="../ink/ink214.xml"/><Relationship Id="rId292" Type="http://schemas.openxmlformats.org/officeDocument/2006/relationships/image" Target="../media/image234.png"/><Relationship Id="rId306" Type="http://schemas.openxmlformats.org/officeDocument/2006/relationships/image" Target="../media/image241.png"/><Relationship Id="rId45" Type="http://schemas.openxmlformats.org/officeDocument/2006/relationships/customXml" Target="../ink/ink111.xml"/><Relationship Id="rId87" Type="http://schemas.openxmlformats.org/officeDocument/2006/relationships/customXml" Target="../ink/ink132.xml"/><Relationship Id="rId110" Type="http://schemas.openxmlformats.org/officeDocument/2006/relationships/customXml" Target="../ink/ink144.xml"/><Relationship Id="rId152" Type="http://schemas.openxmlformats.org/officeDocument/2006/relationships/customXml" Target="../ink/ink165.xml"/><Relationship Id="rId173" Type="http://schemas.openxmlformats.org/officeDocument/2006/relationships/image" Target="../media/image175.png"/><Relationship Id="rId194" Type="http://schemas.openxmlformats.org/officeDocument/2006/relationships/customXml" Target="../ink/ink186.xml"/><Relationship Id="rId208" Type="http://schemas.openxmlformats.org/officeDocument/2006/relationships/customXml" Target="../ink/ink193.xml"/><Relationship Id="rId229" Type="http://schemas.openxmlformats.org/officeDocument/2006/relationships/image" Target="../media/image203.png"/><Relationship Id="rId240" Type="http://schemas.openxmlformats.org/officeDocument/2006/relationships/customXml" Target="../ink/ink209.xml"/><Relationship Id="rId261" Type="http://schemas.openxmlformats.org/officeDocument/2006/relationships/image" Target="../media/image219.png"/><Relationship Id="rId14" Type="http://schemas.openxmlformats.org/officeDocument/2006/relationships/image" Target="../media/image97.png"/><Relationship Id="rId35" Type="http://schemas.openxmlformats.org/officeDocument/2006/relationships/customXml" Target="../ink/ink106.xml"/><Relationship Id="rId56" Type="http://schemas.openxmlformats.org/officeDocument/2006/relationships/image" Target="../media/image118.png"/><Relationship Id="rId77" Type="http://schemas.openxmlformats.org/officeDocument/2006/relationships/customXml" Target="../ink/ink127.xml"/><Relationship Id="rId100" Type="http://schemas.openxmlformats.org/officeDocument/2006/relationships/customXml" Target="../ink/ink139.xml"/><Relationship Id="rId282" Type="http://schemas.openxmlformats.org/officeDocument/2006/relationships/image" Target="../media/image229.png"/><Relationship Id="rId317" Type="http://schemas.openxmlformats.org/officeDocument/2006/relationships/customXml" Target="../ink/ink248.xml"/><Relationship Id="rId338" Type="http://schemas.openxmlformats.org/officeDocument/2006/relationships/image" Target="../media/image256.png"/><Relationship Id="rId8" Type="http://schemas.openxmlformats.org/officeDocument/2006/relationships/image" Target="../media/image94.png"/><Relationship Id="rId98" Type="http://schemas.openxmlformats.org/officeDocument/2006/relationships/customXml" Target="../ink/ink138.xml"/><Relationship Id="rId121" Type="http://schemas.openxmlformats.org/officeDocument/2006/relationships/image" Target="../media/image149.png"/><Relationship Id="rId142" Type="http://schemas.openxmlformats.org/officeDocument/2006/relationships/customXml" Target="../ink/ink160.xml"/><Relationship Id="rId163" Type="http://schemas.openxmlformats.org/officeDocument/2006/relationships/image" Target="../media/image170.png"/><Relationship Id="rId184" Type="http://schemas.openxmlformats.org/officeDocument/2006/relationships/customXml" Target="../ink/ink181.xml"/><Relationship Id="rId219" Type="http://schemas.openxmlformats.org/officeDocument/2006/relationships/image" Target="../media/image198.png"/><Relationship Id="rId230" Type="http://schemas.openxmlformats.org/officeDocument/2006/relationships/customXml" Target="../ink/ink204.xml"/><Relationship Id="rId251" Type="http://schemas.openxmlformats.org/officeDocument/2006/relationships/image" Target="../media/image214.png"/><Relationship Id="rId25" Type="http://schemas.openxmlformats.org/officeDocument/2006/relationships/customXml" Target="../ink/ink101.xml"/><Relationship Id="rId46" Type="http://schemas.openxmlformats.org/officeDocument/2006/relationships/image" Target="../media/image113.png"/><Relationship Id="rId67" Type="http://schemas.openxmlformats.org/officeDocument/2006/relationships/customXml" Target="../ink/ink122.xml"/><Relationship Id="rId272" Type="http://schemas.openxmlformats.org/officeDocument/2006/relationships/customXml" Target="../ink/ink225.xml"/><Relationship Id="rId293" Type="http://schemas.openxmlformats.org/officeDocument/2006/relationships/customXml" Target="../ink/ink236.xml"/><Relationship Id="rId307" Type="http://schemas.openxmlformats.org/officeDocument/2006/relationships/customXml" Target="../ink/ink243.xml"/><Relationship Id="rId328" Type="http://schemas.openxmlformats.org/officeDocument/2006/relationships/image" Target="../media/image251.png"/><Relationship Id="rId88" Type="http://schemas.openxmlformats.org/officeDocument/2006/relationships/image" Target="../media/image133.png"/><Relationship Id="rId111" Type="http://schemas.openxmlformats.org/officeDocument/2006/relationships/image" Target="../media/image144.png"/><Relationship Id="rId132" Type="http://schemas.openxmlformats.org/officeDocument/2006/relationships/customXml" Target="../ink/ink155.xml"/><Relationship Id="rId153" Type="http://schemas.openxmlformats.org/officeDocument/2006/relationships/image" Target="../media/image165.png"/><Relationship Id="rId174" Type="http://schemas.openxmlformats.org/officeDocument/2006/relationships/customXml" Target="../ink/ink176.xml"/><Relationship Id="rId195" Type="http://schemas.openxmlformats.org/officeDocument/2006/relationships/image" Target="../media/image186.png"/><Relationship Id="rId209" Type="http://schemas.openxmlformats.org/officeDocument/2006/relationships/image" Target="../media/image193.png"/><Relationship Id="rId220" Type="http://schemas.openxmlformats.org/officeDocument/2006/relationships/customXml" Target="../ink/ink199.xml"/><Relationship Id="rId241" Type="http://schemas.openxmlformats.org/officeDocument/2006/relationships/image" Target="../media/image209.png"/><Relationship Id="rId15" Type="http://schemas.openxmlformats.org/officeDocument/2006/relationships/customXml" Target="../ink/ink96.xml"/><Relationship Id="rId36" Type="http://schemas.openxmlformats.org/officeDocument/2006/relationships/image" Target="../media/image108.png"/><Relationship Id="rId57" Type="http://schemas.openxmlformats.org/officeDocument/2006/relationships/customXml" Target="../ink/ink117.xml"/><Relationship Id="rId262" Type="http://schemas.openxmlformats.org/officeDocument/2006/relationships/customXml" Target="../ink/ink220.xml"/><Relationship Id="rId283" Type="http://schemas.openxmlformats.org/officeDocument/2006/relationships/customXml" Target="../ink/ink231.xml"/><Relationship Id="rId318" Type="http://schemas.openxmlformats.org/officeDocument/2006/relationships/customXml" Target="../ink/ink249.xml"/><Relationship Id="rId339" Type="http://schemas.openxmlformats.org/officeDocument/2006/relationships/customXml" Target="../ink/ink260.xml"/><Relationship Id="rId78" Type="http://schemas.openxmlformats.org/officeDocument/2006/relationships/image" Target="../media/image128.png"/><Relationship Id="rId99" Type="http://schemas.openxmlformats.org/officeDocument/2006/relationships/image" Target="../media/image138.png"/><Relationship Id="rId101" Type="http://schemas.openxmlformats.org/officeDocument/2006/relationships/image" Target="../media/image139.png"/><Relationship Id="rId122" Type="http://schemas.openxmlformats.org/officeDocument/2006/relationships/customXml" Target="../ink/ink150.xml"/><Relationship Id="rId143" Type="http://schemas.openxmlformats.org/officeDocument/2006/relationships/image" Target="../media/image160.png"/><Relationship Id="rId164" Type="http://schemas.openxmlformats.org/officeDocument/2006/relationships/customXml" Target="../ink/ink171.xml"/><Relationship Id="rId185" Type="http://schemas.openxmlformats.org/officeDocument/2006/relationships/image" Target="../media/image181.png"/><Relationship Id="rId9" Type="http://schemas.openxmlformats.org/officeDocument/2006/relationships/customXml" Target="../ink/ink93.xml"/><Relationship Id="rId210" Type="http://schemas.openxmlformats.org/officeDocument/2006/relationships/customXml" Target="../ink/ink194.xml"/><Relationship Id="rId26" Type="http://schemas.openxmlformats.org/officeDocument/2006/relationships/image" Target="../media/image103.png"/><Relationship Id="rId231" Type="http://schemas.openxmlformats.org/officeDocument/2006/relationships/image" Target="../media/image204.png"/><Relationship Id="rId252" Type="http://schemas.openxmlformats.org/officeDocument/2006/relationships/customXml" Target="../ink/ink215.xml"/><Relationship Id="rId273" Type="http://schemas.openxmlformats.org/officeDocument/2006/relationships/image" Target="../media/image225.png"/><Relationship Id="rId294" Type="http://schemas.openxmlformats.org/officeDocument/2006/relationships/image" Target="../media/image235.png"/><Relationship Id="rId308" Type="http://schemas.openxmlformats.org/officeDocument/2006/relationships/image" Target="../media/image242.png"/><Relationship Id="rId329" Type="http://schemas.openxmlformats.org/officeDocument/2006/relationships/customXml" Target="../ink/ink255.xml"/><Relationship Id="rId47" Type="http://schemas.openxmlformats.org/officeDocument/2006/relationships/customXml" Target="../ink/ink112.xml"/><Relationship Id="rId68" Type="http://schemas.openxmlformats.org/officeDocument/2006/relationships/image" Target="../media/image124.png"/><Relationship Id="rId89" Type="http://schemas.openxmlformats.org/officeDocument/2006/relationships/customXml" Target="../ink/ink133.xml"/><Relationship Id="rId112" Type="http://schemas.openxmlformats.org/officeDocument/2006/relationships/customXml" Target="../ink/ink145.xml"/><Relationship Id="rId133" Type="http://schemas.openxmlformats.org/officeDocument/2006/relationships/image" Target="../media/image155.png"/><Relationship Id="rId154" Type="http://schemas.openxmlformats.org/officeDocument/2006/relationships/customXml" Target="../ink/ink166.xml"/><Relationship Id="rId175" Type="http://schemas.openxmlformats.org/officeDocument/2006/relationships/image" Target="../media/image176.png"/><Relationship Id="rId340" Type="http://schemas.openxmlformats.org/officeDocument/2006/relationships/image" Target="../media/image257.png"/><Relationship Id="rId196" Type="http://schemas.openxmlformats.org/officeDocument/2006/relationships/customXml" Target="../ink/ink187.xml"/><Relationship Id="rId200" Type="http://schemas.openxmlformats.org/officeDocument/2006/relationships/customXml" Target="../ink/ink189.xml"/><Relationship Id="rId16" Type="http://schemas.openxmlformats.org/officeDocument/2006/relationships/image" Target="../media/image98.png"/><Relationship Id="rId221" Type="http://schemas.openxmlformats.org/officeDocument/2006/relationships/image" Target="../media/image199.png"/><Relationship Id="rId242" Type="http://schemas.openxmlformats.org/officeDocument/2006/relationships/customXml" Target="../ink/ink210.xml"/><Relationship Id="rId263" Type="http://schemas.openxmlformats.org/officeDocument/2006/relationships/image" Target="../media/image220.png"/><Relationship Id="rId284" Type="http://schemas.openxmlformats.org/officeDocument/2006/relationships/image" Target="../media/image230.png"/><Relationship Id="rId319" Type="http://schemas.openxmlformats.org/officeDocument/2006/relationships/image" Target="../media/image247.png"/><Relationship Id="rId37" Type="http://schemas.openxmlformats.org/officeDocument/2006/relationships/customXml" Target="../ink/ink107.xml"/><Relationship Id="rId58" Type="http://schemas.openxmlformats.org/officeDocument/2006/relationships/image" Target="../media/image119.png"/><Relationship Id="rId79" Type="http://schemas.openxmlformats.org/officeDocument/2006/relationships/customXml" Target="../ink/ink128.xml"/><Relationship Id="rId102" Type="http://schemas.openxmlformats.org/officeDocument/2006/relationships/customXml" Target="../ink/ink140.xml"/><Relationship Id="rId123" Type="http://schemas.openxmlformats.org/officeDocument/2006/relationships/image" Target="../media/image150.png"/><Relationship Id="rId144" Type="http://schemas.openxmlformats.org/officeDocument/2006/relationships/customXml" Target="../ink/ink161.xml"/><Relationship Id="rId330" Type="http://schemas.openxmlformats.org/officeDocument/2006/relationships/image" Target="../media/image252.png"/><Relationship Id="rId90" Type="http://schemas.openxmlformats.org/officeDocument/2006/relationships/image" Target="../media/image134.png"/><Relationship Id="rId165" Type="http://schemas.openxmlformats.org/officeDocument/2006/relationships/image" Target="../media/image171.png"/><Relationship Id="rId186" Type="http://schemas.openxmlformats.org/officeDocument/2006/relationships/customXml" Target="../ink/ink182.xml"/><Relationship Id="rId211" Type="http://schemas.openxmlformats.org/officeDocument/2006/relationships/image" Target="../media/image194.png"/><Relationship Id="rId232" Type="http://schemas.openxmlformats.org/officeDocument/2006/relationships/customXml" Target="../ink/ink205.xml"/><Relationship Id="rId253" Type="http://schemas.openxmlformats.org/officeDocument/2006/relationships/image" Target="../media/image215.png"/><Relationship Id="rId274" Type="http://schemas.openxmlformats.org/officeDocument/2006/relationships/customXml" Target="../ink/ink226.xml"/><Relationship Id="rId295" Type="http://schemas.openxmlformats.org/officeDocument/2006/relationships/customXml" Target="../ink/ink237.xml"/><Relationship Id="rId309" Type="http://schemas.openxmlformats.org/officeDocument/2006/relationships/customXml" Target="../ink/ink244.xml"/><Relationship Id="rId27" Type="http://schemas.openxmlformats.org/officeDocument/2006/relationships/customXml" Target="../ink/ink102.xml"/><Relationship Id="rId48" Type="http://schemas.openxmlformats.org/officeDocument/2006/relationships/image" Target="../media/image114.png"/><Relationship Id="rId69" Type="http://schemas.openxmlformats.org/officeDocument/2006/relationships/customXml" Target="../ink/ink123.xml"/><Relationship Id="rId113" Type="http://schemas.openxmlformats.org/officeDocument/2006/relationships/image" Target="../media/image145.png"/><Relationship Id="rId134" Type="http://schemas.openxmlformats.org/officeDocument/2006/relationships/customXml" Target="../ink/ink156.xml"/><Relationship Id="rId320" Type="http://schemas.openxmlformats.org/officeDocument/2006/relationships/customXml" Target="../ink/ink250.xml"/><Relationship Id="rId80" Type="http://schemas.openxmlformats.org/officeDocument/2006/relationships/image" Target="../media/image129.png"/><Relationship Id="rId155" Type="http://schemas.openxmlformats.org/officeDocument/2006/relationships/image" Target="../media/image166.png"/><Relationship Id="rId176" Type="http://schemas.openxmlformats.org/officeDocument/2006/relationships/customXml" Target="../ink/ink177.xml"/><Relationship Id="rId197" Type="http://schemas.openxmlformats.org/officeDocument/2006/relationships/image" Target="../media/image187.png"/><Relationship Id="rId201" Type="http://schemas.openxmlformats.org/officeDocument/2006/relationships/image" Target="../media/image189.png"/><Relationship Id="rId222" Type="http://schemas.openxmlformats.org/officeDocument/2006/relationships/customXml" Target="../ink/ink200.xml"/><Relationship Id="rId243" Type="http://schemas.openxmlformats.org/officeDocument/2006/relationships/image" Target="../media/image210.png"/><Relationship Id="rId264" Type="http://schemas.openxmlformats.org/officeDocument/2006/relationships/customXml" Target="../ink/ink221.xml"/><Relationship Id="rId285" Type="http://schemas.openxmlformats.org/officeDocument/2006/relationships/customXml" Target="../ink/ink232.xml"/><Relationship Id="rId17" Type="http://schemas.openxmlformats.org/officeDocument/2006/relationships/customXml" Target="../ink/ink97.xml"/><Relationship Id="rId38" Type="http://schemas.openxmlformats.org/officeDocument/2006/relationships/image" Target="../media/image109.png"/><Relationship Id="rId59" Type="http://schemas.openxmlformats.org/officeDocument/2006/relationships/customXml" Target="../ink/ink118.xml"/><Relationship Id="rId103" Type="http://schemas.openxmlformats.org/officeDocument/2006/relationships/image" Target="../media/image140.png"/><Relationship Id="rId124" Type="http://schemas.openxmlformats.org/officeDocument/2006/relationships/customXml" Target="../ink/ink151.xml"/><Relationship Id="rId310" Type="http://schemas.openxmlformats.org/officeDocument/2006/relationships/image" Target="../media/image243.png"/><Relationship Id="rId70" Type="http://schemas.openxmlformats.org/officeDocument/2006/relationships/image" Target="../media/image125.png"/><Relationship Id="rId91" Type="http://schemas.openxmlformats.org/officeDocument/2006/relationships/customXml" Target="../ink/ink134.xml"/><Relationship Id="rId145" Type="http://schemas.openxmlformats.org/officeDocument/2006/relationships/image" Target="../media/image161.png"/><Relationship Id="rId166" Type="http://schemas.openxmlformats.org/officeDocument/2006/relationships/customXml" Target="../ink/ink172.xml"/><Relationship Id="rId187" Type="http://schemas.openxmlformats.org/officeDocument/2006/relationships/image" Target="../media/image182.png"/><Relationship Id="rId331" Type="http://schemas.openxmlformats.org/officeDocument/2006/relationships/customXml" Target="../ink/ink25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95.xml"/><Relationship Id="rId233" Type="http://schemas.openxmlformats.org/officeDocument/2006/relationships/image" Target="../media/image205.png"/><Relationship Id="rId254" Type="http://schemas.openxmlformats.org/officeDocument/2006/relationships/customXml" Target="../ink/ink216.xml"/><Relationship Id="rId28" Type="http://schemas.openxmlformats.org/officeDocument/2006/relationships/image" Target="../media/image104.png"/><Relationship Id="rId49" Type="http://schemas.openxmlformats.org/officeDocument/2006/relationships/customXml" Target="../ink/ink113.xml"/><Relationship Id="rId114" Type="http://schemas.openxmlformats.org/officeDocument/2006/relationships/customXml" Target="../ink/ink146.xml"/><Relationship Id="rId275" Type="http://schemas.openxmlformats.org/officeDocument/2006/relationships/image" Target="../media/image226.png"/><Relationship Id="rId296" Type="http://schemas.openxmlformats.org/officeDocument/2006/relationships/image" Target="../media/image236.png"/><Relationship Id="rId300" Type="http://schemas.openxmlformats.org/officeDocument/2006/relationships/image" Target="../media/image238.png"/><Relationship Id="rId60" Type="http://schemas.openxmlformats.org/officeDocument/2006/relationships/image" Target="../media/image120.png"/><Relationship Id="rId81" Type="http://schemas.openxmlformats.org/officeDocument/2006/relationships/customXml" Target="../ink/ink129.xml"/><Relationship Id="rId135" Type="http://schemas.openxmlformats.org/officeDocument/2006/relationships/image" Target="../media/image156.png"/><Relationship Id="rId156" Type="http://schemas.openxmlformats.org/officeDocument/2006/relationships/customXml" Target="../ink/ink167.xml"/><Relationship Id="rId177" Type="http://schemas.openxmlformats.org/officeDocument/2006/relationships/image" Target="../media/image177.png"/><Relationship Id="rId198" Type="http://schemas.openxmlformats.org/officeDocument/2006/relationships/customXml" Target="../ink/ink188.xml"/><Relationship Id="rId321" Type="http://schemas.openxmlformats.org/officeDocument/2006/relationships/customXml" Target="../ink/ink251.xml"/><Relationship Id="rId202" Type="http://schemas.openxmlformats.org/officeDocument/2006/relationships/customXml" Target="../ink/ink190.xml"/><Relationship Id="rId223" Type="http://schemas.openxmlformats.org/officeDocument/2006/relationships/image" Target="../media/image200.png"/><Relationship Id="rId244" Type="http://schemas.openxmlformats.org/officeDocument/2006/relationships/customXml" Target="../ink/ink211.xml"/><Relationship Id="rId18" Type="http://schemas.openxmlformats.org/officeDocument/2006/relationships/image" Target="../media/image99.png"/><Relationship Id="rId39" Type="http://schemas.openxmlformats.org/officeDocument/2006/relationships/customXml" Target="../ink/ink108.xml"/><Relationship Id="rId265" Type="http://schemas.openxmlformats.org/officeDocument/2006/relationships/image" Target="../media/image221.png"/><Relationship Id="rId286" Type="http://schemas.openxmlformats.org/officeDocument/2006/relationships/image" Target="../media/image231.png"/><Relationship Id="rId50" Type="http://schemas.openxmlformats.org/officeDocument/2006/relationships/image" Target="../media/image115.png"/><Relationship Id="rId104" Type="http://schemas.openxmlformats.org/officeDocument/2006/relationships/customXml" Target="../ink/ink141.xml"/><Relationship Id="rId125" Type="http://schemas.openxmlformats.org/officeDocument/2006/relationships/image" Target="../media/image151.png"/><Relationship Id="rId146" Type="http://schemas.openxmlformats.org/officeDocument/2006/relationships/customXml" Target="../ink/ink162.xml"/><Relationship Id="rId167" Type="http://schemas.openxmlformats.org/officeDocument/2006/relationships/image" Target="../media/image172.png"/><Relationship Id="rId188" Type="http://schemas.openxmlformats.org/officeDocument/2006/relationships/customXml" Target="../ink/ink183.xml"/><Relationship Id="rId311" Type="http://schemas.openxmlformats.org/officeDocument/2006/relationships/customXml" Target="../ink/ink245.xml"/><Relationship Id="rId332" Type="http://schemas.openxmlformats.org/officeDocument/2006/relationships/image" Target="../media/image253.png"/><Relationship Id="rId71" Type="http://schemas.openxmlformats.org/officeDocument/2006/relationships/customXml" Target="../ink/ink124.xml"/><Relationship Id="rId92" Type="http://schemas.openxmlformats.org/officeDocument/2006/relationships/image" Target="../media/image135.png"/><Relationship Id="rId213" Type="http://schemas.openxmlformats.org/officeDocument/2006/relationships/image" Target="../media/image195.png"/><Relationship Id="rId234" Type="http://schemas.openxmlformats.org/officeDocument/2006/relationships/customXml" Target="../ink/ink206.xml"/><Relationship Id="rId2" Type="http://schemas.openxmlformats.org/officeDocument/2006/relationships/image" Target="../media/image91.png"/><Relationship Id="rId29" Type="http://schemas.openxmlformats.org/officeDocument/2006/relationships/customXml" Target="../ink/ink103.xml"/><Relationship Id="rId255" Type="http://schemas.openxmlformats.org/officeDocument/2006/relationships/image" Target="../media/image216.png"/><Relationship Id="rId276" Type="http://schemas.openxmlformats.org/officeDocument/2006/relationships/customXml" Target="../ink/ink227.xml"/><Relationship Id="rId297" Type="http://schemas.openxmlformats.org/officeDocument/2006/relationships/customXml" Target="../ink/ink238.xml"/><Relationship Id="rId40" Type="http://schemas.openxmlformats.org/officeDocument/2006/relationships/image" Target="../media/image110.png"/><Relationship Id="rId115" Type="http://schemas.openxmlformats.org/officeDocument/2006/relationships/image" Target="../media/image146.png"/><Relationship Id="rId136" Type="http://schemas.openxmlformats.org/officeDocument/2006/relationships/customXml" Target="../ink/ink157.xml"/><Relationship Id="rId157" Type="http://schemas.openxmlformats.org/officeDocument/2006/relationships/image" Target="../media/image167.png"/><Relationship Id="rId178" Type="http://schemas.openxmlformats.org/officeDocument/2006/relationships/customXml" Target="../ink/ink178.xml"/><Relationship Id="rId301" Type="http://schemas.openxmlformats.org/officeDocument/2006/relationships/customXml" Target="../ink/ink240.xml"/><Relationship Id="rId322" Type="http://schemas.openxmlformats.org/officeDocument/2006/relationships/image" Target="../media/image248.png"/><Relationship Id="rId61" Type="http://schemas.openxmlformats.org/officeDocument/2006/relationships/customXml" Target="../ink/ink119.xml"/><Relationship Id="rId82" Type="http://schemas.openxmlformats.org/officeDocument/2006/relationships/image" Target="../media/image130.png"/><Relationship Id="rId199" Type="http://schemas.openxmlformats.org/officeDocument/2006/relationships/image" Target="../media/image188.png"/><Relationship Id="rId203" Type="http://schemas.openxmlformats.org/officeDocument/2006/relationships/image" Target="../media/image190.png"/><Relationship Id="rId19" Type="http://schemas.openxmlformats.org/officeDocument/2006/relationships/customXml" Target="../ink/ink98.xml"/><Relationship Id="rId224" Type="http://schemas.openxmlformats.org/officeDocument/2006/relationships/customXml" Target="../ink/ink201.xml"/><Relationship Id="rId245" Type="http://schemas.openxmlformats.org/officeDocument/2006/relationships/image" Target="../media/image211.png"/><Relationship Id="rId266" Type="http://schemas.openxmlformats.org/officeDocument/2006/relationships/customXml" Target="../ink/ink222.xml"/><Relationship Id="rId287" Type="http://schemas.openxmlformats.org/officeDocument/2006/relationships/customXml" Target="../ink/ink233.xml"/><Relationship Id="rId30" Type="http://schemas.openxmlformats.org/officeDocument/2006/relationships/image" Target="../media/image105.png"/><Relationship Id="rId105" Type="http://schemas.openxmlformats.org/officeDocument/2006/relationships/image" Target="../media/image141.png"/><Relationship Id="rId126" Type="http://schemas.openxmlformats.org/officeDocument/2006/relationships/customXml" Target="../ink/ink152.xml"/><Relationship Id="rId147" Type="http://schemas.openxmlformats.org/officeDocument/2006/relationships/image" Target="../media/image162.png"/><Relationship Id="rId168" Type="http://schemas.openxmlformats.org/officeDocument/2006/relationships/customXml" Target="../ink/ink173.xml"/><Relationship Id="rId312" Type="http://schemas.openxmlformats.org/officeDocument/2006/relationships/image" Target="../media/image244.png"/><Relationship Id="rId333" Type="http://schemas.openxmlformats.org/officeDocument/2006/relationships/customXml" Target="../ink/ink257.xml"/><Relationship Id="rId51" Type="http://schemas.openxmlformats.org/officeDocument/2006/relationships/customXml" Target="../ink/ink114.xml"/><Relationship Id="rId72" Type="http://schemas.openxmlformats.org/officeDocument/2006/relationships/image" Target="../media/image41.png"/><Relationship Id="rId93" Type="http://schemas.openxmlformats.org/officeDocument/2006/relationships/customXml" Target="../ink/ink135.xml"/><Relationship Id="rId189" Type="http://schemas.openxmlformats.org/officeDocument/2006/relationships/image" Target="../media/image183.png"/><Relationship Id="rId3" Type="http://schemas.openxmlformats.org/officeDocument/2006/relationships/customXml" Target="../ink/ink90.xml"/><Relationship Id="rId214" Type="http://schemas.openxmlformats.org/officeDocument/2006/relationships/customXml" Target="../ink/ink196.xml"/><Relationship Id="rId235" Type="http://schemas.openxmlformats.org/officeDocument/2006/relationships/image" Target="../media/image206.png"/><Relationship Id="rId256" Type="http://schemas.openxmlformats.org/officeDocument/2006/relationships/customXml" Target="../ink/ink217.xml"/><Relationship Id="rId277" Type="http://schemas.openxmlformats.org/officeDocument/2006/relationships/image" Target="../media/image227.png"/><Relationship Id="rId298" Type="http://schemas.openxmlformats.org/officeDocument/2006/relationships/image" Target="../media/image237.png"/><Relationship Id="rId116" Type="http://schemas.openxmlformats.org/officeDocument/2006/relationships/customXml" Target="../ink/ink147.xml"/><Relationship Id="rId137" Type="http://schemas.openxmlformats.org/officeDocument/2006/relationships/image" Target="../media/image157.png"/><Relationship Id="rId158" Type="http://schemas.openxmlformats.org/officeDocument/2006/relationships/customXml" Target="../ink/ink168.xml"/><Relationship Id="rId302" Type="http://schemas.openxmlformats.org/officeDocument/2006/relationships/image" Target="../media/image239.png"/><Relationship Id="rId323" Type="http://schemas.openxmlformats.org/officeDocument/2006/relationships/customXml" Target="../ink/ink252.xml"/><Relationship Id="rId20" Type="http://schemas.openxmlformats.org/officeDocument/2006/relationships/image" Target="../media/image100.png"/><Relationship Id="rId41" Type="http://schemas.openxmlformats.org/officeDocument/2006/relationships/customXml" Target="../ink/ink109.xml"/><Relationship Id="rId62" Type="http://schemas.openxmlformats.org/officeDocument/2006/relationships/image" Target="../media/image121.png"/><Relationship Id="rId83" Type="http://schemas.openxmlformats.org/officeDocument/2006/relationships/customXml" Target="../ink/ink130.xml"/><Relationship Id="rId179" Type="http://schemas.openxmlformats.org/officeDocument/2006/relationships/image" Target="../media/image178.png"/><Relationship Id="rId190" Type="http://schemas.openxmlformats.org/officeDocument/2006/relationships/customXml" Target="../ink/ink184.xml"/><Relationship Id="rId204" Type="http://schemas.openxmlformats.org/officeDocument/2006/relationships/customXml" Target="../ink/ink191.xml"/><Relationship Id="rId225" Type="http://schemas.openxmlformats.org/officeDocument/2006/relationships/image" Target="../media/image201.png"/><Relationship Id="rId246" Type="http://schemas.openxmlformats.org/officeDocument/2006/relationships/customXml" Target="../ink/ink212.xml"/><Relationship Id="rId267" Type="http://schemas.openxmlformats.org/officeDocument/2006/relationships/image" Target="../media/image222.png"/><Relationship Id="rId288" Type="http://schemas.openxmlformats.org/officeDocument/2006/relationships/image" Target="../media/image232.png"/><Relationship Id="rId106" Type="http://schemas.openxmlformats.org/officeDocument/2006/relationships/customXml" Target="../ink/ink142.xml"/><Relationship Id="rId127" Type="http://schemas.openxmlformats.org/officeDocument/2006/relationships/image" Target="../media/image152.png"/><Relationship Id="rId313" Type="http://schemas.openxmlformats.org/officeDocument/2006/relationships/customXml" Target="../ink/ink246.xml"/><Relationship Id="rId10" Type="http://schemas.openxmlformats.org/officeDocument/2006/relationships/image" Target="../media/image95.png"/><Relationship Id="rId31" Type="http://schemas.openxmlformats.org/officeDocument/2006/relationships/customXml" Target="../ink/ink104.xml"/><Relationship Id="rId52" Type="http://schemas.openxmlformats.org/officeDocument/2006/relationships/image" Target="../media/image116.png"/><Relationship Id="rId73" Type="http://schemas.openxmlformats.org/officeDocument/2006/relationships/customXml" Target="../ink/ink125.xml"/><Relationship Id="rId94" Type="http://schemas.openxmlformats.org/officeDocument/2006/relationships/customXml" Target="../ink/ink136.xml"/><Relationship Id="rId148" Type="http://schemas.openxmlformats.org/officeDocument/2006/relationships/customXml" Target="../ink/ink163.xml"/><Relationship Id="rId169" Type="http://schemas.openxmlformats.org/officeDocument/2006/relationships/image" Target="../media/image173.png"/><Relationship Id="rId334" Type="http://schemas.openxmlformats.org/officeDocument/2006/relationships/image" Target="../media/image254.png"/><Relationship Id="rId4" Type="http://schemas.openxmlformats.org/officeDocument/2006/relationships/image" Target="../media/image92.png"/><Relationship Id="rId180" Type="http://schemas.openxmlformats.org/officeDocument/2006/relationships/customXml" Target="../ink/ink179.xml"/><Relationship Id="rId215" Type="http://schemas.openxmlformats.org/officeDocument/2006/relationships/image" Target="../media/image196.png"/><Relationship Id="rId236" Type="http://schemas.openxmlformats.org/officeDocument/2006/relationships/customXml" Target="../ink/ink207.xml"/><Relationship Id="rId257" Type="http://schemas.openxmlformats.org/officeDocument/2006/relationships/image" Target="../media/image217.png"/><Relationship Id="rId278" Type="http://schemas.openxmlformats.org/officeDocument/2006/relationships/customXml" Target="../ink/ink228.xml"/><Relationship Id="rId303" Type="http://schemas.openxmlformats.org/officeDocument/2006/relationships/customXml" Target="../ink/ink241.xml"/><Relationship Id="rId42" Type="http://schemas.openxmlformats.org/officeDocument/2006/relationships/image" Target="../media/image111.png"/><Relationship Id="rId84" Type="http://schemas.openxmlformats.org/officeDocument/2006/relationships/image" Target="../media/image131.png"/><Relationship Id="rId138" Type="http://schemas.openxmlformats.org/officeDocument/2006/relationships/customXml" Target="../ink/ink158.xml"/><Relationship Id="rId191" Type="http://schemas.openxmlformats.org/officeDocument/2006/relationships/image" Target="../media/image184.png"/><Relationship Id="rId205" Type="http://schemas.openxmlformats.org/officeDocument/2006/relationships/image" Target="../media/image191.png"/><Relationship Id="rId247" Type="http://schemas.openxmlformats.org/officeDocument/2006/relationships/image" Target="../media/image212.png"/><Relationship Id="rId107" Type="http://schemas.openxmlformats.org/officeDocument/2006/relationships/image" Target="../media/image142.png"/><Relationship Id="rId289" Type="http://schemas.openxmlformats.org/officeDocument/2006/relationships/customXml" Target="../ink/ink234.xml"/><Relationship Id="rId11" Type="http://schemas.openxmlformats.org/officeDocument/2006/relationships/customXml" Target="../ink/ink94.xml"/><Relationship Id="rId53" Type="http://schemas.openxmlformats.org/officeDocument/2006/relationships/customXml" Target="../ink/ink115.xml"/><Relationship Id="rId149" Type="http://schemas.openxmlformats.org/officeDocument/2006/relationships/image" Target="../media/image163.png"/><Relationship Id="rId314" Type="http://schemas.openxmlformats.org/officeDocument/2006/relationships/image" Target="../media/image245.png"/><Relationship Id="rId95" Type="http://schemas.openxmlformats.org/officeDocument/2006/relationships/image" Target="../media/image136.png"/><Relationship Id="rId160" Type="http://schemas.openxmlformats.org/officeDocument/2006/relationships/customXml" Target="../ink/ink169.xml"/><Relationship Id="rId216" Type="http://schemas.openxmlformats.org/officeDocument/2006/relationships/customXml" Target="../ink/ink197.xml"/><Relationship Id="rId258" Type="http://schemas.openxmlformats.org/officeDocument/2006/relationships/customXml" Target="../ink/ink218.xml"/><Relationship Id="rId22" Type="http://schemas.openxmlformats.org/officeDocument/2006/relationships/image" Target="../media/image101.png"/><Relationship Id="rId64" Type="http://schemas.openxmlformats.org/officeDocument/2006/relationships/image" Target="../media/image122.png"/><Relationship Id="rId118" Type="http://schemas.openxmlformats.org/officeDocument/2006/relationships/customXml" Target="../ink/ink148.xml"/><Relationship Id="rId325" Type="http://schemas.openxmlformats.org/officeDocument/2006/relationships/customXml" Target="../ink/ink253.xml"/><Relationship Id="rId171" Type="http://schemas.openxmlformats.org/officeDocument/2006/relationships/image" Target="../media/image174.png"/><Relationship Id="rId227" Type="http://schemas.openxmlformats.org/officeDocument/2006/relationships/image" Target="../media/image202.png"/><Relationship Id="rId269" Type="http://schemas.openxmlformats.org/officeDocument/2006/relationships/image" Target="../media/image223.png"/><Relationship Id="rId33" Type="http://schemas.openxmlformats.org/officeDocument/2006/relationships/customXml" Target="../ink/ink105.xml"/><Relationship Id="rId129" Type="http://schemas.openxmlformats.org/officeDocument/2006/relationships/image" Target="../media/image153.png"/><Relationship Id="rId280" Type="http://schemas.openxmlformats.org/officeDocument/2006/relationships/image" Target="../media/image228.png"/><Relationship Id="rId336" Type="http://schemas.openxmlformats.org/officeDocument/2006/relationships/image" Target="../media/image255.png"/><Relationship Id="rId75" Type="http://schemas.openxmlformats.org/officeDocument/2006/relationships/customXml" Target="../ink/ink126.xml"/><Relationship Id="rId140" Type="http://schemas.openxmlformats.org/officeDocument/2006/relationships/customXml" Target="../ink/ink159.xml"/><Relationship Id="rId182" Type="http://schemas.openxmlformats.org/officeDocument/2006/relationships/customXml" Target="../ink/ink180.xml"/><Relationship Id="rId6" Type="http://schemas.openxmlformats.org/officeDocument/2006/relationships/image" Target="../media/image93.png"/><Relationship Id="rId238" Type="http://schemas.openxmlformats.org/officeDocument/2006/relationships/customXml" Target="../ink/ink208.xml"/><Relationship Id="rId291" Type="http://schemas.openxmlformats.org/officeDocument/2006/relationships/customXml" Target="../ink/ink235.xml"/><Relationship Id="rId305" Type="http://schemas.openxmlformats.org/officeDocument/2006/relationships/customXml" Target="../ink/ink242.xml"/><Relationship Id="rId44" Type="http://schemas.openxmlformats.org/officeDocument/2006/relationships/image" Target="../media/image112.png"/><Relationship Id="rId86" Type="http://schemas.openxmlformats.org/officeDocument/2006/relationships/image" Target="../media/image132.png"/><Relationship Id="rId151" Type="http://schemas.openxmlformats.org/officeDocument/2006/relationships/image" Target="../media/image164.png"/><Relationship Id="rId193" Type="http://schemas.openxmlformats.org/officeDocument/2006/relationships/image" Target="../media/image185.png"/><Relationship Id="rId207" Type="http://schemas.openxmlformats.org/officeDocument/2006/relationships/image" Target="../media/image192.png"/><Relationship Id="rId249" Type="http://schemas.openxmlformats.org/officeDocument/2006/relationships/image" Target="../media/image213.png"/><Relationship Id="rId13" Type="http://schemas.openxmlformats.org/officeDocument/2006/relationships/customXml" Target="../ink/ink95.xml"/><Relationship Id="rId109" Type="http://schemas.openxmlformats.org/officeDocument/2006/relationships/image" Target="../media/image143.png"/><Relationship Id="rId260" Type="http://schemas.openxmlformats.org/officeDocument/2006/relationships/customXml" Target="../ink/ink219.xml"/><Relationship Id="rId316" Type="http://schemas.openxmlformats.org/officeDocument/2006/relationships/image" Target="../media/image246.png"/><Relationship Id="rId55" Type="http://schemas.openxmlformats.org/officeDocument/2006/relationships/customXml" Target="../ink/ink116.xml"/><Relationship Id="rId97" Type="http://schemas.openxmlformats.org/officeDocument/2006/relationships/image" Target="../media/image137.png"/><Relationship Id="rId120" Type="http://schemas.openxmlformats.org/officeDocument/2006/relationships/customXml" Target="../ink/ink149.xml"/><Relationship Id="rId162" Type="http://schemas.openxmlformats.org/officeDocument/2006/relationships/customXml" Target="../ink/ink170.xml"/><Relationship Id="rId218" Type="http://schemas.openxmlformats.org/officeDocument/2006/relationships/customXml" Target="../ink/ink198.xml"/><Relationship Id="rId271" Type="http://schemas.openxmlformats.org/officeDocument/2006/relationships/image" Target="../media/image224.png"/><Relationship Id="rId24" Type="http://schemas.openxmlformats.org/officeDocument/2006/relationships/image" Target="../media/image102.png"/><Relationship Id="rId66" Type="http://schemas.openxmlformats.org/officeDocument/2006/relationships/image" Target="../media/image123.png"/><Relationship Id="rId131" Type="http://schemas.openxmlformats.org/officeDocument/2006/relationships/image" Target="../media/image154.png"/><Relationship Id="rId327" Type="http://schemas.openxmlformats.org/officeDocument/2006/relationships/customXml" Target="../ink/ink2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1.png"/><Relationship Id="rId21" Type="http://schemas.openxmlformats.org/officeDocument/2006/relationships/customXml" Target="../ink/ink270.xml"/><Relationship Id="rId42" Type="http://schemas.openxmlformats.org/officeDocument/2006/relationships/image" Target="../media/image279.png"/><Relationship Id="rId47" Type="http://schemas.openxmlformats.org/officeDocument/2006/relationships/customXml" Target="../ink/ink283.xml"/><Relationship Id="rId63" Type="http://schemas.openxmlformats.org/officeDocument/2006/relationships/customXml" Target="../ink/ink291.xml"/><Relationship Id="rId68" Type="http://schemas.openxmlformats.org/officeDocument/2006/relationships/image" Target="../media/image292.png"/><Relationship Id="rId84" Type="http://schemas.openxmlformats.org/officeDocument/2006/relationships/image" Target="../media/image300.png"/><Relationship Id="rId89" Type="http://schemas.openxmlformats.org/officeDocument/2006/relationships/customXml" Target="../ink/ink304.xml"/><Relationship Id="rId16" Type="http://schemas.openxmlformats.org/officeDocument/2006/relationships/image" Target="../media/image266.png"/><Relationship Id="rId11" Type="http://schemas.openxmlformats.org/officeDocument/2006/relationships/customXml" Target="../ink/ink265.xml"/><Relationship Id="rId32" Type="http://schemas.openxmlformats.org/officeDocument/2006/relationships/image" Target="../media/image274.png"/><Relationship Id="rId37" Type="http://schemas.openxmlformats.org/officeDocument/2006/relationships/customXml" Target="../ink/ink278.xml"/><Relationship Id="rId53" Type="http://schemas.openxmlformats.org/officeDocument/2006/relationships/customXml" Target="../ink/ink286.xml"/><Relationship Id="rId58" Type="http://schemas.openxmlformats.org/officeDocument/2006/relationships/image" Target="../media/image287.png"/><Relationship Id="rId74" Type="http://schemas.openxmlformats.org/officeDocument/2006/relationships/image" Target="../media/image295.png"/><Relationship Id="rId79" Type="http://schemas.openxmlformats.org/officeDocument/2006/relationships/customXml" Target="../ink/ink299.xml"/><Relationship Id="rId102" Type="http://schemas.openxmlformats.org/officeDocument/2006/relationships/image" Target="../media/image309.png"/><Relationship Id="rId5" Type="http://schemas.openxmlformats.org/officeDocument/2006/relationships/customXml" Target="../ink/ink262.xml"/><Relationship Id="rId90" Type="http://schemas.openxmlformats.org/officeDocument/2006/relationships/image" Target="../media/image303.png"/><Relationship Id="rId95" Type="http://schemas.openxmlformats.org/officeDocument/2006/relationships/customXml" Target="../ink/ink307.xml"/><Relationship Id="rId22" Type="http://schemas.openxmlformats.org/officeDocument/2006/relationships/image" Target="../media/image269.png"/><Relationship Id="rId27" Type="http://schemas.openxmlformats.org/officeDocument/2006/relationships/customXml" Target="../ink/ink273.xml"/><Relationship Id="rId43" Type="http://schemas.openxmlformats.org/officeDocument/2006/relationships/customXml" Target="../ink/ink281.xml"/><Relationship Id="rId48" Type="http://schemas.openxmlformats.org/officeDocument/2006/relationships/image" Target="../media/image282.png"/><Relationship Id="rId64" Type="http://schemas.openxmlformats.org/officeDocument/2006/relationships/image" Target="../media/image290.png"/><Relationship Id="rId69" Type="http://schemas.openxmlformats.org/officeDocument/2006/relationships/customXml" Target="../ink/ink294.xml"/><Relationship Id="rId80" Type="http://schemas.openxmlformats.org/officeDocument/2006/relationships/image" Target="../media/image298.png"/><Relationship Id="rId85" Type="http://schemas.openxmlformats.org/officeDocument/2006/relationships/customXml" Target="../ink/ink302.xml"/><Relationship Id="rId12" Type="http://schemas.openxmlformats.org/officeDocument/2006/relationships/image" Target="../media/image264.png"/><Relationship Id="rId17" Type="http://schemas.openxmlformats.org/officeDocument/2006/relationships/customXml" Target="../ink/ink268.xml"/><Relationship Id="rId25" Type="http://schemas.openxmlformats.org/officeDocument/2006/relationships/customXml" Target="../ink/ink272.xml"/><Relationship Id="rId33" Type="http://schemas.openxmlformats.org/officeDocument/2006/relationships/customXml" Target="../ink/ink276.xml"/><Relationship Id="rId38" Type="http://schemas.openxmlformats.org/officeDocument/2006/relationships/image" Target="../media/image277.png"/><Relationship Id="rId46" Type="http://schemas.openxmlformats.org/officeDocument/2006/relationships/image" Target="../media/image281.png"/><Relationship Id="rId59" Type="http://schemas.openxmlformats.org/officeDocument/2006/relationships/customXml" Target="../ink/ink289.xml"/><Relationship Id="rId67" Type="http://schemas.openxmlformats.org/officeDocument/2006/relationships/customXml" Target="../ink/ink293.xml"/><Relationship Id="rId20" Type="http://schemas.openxmlformats.org/officeDocument/2006/relationships/image" Target="../media/image268.png"/><Relationship Id="rId41" Type="http://schemas.openxmlformats.org/officeDocument/2006/relationships/customXml" Target="../ink/ink280.xml"/><Relationship Id="rId54" Type="http://schemas.openxmlformats.org/officeDocument/2006/relationships/image" Target="../media/image285.png"/><Relationship Id="rId62" Type="http://schemas.openxmlformats.org/officeDocument/2006/relationships/image" Target="../media/image289.png"/><Relationship Id="rId70" Type="http://schemas.openxmlformats.org/officeDocument/2006/relationships/image" Target="../media/image293.png"/><Relationship Id="rId75" Type="http://schemas.openxmlformats.org/officeDocument/2006/relationships/customXml" Target="../ink/ink297.xml"/><Relationship Id="rId83" Type="http://schemas.openxmlformats.org/officeDocument/2006/relationships/customXml" Target="../ink/ink301.xml"/><Relationship Id="rId88" Type="http://schemas.openxmlformats.org/officeDocument/2006/relationships/image" Target="../media/image302.png"/><Relationship Id="rId91" Type="http://schemas.openxmlformats.org/officeDocument/2006/relationships/customXml" Target="../ink/ink305.xml"/><Relationship Id="rId96" Type="http://schemas.openxmlformats.org/officeDocument/2006/relationships/image" Target="../media/image3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1.png"/><Relationship Id="rId15" Type="http://schemas.openxmlformats.org/officeDocument/2006/relationships/customXml" Target="../ink/ink267.xml"/><Relationship Id="rId23" Type="http://schemas.openxmlformats.org/officeDocument/2006/relationships/customXml" Target="../ink/ink271.xml"/><Relationship Id="rId28" Type="http://schemas.openxmlformats.org/officeDocument/2006/relationships/image" Target="../media/image272.png"/><Relationship Id="rId36" Type="http://schemas.openxmlformats.org/officeDocument/2006/relationships/image" Target="../media/image276.png"/><Relationship Id="rId49" Type="http://schemas.openxmlformats.org/officeDocument/2006/relationships/customXml" Target="../ink/ink284.xml"/><Relationship Id="rId57" Type="http://schemas.openxmlformats.org/officeDocument/2006/relationships/customXml" Target="../ink/ink288.xml"/><Relationship Id="rId10" Type="http://schemas.openxmlformats.org/officeDocument/2006/relationships/image" Target="../media/image263.png"/><Relationship Id="rId31" Type="http://schemas.openxmlformats.org/officeDocument/2006/relationships/customXml" Target="../ink/ink275.xml"/><Relationship Id="rId44" Type="http://schemas.openxmlformats.org/officeDocument/2006/relationships/image" Target="../media/image280.png"/><Relationship Id="rId52" Type="http://schemas.openxmlformats.org/officeDocument/2006/relationships/image" Target="../media/image284.png"/><Relationship Id="rId60" Type="http://schemas.openxmlformats.org/officeDocument/2006/relationships/image" Target="../media/image288.png"/><Relationship Id="rId65" Type="http://schemas.openxmlformats.org/officeDocument/2006/relationships/customXml" Target="../ink/ink292.xml"/><Relationship Id="rId73" Type="http://schemas.openxmlformats.org/officeDocument/2006/relationships/customXml" Target="../ink/ink296.xml"/><Relationship Id="rId78" Type="http://schemas.openxmlformats.org/officeDocument/2006/relationships/image" Target="../media/image297.png"/><Relationship Id="rId81" Type="http://schemas.openxmlformats.org/officeDocument/2006/relationships/customXml" Target="../ink/ink300.xml"/><Relationship Id="rId86" Type="http://schemas.openxmlformats.org/officeDocument/2006/relationships/image" Target="../media/image301.png"/><Relationship Id="rId94" Type="http://schemas.openxmlformats.org/officeDocument/2006/relationships/image" Target="../media/image305.png"/><Relationship Id="rId99" Type="http://schemas.openxmlformats.org/officeDocument/2006/relationships/customXml" Target="../ink/ink309.xml"/><Relationship Id="rId101" Type="http://schemas.openxmlformats.org/officeDocument/2006/relationships/customXml" Target="../ink/ink310.xml"/><Relationship Id="rId4" Type="http://schemas.openxmlformats.org/officeDocument/2006/relationships/image" Target="../media/image260.png"/><Relationship Id="rId9" Type="http://schemas.openxmlformats.org/officeDocument/2006/relationships/customXml" Target="../ink/ink264.xml"/><Relationship Id="rId13" Type="http://schemas.openxmlformats.org/officeDocument/2006/relationships/customXml" Target="../ink/ink266.xml"/><Relationship Id="rId18" Type="http://schemas.openxmlformats.org/officeDocument/2006/relationships/image" Target="../media/image267.png"/><Relationship Id="rId39" Type="http://schemas.openxmlformats.org/officeDocument/2006/relationships/customXml" Target="../ink/ink279.xml"/><Relationship Id="rId34" Type="http://schemas.openxmlformats.org/officeDocument/2006/relationships/image" Target="../media/image275.png"/><Relationship Id="rId50" Type="http://schemas.openxmlformats.org/officeDocument/2006/relationships/image" Target="../media/image283.png"/><Relationship Id="rId55" Type="http://schemas.openxmlformats.org/officeDocument/2006/relationships/customXml" Target="../ink/ink287.xml"/><Relationship Id="rId76" Type="http://schemas.openxmlformats.org/officeDocument/2006/relationships/image" Target="../media/image296.png"/><Relationship Id="rId97" Type="http://schemas.openxmlformats.org/officeDocument/2006/relationships/customXml" Target="../ink/ink308.xml"/><Relationship Id="rId7" Type="http://schemas.openxmlformats.org/officeDocument/2006/relationships/customXml" Target="../ink/ink263.xml"/><Relationship Id="rId71" Type="http://schemas.openxmlformats.org/officeDocument/2006/relationships/customXml" Target="../ink/ink295.xml"/><Relationship Id="rId92" Type="http://schemas.openxmlformats.org/officeDocument/2006/relationships/image" Target="../media/image304.png"/><Relationship Id="rId2" Type="http://schemas.openxmlformats.org/officeDocument/2006/relationships/image" Target="../media/image259.png"/><Relationship Id="rId29" Type="http://schemas.openxmlformats.org/officeDocument/2006/relationships/customXml" Target="../ink/ink274.xml"/><Relationship Id="rId24" Type="http://schemas.openxmlformats.org/officeDocument/2006/relationships/image" Target="../media/image270.png"/><Relationship Id="rId40" Type="http://schemas.openxmlformats.org/officeDocument/2006/relationships/image" Target="../media/image278.png"/><Relationship Id="rId45" Type="http://schemas.openxmlformats.org/officeDocument/2006/relationships/customXml" Target="../ink/ink282.xml"/><Relationship Id="rId66" Type="http://schemas.openxmlformats.org/officeDocument/2006/relationships/image" Target="../media/image291.png"/><Relationship Id="rId87" Type="http://schemas.openxmlformats.org/officeDocument/2006/relationships/customXml" Target="../ink/ink303.xml"/><Relationship Id="rId61" Type="http://schemas.openxmlformats.org/officeDocument/2006/relationships/customXml" Target="../ink/ink290.xml"/><Relationship Id="rId82" Type="http://schemas.openxmlformats.org/officeDocument/2006/relationships/image" Target="../media/image299.png"/><Relationship Id="rId19" Type="http://schemas.openxmlformats.org/officeDocument/2006/relationships/customXml" Target="../ink/ink269.xml"/><Relationship Id="rId14" Type="http://schemas.openxmlformats.org/officeDocument/2006/relationships/image" Target="../media/image265.png"/><Relationship Id="rId30" Type="http://schemas.openxmlformats.org/officeDocument/2006/relationships/image" Target="../media/image273.png"/><Relationship Id="rId35" Type="http://schemas.openxmlformats.org/officeDocument/2006/relationships/customXml" Target="../ink/ink277.xml"/><Relationship Id="rId56" Type="http://schemas.openxmlformats.org/officeDocument/2006/relationships/image" Target="../media/image286.png"/><Relationship Id="rId77" Type="http://schemas.openxmlformats.org/officeDocument/2006/relationships/customXml" Target="../ink/ink298.xml"/><Relationship Id="rId100" Type="http://schemas.openxmlformats.org/officeDocument/2006/relationships/image" Target="../media/image308.png"/><Relationship Id="rId8" Type="http://schemas.openxmlformats.org/officeDocument/2006/relationships/image" Target="../media/image262.png"/><Relationship Id="rId51" Type="http://schemas.openxmlformats.org/officeDocument/2006/relationships/customXml" Target="../ink/ink285.xml"/><Relationship Id="rId72" Type="http://schemas.openxmlformats.org/officeDocument/2006/relationships/image" Target="../media/image294.png"/><Relationship Id="rId93" Type="http://schemas.openxmlformats.org/officeDocument/2006/relationships/customXml" Target="../ink/ink306.xml"/><Relationship Id="rId98" Type="http://schemas.openxmlformats.org/officeDocument/2006/relationships/image" Target="../media/image307.png"/><Relationship Id="rId3" Type="http://schemas.openxmlformats.org/officeDocument/2006/relationships/customXml" Target="../ink/ink2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939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C33FF5-3117-4577-BDF6-51CD7284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7" y="923783"/>
            <a:ext cx="5796743" cy="501015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8E30FD6-0299-B39D-6F26-2F35DB23896B}"/>
              </a:ext>
            </a:extLst>
          </p:cNvPr>
          <p:cNvGrpSpPr/>
          <p:nvPr/>
        </p:nvGrpSpPr>
        <p:grpSpPr>
          <a:xfrm>
            <a:off x="1918374" y="5116667"/>
            <a:ext cx="377280" cy="186840"/>
            <a:chOff x="1918374" y="5116667"/>
            <a:chExt cx="37728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F4ED1BD5-404E-7334-490F-9514FE72987B}"/>
                    </a:ext>
                  </a:extLst>
                </p14:cNvPr>
                <p14:cNvContentPartPr/>
                <p14:nvPr/>
              </p14:nvContentPartPr>
              <p14:xfrm>
                <a:off x="1918374" y="5135747"/>
                <a:ext cx="221040" cy="16776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F4ED1BD5-404E-7334-490F-9514FE7298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12254" y="5129627"/>
                  <a:ext cx="233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15BD6C54-CC2F-0A8C-48F7-61ED582CC41E}"/>
                    </a:ext>
                  </a:extLst>
                </p14:cNvPr>
                <p14:cNvContentPartPr/>
                <p14:nvPr/>
              </p14:nvContentPartPr>
              <p14:xfrm>
                <a:off x="2243454" y="5116667"/>
                <a:ext cx="18000" cy="13572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15BD6C54-CC2F-0A8C-48F7-61ED582CC4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7334" y="5110547"/>
                  <a:ext cx="30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DEEB4EBF-26E2-BCB0-0ABF-4388F471C04F}"/>
                    </a:ext>
                  </a:extLst>
                </p14:cNvPr>
                <p14:cNvContentPartPr/>
                <p14:nvPr/>
              </p14:nvContentPartPr>
              <p14:xfrm>
                <a:off x="2211054" y="5194427"/>
                <a:ext cx="84600" cy="136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DEEB4EBF-26E2-BCB0-0ABF-4388F471C0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04934" y="5188307"/>
                  <a:ext cx="968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A72B9ADF-C05D-B3B4-8668-1608D15AFC21}"/>
              </a:ext>
            </a:extLst>
          </p:cNvPr>
          <p:cNvGrpSpPr/>
          <p:nvPr/>
        </p:nvGrpSpPr>
        <p:grpSpPr>
          <a:xfrm>
            <a:off x="2470614" y="4999667"/>
            <a:ext cx="195840" cy="292680"/>
            <a:chOff x="2470614" y="4999667"/>
            <a:chExt cx="19584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6722F5CD-F72E-1482-9EF6-BAFEC0D96CC7}"/>
                    </a:ext>
                  </a:extLst>
                </p14:cNvPr>
                <p14:cNvContentPartPr/>
                <p14:nvPr/>
              </p14:nvContentPartPr>
              <p14:xfrm>
                <a:off x="2470614" y="5096147"/>
                <a:ext cx="71280" cy="17964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6722F5CD-F72E-1482-9EF6-BAFEC0D96C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64494" y="5090027"/>
                  <a:ext cx="83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444EDAE1-509A-49F4-29A7-E72905A52A7C}"/>
                    </a:ext>
                  </a:extLst>
                </p14:cNvPr>
                <p14:cNvContentPartPr/>
                <p14:nvPr/>
              </p14:nvContentPartPr>
              <p14:xfrm>
                <a:off x="2509494" y="5167427"/>
                <a:ext cx="46080" cy="1440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444EDAE1-509A-49F4-29A7-E72905A52A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03374" y="5161307"/>
                  <a:ext cx="58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F4C116B5-D17B-EF40-915E-EA9D7ED30AD0}"/>
                    </a:ext>
                  </a:extLst>
                </p14:cNvPr>
                <p14:cNvContentPartPr/>
                <p14:nvPr/>
              </p14:nvContentPartPr>
              <p14:xfrm>
                <a:off x="2613174" y="4999667"/>
                <a:ext cx="53280" cy="29268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F4C116B5-D17B-EF40-915E-EA9D7ED30A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07054" y="4993547"/>
                  <a:ext cx="6552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11B6A43B-7E21-FB80-7AAC-3903630B09F9}"/>
                  </a:ext>
                </a:extLst>
              </p14:cNvPr>
              <p14:cNvContentPartPr/>
              <p14:nvPr/>
            </p14:nvContentPartPr>
            <p14:xfrm>
              <a:off x="1821894" y="5116667"/>
              <a:ext cx="105120" cy="27540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11B6A43B-7E21-FB80-7AAC-3903630B09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5774" y="5110547"/>
                <a:ext cx="1173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76721427-F7C4-D513-4E9B-48E9DA258E3A}"/>
                  </a:ext>
                </a:extLst>
              </p14:cNvPr>
              <p14:cNvContentPartPr/>
              <p14:nvPr/>
            </p14:nvContentPartPr>
            <p14:xfrm>
              <a:off x="2713974" y="4902467"/>
              <a:ext cx="147240" cy="177480"/>
            </p14:xfrm>
          </p:contentPart>
        </mc:Choice>
        <mc:Fallback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76721427-F7C4-D513-4E9B-48E9DA258E3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07854" y="4896347"/>
                <a:ext cx="15948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o 66">
            <a:extLst>
              <a:ext uri="{FF2B5EF4-FFF2-40B4-BE49-F238E27FC236}">
                <a16:creationId xmlns:a16="http://schemas.microsoft.com/office/drawing/2014/main" id="{2E9E6FCB-8992-FC4C-9808-D5779728BD60}"/>
              </a:ext>
            </a:extLst>
          </p:cNvPr>
          <p:cNvGrpSpPr/>
          <p:nvPr/>
        </p:nvGrpSpPr>
        <p:grpSpPr>
          <a:xfrm>
            <a:off x="3047694" y="4940627"/>
            <a:ext cx="875160" cy="379440"/>
            <a:chOff x="3047694" y="4940627"/>
            <a:chExt cx="87516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299DCC7B-EFA2-AA29-7215-29D078B7A7A7}"/>
                    </a:ext>
                  </a:extLst>
                </p14:cNvPr>
                <p14:cNvContentPartPr/>
                <p14:nvPr/>
              </p14:nvContentPartPr>
              <p14:xfrm>
                <a:off x="3047694" y="5200907"/>
                <a:ext cx="234360" cy="36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299DCC7B-EFA2-AA29-7215-29D078B7A7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41574" y="5194787"/>
                  <a:ext cx="246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CD977BF3-0B1F-2F14-101C-E4A12E503877}"/>
                    </a:ext>
                  </a:extLst>
                </p14:cNvPr>
                <p14:cNvContentPartPr/>
                <p14:nvPr/>
              </p14:nvContentPartPr>
              <p14:xfrm>
                <a:off x="3086934" y="5291627"/>
                <a:ext cx="244800" cy="36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CD977BF3-0B1F-2F14-101C-E4A12E5038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80814" y="5285507"/>
                  <a:ext cx="257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48BEB12E-94AE-456F-0779-07C8895E5F1C}"/>
                    </a:ext>
                  </a:extLst>
                </p14:cNvPr>
                <p14:cNvContentPartPr/>
                <p14:nvPr/>
              </p14:nvContentPartPr>
              <p14:xfrm>
                <a:off x="3370614" y="5097227"/>
                <a:ext cx="202680" cy="20160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48BEB12E-94AE-456F-0779-07C8895E5F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64494" y="5091107"/>
                  <a:ext cx="214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8638EA62-2718-A7E1-39A5-84ABE64753E5}"/>
                    </a:ext>
                  </a:extLst>
                </p14:cNvPr>
                <p14:cNvContentPartPr/>
                <p14:nvPr/>
              </p14:nvContentPartPr>
              <p14:xfrm>
                <a:off x="3559974" y="4940627"/>
                <a:ext cx="167760" cy="11844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8638EA62-2718-A7E1-39A5-84ABE64753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53854" y="4934507"/>
                  <a:ext cx="180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1C458D35-2E2B-339D-0DD0-94791EE60EBA}"/>
                    </a:ext>
                  </a:extLst>
                </p14:cNvPr>
                <p14:cNvContentPartPr/>
                <p14:nvPr/>
              </p14:nvContentPartPr>
              <p14:xfrm>
                <a:off x="3815574" y="5090747"/>
                <a:ext cx="4680" cy="22932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1C458D35-2E2B-339D-0DD0-94791EE60E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09454" y="5084627"/>
                  <a:ext cx="16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7584C67C-AE6F-7BF8-FEAB-70EC056F4697}"/>
                    </a:ext>
                  </a:extLst>
                </p14:cNvPr>
                <p14:cNvContentPartPr/>
                <p14:nvPr/>
              </p14:nvContentPartPr>
              <p14:xfrm>
                <a:off x="3787134" y="5233307"/>
                <a:ext cx="135720" cy="720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7584C67C-AE6F-7BF8-FEAB-70EC056F46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81014" y="5227187"/>
                  <a:ext cx="1479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E9AE7F21-88F5-6F9C-C071-9B2BE65F477A}"/>
              </a:ext>
            </a:extLst>
          </p:cNvPr>
          <p:cNvGrpSpPr/>
          <p:nvPr/>
        </p:nvGrpSpPr>
        <p:grpSpPr>
          <a:xfrm>
            <a:off x="4182774" y="5090747"/>
            <a:ext cx="1018800" cy="168480"/>
            <a:chOff x="4182774" y="5090747"/>
            <a:chExt cx="10188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FB5B2919-1BD7-0BE4-CCA2-FA2F9AADB993}"/>
                    </a:ext>
                  </a:extLst>
                </p14:cNvPr>
                <p14:cNvContentPartPr/>
                <p14:nvPr/>
              </p14:nvContentPartPr>
              <p14:xfrm>
                <a:off x="4182774" y="5135747"/>
                <a:ext cx="360" cy="11592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FB5B2919-1BD7-0BE4-CCA2-FA2F9AADB9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76654" y="5129627"/>
                  <a:ext cx="12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20C79F10-2474-BC22-679C-7142BA9919D1}"/>
                    </a:ext>
                  </a:extLst>
                </p14:cNvPr>
                <p14:cNvContentPartPr/>
                <p14:nvPr/>
              </p14:nvContentPartPr>
              <p14:xfrm>
                <a:off x="4261974" y="5123147"/>
                <a:ext cx="63000" cy="8496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20C79F10-2474-BC22-679C-7142BA9919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5854" y="5117027"/>
                  <a:ext cx="75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F826F143-A586-F6B1-8F8B-11C6060E2B29}"/>
                    </a:ext>
                  </a:extLst>
                </p14:cNvPr>
                <p14:cNvContentPartPr/>
                <p14:nvPr/>
              </p14:nvContentPartPr>
              <p14:xfrm>
                <a:off x="4345134" y="5129627"/>
                <a:ext cx="18720" cy="9864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F826F143-A586-F6B1-8F8B-11C6060E2B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39014" y="5123507"/>
                  <a:ext cx="30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0569B7EB-E5DA-E1F1-2D07-06EFE5D18FD8}"/>
                    </a:ext>
                  </a:extLst>
                </p14:cNvPr>
                <p14:cNvContentPartPr/>
                <p14:nvPr/>
              </p14:nvContentPartPr>
              <p14:xfrm>
                <a:off x="4461054" y="5103347"/>
                <a:ext cx="122400" cy="11664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0569B7EB-E5DA-E1F1-2D07-06EFE5D18FD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54934" y="5097227"/>
                  <a:ext cx="134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9B78AC6A-E69B-0D0D-15A4-AF7E2707F62E}"/>
                    </a:ext>
                  </a:extLst>
                </p14:cNvPr>
                <p14:cNvContentPartPr/>
                <p14:nvPr/>
              </p14:nvContentPartPr>
              <p14:xfrm>
                <a:off x="4753374" y="5090747"/>
                <a:ext cx="9720" cy="14508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9B78AC6A-E69B-0D0D-15A4-AF7E2707F6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47254" y="5084627"/>
                  <a:ext cx="21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BEEE31D1-BC4C-C4E3-9C7E-624649E1FE0E}"/>
                    </a:ext>
                  </a:extLst>
                </p14:cNvPr>
                <p14:cNvContentPartPr/>
                <p14:nvPr/>
              </p14:nvContentPartPr>
              <p14:xfrm>
                <a:off x="4701534" y="5178947"/>
                <a:ext cx="127440" cy="288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BEEE31D1-BC4C-C4E3-9C7E-624649E1FE0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95414" y="5172827"/>
                  <a:ext cx="139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489B3756-E8E5-8AD6-738D-42B01EE40F42}"/>
                    </a:ext>
                  </a:extLst>
                </p14:cNvPr>
                <p14:cNvContentPartPr/>
                <p14:nvPr/>
              </p14:nvContentPartPr>
              <p14:xfrm>
                <a:off x="4964694" y="5097227"/>
                <a:ext cx="63360" cy="9324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489B3756-E8E5-8AD6-738D-42B01EE40F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58574" y="5091107"/>
                  <a:ext cx="75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820CD754-5E78-1984-47F0-1698E776B29F}"/>
                    </a:ext>
                  </a:extLst>
                </p14:cNvPr>
                <p14:cNvContentPartPr/>
                <p14:nvPr/>
              </p14:nvContentPartPr>
              <p14:xfrm>
                <a:off x="5051094" y="5097227"/>
                <a:ext cx="15120" cy="16200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820CD754-5E78-1984-47F0-1698E776B2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44974" y="5091107"/>
                  <a:ext cx="27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51B2F747-37D9-5809-8310-1385BA533CFA}"/>
                    </a:ext>
                  </a:extLst>
                </p14:cNvPr>
                <p14:cNvContentPartPr/>
                <p14:nvPr/>
              </p14:nvContentPartPr>
              <p14:xfrm>
                <a:off x="5128854" y="5109827"/>
                <a:ext cx="72720" cy="14436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51B2F747-37D9-5809-8310-1385BA533C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22734" y="5103707"/>
                  <a:ext cx="849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1479A2FB-E956-ED74-53CB-CC2C976C3D2A}"/>
              </a:ext>
            </a:extLst>
          </p:cNvPr>
          <p:cNvGrpSpPr/>
          <p:nvPr/>
        </p:nvGrpSpPr>
        <p:grpSpPr>
          <a:xfrm>
            <a:off x="6931014" y="1561667"/>
            <a:ext cx="1680480" cy="2280960"/>
            <a:chOff x="6931014" y="1561667"/>
            <a:chExt cx="1680480" cy="22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BBCF51D9-D163-1CE9-B26F-1BEB91D3A92A}"/>
                    </a:ext>
                  </a:extLst>
                </p14:cNvPr>
                <p14:cNvContentPartPr/>
                <p14:nvPr/>
              </p14:nvContentPartPr>
              <p14:xfrm>
                <a:off x="8294334" y="1951907"/>
                <a:ext cx="123120" cy="9792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BBCF51D9-D163-1CE9-B26F-1BEB91D3A92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88214" y="1945787"/>
                  <a:ext cx="135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FF23A191-F814-E04C-EDC9-1AAD6A5C02FF}"/>
                    </a:ext>
                  </a:extLst>
                </p14:cNvPr>
                <p14:cNvContentPartPr/>
                <p14:nvPr/>
              </p14:nvContentPartPr>
              <p14:xfrm>
                <a:off x="8385414" y="1951907"/>
                <a:ext cx="58320" cy="14256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FF23A191-F814-E04C-EDC9-1AAD6A5C02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79294" y="1945787"/>
                  <a:ext cx="70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3631C5D7-DF6A-54A7-D4F8-ECF136D221F5}"/>
                    </a:ext>
                  </a:extLst>
                </p14:cNvPr>
                <p14:cNvContentPartPr/>
                <p14:nvPr/>
              </p14:nvContentPartPr>
              <p14:xfrm>
                <a:off x="8396574" y="2009867"/>
                <a:ext cx="79920" cy="91080"/>
              </p14:xfrm>
            </p:contentPart>
          </mc:Choice>
          <mc:Fallback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3631C5D7-DF6A-54A7-D4F8-ECF136D221F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90454" y="2003747"/>
                  <a:ext cx="92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3BF4A838-5F71-ED32-8A91-9DB68F22A476}"/>
                    </a:ext>
                  </a:extLst>
                </p14:cNvPr>
                <p14:cNvContentPartPr/>
                <p14:nvPr/>
              </p14:nvContentPartPr>
              <p14:xfrm>
                <a:off x="8532294" y="1821587"/>
                <a:ext cx="79200" cy="13104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3BF4A838-5F71-ED32-8A91-9DB68F22A4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26174" y="1815467"/>
                  <a:ext cx="91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45E7BF19-E441-775D-290C-F0579059A1F7}"/>
                    </a:ext>
                  </a:extLst>
                </p14:cNvPr>
                <p14:cNvContentPartPr/>
                <p14:nvPr/>
              </p14:nvContentPartPr>
              <p14:xfrm>
                <a:off x="7360494" y="1789907"/>
                <a:ext cx="360" cy="13104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45E7BF19-E441-775D-290C-F0579059A1F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54374" y="1783787"/>
                  <a:ext cx="12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1D1281D6-B803-B49F-754B-449C04E41B10}"/>
                    </a:ext>
                  </a:extLst>
                </p14:cNvPr>
                <p14:cNvContentPartPr/>
                <p14:nvPr/>
              </p14:nvContentPartPr>
              <p14:xfrm>
                <a:off x="7314774" y="1841747"/>
                <a:ext cx="82440" cy="36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1D1281D6-B803-B49F-754B-449C04E41B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08654" y="1835627"/>
                  <a:ext cx="946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99AFDC0F-C209-91E8-5A38-53304173B6EB}"/>
                    </a:ext>
                  </a:extLst>
                </p14:cNvPr>
                <p14:cNvContentPartPr/>
                <p14:nvPr/>
              </p14:nvContentPartPr>
              <p14:xfrm>
                <a:off x="7490094" y="1757507"/>
                <a:ext cx="97560" cy="8856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99AFDC0F-C209-91E8-5A38-53304173B6E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83974" y="1751387"/>
                  <a:ext cx="109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9F6E409D-333E-804E-F910-744A0DECA0D0}"/>
                    </a:ext>
                  </a:extLst>
                </p14:cNvPr>
                <p14:cNvContentPartPr/>
                <p14:nvPr/>
              </p14:nvContentPartPr>
              <p14:xfrm>
                <a:off x="7524294" y="1738067"/>
                <a:ext cx="50760" cy="7092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9F6E409D-333E-804E-F910-744A0DECA0D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18174" y="1731947"/>
                  <a:ext cx="63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10BBD859-747A-3ACD-F4F1-5A09A2266138}"/>
                    </a:ext>
                  </a:extLst>
                </p14:cNvPr>
                <p14:cNvContentPartPr/>
                <p14:nvPr/>
              </p14:nvContentPartPr>
              <p14:xfrm>
                <a:off x="7501254" y="1776587"/>
                <a:ext cx="60840" cy="13464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10BBD859-747A-3ACD-F4F1-5A09A22661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95134" y="1770467"/>
                  <a:ext cx="73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FC9F2996-0325-43D6-C04F-278CD3EF0839}"/>
                    </a:ext>
                  </a:extLst>
                </p14:cNvPr>
                <p14:cNvContentPartPr/>
                <p14:nvPr/>
              </p14:nvContentPartPr>
              <p14:xfrm>
                <a:off x="7667214" y="1711787"/>
                <a:ext cx="25560" cy="21384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FC9F2996-0325-43D6-C04F-278CD3EF08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61094" y="1705667"/>
                  <a:ext cx="37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AD4BD95A-BE66-B6E3-C2D0-C8CFEED29862}"/>
                    </a:ext>
                  </a:extLst>
                </p14:cNvPr>
                <p14:cNvContentPartPr/>
                <p14:nvPr/>
              </p14:nvContentPartPr>
              <p14:xfrm>
                <a:off x="7035774" y="1770467"/>
                <a:ext cx="46800" cy="6480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AD4BD95A-BE66-B6E3-C2D0-C8CFEED298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29654" y="1764347"/>
                  <a:ext cx="59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A3C1ED77-8AFF-896C-E8E3-C9E5565F023B}"/>
                    </a:ext>
                  </a:extLst>
                </p14:cNvPr>
                <p14:cNvContentPartPr/>
                <p14:nvPr/>
              </p14:nvContentPartPr>
              <p14:xfrm>
                <a:off x="7042614" y="1769747"/>
                <a:ext cx="138600" cy="14940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A3C1ED77-8AFF-896C-E8E3-C9E5565F02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36494" y="1763627"/>
                  <a:ext cx="150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BFC74B24-F347-C2E5-1B17-9E4D59D0409D}"/>
                    </a:ext>
                  </a:extLst>
                </p14:cNvPr>
                <p14:cNvContentPartPr/>
                <p14:nvPr/>
              </p14:nvContentPartPr>
              <p14:xfrm>
                <a:off x="6931014" y="1705307"/>
                <a:ext cx="27720" cy="25416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BFC74B24-F347-C2E5-1B17-9E4D59D0409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24894" y="1699187"/>
                  <a:ext cx="39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D1A0CF0D-DA61-3EF4-2C4F-0421E60580C8}"/>
                    </a:ext>
                  </a:extLst>
                </p14:cNvPr>
                <p14:cNvContentPartPr/>
                <p14:nvPr/>
              </p14:nvContentPartPr>
              <p14:xfrm>
                <a:off x="7671534" y="1561667"/>
                <a:ext cx="128160" cy="8064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D1A0CF0D-DA61-3EF4-2C4F-0421E60580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65414" y="1555547"/>
                  <a:ext cx="140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34DA6BCA-A0A7-3868-2FAB-CD31A6C6CBC3}"/>
                    </a:ext>
                  </a:extLst>
                </p14:cNvPr>
                <p14:cNvContentPartPr/>
                <p14:nvPr/>
              </p14:nvContentPartPr>
              <p14:xfrm>
                <a:off x="7036134" y="2080067"/>
                <a:ext cx="136800" cy="14472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34DA6BCA-A0A7-3868-2FAB-CD31A6C6CB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30014" y="2073947"/>
                  <a:ext cx="149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F3FAAAEF-0882-7A2A-E43C-696F616213A7}"/>
                    </a:ext>
                  </a:extLst>
                </p14:cNvPr>
                <p14:cNvContentPartPr/>
                <p14:nvPr/>
              </p14:nvContentPartPr>
              <p14:xfrm>
                <a:off x="7237374" y="1991507"/>
                <a:ext cx="113760" cy="10512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F3FAAAEF-0882-7A2A-E43C-696F616213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31254" y="1985387"/>
                  <a:ext cx="126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E2845AB7-97EB-8674-16DF-C016FD7E73F2}"/>
                    </a:ext>
                  </a:extLst>
                </p14:cNvPr>
                <p14:cNvContentPartPr/>
                <p14:nvPr/>
              </p14:nvContentPartPr>
              <p14:xfrm>
                <a:off x="7431774" y="2075027"/>
                <a:ext cx="360" cy="14256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E2845AB7-97EB-8674-16DF-C016FD7E73F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25654" y="2068907"/>
                  <a:ext cx="12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B9AFCF63-FB52-391B-8096-EC1A18B0EF5B}"/>
                    </a:ext>
                  </a:extLst>
                </p14:cNvPr>
                <p14:cNvContentPartPr/>
                <p14:nvPr/>
              </p14:nvContentPartPr>
              <p14:xfrm>
                <a:off x="7392894" y="2162147"/>
                <a:ext cx="91800" cy="1692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B9AFCF63-FB52-391B-8096-EC1A18B0EF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86774" y="2156027"/>
                  <a:ext cx="104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7A93152C-D24E-8A8A-7CCF-65ACC41E9D6E}"/>
                    </a:ext>
                  </a:extLst>
                </p14:cNvPr>
                <p14:cNvContentPartPr/>
                <p14:nvPr/>
              </p14:nvContentPartPr>
              <p14:xfrm>
                <a:off x="7602054" y="2000147"/>
                <a:ext cx="115200" cy="15876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7A93152C-D24E-8A8A-7CCF-65ACC41E9D6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95934" y="1994027"/>
                  <a:ext cx="127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7BDFA112-677A-B298-D0BE-AACDAA898C52}"/>
                    </a:ext>
                  </a:extLst>
                </p14:cNvPr>
                <p14:cNvContentPartPr/>
                <p14:nvPr/>
              </p14:nvContentPartPr>
              <p14:xfrm>
                <a:off x="7729854" y="1983587"/>
                <a:ext cx="151920" cy="14688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7BDFA112-677A-B298-D0BE-AACDAA898C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23734" y="1977467"/>
                  <a:ext cx="164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AD68FD94-F0C4-DDA1-CB91-74E736774834}"/>
                    </a:ext>
                  </a:extLst>
                </p14:cNvPr>
                <p14:cNvContentPartPr/>
                <p14:nvPr/>
              </p14:nvContentPartPr>
              <p14:xfrm>
                <a:off x="7969974" y="1984307"/>
                <a:ext cx="59400" cy="10728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AD68FD94-F0C4-DDA1-CB91-74E73677483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63854" y="1978187"/>
                  <a:ext cx="71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8B65A6DA-2586-EF15-D845-0B92757D7654}"/>
                    </a:ext>
                  </a:extLst>
                </p14:cNvPr>
                <p14:cNvContentPartPr/>
                <p14:nvPr/>
              </p14:nvContentPartPr>
              <p14:xfrm>
                <a:off x="7933614" y="1990787"/>
                <a:ext cx="88920" cy="9720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8B65A6DA-2586-EF15-D845-0B92757D76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27494" y="1984667"/>
                  <a:ext cx="101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CA444DC0-1B26-DE37-2F73-AA9945D7FF4A}"/>
                    </a:ext>
                  </a:extLst>
                </p14:cNvPr>
                <p14:cNvContentPartPr/>
                <p14:nvPr/>
              </p14:nvContentPartPr>
              <p14:xfrm>
                <a:off x="8119014" y="1984307"/>
                <a:ext cx="14040" cy="10116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CA444DC0-1B26-DE37-2F73-AA9945D7FF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12894" y="1978187"/>
                  <a:ext cx="26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E6FAA26B-5100-C5A1-2B38-5CB732866668}"/>
                    </a:ext>
                  </a:extLst>
                </p14:cNvPr>
                <p14:cNvContentPartPr/>
                <p14:nvPr/>
              </p14:nvContentPartPr>
              <p14:xfrm>
                <a:off x="8099934" y="2055227"/>
                <a:ext cx="37440" cy="720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E6FAA26B-5100-C5A1-2B38-5CB73286666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93814" y="2049107"/>
                  <a:ext cx="49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277C628D-6090-089A-09C2-794515FC0E3D}"/>
                    </a:ext>
                  </a:extLst>
                </p14:cNvPr>
                <p14:cNvContentPartPr/>
                <p14:nvPr/>
              </p14:nvContentPartPr>
              <p14:xfrm>
                <a:off x="7071774" y="2573627"/>
                <a:ext cx="169920" cy="22032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277C628D-6090-089A-09C2-794515FC0E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65654" y="2567507"/>
                  <a:ext cx="182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295D3218-D31D-EBCC-F9DD-9AAA19A8447D}"/>
                    </a:ext>
                  </a:extLst>
                </p14:cNvPr>
                <p14:cNvContentPartPr/>
                <p14:nvPr/>
              </p14:nvContentPartPr>
              <p14:xfrm>
                <a:off x="7295334" y="2658587"/>
                <a:ext cx="134280" cy="20520"/>
              </p14:xfrm>
            </p:contentPart>
          </mc:Choice>
          <mc:Fallback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295D3218-D31D-EBCC-F9DD-9AAA19A8447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89214" y="2652467"/>
                  <a:ext cx="146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65D29A50-F266-28B6-7833-62003317359A}"/>
                    </a:ext>
                  </a:extLst>
                </p14:cNvPr>
                <p14:cNvContentPartPr/>
                <p14:nvPr/>
              </p14:nvContentPartPr>
              <p14:xfrm>
                <a:off x="7490094" y="2405507"/>
                <a:ext cx="118440" cy="342720"/>
              </p14:xfrm>
            </p:contentPart>
          </mc:Choice>
          <mc:Fallback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65D29A50-F266-28B6-7833-62003317359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83974" y="2399387"/>
                  <a:ext cx="1306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14B5EA7F-D43C-B97C-932E-EA6B6D2487C9}"/>
                    </a:ext>
                  </a:extLst>
                </p14:cNvPr>
                <p14:cNvContentPartPr/>
                <p14:nvPr/>
              </p14:nvContentPartPr>
              <p14:xfrm>
                <a:off x="7049094" y="2535467"/>
                <a:ext cx="98280" cy="264240"/>
              </p14:xfrm>
            </p:contentPart>
          </mc:Choice>
          <mc:Fallback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14B5EA7F-D43C-B97C-932E-EA6B6D2487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42974" y="2529347"/>
                  <a:ext cx="110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C998FBC2-0A81-4D21-AF56-7E0DB620B9D3}"/>
                    </a:ext>
                  </a:extLst>
                </p14:cNvPr>
                <p14:cNvContentPartPr/>
                <p14:nvPr/>
              </p14:nvContentPartPr>
              <p14:xfrm>
                <a:off x="7717254" y="2438267"/>
                <a:ext cx="54360" cy="318600"/>
              </p14:xfrm>
            </p:contentPart>
          </mc:Choice>
          <mc:Fallback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C998FBC2-0A81-4D21-AF56-7E0DB620B9D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11134" y="2432147"/>
                  <a:ext cx="666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7D848A8F-D2EB-A32B-31CA-E349809CEF60}"/>
                    </a:ext>
                  </a:extLst>
                </p14:cNvPr>
                <p14:cNvContentPartPr/>
                <p14:nvPr/>
              </p14:nvContentPartPr>
              <p14:xfrm>
                <a:off x="7795014" y="2300747"/>
                <a:ext cx="108720" cy="144360"/>
              </p14:xfrm>
            </p:contentPart>
          </mc:Choice>
          <mc:Fallback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7D848A8F-D2EB-A32B-31CA-E349809CEF6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88894" y="2294627"/>
                  <a:ext cx="120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39E5DAC1-E43A-0BA8-E51C-612F55C43234}"/>
                    </a:ext>
                  </a:extLst>
                </p14:cNvPr>
                <p14:cNvContentPartPr/>
                <p14:nvPr/>
              </p14:nvContentPartPr>
              <p14:xfrm>
                <a:off x="7060974" y="3125507"/>
                <a:ext cx="131040" cy="125280"/>
              </p14:xfrm>
            </p:contentPart>
          </mc:Choice>
          <mc:Fallback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39E5DAC1-E43A-0BA8-E51C-612F55C432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54854" y="3119387"/>
                  <a:ext cx="143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2AE5AFE0-052D-2FCF-E560-63A430A6B140}"/>
                    </a:ext>
                  </a:extLst>
                </p14:cNvPr>
                <p14:cNvContentPartPr/>
                <p14:nvPr/>
              </p14:nvContentPartPr>
              <p14:xfrm>
                <a:off x="7185174" y="2985827"/>
                <a:ext cx="81360" cy="114840"/>
              </p14:xfrm>
            </p:contentPart>
          </mc:Choice>
          <mc:Fallback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2AE5AFE0-052D-2FCF-E560-63A430A6B1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9054" y="2979707"/>
                  <a:ext cx="93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97A69995-75A7-FDB1-5C54-8448AC87281D}"/>
                    </a:ext>
                  </a:extLst>
                </p14:cNvPr>
                <p14:cNvContentPartPr/>
                <p14:nvPr/>
              </p14:nvContentPartPr>
              <p14:xfrm>
                <a:off x="7341054" y="3135947"/>
                <a:ext cx="131760" cy="21240"/>
              </p14:xfrm>
            </p:contentPart>
          </mc:Choice>
          <mc:Fallback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97A69995-75A7-FDB1-5C54-8448AC87281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34934" y="3129827"/>
                  <a:ext cx="144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F8DB2F3D-1F6F-3B49-B40A-54C117DA251A}"/>
                    </a:ext>
                  </a:extLst>
                </p14:cNvPr>
                <p14:cNvContentPartPr/>
                <p14:nvPr/>
              </p14:nvContentPartPr>
              <p14:xfrm>
                <a:off x="7526814" y="3020387"/>
                <a:ext cx="171360" cy="219600"/>
              </p14:xfrm>
            </p:contentPart>
          </mc:Choice>
          <mc:Fallback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F8DB2F3D-1F6F-3B49-B40A-54C117DA251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20694" y="3014267"/>
                  <a:ext cx="183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A8D4A2C4-AF58-7157-0309-4A787F8F3A48}"/>
                    </a:ext>
                  </a:extLst>
                </p14:cNvPr>
                <p14:cNvContentPartPr/>
                <p14:nvPr/>
              </p14:nvContentPartPr>
              <p14:xfrm>
                <a:off x="7684494" y="3073667"/>
                <a:ext cx="111960" cy="162000"/>
              </p14:xfrm>
            </p:contentPart>
          </mc:Choice>
          <mc:Fallback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A8D4A2C4-AF58-7157-0309-4A787F8F3A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78374" y="3067547"/>
                  <a:ext cx="12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FB8DD321-DEDE-E938-C255-FDE7E3C63319}"/>
                    </a:ext>
                  </a:extLst>
                </p14:cNvPr>
                <p14:cNvContentPartPr/>
                <p14:nvPr/>
              </p14:nvContentPartPr>
              <p14:xfrm>
                <a:off x="7814094" y="3021827"/>
                <a:ext cx="86040" cy="190800"/>
              </p14:xfrm>
            </p:contentPart>
          </mc:Choice>
          <mc:Fallback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FB8DD321-DEDE-E938-C255-FDE7E3C6331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07974" y="3015707"/>
                  <a:ext cx="98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6FA050B0-C13D-A26A-1AC2-AF1812D299E1}"/>
                    </a:ext>
                  </a:extLst>
                </p14:cNvPr>
                <p14:cNvContentPartPr/>
                <p14:nvPr/>
              </p14:nvContentPartPr>
              <p14:xfrm>
                <a:off x="8106054" y="3054227"/>
                <a:ext cx="2880" cy="101520"/>
              </p14:xfrm>
            </p:contentPart>
          </mc:Choice>
          <mc:Fallback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6FA050B0-C13D-A26A-1AC2-AF1812D299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99934" y="3048107"/>
                  <a:ext cx="1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DA15A4AB-74B4-F64B-C2D9-0BAB70FEC1C7}"/>
                    </a:ext>
                  </a:extLst>
                </p14:cNvPr>
                <p14:cNvContentPartPr/>
                <p14:nvPr/>
              </p14:nvContentPartPr>
              <p14:xfrm>
                <a:off x="8080494" y="3107147"/>
                <a:ext cx="118080" cy="32040"/>
              </p14:xfrm>
            </p:contentPart>
          </mc:Choice>
          <mc:Fallback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DA15A4AB-74B4-F64B-C2D9-0BAB70FEC1C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74374" y="3101027"/>
                  <a:ext cx="13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351DEC86-E164-8A8C-3DFB-6FA6CED958C9}"/>
                    </a:ext>
                  </a:extLst>
                </p14:cNvPr>
                <p14:cNvContentPartPr/>
                <p14:nvPr/>
              </p14:nvContentPartPr>
              <p14:xfrm>
                <a:off x="8274894" y="2937587"/>
                <a:ext cx="92520" cy="181800"/>
              </p14:xfrm>
            </p:contentPart>
          </mc:Choice>
          <mc:Fallback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351DEC86-E164-8A8C-3DFB-6FA6CED958C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68774" y="2931467"/>
                  <a:ext cx="104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0E4A560D-4B8E-F859-F15C-37E9038C7461}"/>
                    </a:ext>
                  </a:extLst>
                </p14:cNvPr>
                <p14:cNvContentPartPr/>
                <p14:nvPr/>
              </p14:nvContentPartPr>
              <p14:xfrm>
                <a:off x="8384694" y="2826347"/>
                <a:ext cx="70200" cy="125280"/>
              </p14:xfrm>
            </p:contentPart>
          </mc:Choice>
          <mc:Fallback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0E4A560D-4B8E-F859-F15C-37E9038C74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78574" y="2820227"/>
                  <a:ext cx="82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EDB748F8-B56D-5F0D-C476-8F510E7F1AEC}"/>
                    </a:ext>
                  </a:extLst>
                </p14:cNvPr>
                <p14:cNvContentPartPr/>
                <p14:nvPr/>
              </p14:nvContentPartPr>
              <p14:xfrm>
                <a:off x="7120374" y="3657587"/>
                <a:ext cx="86040" cy="91080"/>
              </p14:xfrm>
            </p:contentPart>
          </mc:Choice>
          <mc:Fallback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EDB748F8-B56D-5F0D-C476-8F510E7F1A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14254" y="3651467"/>
                  <a:ext cx="98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3008F311-52CE-7C16-64A9-4D3FBD1C180F}"/>
                    </a:ext>
                  </a:extLst>
                </p14:cNvPr>
                <p14:cNvContentPartPr/>
                <p14:nvPr/>
              </p14:nvContentPartPr>
              <p14:xfrm>
                <a:off x="7152414" y="3631307"/>
                <a:ext cx="72000" cy="143280"/>
              </p14:xfrm>
            </p:contentPart>
          </mc:Choice>
          <mc:Fallback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3008F311-52CE-7C16-64A9-4D3FBD1C180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46294" y="3625187"/>
                  <a:ext cx="84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01BA4CB0-3025-7DED-037A-E76733035649}"/>
                    </a:ext>
                  </a:extLst>
                </p14:cNvPr>
                <p14:cNvContentPartPr/>
                <p14:nvPr/>
              </p14:nvContentPartPr>
              <p14:xfrm>
                <a:off x="7308654" y="3644267"/>
                <a:ext cx="59760" cy="71280"/>
              </p14:xfrm>
            </p:contentPart>
          </mc:Choice>
          <mc:Fallback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01BA4CB0-3025-7DED-037A-E767330356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02534" y="3638147"/>
                  <a:ext cx="72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30DC9FFF-7121-C195-4078-0F1F92E4A21B}"/>
                    </a:ext>
                  </a:extLst>
                </p14:cNvPr>
                <p14:cNvContentPartPr/>
                <p14:nvPr/>
              </p14:nvContentPartPr>
              <p14:xfrm>
                <a:off x="7369494" y="3625187"/>
                <a:ext cx="20880" cy="217440"/>
              </p14:xfrm>
            </p:contentPart>
          </mc:Choice>
          <mc:Fallback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30DC9FFF-7121-C195-4078-0F1F92E4A21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63374" y="3619067"/>
                  <a:ext cx="33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62930A1E-1330-43BB-BDB4-21EB5DB9FF9C}"/>
                    </a:ext>
                  </a:extLst>
                </p14:cNvPr>
                <p14:cNvContentPartPr/>
                <p14:nvPr/>
              </p14:nvContentPartPr>
              <p14:xfrm>
                <a:off x="7567854" y="3687107"/>
                <a:ext cx="108000" cy="2880"/>
              </p14:xfrm>
            </p:contentPart>
          </mc:Choice>
          <mc:Fallback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62930A1E-1330-43BB-BDB4-21EB5DB9FF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61734" y="3680987"/>
                  <a:ext cx="120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0E2F4E0E-42D8-3E33-9209-54E300C513DE}"/>
                    </a:ext>
                  </a:extLst>
                </p14:cNvPr>
                <p14:cNvContentPartPr/>
                <p14:nvPr/>
              </p14:nvContentPartPr>
              <p14:xfrm>
                <a:off x="7749654" y="3567227"/>
                <a:ext cx="196920" cy="103680"/>
              </p14:xfrm>
            </p:contentPart>
          </mc:Choice>
          <mc:Fallback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0E2F4E0E-42D8-3E33-9209-54E300C513D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43534" y="3561107"/>
                  <a:ext cx="209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1FC62251-DC98-37C3-1211-42FE1CC6982F}"/>
                    </a:ext>
                  </a:extLst>
                </p14:cNvPr>
                <p14:cNvContentPartPr/>
                <p14:nvPr/>
              </p14:nvContentPartPr>
              <p14:xfrm>
                <a:off x="8013174" y="3501707"/>
                <a:ext cx="63360" cy="222120"/>
              </p14:xfrm>
            </p:contentPart>
          </mc:Choice>
          <mc:Fallback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1FC62251-DC98-37C3-1211-42FE1CC698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07054" y="3495587"/>
                  <a:ext cx="75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00548948-EA7A-F17A-15C8-F67A821769EB}"/>
                    </a:ext>
                  </a:extLst>
                </p14:cNvPr>
                <p14:cNvContentPartPr/>
                <p14:nvPr/>
              </p14:nvContentPartPr>
              <p14:xfrm>
                <a:off x="7080054" y="3579467"/>
                <a:ext cx="82800" cy="23256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00548948-EA7A-F17A-15C8-F67A821769E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73934" y="3573347"/>
                  <a:ext cx="95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8620B17E-D3FE-C43C-29B2-67C5618B85C8}"/>
                    </a:ext>
                  </a:extLst>
                </p14:cNvPr>
                <p14:cNvContentPartPr/>
                <p14:nvPr/>
              </p14:nvContentPartPr>
              <p14:xfrm>
                <a:off x="8093094" y="3319187"/>
                <a:ext cx="136800" cy="150480"/>
              </p14:xfrm>
            </p:contentPart>
          </mc:Choice>
          <mc:Fallback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8620B17E-D3FE-C43C-29B2-67C5618B85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86974" y="3313067"/>
                  <a:ext cx="1490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D62F11DF-FD25-CFC2-7976-C55E8523D8CC}"/>
              </a:ext>
            </a:extLst>
          </p:cNvPr>
          <p:cNvGrpSpPr/>
          <p:nvPr/>
        </p:nvGrpSpPr>
        <p:grpSpPr>
          <a:xfrm>
            <a:off x="6964854" y="3931907"/>
            <a:ext cx="475200" cy="334080"/>
            <a:chOff x="6964854" y="3931907"/>
            <a:chExt cx="4752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8367E640-602D-E34A-0B74-9293C381D2D5}"/>
                    </a:ext>
                  </a:extLst>
                </p14:cNvPr>
                <p14:cNvContentPartPr/>
                <p14:nvPr/>
              </p14:nvContentPartPr>
              <p14:xfrm>
                <a:off x="6964854" y="4085627"/>
                <a:ext cx="82800" cy="82080"/>
              </p14:xfrm>
            </p:contentPart>
          </mc:Choice>
          <mc:Fallback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8367E640-602D-E34A-0B74-9293C381D2D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58734" y="4079507"/>
                  <a:ext cx="95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6F501B0F-CEB0-47B7-5B9B-6921871A0E38}"/>
                    </a:ext>
                  </a:extLst>
                </p14:cNvPr>
                <p14:cNvContentPartPr/>
                <p14:nvPr/>
              </p14:nvContentPartPr>
              <p14:xfrm>
                <a:off x="6976734" y="4059347"/>
                <a:ext cx="79200" cy="8460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6F501B0F-CEB0-47B7-5B9B-6921871A0E3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70614" y="4053227"/>
                  <a:ext cx="9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DE936D11-D2A7-5EE4-388F-54DC9C5AE78E}"/>
                    </a:ext>
                  </a:extLst>
                </p14:cNvPr>
                <p14:cNvContentPartPr/>
                <p14:nvPr/>
              </p14:nvContentPartPr>
              <p14:xfrm>
                <a:off x="7113534" y="3967187"/>
                <a:ext cx="45720" cy="8676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DE936D11-D2A7-5EE4-388F-54DC9C5AE78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07414" y="3961067"/>
                  <a:ext cx="57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E46F92EB-892E-BE78-1DA3-0DC15DE1E3C2}"/>
                    </a:ext>
                  </a:extLst>
                </p14:cNvPr>
                <p14:cNvContentPartPr/>
                <p14:nvPr/>
              </p14:nvContentPartPr>
              <p14:xfrm>
                <a:off x="7217934" y="4072667"/>
                <a:ext cx="63360" cy="81360"/>
              </p14:xfrm>
            </p:contentPart>
          </mc:Choice>
          <mc:Fallback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E46F92EB-892E-BE78-1DA3-0DC15DE1E3C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11814" y="4066547"/>
                  <a:ext cx="75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1532B17B-E19A-DF51-B985-3B0E58AC0D4A}"/>
                    </a:ext>
                  </a:extLst>
                </p14:cNvPr>
                <p14:cNvContentPartPr/>
                <p14:nvPr/>
              </p14:nvContentPartPr>
              <p14:xfrm>
                <a:off x="7283094" y="4085627"/>
                <a:ext cx="12960" cy="180360"/>
              </p14:xfrm>
            </p:contentPart>
          </mc:Choice>
          <mc:Fallback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1532B17B-E19A-DF51-B985-3B0E58AC0D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76974" y="4079507"/>
                  <a:ext cx="25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780E5D20-CD2F-FD5F-03E7-6C8E79047A0D}"/>
                    </a:ext>
                  </a:extLst>
                </p14:cNvPr>
                <p14:cNvContentPartPr/>
                <p14:nvPr/>
              </p14:nvContentPartPr>
              <p14:xfrm>
                <a:off x="7334574" y="3931907"/>
                <a:ext cx="105480" cy="109440"/>
              </p14:xfrm>
            </p:contentPart>
          </mc:Choice>
          <mc:Fallback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780E5D20-CD2F-FD5F-03E7-6C8E79047A0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28454" y="3925787"/>
                  <a:ext cx="1177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8657342B-A3DA-89F7-BBCC-F9C618EB8551}"/>
              </a:ext>
            </a:extLst>
          </p:cNvPr>
          <p:cNvGrpSpPr/>
          <p:nvPr/>
        </p:nvGrpSpPr>
        <p:grpSpPr>
          <a:xfrm>
            <a:off x="7671534" y="3987347"/>
            <a:ext cx="270360" cy="171000"/>
            <a:chOff x="7671534" y="3987347"/>
            <a:chExt cx="27036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6BB634F0-99CC-8540-13F6-8A79296269BD}"/>
                    </a:ext>
                  </a:extLst>
                </p14:cNvPr>
                <p14:cNvContentPartPr/>
                <p14:nvPr/>
              </p14:nvContentPartPr>
              <p14:xfrm>
                <a:off x="7671534" y="4143947"/>
                <a:ext cx="95400" cy="36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6BB634F0-99CC-8540-13F6-8A79296269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65414" y="4137827"/>
                  <a:ext cx="10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4A673E7F-E210-6D64-C81C-F130BD70CBBE}"/>
                    </a:ext>
                  </a:extLst>
                </p14:cNvPr>
                <p14:cNvContentPartPr/>
                <p14:nvPr/>
              </p14:nvContentPartPr>
              <p14:xfrm>
                <a:off x="7866294" y="3987347"/>
                <a:ext cx="75600" cy="17100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4A673E7F-E210-6D64-C81C-F130BD70CBB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60174" y="3981227"/>
                  <a:ext cx="878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o 159">
            <a:extLst>
              <a:ext uri="{FF2B5EF4-FFF2-40B4-BE49-F238E27FC236}">
                <a16:creationId xmlns:a16="http://schemas.microsoft.com/office/drawing/2014/main" id="{E8A47219-B78A-D093-69BB-6DB995B60F51}"/>
              </a:ext>
            </a:extLst>
          </p:cNvPr>
          <p:cNvGrpSpPr/>
          <p:nvPr/>
        </p:nvGrpSpPr>
        <p:grpSpPr>
          <a:xfrm>
            <a:off x="8009214" y="3988067"/>
            <a:ext cx="453960" cy="243360"/>
            <a:chOff x="8009214" y="3988067"/>
            <a:chExt cx="45396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5AD4D50D-1E46-D8E7-280F-39EAAB63C34A}"/>
                    </a:ext>
                  </a:extLst>
                </p14:cNvPr>
                <p14:cNvContentPartPr/>
                <p14:nvPr/>
              </p14:nvContentPartPr>
              <p14:xfrm>
                <a:off x="8009214" y="4063667"/>
                <a:ext cx="187200" cy="56880"/>
              </p14:xfrm>
            </p:contentPart>
          </mc:Choice>
          <mc:Fallback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5AD4D50D-1E46-D8E7-280F-39EAAB63C34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03094" y="4057547"/>
                  <a:ext cx="199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23210F79-C882-7C4A-21A0-A2ECB3E95385}"/>
                    </a:ext>
                  </a:extLst>
                </p14:cNvPr>
                <p14:cNvContentPartPr/>
                <p14:nvPr/>
              </p14:nvContentPartPr>
              <p14:xfrm>
                <a:off x="8209734" y="4020827"/>
                <a:ext cx="99360" cy="51480"/>
              </p14:xfrm>
            </p:contentPart>
          </mc:Choice>
          <mc:Fallback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23210F79-C882-7C4A-21A0-A2ECB3E9538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03614" y="4014707"/>
                  <a:ext cx="111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DC503066-A0EB-D674-1C8C-468B778D6BD8}"/>
                    </a:ext>
                  </a:extLst>
                </p14:cNvPr>
                <p14:cNvContentPartPr/>
                <p14:nvPr/>
              </p14:nvContentPartPr>
              <p14:xfrm>
                <a:off x="8209734" y="4001387"/>
                <a:ext cx="78480" cy="141480"/>
              </p14:xfrm>
            </p:contentPart>
          </mc:Choice>
          <mc:Fallback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DC503066-A0EB-D674-1C8C-468B778D6B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03614" y="3995267"/>
                  <a:ext cx="90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5B678246-FBCC-15D4-378D-93D88D251D21}"/>
                    </a:ext>
                  </a:extLst>
                </p14:cNvPr>
                <p14:cNvContentPartPr/>
                <p14:nvPr/>
              </p14:nvContentPartPr>
              <p14:xfrm>
                <a:off x="8346174" y="4001387"/>
                <a:ext cx="69120" cy="63360"/>
              </p14:xfrm>
            </p:contentPart>
          </mc:Choice>
          <mc:Fallback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5B678246-FBCC-15D4-378D-93D88D251D2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40054" y="3995267"/>
                  <a:ext cx="81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0042C935-8CF4-CE87-0B4E-AC41890ACF9F}"/>
                    </a:ext>
                  </a:extLst>
                </p14:cNvPr>
                <p14:cNvContentPartPr/>
                <p14:nvPr/>
              </p14:nvContentPartPr>
              <p14:xfrm>
                <a:off x="8432934" y="3988067"/>
                <a:ext cx="30240" cy="24336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0042C935-8CF4-CE87-0B4E-AC41890ACF9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26814" y="3981947"/>
                  <a:ext cx="4248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0B08F5B2-A6CF-E553-205D-6086B83796D3}"/>
              </a:ext>
            </a:extLst>
          </p:cNvPr>
          <p:cNvGrpSpPr/>
          <p:nvPr/>
        </p:nvGrpSpPr>
        <p:grpSpPr>
          <a:xfrm>
            <a:off x="8689974" y="3968627"/>
            <a:ext cx="74160" cy="82440"/>
            <a:chOff x="8689974" y="3968627"/>
            <a:chExt cx="7416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15221445-0A92-49DE-C124-62E1DFF69472}"/>
                    </a:ext>
                  </a:extLst>
                </p14:cNvPr>
                <p14:cNvContentPartPr/>
                <p14:nvPr/>
              </p14:nvContentPartPr>
              <p14:xfrm>
                <a:off x="8715894" y="3968627"/>
                <a:ext cx="9720" cy="82440"/>
              </p14:xfrm>
            </p:contentPart>
          </mc:Choice>
          <mc:Fallback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15221445-0A92-49DE-C124-62E1DFF6947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09774" y="3962507"/>
                  <a:ext cx="21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0C904D29-DB48-D82F-5DC8-5FE444E8A790}"/>
                    </a:ext>
                  </a:extLst>
                </p14:cNvPr>
                <p14:cNvContentPartPr/>
                <p14:nvPr/>
              </p14:nvContentPartPr>
              <p14:xfrm>
                <a:off x="8689974" y="4025147"/>
                <a:ext cx="74160" cy="9000"/>
              </p14:xfrm>
            </p:contentPart>
          </mc:Choice>
          <mc:Fallback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0C904D29-DB48-D82F-5DC8-5FE444E8A79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83854" y="4019027"/>
                  <a:ext cx="864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323235EA-777E-413E-C3E2-EADB0BE95C23}"/>
              </a:ext>
            </a:extLst>
          </p:cNvPr>
          <p:cNvGrpSpPr/>
          <p:nvPr/>
        </p:nvGrpSpPr>
        <p:grpSpPr>
          <a:xfrm>
            <a:off x="8916774" y="3742187"/>
            <a:ext cx="253080" cy="301680"/>
            <a:chOff x="8916774" y="3742187"/>
            <a:chExt cx="25308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2858EC2B-9367-216C-2899-91D710818659}"/>
                    </a:ext>
                  </a:extLst>
                </p14:cNvPr>
                <p14:cNvContentPartPr/>
                <p14:nvPr/>
              </p14:nvContentPartPr>
              <p14:xfrm>
                <a:off x="8916774" y="3941627"/>
                <a:ext cx="183240" cy="102240"/>
              </p14:xfrm>
            </p:contentPart>
          </mc:Choice>
          <mc:Fallback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2858EC2B-9367-216C-2899-91D71081865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10654" y="3935507"/>
                  <a:ext cx="19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271225A9-587C-626D-0C78-55E009523938}"/>
                    </a:ext>
                  </a:extLst>
                </p14:cNvPr>
                <p14:cNvContentPartPr/>
                <p14:nvPr/>
              </p14:nvContentPartPr>
              <p14:xfrm>
                <a:off x="9091734" y="3742187"/>
                <a:ext cx="78120" cy="117000"/>
              </p14:xfrm>
            </p:contentPart>
          </mc:Choice>
          <mc:Fallback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271225A9-587C-626D-0C78-55E00952393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85614" y="3736067"/>
                  <a:ext cx="90360" cy="12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9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9A31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8BB2BF-FFEF-4E9B-B4EA-840FDF47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15" y="1304257"/>
            <a:ext cx="5641848" cy="4231386"/>
          </a:xfrm>
          <a:prstGeom prst="rect">
            <a:avLst/>
          </a:prstGeom>
          <a:ln w="12700">
            <a:noFill/>
          </a:ln>
        </p:spPr>
      </p:pic>
      <p:sp>
        <p:nvSpPr>
          <p:cNvPr id="34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24DD548-8654-E009-67C2-D1FECE5249BB}"/>
              </a:ext>
            </a:extLst>
          </p:cNvPr>
          <p:cNvGrpSpPr/>
          <p:nvPr/>
        </p:nvGrpSpPr>
        <p:grpSpPr>
          <a:xfrm>
            <a:off x="7348316" y="611284"/>
            <a:ext cx="1316880" cy="557280"/>
            <a:chOff x="7348316" y="611284"/>
            <a:chExt cx="131688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5957E036-C52F-CAEF-E0EA-EE1855F2CEEF}"/>
                    </a:ext>
                  </a:extLst>
                </p14:cNvPr>
                <p14:cNvContentPartPr/>
                <p14:nvPr/>
              </p14:nvContentPartPr>
              <p14:xfrm>
                <a:off x="7435076" y="802084"/>
                <a:ext cx="215640" cy="27900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5957E036-C52F-CAEF-E0EA-EE1855F2CE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28956" y="795964"/>
                  <a:ext cx="227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99581000-935D-0629-1356-30ABDCA5BD47}"/>
                    </a:ext>
                  </a:extLst>
                </p14:cNvPr>
                <p14:cNvContentPartPr/>
                <p14:nvPr/>
              </p14:nvContentPartPr>
              <p14:xfrm>
                <a:off x="7675196" y="831244"/>
                <a:ext cx="207360" cy="11592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99581000-935D-0629-1356-30ABDCA5BD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69076" y="825124"/>
                  <a:ext cx="219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11A7B403-00D8-CB0F-85E7-A3A66F64537C}"/>
                    </a:ext>
                  </a:extLst>
                </p14:cNvPr>
                <p14:cNvContentPartPr/>
                <p14:nvPr/>
              </p14:nvContentPartPr>
              <p14:xfrm>
                <a:off x="7769156" y="803164"/>
                <a:ext cx="82080" cy="1630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11A7B403-00D8-CB0F-85E7-A3A66F6453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63036" y="797044"/>
                  <a:ext cx="94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5538134A-2F10-F2E6-E461-AF8948339F81}"/>
                    </a:ext>
                  </a:extLst>
                </p14:cNvPr>
                <p14:cNvContentPartPr/>
                <p14:nvPr/>
              </p14:nvContentPartPr>
              <p14:xfrm>
                <a:off x="8077676" y="803164"/>
                <a:ext cx="14760" cy="2059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5538134A-2F10-F2E6-E461-AF8948339F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71556" y="797044"/>
                  <a:ext cx="27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FA34C636-D4B1-A1DD-DC58-B10F6D98A434}"/>
                    </a:ext>
                  </a:extLst>
                </p14:cNvPr>
                <p14:cNvContentPartPr/>
                <p14:nvPr/>
              </p14:nvContentPartPr>
              <p14:xfrm>
                <a:off x="7989476" y="886684"/>
                <a:ext cx="173520" cy="1944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FA34C636-D4B1-A1DD-DC58-B10F6D98A43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83356" y="880564"/>
                  <a:ext cx="185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50056ABA-05D5-A399-1EB7-201DBCD75E07}"/>
                    </a:ext>
                  </a:extLst>
                </p14:cNvPr>
                <p14:cNvContentPartPr/>
                <p14:nvPr/>
              </p14:nvContentPartPr>
              <p14:xfrm>
                <a:off x="8252996" y="793804"/>
                <a:ext cx="162000" cy="25092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50056ABA-05D5-A399-1EB7-201DBCD75E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46876" y="787684"/>
                  <a:ext cx="174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A9EEBF88-D7A6-9BFF-5376-984CEC1DFA60}"/>
                    </a:ext>
                  </a:extLst>
                </p14:cNvPr>
                <p14:cNvContentPartPr/>
                <p14:nvPr/>
              </p14:nvContentPartPr>
              <p14:xfrm>
                <a:off x="8414276" y="729364"/>
                <a:ext cx="93960" cy="3949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A9EEBF88-D7A6-9BFF-5376-984CEC1DFA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8156" y="723244"/>
                  <a:ext cx="1062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2B594FA5-D309-AFF4-FC77-393DB0DB3A79}"/>
                    </a:ext>
                  </a:extLst>
                </p14:cNvPr>
                <p14:cNvContentPartPr/>
                <p14:nvPr/>
              </p14:nvContentPartPr>
              <p14:xfrm>
                <a:off x="7348316" y="858964"/>
                <a:ext cx="22680" cy="3096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2B594FA5-D309-AFF4-FC77-393DB0DB3A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42196" y="852844"/>
                  <a:ext cx="349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A3445180-A358-51AC-E30A-2260010664C1}"/>
                    </a:ext>
                  </a:extLst>
                </p14:cNvPr>
                <p14:cNvContentPartPr/>
                <p14:nvPr/>
              </p14:nvContentPartPr>
              <p14:xfrm>
                <a:off x="8506436" y="611284"/>
                <a:ext cx="158760" cy="13896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A3445180-A358-51AC-E30A-2260010664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00316" y="605164"/>
                  <a:ext cx="1710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905086A-EA0E-277B-C67C-7A587E1A4443}"/>
              </a:ext>
            </a:extLst>
          </p:cNvPr>
          <p:cNvGrpSpPr/>
          <p:nvPr/>
        </p:nvGrpSpPr>
        <p:grpSpPr>
          <a:xfrm>
            <a:off x="7279196" y="1439566"/>
            <a:ext cx="1293840" cy="478518"/>
            <a:chOff x="7279196" y="1439566"/>
            <a:chExt cx="1293840" cy="47851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0AF3E4BB-4A70-033E-AEC2-A7509F075CB1}"/>
                    </a:ext>
                  </a:extLst>
                </p14:cNvPr>
                <p14:cNvContentPartPr/>
                <p14:nvPr/>
              </p14:nvContentPartPr>
              <p14:xfrm>
                <a:off x="8443374" y="1439566"/>
                <a:ext cx="360" cy="144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0AF3E4BB-4A70-033E-AEC2-A7509F075C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37254" y="1433446"/>
                  <a:ext cx="12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9DAB1BF5-C2B8-8ABA-4BB4-BDB4CB0DA687}"/>
                    </a:ext>
                  </a:extLst>
                </p14:cNvPr>
                <p14:cNvContentPartPr/>
                <p14:nvPr/>
              </p14:nvContentPartPr>
              <p14:xfrm>
                <a:off x="8242494" y="1471966"/>
                <a:ext cx="360" cy="36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9DAB1BF5-C2B8-8ABA-4BB4-BDB4CB0DA6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36374" y="146584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8F938481-EEFF-4AF8-C168-9029CEDD83B5}"/>
                    </a:ext>
                  </a:extLst>
                </p14:cNvPr>
                <p14:cNvContentPartPr/>
                <p14:nvPr/>
              </p14:nvContentPartPr>
              <p14:xfrm>
                <a:off x="7279196" y="1662484"/>
                <a:ext cx="450000" cy="18684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8F938481-EEFF-4AF8-C168-9029CEDD83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73076" y="1656364"/>
                  <a:ext cx="462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2DA59801-4CF0-68CC-6E88-E8E4CA2F618E}"/>
                    </a:ext>
                  </a:extLst>
                </p14:cNvPr>
                <p14:cNvContentPartPr/>
                <p14:nvPr/>
              </p14:nvContentPartPr>
              <p14:xfrm>
                <a:off x="7850876" y="1588324"/>
                <a:ext cx="41400" cy="25524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2DA59801-4CF0-68CC-6E88-E8E4CA2F61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44756" y="1582204"/>
                  <a:ext cx="53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78F6EAEB-1EEC-EAA3-674D-72D0BEBC4AC2}"/>
                    </a:ext>
                  </a:extLst>
                </p14:cNvPr>
                <p14:cNvContentPartPr/>
                <p14:nvPr/>
              </p14:nvContentPartPr>
              <p14:xfrm>
                <a:off x="7850876" y="1810444"/>
                <a:ext cx="61920" cy="936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78F6EAEB-1EEC-EAA3-674D-72D0BEBC4A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44756" y="1804324"/>
                  <a:ext cx="74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64D1CDEF-D429-8076-A83B-5618A4948F9C}"/>
                    </a:ext>
                  </a:extLst>
                </p14:cNvPr>
                <p14:cNvContentPartPr/>
                <p14:nvPr/>
              </p14:nvContentPartPr>
              <p14:xfrm>
                <a:off x="8053916" y="1642324"/>
                <a:ext cx="188280" cy="18720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64D1CDEF-D429-8076-A83B-5618A4948F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47796" y="1636204"/>
                  <a:ext cx="200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9206382C-80AC-FAF8-CDE7-6094086113FF}"/>
                    </a:ext>
                  </a:extLst>
                </p14:cNvPr>
                <p14:cNvContentPartPr/>
                <p14:nvPr/>
              </p14:nvContentPartPr>
              <p14:xfrm>
                <a:off x="8269196" y="1514524"/>
                <a:ext cx="145800" cy="37836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9206382C-80AC-FAF8-CDE7-6094086113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63076" y="1508404"/>
                  <a:ext cx="1580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A35E7ED8-76E9-66CF-95FE-F8B1346C499D}"/>
                    </a:ext>
                  </a:extLst>
                </p14:cNvPr>
                <p14:cNvContentPartPr/>
                <p14:nvPr/>
              </p14:nvContentPartPr>
              <p14:xfrm>
                <a:off x="8478716" y="1533244"/>
                <a:ext cx="94320" cy="38484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A35E7ED8-76E9-66CF-95FE-F8B1346C49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72596" y="1527124"/>
                  <a:ext cx="106560" cy="39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F631D9AB-1414-D766-616C-55F16AE2DE0A}"/>
                  </a:ext>
                </a:extLst>
              </p14:cNvPr>
              <p14:cNvContentPartPr/>
              <p14:nvPr/>
            </p14:nvContentPartPr>
            <p14:xfrm>
              <a:off x="7156796" y="1533244"/>
              <a:ext cx="130320" cy="36144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F631D9AB-1414-D766-616C-55F16AE2DE0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50676" y="1527124"/>
                <a:ext cx="1425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FEF6DCFC-71DF-CDF3-3E0D-FD3D93788E29}"/>
                  </a:ext>
                </a:extLst>
              </p14:cNvPr>
              <p14:cNvContentPartPr/>
              <p14:nvPr/>
            </p14:nvContentPartPr>
            <p14:xfrm>
              <a:off x="8626676" y="1429204"/>
              <a:ext cx="108000" cy="150480"/>
            </p14:xfrm>
          </p:contentPart>
        </mc:Choice>
        <mc:Fallback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FEF6DCFC-71DF-CDF3-3E0D-FD3D93788E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620556" y="1423084"/>
                <a:ext cx="1202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o 60">
            <a:extLst>
              <a:ext uri="{FF2B5EF4-FFF2-40B4-BE49-F238E27FC236}">
                <a16:creationId xmlns:a16="http://schemas.microsoft.com/office/drawing/2014/main" id="{37596CCF-BE2D-0408-03D9-A73E5D86A203}"/>
              </a:ext>
            </a:extLst>
          </p:cNvPr>
          <p:cNvGrpSpPr/>
          <p:nvPr/>
        </p:nvGrpSpPr>
        <p:grpSpPr>
          <a:xfrm>
            <a:off x="7305476" y="2173324"/>
            <a:ext cx="1310760" cy="454320"/>
            <a:chOff x="7305476" y="2173324"/>
            <a:chExt cx="131076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AEA39645-3EAE-DA0E-EC1F-22B81846687B}"/>
                    </a:ext>
                  </a:extLst>
                </p14:cNvPr>
                <p14:cNvContentPartPr/>
                <p14:nvPr/>
              </p14:nvContentPartPr>
              <p14:xfrm>
                <a:off x="7370636" y="2375644"/>
                <a:ext cx="77040" cy="1296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AEA39645-3EAE-DA0E-EC1F-22B8184668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64516" y="2369524"/>
                  <a:ext cx="89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643BF657-B1E4-01D8-3D9D-C09F2FCE5461}"/>
                    </a:ext>
                  </a:extLst>
                </p14:cNvPr>
                <p14:cNvContentPartPr/>
                <p14:nvPr/>
              </p14:nvContentPartPr>
              <p14:xfrm>
                <a:off x="7398356" y="2410204"/>
                <a:ext cx="137160" cy="18648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643BF657-B1E4-01D8-3D9D-C09F2FCE546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92236" y="2404084"/>
                  <a:ext cx="149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917FCCF9-EEDC-DEF7-E4E2-DF64378ABA56}"/>
                    </a:ext>
                  </a:extLst>
                </p14:cNvPr>
                <p14:cNvContentPartPr/>
                <p14:nvPr/>
              </p14:nvContentPartPr>
              <p14:xfrm>
                <a:off x="7599956" y="2466004"/>
                <a:ext cx="209880" cy="11664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917FCCF9-EEDC-DEF7-E4E2-DF64378ABA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93836" y="2459884"/>
                  <a:ext cx="22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84294B3F-753E-6B03-4735-816CD355B9FE}"/>
                    </a:ext>
                  </a:extLst>
                </p14:cNvPr>
                <p14:cNvContentPartPr/>
                <p14:nvPr/>
              </p14:nvContentPartPr>
              <p14:xfrm>
                <a:off x="8017196" y="2456284"/>
                <a:ext cx="9720" cy="11808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84294B3F-753E-6B03-4735-816CD355B9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11076" y="2450164"/>
                  <a:ext cx="21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3E02755D-C803-63B1-62FB-3BF0701B20A8}"/>
                    </a:ext>
                  </a:extLst>
                </p14:cNvPr>
                <p14:cNvContentPartPr/>
                <p14:nvPr/>
              </p14:nvContentPartPr>
              <p14:xfrm>
                <a:off x="7941236" y="2521084"/>
                <a:ext cx="102600" cy="1008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3E02755D-C803-63B1-62FB-3BF0701B20A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35116" y="2514964"/>
                  <a:ext cx="11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7DACEA2C-1807-0CB8-9BDC-8FBA348835EA}"/>
                    </a:ext>
                  </a:extLst>
                </p14:cNvPr>
                <p14:cNvContentPartPr/>
                <p14:nvPr/>
              </p14:nvContentPartPr>
              <p14:xfrm>
                <a:off x="8192516" y="2372404"/>
                <a:ext cx="34920" cy="15876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7DACEA2C-1807-0CB8-9BDC-8FBA348835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86396" y="2366284"/>
                  <a:ext cx="47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B1B66FC3-9C28-87A7-AFB3-68586DFC90BB}"/>
                    </a:ext>
                  </a:extLst>
                </p14:cNvPr>
                <p14:cNvContentPartPr/>
                <p14:nvPr/>
              </p14:nvContentPartPr>
              <p14:xfrm>
                <a:off x="8312396" y="2253244"/>
                <a:ext cx="113400" cy="32112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B1B66FC3-9C28-87A7-AFB3-68586DFC90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06276" y="2247124"/>
                  <a:ext cx="125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6D2A86D2-C34D-9812-D92A-2D8F65C0F7FF}"/>
                    </a:ext>
                  </a:extLst>
                </p14:cNvPr>
                <p14:cNvContentPartPr/>
                <p14:nvPr/>
              </p14:nvContentPartPr>
              <p14:xfrm>
                <a:off x="7305476" y="2318044"/>
                <a:ext cx="129960" cy="30960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6D2A86D2-C34D-9812-D92A-2D8F65C0F7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99356" y="2311924"/>
                  <a:ext cx="142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10B8E915-B343-0654-86C7-CB156CF20062}"/>
                    </a:ext>
                  </a:extLst>
                </p14:cNvPr>
                <p14:cNvContentPartPr/>
                <p14:nvPr/>
              </p14:nvContentPartPr>
              <p14:xfrm>
                <a:off x="8435516" y="2173324"/>
                <a:ext cx="180720" cy="15624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10B8E915-B343-0654-86C7-CB156CF200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29396" y="2167204"/>
                  <a:ext cx="1929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45FA4B56-195B-ECA8-B84C-4D3EA884F902}"/>
              </a:ext>
            </a:extLst>
          </p:cNvPr>
          <p:cNvGrpSpPr/>
          <p:nvPr/>
        </p:nvGrpSpPr>
        <p:grpSpPr>
          <a:xfrm>
            <a:off x="8764916" y="879124"/>
            <a:ext cx="248400" cy="109440"/>
            <a:chOff x="8764916" y="879124"/>
            <a:chExt cx="24840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DA48F0C3-0E7F-823E-AD44-DBCDE206665A}"/>
                    </a:ext>
                  </a:extLst>
                </p14:cNvPr>
                <p14:cNvContentPartPr/>
                <p14:nvPr/>
              </p14:nvContentPartPr>
              <p14:xfrm>
                <a:off x="8764916" y="879124"/>
                <a:ext cx="137520" cy="1692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DA48F0C3-0E7F-823E-AD44-DBCDE20666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58796" y="873004"/>
                  <a:ext cx="149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BEB13818-F84E-ECBE-E52F-58572DA921BE}"/>
                    </a:ext>
                  </a:extLst>
                </p14:cNvPr>
                <p14:cNvContentPartPr/>
                <p14:nvPr/>
              </p14:nvContentPartPr>
              <p14:xfrm>
                <a:off x="8783996" y="978844"/>
                <a:ext cx="229320" cy="972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BEB13818-F84E-ECBE-E52F-58572DA921B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77876" y="972724"/>
                  <a:ext cx="2415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15512367-4FF1-2AF3-936A-F5AFF174E62E}"/>
              </a:ext>
            </a:extLst>
          </p:cNvPr>
          <p:cNvGrpSpPr/>
          <p:nvPr/>
        </p:nvGrpSpPr>
        <p:grpSpPr>
          <a:xfrm>
            <a:off x="9234356" y="662404"/>
            <a:ext cx="470520" cy="374040"/>
            <a:chOff x="9234356" y="662404"/>
            <a:chExt cx="47052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B9D5BE6C-6CE2-7E07-C194-DBCBD8018702}"/>
                    </a:ext>
                  </a:extLst>
                </p14:cNvPr>
                <p14:cNvContentPartPr/>
                <p14:nvPr/>
              </p14:nvContentPartPr>
              <p14:xfrm>
                <a:off x="9234356" y="793804"/>
                <a:ext cx="140040" cy="24264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B9D5BE6C-6CE2-7E07-C194-DBCBD801870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28236" y="787684"/>
                  <a:ext cx="152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76A95B3D-AB98-74B2-A79D-A37E4E4DE019}"/>
                    </a:ext>
                  </a:extLst>
                </p14:cNvPr>
                <p14:cNvContentPartPr/>
                <p14:nvPr/>
              </p14:nvContentPartPr>
              <p14:xfrm>
                <a:off x="9411836" y="858964"/>
                <a:ext cx="112680" cy="14976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76A95B3D-AB98-74B2-A79D-A37E4E4DE0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05716" y="852844"/>
                  <a:ext cx="124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63306DA7-2D03-0AF0-96E1-E9D2ACF9B2F9}"/>
                    </a:ext>
                  </a:extLst>
                </p14:cNvPr>
                <p14:cNvContentPartPr/>
                <p14:nvPr/>
              </p14:nvContentPartPr>
              <p14:xfrm>
                <a:off x="9467276" y="821524"/>
                <a:ext cx="83520" cy="20484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63306DA7-2D03-0AF0-96E1-E9D2ACF9B2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1156" y="815404"/>
                  <a:ext cx="95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1CEFA185-F7C5-3C12-5451-05E4D0DFF615}"/>
                    </a:ext>
                  </a:extLst>
                </p14:cNvPr>
                <p14:cNvContentPartPr/>
                <p14:nvPr/>
              </p14:nvContentPartPr>
              <p14:xfrm>
                <a:off x="9568796" y="662404"/>
                <a:ext cx="136080" cy="15552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1CEFA185-F7C5-3C12-5451-05E4D0DFF61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62676" y="656284"/>
                  <a:ext cx="1483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1864517C-BA99-54B8-342C-8EA82B621730}"/>
              </a:ext>
            </a:extLst>
          </p:cNvPr>
          <p:cNvGrpSpPr/>
          <p:nvPr/>
        </p:nvGrpSpPr>
        <p:grpSpPr>
          <a:xfrm>
            <a:off x="9836276" y="811804"/>
            <a:ext cx="853920" cy="255960"/>
            <a:chOff x="9836276" y="811804"/>
            <a:chExt cx="85392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6EB63EA1-AABF-4FEA-1B20-5555675CB56C}"/>
                    </a:ext>
                  </a:extLst>
                </p14:cNvPr>
                <p14:cNvContentPartPr/>
                <p14:nvPr/>
              </p14:nvContentPartPr>
              <p14:xfrm>
                <a:off x="9883076" y="858964"/>
                <a:ext cx="360" cy="14436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6EB63EA1-AABF-4FEA-1B20-5555675CB5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6956" y="852844"/>
                  <a:ext cx="12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56F95C63-3D1C-4280-1929-E409C4A193C1}"/>
                    </a:ext>
                  </a:extLst>
                </p14:cNvPr>
                <p14:cNvContentPartPr/>
                <p14:nvPr/>
              </p14:nvContentPartPr>
              <p14:xfrm>
                <a:off x="9836276" y="922684"/>
                <a:ext cx="101520" cy="3816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56F95C63-3D1C-4280-1929-E409C4A193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30156" y="916564"/>
                  <a:ext cx="113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06585796-A217-A5EF-1C4B-8C71ED9CAA69}"/>
                    </a:ext>
                  </a:extLst>
                </p14:cNvPr>
                <p14:cNvContentPartPr/>
                <p14:nvPr/>
              </p14:nvContentPartPr>
              <p14:xfrm>
                <a:off x="10058396" y="831244"/>
                <a:ext cx="36720" cy="13536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06585796-A217-A5EF-1C4B-8C71ED9CAA6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52276" y="825124"/>
                  <a:ext cx="48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16C3ABA8-D46B-5C0A-4250-71396F08B635}"/>
                    </a:ext>
                  </a:extLst>
                </p14:cNvPr>
                <p14:cNvContentPartPr/>
                <p14:nvPr/>
              </p14:nvContentPartPr>
              <p14:xfrm>
                <a:off x="10139036" y="811804"/>
                <a:ext cx="86760" cy="18864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16C3ABA8-D46B-5C0A-4250-71396F08B6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32916" y="805684"/>
                  <a:ext cx="99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A85D3D7E-0354-2BD4-B053-9ACB70D320A7}"/>
                    </a:ext>
                  </a:extLst>
                </p14:cNvPr>
                <p14:cNvContentPartPr/>
                <p14:nvPr/>
              </p14:nvContentPartPr>
              <p14:xfrm>
                <a:off x="10399676" y="877324"/>
                <a:ext cx="10080" cy="14256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A85D3D7E-0354-2BD4-B053-9ACB70D320A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93556" y="871204"/>
                  <a:ext cx="22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0E2A65AF-C560-F308-9557-6543220A15C1}"/>
                    </a:ext>
                  </a:extLst>
                </p14:cNvPr>
                <p14:cNvContentPartPr/>
                <p14:nvPr/>
              </p14:nvContentPartPr>
              <p14:xfrm>
                <a:off x="10353596" y="951124"/>
                <a:ext cx="126360" cy="36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0E2A65AF-C560-F308-9557-6543220A15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7476" y="945004"/>
                  <a:ext cx="138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FC79AF00-3D72-017A-4B1B-1DE45821F76F}"/>
                    </a:ext>
                  </a:extLst>
                </p14:cNvPr>
                <p14:cNvContentPartPr/>
                <p14:nvPr/>
              </p14:nvContentPartPr>
              <p14:xfrm>
                <a:off x="10578236" y="840604"/>
                <a:ext cx="93240" cy="12996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FC79AF00-3D72-017A-4B1B-1DE45821F76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72116" y="834484"/>
                  <a:ext cx="105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196C6D09-E7CB-8678-E6D2-7D1C6EF0C6BF}"/>
                    </a:ext>
                  </a:extLst>
                </p14:cNvPr>
                <p14:cNvContentPartPr/>
                <p14:nvPr/>
              </p14:nvContentPartPr>
              <p14:xfrm>
                <a:off x="10631516" y="831244"/>
                <a:ext cx="58680" cy="23652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196C6D09-E7CB-8678-E6D2-7D1C6EF0C6B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25396" y="825124"/>
                  <a:ext cx="70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721C4211-DA7F-EDBA-722B-CAE293CE3969}"/>
                    </a:ext>
                  </a:extLst>
                </p14:cNvPr>
                <p14:cNvContentPartPr/>
                <p14:nvPr/>
              </p14:nvContentPartPr>
              <p14:xfrm>
                <a:off x="10298156" y="821524"/>
                <a:ext cx="34200" cy="13860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721C4211-DA7F-EDBA-722B-CAE293CE39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92036" y="815404"/>
                  <a:ext cx="46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D5E0F622-6CD3-F714-C304-8A5AE8EC9521}"/>
                    </a:ext>
                  </a:extLst>
                </p14:cNvPr>
                <p14:cNvContentPartPr/>
                <p14:nvPr/>
              </p14:nvContentPartPr>
              <p14:xfrm>
                <a:off x="10293836" y="831244"/>
                <a:ext cx="87840" cy="12816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D5E0F622-6CD3-F714-C304-8A5AE8EC95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87716" y="825124"/>
                  <a:ext cx="10008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E490B51A-3C07-5140-1070-9D65F182244F}"/>
                  </a:ext>
                </a:extLst>
              </p14:cNvPr>
              <p14:cNvContentPartPr/>
              <p14:nvPr/>
            </p14:nvContentPartPr>
            <p14:xfrm>
              <a:off x="8838716" y="1773004"/>
              <a:ext cx="101160" cy="360"/>
            </p14:xfrm>
          </p:contentPart>
        </mc:Choice>
        <mc:Fallback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E490B51A-3C07-5140-1070-9D65F182244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832596" y="1766884"/>
                <a:ext cx="1134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A3A8CCB7-ECD8-D200-FB23-7DB34ACAA466}"/>
                  </a:ext>
                </a:extLst>
              </p14:cNvPr>
              <p14:cNvContentPartPr/>
              <p14:nvPr/>
            </p14:nvContentPartPr>
            <p14:xfrm>
              <a:off x="8848076" y="1884244"/>
              <a:ext cx="101520" cy="360"/>
            </p14:xfrm>
          </p:contentPart>
        </mc:Choice>
        <mc:Fallback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A3A8CCB7-ECD8-D200-FB23-7DB34ACAA4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841956" y="1878124"/>
                <a:ext cx="11376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o 95">
            <a:extLst>
              <a:ext uri="{FF2B5EF4-FFF2-40B4-BE49-F238E27FC236}">
                <a16:creationId xmlns:a16="http://schemas.microsoft.com/office/drawing/2014/main" id="{E04B2D42-54EF-6656-FFE3-12A7FB5F4B6E}"/>
              </a:ext>
            </a:extLst>
          </p:cNvPr>
          <p:cNvGrpSpPr/>
          <p:nvPr/>
        </p:nvGrpSpPr>
        <p:grpSpPr>
          <a:xfrm>
            <a:off x="9113756" y="1482484"/>
            <a:ext cx="945360" cy="420120"/>
            <a:chOff x="9113756" y="1482484"/>
            <a:chExt cx="94536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1DFD4B8A-2730-98A7-E083-8E31B94114E4}"/>
                    </a:ext>
                  </a:extLst>
                </p14:cNvPr>
                <p14:cNvContentPartPr/>
                <p14:nvPr/>
              </p14:nvContentPartPr>
              <p14:xfrm>
                <a:off x="9113756" y="1689844"/>
                <a:ext cx="116640" cy="14580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1DFD4B8A-2730-98A7-E083-8E31B94114E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07636" y="1683724"/>
                  <a:ext cx="12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CE86154B-F8A3-8B2A-87A1-750A43DC00D6}"/>
                    </a:ext>
                  </a:extLst>
                </p14:cNvPr>
                <p14:cNvContentPartPr/>
                <p14:nvPr/>
              </p14:nvContentPartPr>
              <p14:xfrm>
                <a:off x="9250916" y="1482484"/>
                <a:ext cx="79920" cy="129240"/>
              </p14:xfrm>
            </p:contentPart>
          </mc:Choice>
          <mc:Fallback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CE86154B-F8A3-8B2A-87A1-750A43DC00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44796" y="1476364"/>
                  <a:ext cx="92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BB3B2805-1A6B-D201-7BC4-6385C9593B7B}"/>
                    </a:ext>
                  </a:extLst>
                </p14:cNvPr>
                <p14:cNvContentPartPr/>
                <p14:nvPr/>
              </p14:nvContentPartPr>
              <p14:xfrm>
                <a:off x="9503996" y="1625404"/>
                <a:ext cx="13680" cy="18252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BB3B2805-1A6B-D201-7BC4-6385C9593B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97876" y="1619284"/>
                  <a:ext cx="25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137200CF-E4EB-445F-A502-8FFCF805775E}"/>
                    </a:ext>
                  </a:extLst>
                </p14:cNvPr>
                <p14:cNvContentPartPr/>
                <p14:nvPr/>
              </p14:nvContentPartPr>
              <p14:xfrm>
                <a:off x="9447116" y="1734124"/>
                <a:ext cx="127440" cy="3924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137200CF-E4EB-445F-A502-8FFCF805775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40996" y="1728004"/>
                  <a:ext cx="139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837935C7-94C6-2AF3-F7C7-3D6DBBBD9E36}"/>
                    </a:ext>
                  </a:extLst>
                </p14:cNvPr>
                <p14:cNvContentPartPr/>
                <p14:nvPr/>
              </p14:nvContentPartPr>
              <p14:xfrm>
                <a:off x="9690476" y="1653124"/>
                <a:ext cx="109440" cy="21888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837935C7-94C6-2AF3-F7C7-3D6DBBBD9E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84356" y="1647004"/>
                  <a:ext cx="121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FDAB937A-00BF-065C-E8AC-AB92EF090AA0}"/>
                    </a:ext>
                  </a:extLst>
                </p14:cNvPr>
                <p14:cNvContentPartPr/>
                <p14:nvPr/>
              </p14:nvContentPartPr>
              <p14:xfrm>
                <a:off x="9808196" y="1720444"/>
                <a:ext cx="100440" cy="18216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FDAB937A-00BF-065C-E8AC-AB92EF090AA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02076" y="1714324"/>
                  <a:ext cx="11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C1BF03B2-5D0D-FA01-059E-A5CF961ACEEA}"/>
                    </a:ext>
                  </a:extLst>
                </p14:cNvPr>
                <p14:cNvContentPartPr/>
                <p14:nvPr/>
              </p14:nvContentPartPr>
              <p14:xfrm>
                <a:off x="9957236" y="1523884"/>
                <a:ext cx="101880" cy="26136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C1BF03B2-5D0D-FA01-059E-A5CF961ACE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51116" y="1517764"/>
                  <a:ext cx="1141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CC24B96-0F4D-906F-B091-EE5ADD908EA0}"/>
              </a:ext>
            </a:extLst>
          </p:cNvPr>
          <p:cNvGrpSpPr/>
          <p:nvPr/>
        </p:nvGrpSpPr>
        <p:grpSpPr>
          <a:xfrm>
            <a:off x="10307516" y="1653124"/>
            <a:ext cx="90720" cy="218520"/>
            <a:chOff x="10307516" y="1653124"/>
            <a:chExt cx="9072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7ECA4C5F-54AB-EB28-4D7D-0BFC97B2E349}"/>
                    </a:ext>
                  </a:extLst>
                </p14:cNvPr>
                <p14:cNvContentPartPr/>
                <p14:nvPr/>
              </p14:nvContentPartPr>
              <p14:xfrm>
                <a:off x="10350356" y="1653124"/>
                <a:ext cx="3960" cy="21852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7ECA4C5F-54AB-EB28-4D7D-0BFC97B2E3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44236" y="1647004"/>
                  <a:ext cx="16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9AD91FE9-A76F-4D9D-1A48-43D29F8DBD22}"/>
                    </a:ext>
                  </a:extLst>
                </p14:cNvPr>
                <p14:cNvContentPartPr/>
                <p14:nvPr/>
              </p14:nvContentPartPr>
              <p14:xfrm>
                <a:off x="10307516" y="1791364"/>
                <a:ext cx="90720" cy="36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9AD91FE9-A76F-4D9D-1A48-43D29F8DBD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01396" y="1785244"/>
                  <a:ext cx="10296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2CDEBE90-E572-6C0A-9D6A-A8FE02159D34}"/>
              </a:ext>
            </a:extLst>
          </p:cNvPr>
          <p:cNvGrpSpPr/>
          <p:nvPr/>
        </p:nvGrpSpPr>
        <p:grpSpPr>
          <a:xfrm>
            <a:off x="10540436" y="1477804"/>
            <a:ext cx="538920" cy="442800"/>
            <a:chOff x="10540436" y="1477804"/>
            <a:chExt cx="53892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FF7249BF-F0DE-66DD-C3F5-A48DCB7DC27C}"/>
                    </a:ext>
                  </a:extLst>
                </p14:cNvPr>
                <p14:cNvContentPartPr/>
                <p14:nvPr/>
              </p14:nvContentPartPr>
              <p14:xfrm>
                <a:off x="10540436" y="1671124"/>
                <a:ext cx="171000" cy="24948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FF7249BF-F0DE-66DD-C3F5-A48DCB7DC2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34316" y="1665004"/>
                  <a:ext cx="183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27727EEF-E212-BE50-CD49-8FF26135CE89}"/>
                    </a:ext>
                  </a:extLst>
                </p14:cNvPr>
                <p14:cNvContentPartPr/>
                <p14:nvPr/>
              </p14:nvContentPartPr>
              <p14:xfrm>
                <a:off x="10759676" y="1569964"/>
                <a:ext cx="150480" cy="28728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27727EEF-E212-BE50-CD49-8FF26135CE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53556" y="1563844"/>
                  <a:ext cx="162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3F955C0C-696D-5957-95B1-32570A565ED1}"/>
                    </a:ext>
                  </a:extLst>
                </p14:cNvPr>
                <p14:cNvContentPartPr/>
                <p14:nvPr/>
              </p14:nvContentPartPr>
              <p14:xfrm>
                <a:off x="10959836" y="1477804"/>
                <a:ext cx="119520" cy="14112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3F955C0C-696D-5957-95B1-32570A565E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53716" y="1471684"/>
                  <a:ext cx="131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74A33B8E-052E-5193-10D2-FDFC99143A96}"/>
                    </a:ext>
                  </a:extLst>
                </p14:cNvPr>
                <p14:cNvContentPartPr/>
                <p14:nvPr/>
              </p14:nvContentPartPr>
              <p14:xfrm>
                <a:off x="10945076" y="1482124"/>
                <a:ext cx="19800" cy="4212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74A33B8E-052E-5193-10D2-FDFC99143A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38956" y="1476004"/>
                  <a:ext cx="320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7A6A125A-4239-25F2-FE90-19E794528FED}"/>
              </a:ext>
            </a:extLst>
          </p:cNvPr>
          <p:cNvGrpSpPr/>
          <p:nvPr/>
        </p:nvGrpSpPr>
        <p:grpSpPr>
          <a:xfrm>
            <a:off x="8691116" y="2438284"/>
            <a:ext cx="156240" cy="74520"/>
            <a:chOff x="8691116" y="2438284"/>
            <a:chExt cx="15624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66DC6BFA-EDC9-87F9-4B23-C83D1D70E923}"/>
                    </a:ext>
                  </a:extLst>
                </p14:cNvPr>
                <p14:cNvContentPartPr/>
                <p14:nvPr/>
              </p14:nvContentPartPr>
              <p14:xfrm>
                <a:off x="8691116" y="2438284"/>
                <a:ext cx="148680" cy="1008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66DC6BFA-EDC9-87F9-4B23-C83D1D70E9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84996" y="2432164"/>
                  <a:ext cx="160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E0343708-FB20-7D95-C4D8-F5A4CA25B7EA}"/>
                    </a:ext>
                  </a:extLst>
                </p14:cNvPr>
                <p14:cNvContentPartPr/>
                <p14:nvPr/>
              </p14:nvContentPartPr>
              <p14:xfrm>
                <a:off x="8770316" y="2503084"/>
                <a:ext cx="77040" cy="972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E0343708-FB20-7D95-C4D8-F5A4CA25B7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64196" y="2496964"/>
                  <a:ext cx="892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6F311747-FE58-F662-1E2C-BCC9CEB4CD50}"/>
              </a:ext>
            </a:extLst>
          </p:cNvPr>
          <p:cNvGrpSpPr/>
          <p:nvPr/>
        </p:nvGrpSpPr>
        <p:grpSpPr>
          <a:xfrm>
            <a:off x="9008636" y="2214004"/>
            <a:ext cx="1806480" cy="431280"/>
            <a:chOff x="9008636" y="2214004"/>
            <a:chExt cx="180648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B473E1FD-88AE-1FDB-FDB6-13DCD406EE06}"/>
                    </a:ext>
                  </a:extLst>
                </p14:cNvPr>
                <p14:cNvContentPartPr/>
                <p14:nvPr/>
              </p14:nvContentPartPr>
              <p14:xfrm>
                <a:off x="9008636" y="2317324"/>
                <a:ext cx="279000" cy="28080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B473E1FD-88AE-1FDB-FDB6-13DCD406EE0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02516" y="2311204"/>
                  <a:ext cx="291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628EC451-9412-DB8D-B446-419C80AF179C}"/>
                    </a:ext>
                  </a:extLst>
                </p14:cNvPr>
                <p14:cNvContentPartPr/>
                <p14:nvPr/>
              </p14:nvContentPartPr>
              <p14:xfrm>
                <a:off x="9300596" y="2336764"/>
                <a:ext cx="122760" cy="9720"/>
              </p14:xfrm>
            </p:contentPart>
          </mc:Choice>
          <mc:Fallback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628EC451-9412-DB8D-B446-419C80AF17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94476" y="2330644"/>
                  <a:ext cx="135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0B5C0FDC-94D8-7ED7-D861-8D7168F359E1}"/>
                    </a:ext>
                  </a:extLst>
                </p14:cNvPr>
                <p14:cNvContentPartPr/>
                <p14:nvPr/>
              </p14:nvContentPartPr>
              <p14:xfrm>
                <a:off x="9327956" y="2364124"/>
                <a:ext cx="149400" cy="17784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0B5C0FDC-94D8-7ED7-D861-8D7168F359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21836" y="2358004"/>
                  <a:ext cx="161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7BE89AE2-BD53-0CC7-2DD7-B5AF618C7175}"/>
                    </a:ext>
                  </a:extLst>
                </p14:cNvPr>
                <p14:cNvContentPartPr/>
                <p14:nvPr/>
              </p14:nvContentPartPr>
              <p14:xfrm>
                <a:off x="9562676" y="2401564"/>
                <a:ext cx="108360" cy="243720"/>
              </p14:xfrm>
            </p:contentPart>
          </mc:Choice>
          <mc:Fallback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7BE89AE2-BD53-0CC7-2DD7-B5AF618C71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56556" y="2395444"/>
                  <a:ext cx="120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78235314-2187-22C0-5F50-4554D82670BA}"/>
                    </a:ext>
                  </a:extLst>
                </p14:cNvPr>
                <p14:cNvContentPartPr/>
                <p14:nvPr/>
              </p14:nvContentPartPr>
              <p14:xfrm>
                <a:off x="9653036" y="2214004"/>
                <a:ext cx="207720" cy="14148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78235314-2187-22C0-5F50-4554D82670B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46916" y="2207884"/>
                  <a:ext cx="21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0BB2D532-0A3C-3F8E-41AB-179739CCE8D1}"/>
                    </a:ext>
                  </a:extLst>
                </p14:cNvPr>
                <p14:cNvContentPartPr/>
                <p14:nvPr/>
              </p14:nvContentPartPr>
              <p14:xfrm>
                <a:off x="10049036" y="2392204"/>
                <a:ext cx="360" cy="197640"/>
              </p14:xfrm>
            </p:contentPart>
          </mc:Choice>
          <mc:Fallback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0BB2D532-0A3C-3F8E-41AB-179739CCE8D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42916" y="2386084"/>
                  <a:ext cx="12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210BAC5C-00BB-AE5E-E4B3-10F7C5F0844A}"/>
                    </a:ext>
                  </a:extLst>
                </p14:cNvPr>
                <p14:cNvContentPartPr/>
                <p14:nvPr/>
              </p14:nvContentPartPr>
              <p14:xfrm>
                <a:off x="9984596" y="2502364"/>
                <a:ext cx="203400" cy="19080"/>
              </p14:xfrm>
            </p:contentPart>
          </mc:Choice>
          <mc:Fallback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210BAC5C-00BB-AE5E-E4B3-10F7C5F084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78476" y="2496244"/>
                  <a:ext cx="215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9A046041-A170-4246-6380-B2F077DAEA8E}"/>
                    </a:ext>
                  </a:extLst>
                </p14:cNvPr>
                <p14:cNvContentPartPr/>
                <p14:nvPr/>
              </p14:nvContentPartPr>
              <p14:xfrm>
                <a:off x="10279436" y="2392204"/>
                <a:ext cx="19080" cy="167040"/>
              </p14:xfrm>
            </p:contentPart>
          </mc:Choice>
          <mc:Fallback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9A046041-A170-4246-6380-B2F077DAEA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73316" y="2386084"/>
                  <a:ext cx="31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DA5CD875-D256-3F63-B7BC-86525F8235DB}"/>
                    </a:ext>
                  </a:extLst>
                </p14:cNvPr>
                <p14:cNvContentPartPr/>
                <p14:nvPr/>
              </p14:nvContentPartPr>
              <p14:xfrm>
                <a:off x="10356836" y="2382484"/>
                <a:ext cx="110160" cy="165600"/>
              </p14:xfrm>
            </p:contentPart>
          </mc:Choice>
          <mc:Fallback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DA5CD875-D256-3F63-B7BC-86525F8235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50716" y="2376364"/>
                  <a:ext cx="12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4EA32DE9-076E-942F-C83B-252102F59C66}"/>
                    </a:ext>
                  </a:extLst>
                </p14:cNvPr>
                <p14:cNvContentPartPr/>
                <p14:nvPr/>
              </p14:nvContentPartPr>
              <p14:xfrm>
                <a:off x="10497236" y="2399764"/>
                <a:ext cx="98640" cy="226440"/>
              </p14:xfrm>
            </p:contentPart>
          </mc:Choice>
          <mc:Fallback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4EA32DE9-076E-942F-C83B-252102F59C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91116" y="2393644"/>
                  <a:ext cx="110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16E1E198-C32C-4D49-6FE5-AC603EBAC6F9}"/>
                    </a:ext>
                  </a:extLst>
                </p14:cNvPr>
                <p14:cNvContentPartPr/>
                <p14:nvPr/>
              </p14:nvContentPartPr>
              <p14:xfrm>
                <a:off x="10594076" y="2521444"/>
                <a:ext cx="221040" cy="105480"/>
              </p14:xfrm>
            </p:contentPart>
          </mc:Choice>
          <mc:Fallback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16E1E198-C32C-4D49-6FE5-AC603EBAC6F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87956" y="2515324"/>
                  <a:ext cx="2332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id="{EBC4F1DC-8054-B308-B56B-30F930D480A9}"/>
              </a:ext>
            </a:extLst>
          </p:cNvPr>
          <p:cNvGrpSpPr/>
          <p:nvPr/>
        </p:nvGrpSpPr>
        <p:grpSpPr>
          <a:xfrm>
            <a:off x="11018876" y="2419924"/>
            <a:ext cx="101160" cy="172800"/>
            <a:chOff x="11018876" y="2419924"/>
            <a:chExt cx="10116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76BDC2A1-2D2E-26AB-31D7-6D3B13E71C01}"/>
                    </a:ext>
                  </a:extLst>
                </p14:cNvPr>
                <p14:cNvContentPartPr/>
                <p14:nvPr/>
              </p14:nvContentPartPr>
              <p14:xfrm>
                <a:off x="11046596" y="2419924"/>
                <a:ext cx="360" cy="172800"/>
              </p14:xfrm>
            </p:contentPart>
          </mc:Choice>
          <mc:Fallback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76BDC2A1-2D2E-26AB-31D7-6D3B13E71C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40476" y="2413804"/>
                  <a:ext cx="12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FB1DFE6B-61D3-1E00-B1E9-48554E19CDCB}"/>
                    </a:ext>
                  </a:extLst>
                </p14:cNvPr>
                <p14:cNvContentPartPr/>
                <p14:nvPr/>
              </p14:nvContentPartPr>
              <p14:xfrm>
                <a:off x="11018876" y="2469604"/>
                <a:ext cx="101160" cy="14760"/>
              </p14:xfrm>
            </p:contentPart>
          </mc:Choice>
          <mc:Fallback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FB1DFE6B-61D3-1E00-B1E9-48554E19CD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12756" y="2463484"/>
                  <a:ext cx="11340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D0BA2706-63D8-4088-F695-88169373D5EE}"/>
                  </a:ext>
                </a:extLst>
              </p14:cNvPr>
              <p14:cNvContentPartPr/>
              <p14:nvPr/>
            </p14:nvContentPartPr>
            <p14:xfrm>
              <a:off x="11277356" y="2260804"/>
              <a:ext cx="68760" cy="284040"/>
            </p14:xfrm>
          </p:contentPart>
        </mc:Choice>
        <mc:Fallback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D0BA2706-63D8-4088-F695-88169373D5E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271236" y="2254684"/>
                <a:ext cx="8100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o 128">
            <a:extLst>
              <a:ext uri="{FF2B5EF4-FFF2-40B4-BE49-F238E27FC236}">
                <a16:creationId xmlns:a16="http://schemas.microsoft.com/office/drawing/2014/main" id="{0B901A93-A0E2-38D2-4E4D-8B352155B561}"/>
              </a:ext>
            </a:extLst>
          </p:cNvPr>
          <p:cNvGrpSpPr/>
          <p:nvPr/>
        </p:nvGrpSpPr>
        <p:grpSpPr>
          <a:xfrm>
            <a:off x="7368476" y="3130564"/>
            <a:ext cx="552600" cy="282960"/>
            <a:chOff x="7368476" y="3130564"/>
            <a:chExt cx="55260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1E3B5605-3346-4E5C-294C-9E088E2E02D4}"/>
                    </a:ext>
                  </a:extLst>
                </p14:cNvPr>
                <p14:cNvContentPartPr/>
                <p14:nvPr/>
              </p14:nvContentPartPr>
              <p14:xfrm>
                <a:off x="7368476" y="3158644"/>
                <a:ext cx="75960" cy="233280"/>
              </p14:xfrm>
            </p:contentPart>
          </mc:Choice>
          <mc:Fallback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1E3B5605-3346-4E5C-294C-9E088E2E02D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62356" y="3152524"/>
                  <a:ext cx="88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54F6D2B5-9F81-CFCA-524A-1ED307589D47}"/>
                    </a:ext>
                  </a:extLst>
                </p14:cNvPr>
                <p14:cNvContentPartPr/>
                <p14:nvPr/>
              </p14:nvContentPartPr>
              <p14:xfrm>
                <a:off x="7555316" y="3205084"/>
                <a:ext cx="135000" cy="113040"/>
              </p14:xfrm>
            </p:contentPart>
          </mc:Choice>
          <mc:Fallback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54F6D2B5-9F81-CFCA-524A-1ED307589D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49196" y="3198964"/>
                  <a:ext cx="147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473EB46B-20DE-34F9-0F0C-26125A9DB3E4}"/>
                    </a:ext>
                  </a:extLst>
                </p14:cNvPr>
                <p14:cNvContentPartPr/>
                <p14:nvPr/>
              </p14:nvContentPartPr>
              <p14:xfrm>
                <a:off x="7619396" y="3195724"/>
                <a:ext cx="111960" cy="217800"/>
              </p14:xfrm>
            </p:contentPart>
          </mc:Choice>
          <mc:Fallback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473EB46B-20DE-34F9-0F0C-26125A9DB3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13276" y="3189604"/>
                  <a:ext cx="124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0884C5FD-0868-B80C-55F9-F716341F59C8}"/>
                    </a:ext>
                  </a:extLst>
                </p14:cNvPr>
                <p14:cNvContentPartPr/>
                <p14:nvPr/>
              </p14:nvContentPartPr>
              <p14:xfrm>
                <a:off x="7813436" y="3130564"/>
                <a:ext cx="107640" cy="112680"/>
              </p14:xfrm>
            </p:contentPart>
          </mc:Choice>
          <mc:Fallback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0884C5FD-0868-B80C-55F9-F716341F59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07316" y="3124444"/>
                  <a:ext cx="11988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9A18FF00-2363-561B-1DB8-F0301B6EDC7C}"/>
              </a:ext>
            </a:extLst>
          </p:cNvPr>
          <p:cNvGrpSpPr/>
          <p:nvPr/>
        </p:nvGrpSpPr>
        <p:grpSpPr>
          <a:xfrm>
            <a:off x="8007836" y="3113644"/>
            <a:ext cx="389160" cy="524880"/>
            <a:chOff x="8007836" y="3113644"/>
            <a:chExt cx="38916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E4CA8AF0-0AC3-52DF-417B-D708A3397F9B}"/>
                    </a:ext>
                  </a:extLst>
                </p14:cNvPr>
                <p14:cNvContentPartPr/>
                <p14:nvPr/>
              </p14:nvContentPartPr>
              <p14:xfrm>
                <a:off x="8007836" y="3250804"/>
                <a:ext cx="85320" cy="123120"/>
              </p14:xfrm>
            </p:contentPart>
          </mc:Choice>
          <mc:Fallback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E4CA8AF0-0AC3-52DF-417B-D708A3397F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01716" y="3244684"/>
                  <a:ext cx="97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93A5B743-D53C-B4B9-2080-F020C3C4A0E9}"/>
                    </a:ext>
                  </a:extLst>
                </p14:cNvPr>
                <p14:cNvContentPartPr/>
                <p14:nvPr/>
              </p14:nvContentPartPr>
              <p14:xfrm>
                <a:off x="8118356" y="3250804"/>
                <a:ext cx="28080" cy="387720"/>
              </p14:xfrm>
            </p:contentPart>
          </mc:Choice>
          <mc:Fallback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93A5B743-D53C-B4B9-2080-F020C3C4A0E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12236" y="3244684"/>
                  <a:ext cx="403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1C2042D0-EE59-9445-69A2-E6163415EBA4}"/>
                    </a:ext>
                  </a:extLst>
                </p14:cNvPr>
                <p14:cNvContentPartPr/>
                <p14:nvPr/>
              </p14:nvContentPartPr>
              <p14:xfrm>
                <a:off x="8256956" y="3113644"/>
                <a:ext cx="140040" cy="186120"/>
              </p14:xfrm>
            </p:contentPart>
          </mc:Choice>
          <mc:Fallback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1C2042D0-EE59-9445-69A2-E6163415EB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50836" y="3107524"/>
                  <a:ext cx="15228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C3D1B59D-50E9-69D4-BD53-9DA7AB9D58B8}"/>
                  </a:ext>
                </a:extLst>
              </p14:cNvPr>
              <p14:cNvContentPartPr/>
              <p14:nvPr/>
            </p14:nvContentPartPr>
            <p14:xfrm>
              <a:off x="8663396" y="3328564"/>
              <a:ext cx="213840" cy="5760"/>
            </p14:xfrm>
          </p:contentPart>
        </mc:Choice>
        <mc:Fallback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C3D1B59D-50E9-69D4-BD53-9DA7AB9D58B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57276" y="3322444"/>
                <a:ext cx="2260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o 143">
            <a:extLst>
              <a:ext uri="{FF2B5EF4-FFF2-40B4-BE49-F238E27FC236}">
                <a16:creationId xmlns:a16="http://schemas.microsoft.com/office/drawing/2014/main" id="{14E35615-FA8F-BDEB-EF82-6A0A837E2196}"/>
              </a:ext>
            </a:extLst>
          </p:cNvPr>
          <p:cNvGrpSpPr/>
          <p:nvPr/>
        </p:nvGrpSpPr>
        <p:grpSpPr>
          <a:xfrm>
            <a:off x="9093236" y="3000964"/>
            <a:ext cx="914040" cy="645120"/>
            <a:chOff x="9093236" y="3000964"/>
            <a:chExt cx="914040" cy="6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84A80EEC-6458-9999-BD97-46A135E8606C}"/>
                    </a:ext>
                  </a:extLst>
                </p14:cNvPr>
                <p14:cNvContentPartPr/>
                <p14:nvPr/>
              </p14:nvContentPartPr>
              <p14:xfrm>
                <a:off x="9093236" y="3159364"/>
                <a:ext cx="164160" cy="212040"/>
              </p14:xfrm>
            </p:contentPart>
          </mc:Choice>
          <mc:Fallback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84A80EEC-6458-9999-BD97-46A135E860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87116" y="3153244"/>
                  <a:ext cx="176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91E82572-51C6-D230-F3B6-627C4B613098}"/>
                    </a:ext>
                  </a:extLst>
                </p14:cNvPr>
                <p14:cNvContentPartPr/>
                <p14:nvPr/>
              </p14:nvContentPartPr>
              <p14:xfrm>
                <a:off x="9356036" y="3232444"/>
                <a:ext cx="72360" cy="100800"/>
              </p14:xfrm>
            </p:contentPart>
          </mc:Choice>
          <mc:Fallback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91E82572-51C6-D230-F3B6-627C4B6130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49916" y="3226324"/>
                  <a:ext cx="84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04599B2C-55E6-7839-9521-323A3DB458EA}"/>
                    </a:ext>
                  </a:extLst>
                </p14:cNvPr>
                <p14:cNvContentPartPr/>
                <p14:nvPr/>
              </p14:nvContentPartPr>
              <p14:xfrm>
                <a:off x="9378716" y="3223084"/>
                <a:ext cx="125280" cy="140760"/>
              </p14:xfrm>
            </p:contentPart>
          </mc:Choice>
          <mc:Fallback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04599B2C-55E6-7839-9521-323A3DB458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72596" y="3216964"/>
                  <a:ext cx="137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CCA43118-4FAD-8EA5-0C33-40133D7BB951}"/>
                    </a:ext>
                  </a:extLst>
                </p14:cNvPr>
                <p14:cNvContentPartPr/>
                <p14:nvPr/>
              </p14:nvContentPartPr>
              <p14:xfrm>
                <a:off x="9393476" y="3297244"/>
                <a:ext cx="127800" cy="91080"/>
              </p14:xfrm>
            </p:contentPart>
          </mc:Choice>
          <mc:Fallback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CCA43118-4FAD-8EA5-0C33-40133D7BB9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87356" y="3291124"/>
                  <a:ext cx="140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AA9F32E1-33FB-D4A3-24DF-899154185CBE}"/>
                    </a:ext>
                  </a:extLst>
                </p14:cNvPr>
                <p14:cNvContentPartPr/>
                <p14:nvPr/>
              </p14:nvContentPartPr>
              <p14:xfrm>
                <a:off x="9531716" y="3053884"/>
                <a:ext cx="83160" cy="15732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AA9F32E1-33FB-D4A3-24DF-899154185C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25596" y="3047764"/>
                  <a:ext cx="95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58952938-1FE2-C27A-E95C-E6654722993B}"/>
                    </a:ext>
                  </a:extLst>
                </p14:cNvPr>
                <p14:cNvContentPartPr/>
                <p14:nvPr/>
              </p14:nvContentPartPr>
              <p14:xfrm>
                <a:off x="9698036" y="3223084"/>
                <a:ext cx="120600" cy="20052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58952938-1FE2-C27A-E95C-E665472299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91916" y="3216964"/>
                  <a:ext cx="132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46861118-EE06-385D-03FC-422BDE2828B5}"/>
                    </a:ext>
                  </a:extLst>
                </p14:cNvPr>
                <p14:cNvContentPartPr/>
                <p14:nvPr/>
              </p14:nvContentPartPr>
              <p14:xfrm>
                <a:off x="9782996" y="3223084"/>
                <a:ext cx="63000" cy="423000"/>
              </p14:xfrm>
            </p:contentPart>
          </mc:Choice>
          <mc:Fallback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46861118-EE06-385D-03FC-422BDE2828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76876" y="3216964"/>
                  <a:ext cx="752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D13D600C-3D90-9707-091C-F763175C5DB0}"/>
                    </a:ext>
                  </a:extLst>
                </p14:cNvPr>
                <p14:cNvContentPartPr/>
                <p14:nvPr/>
              </p14:nvContentPartPr>
              <p14:xfrm>
                <a:off x="9873356" y="3000964"/>
                <a:ext cx="133920" cy="170280"/>
              </p14:xfrm>
            </p:contentPart>
          </mc:Choice>
          <mc:Fallback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D13D600C-3D90-9707-091C-F763175C5D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67236" y="2994844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45" name="Entrada de lápiz 144">
                <a:extLst>
                  <a:ext uri="{FF2B5EF4-FFF2-40B4-BE49-F238E27FC236}">
                    <a16:creationId xmlns:a16="http://schemas.microsoft.com/office/drawing/2014/main" id="{1A541225-FECF-BE94-36C3-51E0875AEA5A}"/>
                  </a:ext>
                </a:extLst>
              </p14:cNvPr>
              <p14:cNvContentPartPr/>
              <p14:nvPr/>
            </p14:nvContentPartPr>
            <p14:xfrm>
              <a:off x="10169996" y="3001684"/>
              <a:ext cx="92880" cy="609120"/>
            </p14:xfrm>
          </p:contentPart>
        </mc:Choice>
        <mc:Fallback>
          <p:pic>
            <p:nvPicPr>
              <p:cNvPr id="145" name="Entrada de lápiz 144">
                <a:extLst>
                  <a:ext uri="{FF2B5EF4-FFF2-40B4-BE49-F238E27FC236}">
                    <a16:creationId xmlns:a16="http://schemas.microsoft.com/office/drawing/2014/main" id="{1A541225-FECF-BE94-36C3-51E0875AEA5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163876" y="2995564"/>
                <a:ext cx="10512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8EC6A774-C1EE-A1F4-2F6F-94E86BD2A8A1}"/>
                  </a:ext>
                </a:extLst>
              </p14:cNvPr>
              <p14:cNvContentPartPr/>
              <p14:nvPr/>
            </p14:nvContentPartPr>
            <p14:xfrm>
              <a:off x="7175516" y="3011044"/>
              <a:ext cx="28800" cy="560160"/>
            </p14:xfrm>
          </p:contentPart>
        </mc:Choice>
        <mc:Fallback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8EC6A774-C1EE-A1F4-2F6F-94E86BD2A8A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169396" y="3004924"/>
                <a:ext cx="4104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7" name="Entrada de lápiz 146">
                <a:extLst>
                  <a:ext uri="{FF2B5EF4-FFF2-40B4-BE49-F238E27FC236}">
                    <a16:creationId xmlns:a16="http://schemas.microsoft.com/office/drawing/2014/main" id="{2EA8174F-9556-A7C0-BC44-1B441D9190A4}"/>
                  </a:ext>
                </a:extLst>
              </p14:cNvPr>
              <p14:cNvContentPartPr/>
              <p14:nvPr/>
            </p14:nvContentPartPr>
            <p14:xfrm>
              <a:off x="10335236" y="2773444"/>
              <a:ext cx="117720" cy="218520"/>
            </p14:xfrm>
          </p:contentPart>
        </mc:Choice>
        <mc:Fallback>
          <p:pic>
            <p:nvPicPr>
              <p:cNvPr id="147" name="Entrada de lápiz 146">
                <a:extLst>
                  <a:ext uri="{FF2B5EF4-FFF2-40B4-BE49-F238E27FC236}">
                    <a16:creationId xmlns:a16="http://schemas.microsoft.com/office/drawing/2014/main" id="{2EA8174F-9556-A7C0-BC44-1B441D9190A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329116" y="2767324"/>
                <a:ext cx="12996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o 156">
            <a:extLst>
              <a:ext uri="{FF2B5EF4-FFF2-40B4-BE49-F238E27FC236}">
                <a16:creationId xmlns:a16="http://schemas.microsoft.com/office/drawing/2014/main" id="{1C383B2A-D081-8362-1AEB-03C10332F4F2}"/>
              </a:ext>
            </a:extLst>
          </p:cNvPr>
          <p:cNvGrpSpPr/>
          <p:nvPr/>
        </p:nvGrpSpPr>
        <p:grpSpPr>
          <a:xfrm>
            <a:off x="7268396" y="3935164"/>
            <a:ext cx="820080" cy="390240"/>
            <a:chOff x="7268396" y="3935164"/>
            <a:chExt cx="82008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32644171-90C3-E1DE-36F7-9D144CBA9C9F}"/>
                    </a:ext>
                  </a:extLst>
                </p14:cNvPr>
                <p14:cNvContentPartPr/>
                <p14:nvPr/>
              </p14:nvContentPartPr>
              <p14:xfrm>
                <a:off x="7275956" y="4054684"/>
                <a:ext cx="121680" cy="360"/>
              </p14:xfrm>
            </p:contentPart>
          </mc:Choice>
          <mc:Fallback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32644171-90C3-E1DE-36F7-9D144CBA9C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69836" y="4048564"/>
                  <a:ext cx="133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D990F8CD-60B0-0A0E-2B3B-F3C751F638BB}"/>
                    </a:ext>
                  </a:extLst>
                </p14:cNvPr>
                <p14:cNvContentPartPr/>
                <p14:nvPr/>
              </p14:nvContentPartPr>
              <p14:xfrm>
                <a:off x="7268396" y="4091764"/>
                <a:ext cx="122760" cy="233640"/>
              </p14:xfrm>
            </p:contentPart>
          </mc:Choice>
          <mc:Fallback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D990F8CD-60B0-0A0E-2B3B-F3C751F638B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62276" y="4085644"/>
                  <a:ext cx="135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076A3E30-C64A-C98D-4877-9A781DD0697D}"/>
                    </a:ext>
                  </a:extLst>
                </p14:cNvPr>
                <p14:cNvContentPartPr/>
                <p14:nvPr/>
              </p14:nvContentPartPr>
              <p14:xfrm>
                <a:off x="7451996" y="4119124"/>
                <a:ext cx="248400" cy="15768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076A3E30-C64A-C98D-4877-9A781DD069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45876" y="4113004"/>
                  <a:ext cx="260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19C85FD1-34F2-22BB-0489-06B94508A04F}"/>
                    </a:ext>
                  </a:extLst>
                </p14:cNvPr>
                <p14:cNvContentPartPr/>
                <p14:nvPr/>
              </p14:nvContentPartPr>
              <p14:xfrm>
                <a:off x="7711916" y="3935164"/>
                <a:ext cx="102960" cy="17568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19C85FD1-34F2-22BB-0489-06B94508A04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05796" y="3929044"/>
                  <a:ext cx="115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0ED28953-786A-EEF2-5018-9D255E866C46}"/>
                    </a:ext>
                  </a:extLst>
                </p14:cNvPr>
                <p14:cNvContentPartPr/>
                <p14:nvPr/>
              </p14:nvContentPartPr>
              <p14:xfrm>
                <a:off x="7952396" y="4198684"/>
                <a:ext cx="136080" cy="396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0ED28953-786A-EEF2-5018-9D255E866C4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46276" y="4192564"/>
                  <a:ext cx="1483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BDB4F654-D5C8-5FE3-F827-573AD61A20EB}"/>
              </a:ext>
            </a:extLst>
          </p:cNvPr>
          <p:cNvGrpSpPr/>
          <p:nvPr/>
        </p:nvGrpSpPr>
        <p:grpSpPr>
          <a:xfrm>
            <a:off x="8278916" y="3907084"/>
            <a:ext cx="764640" cy="600480"/>
            <a:chOff x="8278916" y="3907084"/>
            <a:chExt cx="764640" cy="6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65204AF0-8E3F-8E62-A8D7-69FD7712DD06}"/>
                    </a:ext>
                  </a:extLst>
                </p14:cNvPr>
                <p14:cNvContentPartPr/>
                <p14:nvPr/>
              </p14:nvContentPartPr>
              <p14:xfrm>
                <a:off x="8278916" y="3999244"/>
                <a:ext cx="110880" cy="185040"/>
              </p14:xfrm>
            </p:contentPart>
          </mc:Choice>
          <mc:Fallback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65204AF0-8E3F-8E62-A8D7-69FD7712DD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72796" y="3993124"/>
                  <a:ext cx="123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2F54CA23-D4BE-F9C9-0517-C91A6B304C4C}"/>
                    </a:ext>
                  </a:extLst>
                </p14:cNvPr>
                <p14:cNvContentPartPr/>
                <p14:nvPr/>
              </p14:nvContentPartPr>
              <p14:xfrm>
                <a:off x="8378636" y="4008604"/>
                <a:ext cx="18000" cy="304200"/>
              </p14:xfrm>
            </p:contentPart>
          </mc:Choice>
          <mc:Fallback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2F54CA23-D4BE-F9C9-0517-C91A6B304C4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72516" y="4002484"/>
                  <a:ext cx="30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4964CF0D-C172-003D-86B0-C4D395C61501}"/>
                    </a:ext>
                  </a:extLst>
                </p14:cNvPr>
                <p14:cNvContentPartPr/>
                <p14:nvPr/>
              </p14:nvContentPartPr>
              <p14:xfrm>
                <a:off x="8542796" y="3953164"/>
                <a:ext cx="149760" cy="31392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4964CF0D-C172-003D-86B0-C4D395C6150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36676" y="3947044"/>
                  <a:ext cx="162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7360F947-9859-D570-66AA-B2512B883385}"/>
                    </a:ext>
                  </a:extLst>
                </p14:cNvPr>
                <p14:cNvContentPartPr/>
                <p14:nvPr/>
              </p14:nvContentPartPr>
              <p14:xfrm>
                <a:off x="8774276" y="3925084"/>
                <a:ext cx="38520" cy="13068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7360F947-9859-D570-66AA-B2512B8833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68156" y="3918964"/>
                  <a:ext cx="50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C2538940-BA87-4116-D08D-B0975780F4B8}"/>
                    </a:ext>
                  </a:extLst>
                </p14:cNvPr>
                <p14:cNvContentPartPr/>
                <p14:nvPr/>
              </p14:nvContentPartPr>
              <p14:xfrm>
                <a:off x="8785436" y="4064044"/>
                <a:ext cx="65520" cy="108720"/>
              </p14:xfrm>
            </p:contentPart>
          </mc:Choice>
          <mc:Fallback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C2538940-BA87-4116-D08D-B0975780F4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79316" y="4057924"/>
                  <a:ext cx="77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5DA4C63D-4CB9-DAA6-500D-11628DEA9475}"/>
                    </a:ext>
                  </a:extLst>
                </p14:cNvPr>
                <p14:cNvContentPartPr/>
                <p14:nvPr/>
              </p14:nvContentPartPr>
              <p14:xfrm>
                <a:off x="8911076" y="3907084"/>
                <a:ext cx="132480" cy="600480"/>
              </p14:xfrm>
            </p:contentPart>
          </mc:Choice>
          <mc:Fallback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5DA4C63D-4CB9-DAA6-500D-11628DEA94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04956" y="3900964"/>
                  <a:ext cx="144720" cy="61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4" name="Entrada de lápiz 163">
                <a:extLst>
                  <a:ext uri="{FF2B5EF4-FFF2-40B4-BE49-F238E27FC236}">
                    <a16:creationId xmlns:a16="http://schemas.microsoft.com/office/drawing/2014/main" id="{29A378C3-E206-1292-44FD-5B06FC759B6C}"/>
                  </a:ext>
                </a:extLst>
              </p14:cNvPr>
              <p14:cNvContentPartPr/>
              <p14:nvPr/>
            </p14:nvContentPartPr>
            <p14:xfrm>
              <a:off x="6944396" y="3823564"/>
              <a:ext cx="140040" cy="627120"/>
            </p14:xfrm>
          </p:contentPart>
        </mc:Choice>
        <mc:Fallback>
          <p:pic>
            <p:nvPicPr>
              <p:cNvPr id="164" name="Entrada de lápiz 163">
                <a:extLst>
                  <a:ext uri="{FF2B5EF4-FFF2-40B4-BE49-F238E27FC236}">
                    <a16:creationId xmlns:a16="http://schemas.microsoft.com/office/drawing/2014/main" id="{29A378C3-E206-1292-44FD-5B06FC759B6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938276" y="3817444"/>
                <a:ext cx="15228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5" name="Entrada de lápiz 164">
                <a:extLst>
                  <a:ext uri="{FF2B5EF4-FFF2-40B4-BE49-F238E27FC236}">
                    <a16:creationId xmlns:a16="http://schemas.microsoft.com/office/drawing/2014/main" id="{7B4CC781-6FBE-9828-CD6A-AE8CED26C886}"/>
                  </a:ext>
                </a:extLst>
              </p14:cNvPr>
              <p14:cNvContentPartPr/>
              <p14:nvPr/>
            </p14:nvContentPartPr>
            <p14:xfrm>
              <a:off x="9143276" y="3716644"/>
              <a:ext cx="170280" cy="211680"/>
            </p14:xfrm>
          </p:contentPart>
        </mc:Choice>
        <mc:Fallback>
          <p:pic>
            <p:nvPicPr>
              <p:cNvPr id="165" name="Entrada de lápiz 164">
                <a:extLst>
                  <a:ext uri="{FF2B5EF4-FFF2-40B4-BE49-F238E27FC236}">
                    <a16:creationId xmlns:a16="http://schemas.microsoft.com/office/drawing/2014/main" id="{7B4CC781-6FBE-9828-CD6A-AE8CED26C88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137156" y="3710524"/>
                <a:ext cx="1825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6" name="Entrada de lápiz 165">
                <a:extLst>
                  <a:ext uri="{FF2B5EF4-FFF2-40B4-BE49-F238E27FC236}">
                    <a16:creationId xmlns:a16="http://schemas.microsoft.com/office/drawing/2014/main" id="{AFE12413-C696-9DA3-C002-D41BBC687BEE}"/>
                  </a:ext>
                </a:extLst>
              </p14:cNvPr>
              <p14:cNvContentPartPr/>
              <p14:nvPr/>
            </p14:nvContentPartPr>
            <p14:xfrm>
              <a:off x="7259396" y="4789084"/>
              <a:ext cx="83160" cy="281880"/>
            </p14:xfrm>
          </p:contentPart>
        </mc:Choice>
        <mc:Fallback>
          <p:pic>
            <p:nvPicPr>
              <p:cNvPr id="166" name="Entrada de lápiz 165">
                <a:extLst>
                  <a:ext uri="{FF2B5EF4-FFF2-40B4-BE49-F238E27FC236}">
                    <a16:creationId xmlns:a16="http://schemas.microsoft.com/office/drawing/2014/main" id="{AFE12413-C696-9DA3-C002-D41BBC687BE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253276" y="4782964"/>
                <a:ext cx="9540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o 170">
            <a:extLst>
              <a:ext uri="{FF2B5EF4-FFF2-40B4-BE49-F238E27FC236}">
                <a16:creationId xmlns:a16="http://schemas.microsoft.com/office/drawing/2014/main" id="{776ECA85-889C-B425-98B6-69E8335DE3A1}"/>
              </a:ext>
            </a:extLst>
          </p:cNvPr>
          <p:cNvGrpSpPr/>
          <p:nvPr/>
        </p:nvGrpSpPr>
        <p:grpSpPr>
          <a:xfrm>
            <a:off x="7167236" y="5199844"/>
            <a:ext cx="368280" cy="392760"/>
            <a:chOff x="7167236" y="5199844"/>
            <a:chExt cx="36828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96AECBC3-D548-6811-09A2-AE4EFE787DE8}"/>
                    </a:ext>
                  </a:extLst>
                </p14:cNvPr>
                <p14:cNvContentPartPr/>
                <p14:nvPr/>
              </p14:nvContentPartPr>
              <p14:xfrm>
                <a:off x="7167236" y="5199844"/>
                <a:ext cx="368280" cy="32040"/>
              </p14:xfrm>
            </p:contentPart>
          </mc:Choice>
          <mc:Fallback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96AECBC3-D548-6811-09A2-AE4EFE787D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61116" y="5193724"/>
                  <a:ext cx="380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4385CD4C-10F6-F883-F846-223B316691F8}"/>
                    </a:ext>
                  </a:extLst>
                </p14:cNvPr>
                <p14:cNvContentPartPr/>
                <p14:nvPr/>
              </p14:nvContentPartPr>
              <p14:xfrm>
                <a:off x="7304036" y="5356804"/>
                <a:ext cx="1800" cy="360"/>
              </p14:xfrm>
            </p:contentPart>
          </mc:Choice>
          <mc:Fallback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4385CD4C-10F6-F883-F846-223B316691F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97916" y="5350684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582EBB06-A23C-A18C-8E6C-E18160DBD2F1}"/>
                    </a:ext>
                  </a:extLst>
                </p14:cNvPr>
                <p14:cNvContentPartPr/>
                <p14:nvPr/>
              </p14:nvContentPartPr>
              <p14:xfrm>
                <a:off x="7271996" y="5320084"/>
                <a:ext cx="172080" cy="272520"/>
              </p14:xfrm>
            </p:contentPart>
          </mc:Choice>
          <mc:Fallback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582EBB06-A23C-A18C-8E6C-E18160DBD2F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65876" y="5313964"/>
                  <a:ext cx="184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B0D86140-C7F6-4D33-1585-41B306687AC3}"/>
                    </a:ext>
                  </a:extLst>
                </p14:cNvPr>
                <p14:cNvContentPartPr/>
                <p14:nvPr/>
              </p14:nvContentPartPr>
              <p14:xfrm>
                <a:off x="7305476" y="5377684"/>
                <a:ext cx="26640" cy="44640"/>
              </p14:xfrm>
            </p:contentPart>
          </mc:Choice>
          <mc:Fallback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B0D86140-C7F6-4D33-1585-41B306687A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99356" y="5371564"/>
                  <a:ext cx="388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o 173">
            <a:extLst>
              <a:ext uri="{FF2B5EF4-FFF2-40B4-BE49-F238E27FC236}">
                <a16:creationId xmlns:a16="http://schemas.microsoft.com/office/drawing/2014/main" id="{13261876-03D3-106D-F4CD-A6ED533B7329}"/>
              </a:ext>
            </a:extLst>
          </p:cNvPr>
          <p:cNvGrpSpPr/>
          <p:nvPr/>
        </p:nvGrpSpPr>
        <p:grpSpPr>
          <a:xfrm>
            <a:off x="7711916" y="5024524"/>
            <a:ext cx="194400" cy="375120"/>
            <a:chOff x="7711916" y="5024524"/>
            <a:chExt cx="19440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D4865535-BB64-31A2-A251-309B45F9DD76}"/>
                    </a:ext>
                  </a:extLst>
                </p14:cNvPr>
                <p14:cNvContentPartPr/>
                <p14:nvPr/>
              </p14:nvContentPartPr>
              <p14:xfrm>
                <a:off x="7711916" y="5024524"/>
                <a:ext cx="119520" cy="165600"/>
              </p14:xfrm>
            </p:contentPart>
          </mc:Choice>
          <mc:Fallback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D4865535-BB64-31A2-A251-309B45F9DD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05796" y="5018404"/>
                  <a:ext cx="131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67A74008-F963-53C6-2C47-A79D3C9D5833}"/>
                    </a:ext>
                  </a:extLst>
                </p14:cNvPr>
                <p14:cNvContentPartPr/>
                <p14:nvPr/>
              </p14:nvContentPartPr>
              <p14:xfrm>
                <a:off x="7856276" y="5024524"/>
                <a:ext cx="50040" cy="375120"/>
              </p14:xfrm>
            </p:contentPart>
          </mc:Choice>
          <mc:Fallback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67A74008-F963-53C6-2C47-A79D3C9D583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50156" y="5018404"/>
                  <a:ext cx="6228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o 176">
            <a:extLst>
              <a:ext uri="{FF2B5EF4-FFF2-40B4-BE49-F238E27FC236}">
                <a16:creationId xmlns:a16="http://schemas.microsoft.com/office/drawing/2014/main" id="{DF92C215-29A8-623E-772D-2C5A34234DCD}"/>
              </a:ext>
            </a:extLst>
          </p:cNvPr>
          <p:cNvGrpSpPr/>
          <p:nvPr/>
        </p:nvGrpSpPr>
        <p:grpSpPr>
          <a:xfrm>
            <a:off x="8155436" y="5033884"/>
            <a:ext cx="92160" cy="190440"/>
            <a:chOff x="8155436" y="5033884"/>
            <a:chExt cx="9216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378728B9-2E2C-CBC8-6795-37F0D4F70824}"/>
                    </a:ext>
                  </a:extLst>
                </p14:cNvPr>
                <p14:cNvContentPartPr/>
                <p14:nvPr/>
              </p14:nvContentPartPr>
              <p14:xfrm>
                <a:off x="8220236" y="5033884"/>
                <a:ext cx="9720" cy="190440"/>
              </p14:xfrm>
            </p:contentPart>
          </mc:Choice>
          <mc:Fallback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378728B9-2E2C-CBC8-6795-37F0D4F708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14116" y="5027764"/>
                  <a:ext cx="21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0A5DB973-BEF1-52E9-4911-0FB90C857BA8}"/>
                    </a:ext>
                  </a:extLst>
                </p14:cNvPr>
                <p14:cNvContentPartPr/>
                <p14:nvPr/>
              </p14:nvContentPartPr>
              <p14:xfrm>
                <a:off x="8155436" y="5163124"/>
                <a:ext cx="92160" cy="9720"/>
              </p14:xfrm>
            </p:contentPart>
          </mc:Choice>
          <mc:Fallback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0A5DB973-BEF1-52E9-4911-0FB90C857BA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49316" y="5157004"/>
                  <a:ext cx="10440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78" name="Entrada de lápiz 177">
                <a:extLst>
                  <a:ext uri="{FF2B5EF4-FFF2-40B4-BE49-F238E27FC236}">
                    <a16:creationId xmlns:a16="http://schemas.microsoft.com/office/drawing/2014/main" id="{75C7A6E8-F0F7-6243-6DC2-F1E369ED770C}"/>
                  </a:ext>
                </a:extLst>
              </p14:cNvPr>
              <p14:cNvContentPartPr/>
              <p14:nvPr/>
            </p14:nvContentPartPr>
            <p14:xfrm>
              <a:off x="8571236" y="4974844"/>
              <a:ext cx="74880" cy="178920"/>
            </p14:xfrm>
          </p:contentPart>
        </mc:Choice>
        <mc:Fallback>
          <p:pic>
            <p:nvPicPr>
              <p:cNvPr id="178" name="Entrada de lápiz 177">
                <a:extLst>
                  <a:ext uri="{FF2B5EF4-FFF2-40B4-BE49-F238E27FC236}">
                    <a16:creationId xmlns:a16="http://schemas.microsoft.com/office/drawing/2014/main" id="{75C7A6E8-F0F7-6243-6DC2-F1E369ED770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565116" y="4968724"/>
                <a:ext cx="871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79" name="Entrada de lápiz 178">
                <a:extLst>
                  <a:ext uri="{FF2B5EF4-FFF2-40B4-BE49-F238E27FC236}">
                    <a16:creationId xmlns:a16="http://schemas.microsoft.com/office/drawing/2014/main" id="{D446BDA1-C939-9C19-5A5B-980C1505D90A}"/>
                  </a:ext>
                </a:extLst>
              </p14:cNvPr>
              <p14:cNvContentPartPr/>
              <p14:nvPr/>
            </p14:nvContentPartPr>
            <p14:xfrm>
              <a:off x="8810996" y="4784044"/>
              <a:ext cx="75240" cy="810000"/>
            </p14:xfrm>
          </p:contentPart>
        </mc:Choice>
        <mc:Fallback>
          <p:pic>
            <p:nvPicPr>
              <p:cNvPr id="179" name="Entrada de lápiz 178">
                <a:extLst>
                  <a:ext uri="{FF2B5EF4-FFF2-40B4-BE49-F238E27FC236}">
                    <a16:creationId xmlns:a16="http://schemas.microsoft.com/office/drawing/2014/main" id="{D446BDA1-C939-9C19-5A5B-980C1505D90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804876" y="4777924"/>
                <a:ext cx="8748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80" name="Entrada de lápiz 179">
                <a:extLst>
                  <a:ext uri="{FF2B5EF4-FFF2-40B4-BE49-F238E27FC236}">
                    <a16:creationId xmlns:a16="http://schemas.microsoft.com/office/drawing/2014/main" id="{5065C9A3-E92E-9F82-E5AA-4A83DE7A9C40}"/>
                  </a:ext>
                </a:extLst>
              </p14:cNvPr>
              <p14:cNvContentPartPr/>
              <p14:nvPr/>
            </p14:nvContentPartPr>
            <p14:xfrm>
              <a:off x="6899036" y="4747324"/>
              <a:ext cx="139320" cy="933120"/>
            </p14:xfrm>
          </p:contentPart>
        </mc:Choice>
        <mc:Fallback>
          <p:pic>
            <p:nvPicPr>
              <p:cNvPr id="180" name="Entrada de lápiz 179">
                <a:extLst>
                  <a:ext uri="{FF2B5EF4-FFF2-40B4-BE49-F238E27FC236}">
                    <a16:creationId xmlns:a16="http://schemas.microsoft.com/office/drawing/2014/main" id="{5065C9A3-E92E-9F82-E5AA-4A83DE7A9C4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892916" y="4741204"/>
                <a:ext cx="15156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81" name="Entrada de lápiz 180">
                <a:extLst>
                  <a:ext uri="{FF2B5EF4-FFF2-40B4-BE49-F238E27FC236}">
                    <a16:creationId xmlns:a16="http://schemas.microsoft.com/office/drawing/2014/main" id="{A29948FB-8C02-9178-C375-B052D29DCDA7}"/>
                  </a:ext>
                </a:extLst>
              </p14:cNvPr>
              <p14:cNvContentPartPr/>
              <p14:nvPr/>
            </p14:nvContentPartPr>
            <p14:xfrm>
              <a:off x="8958956" y="4588924"/>
              <a:ext cx="148680" cy="196560"/>
            </p14:xfrm>
          </p:contentPart>
        </mc:Choice>
        <mc:Fallback>
          <p:pic>
            <p:nvPicPr>
              <p:cNvPr id="181" name="Entrada de lápiz 180">
                <a:extLst>
                  <a:ext uri="{FF2B5EF4-FFF2-40B4-BE49-F238E27FC236}">
                    <a16:creationId xmlns:a16="http://schemas.microsoft.com/office/drawing/2014/main" id="{A29948FB-8C02-9178-C375-B052D29DCDA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952836" y="4582804"/>
                <a:ext cx="16092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o 185">
            <a:extLst>
              <a:ext uri="{FF2B5EF4-FFF2-40B4-BE49-F238E27FC236}">
                <a16:creationId xmlns:a16="http://schemas.microsoft.com/office/drawing/2014/main" id="{5CB19FBA-DDFF-00A8-14B3-8946AE4807AA}"/>
              </a:ext>
            </a:extLst>
          </p:cNvPr>
          <p:cNvGrpSpPr/>
          <p:nvPr/>
        </p:nvGrpSpPr>
        <p:grpSpPr>
          <a:xfrm>
            <a:off x="7167236" y="5975644"/>
            <a:ext cx="492480" cy="582840"/>
            <a:chOff x="7167236" y="5975644"/>
            <a:chExt cx="49248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59F40195-E650-10B1-E8F5-A9F80F2639D0}"/>
                    </a:ext>
                  </a:extLst>
                </p14:cNvPr>
                <p14:cNvContentPartPr/>
                <p14:nvPr/>
              </p14:nvContentPartPr>
              <p14:xfrm>
                <a:off x="7287116" y="5975644"/>
                <a:ext cx="250560" cy="196200"/>
              </p14:xfrm>
            </p:contentPart>
          </mc:Choice>
          <mc:Fallback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59F40195-E650-10B1-E8F5-A9F80F2639D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80996" y="5969524"/>
                  <a:ext cx="262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02ECA112-8700-AAB4-699C-F02CB143AACF}"/>
                    </a:ext>
                  </a:extLst>
                </p14:cNvPr>
                <p14:cNvContentPartPr/>
                <p14:nvPr/>
              </p14:nvContentPartPr>
              <p14:xfrm>
                <a:off x="7167236" y="6234484"/>
                <a:ext cx="492480" cy="20160"/>
              </p14:xfrm>
            </p:contentPart>
          </mc:Choice>
          <mc:Fallback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02ECA112-8700-AAB4-699C-F02CB143AAC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61116" y="6228364"/>
                  <a:ext cx="504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1257BD91-71CE-C0A2-F5AD-A3C1EC2FD8FD}"/>
                    </a:ext>
                  </a:extLst>
                </p14:cNvPr>
                <p14:cNvContentPartPr/>
                <p14:nvPr/>
              </p14:nvContentPartPr>
              <p14:xfrm>
                <a:off x="7379276" y="6363724"/>
                <a:ext cx="62280" cy="360"/>
              </p14:xfrm>
            </p:contentPart>
          </mc:Choice>
          <mc:Fallback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1257BD91-71CE-C0A2-F5AD-A3C1EC2FD8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73156" y="6357604"/>
                  <a:ext cx="74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500B6FE5-B31A-7578-7268-0FE6F05458AB}"/>
                    </a:ext>
                  </a:extLst>
                </p14:cNvPr>
                <p14:cNvContentPartPr/>
                <p14:nvPr/>
              </p14:nvContentPartPr>
              <p14:xfrm>
                <a:off x="7350836" y="6372724"/>
                <a:ext cx="141840" cy="185760"/>
              </p14:xfrm>
            </p:contentPart>
          </mc:Choice>
          <mc:Fallback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500B6FE5-B31A-7578-7268-0FE6F05458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44716" y="6366604"/>
                  <a:ext cx="1540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5CBF6C71-8716-24B5-E9F9-746EB69B5ACA}"/>
              </a:ext>
            </a:extLst>
          </p:cNvPr>
          <p:cNvGrpSpPr/>
          <p:nvPr/>
        </p:nvGrpSpPr>
        <p:grpSpPr>
          <a:xfrm>
            <a:off x="7758716" y="5877724"/>
            <a:ext cx="344160" cy="325080"/>
            <a:chOff x="7758716" y="5877724"/>
            <a:chExt cx="3441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8D184D7F-2408-4FF4-3A16-9BF8D698C9E2}"/>
                    </a:ext>
                  </a:extLst>
                </p14:cNvPr>
                <p14:cNvContentPartPr/>
                <p14:nvPr/>
              </p14:nvContentPartPr>
              <p14:xfrm>
                <a:off x="7758716" y="6049804"/>
                <a:ext cx="189000" cy="153000"/>
              </p14:xfrm>
            </p:contentPart>
          </mc:Choice>
          <mc:Fallback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8D184D7F-2408-4FF4-3A16-9BF8D698C9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52596" y="6043684"/>
                  <a:ext cx="201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5C241DBF-5077-46C9-9CFE-0E75AB3BC743}"/>
                    </a:ext>
                  </a:extLst>
                </p14:cNvPr>
                <p14:cNvContentPartPr/>
                <p14:nvPr/>
              </p14:nvContentPartPr>
              <p14:xfrm>
                <a:off x="7822076" y="6049804"/>
                <a:ext cx="93600" cy="129600"/>
              </p14:xfrm>
            </p:contentPart>
          </mc:Choice>
          <mc:Fallback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5C241DBF-5077-46C9-9CFE-0E75AB3BC74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15956" y="6043684"/>
                  <a:ext cx="105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08451B23-B76D-61F5-F259-103CEAB9B87B}"/>
                    </a:ext>
                  </a:extLst>
                </p14:cNvPr>
                <p14:cNvContentPartPr/>
                <p14:nvPr/>
              </p14:nvContentPartPr>
              <p14:xfrm>
                <a:off x="7989476" y="5877724"/>
                <a:ext cx="113400" cy="5760"/>
              </p14:xfrm>
            </p:contentPart>
          </mc:Choice>
          <mc:Fallback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08451B23-B76D-61F5-F259-103CEAB9B8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83356" y="5871604"/>
                  <a:ext cx="12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EC0A7E27-6B65-EFE2-DE38-47E80F279F93}"/>
                    </a:ext>
                  </a:extLst>
                </p14:cNvPr>
                <p14:cNvContentPartPr/>
                <p14:nvPr/>
              </p14:nvContentPartPr>
              <p14:xfrm>
                <a:off x="7998116" y="5883124"/>
                <a:ext cx="86040" cy="141840"/>
              </p14:xfrm>
            </p:contentPart>
          </mc:Choice>
          <mc:Fallback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EC0A7E27-6B65-EFE2-DE38-47E80F279F9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91996" y="5877004"/>
                  <a:ext cx="982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o 193">
            <a:extLst>
              <a:ext uri="{FF2B5EF4-FFF2-40B4-BE49-F238E27FC236}">
                <a16:creationId xmlns:a16="http://schemas.microsoft.com/office/drawing/2014/main" id="{1E5ADAFF-D45F-13F0-DB8E-6C2561BD569E}"/>
              </a:ext>
            </a:extLst>
          </p:cNvPr>
          <p:cNvGrpSpPr/>
          <p:nvPr/>
        </p:nvGrpSpPr>
        <p:grpSpPr>
          <a:xfrm>
            <a:off x="8330756" y="6049804"/>
            <a:ext cx="91800" cy="107280"/>
            <a:chOff x="8330756" y="6049804"/>
            <a:chExt cx="9180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6D6EE191-76B3-1EE6-A2B4-A31F5E8B1A8A}"/>
                    </a:ext>
                  </a:extLst>
                </p14:cNvPr>
                <p14:cNvContentPartPr/>
                <p14:nvPr/>
              </p14:nvContentPartPr>
              <p14:xfrm>
                <a:off x="8349836" y="6049804"/>
                <a:ext cx="22320" cy="107280"/>
              </p14:xfrm>
            </p:contentPart>
          </mc:Choice>
          <mc:Fallback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6D6EE191-76B3-1EE6-A2B4-A31F5E8B1A8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43716" y="6043684"/>
                  <a:ext cx="34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25479395-FEE1-BB4C-40EB-C81184C748C7}"/>
                    </a:ext>
                  </a:extLst>
                </p14:cNvPr>
                <p14:cNvContentPartPr/>
                <p14:nvPr/>
              </p14:nvContentPartPr>
              <p14:xfrm>
                <a:off x="8330756" y="6141964"/>
                <a:ext cx="91800" cy="360"/>
              </p14:xfrm>
            </p:contentPart>
          </mc:Choice>
          <mc:Fallback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25479395-FEE1-BB4C-40EB-C81184C748C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24636" y="6135844"/>
                  <a:ext cx="10404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FDB5A736-644D-E4D4-4456-F8E133EDE26C}"/>
              </a:ext>
            </a:extLst>
          </p:cNvPr>
          <p:cNvGrpSpPr/>
          <p:nvPr/>
        </p:nvGrpSpPr>
        <p:grpSpPr>
          <a:xfrm>
            <a:off x="8686796" y="5800324"/>
            <a:ext cx="753480" cy="564480"/>
            <a:chOff x="8686796" y="5800324"/>
            <a:chExt cx="753480" cy="5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40B9E3E4-1178-AB33-9B62-BC260CADB747}"/>
                    </a:ext>
                  </a:extLst>
                </p14:cNvPr>
                <p14:cNvContentPartPr/>
                <p14:nvPr/>
              </p14:nvContentPartPr>
              <p14:xfrm>
                <a:off x="8686796" y="5994004"/>
                <a:ext cx="44640" cy="99000"/>
              </p14:xfrm>
            </p:contentPart>
          </mc:Choice>
          <mc:Fallback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40B9E3E4-1178-AB33-9B62-BC260CADB74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80676" y="5987884"/>
                  <a:ext cx="56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09C1E236-EE8B-581E-36A1-47E2179DE02B}"/>
                    </a:ext>
                  </a:extLst>
                </p14:cNvPr>
                <p14:cNvContentPartPr/>
                <p14:nvPr/>
              </p14:nvContentPartPr>
              <p14:xfrm>
                <a:off x="8765636" y="5957644"/>
                <a:ext cx="18360" cy="212760"/>
              </p14:xfrm>
            </p:contentPart>
          </mc:Choice>
          <mc:Fallback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09C1E236-EE8B-581E-36A1-47E2179DE0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59516" y="5951524"/>
                  <a:ext cx="30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7A1C29F4-6688-0D82-580E-28BB3F47C7FE}"/>
                    </a:ext>
                  </a:extLst>
                </p14:cNvPr>
                <p14:cNvContentPartPr/>
                <p14:nvPr/>
              </p14:nvContentPartPr>
              <p14:xfrm>
                <a:off x="8876156" y="6077524"/>
                <a:ext cx="37080" cy="55440"/>
              </p14:xfrm>
            </p:contentPart>
          </mc:Choice>
          <mc:Fallback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7A1C29F4-6688-0D82-580E-28BB3F47C7F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70036" y="6071404"/>
                  <a:ext cx="4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CFC382B2-2B68-E81A-753A-0D627D67ED34}"/>
                    </a:ext>
                  </a:extLst>
                </p14:cNvPr>
                <p14:cNvContentPartPr/>
                <p14:nvPr/>
              </p14:nvContentPartPr>
              <p14:xfrm>
                <a:off x="8893796" y="6077524"/>
                <a:ext cx="19800" cy="28728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CFC382B2-2B68-E81A-753A-0D627D67ED3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87676" y="6071404"/>
                  <a:ext cx="32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5C07C6B1-933B-6B8B-CED2-CB53C9F7CD5B}"/>
                    </a:ext>
                  </a:extLst>
                </p14:cNvPr>
                <p14:cNvContentPartPr/>
                <p14:nvPr/>
              </p14:nvContentPartPr>
              <p14:xfrm>
                <a:off x="8866436" y="6049804"/>
                <a:ext cx="16920" cy="15840"/>
              </p14:xfrm>
            </p:contentPart>
          </mc:Choice>
          <mc:Fallback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5C07C6B1-933B-6B8B-CED2-CB53C9F7CD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60316" y="6043684"/>
                  <a:ext cx="29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886B5BC3-E03F-3F99-BBDA-4FC46CF50C65}"/>
                    </a:ext>
                  </a:extLst>
                </p14:cNvPr>
                <p14:cNvContentPartPr/>
                <p14:nvPr/>
              </p14:nvContentPartPr>
              <p14:xfrm>
                <a:off x="8918996" y="5985364"/>
                <a:ext cx="58680" cy="11664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886B5BC3-E03F-3F99-BBDA-4FC46CF50C6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12876" y="5979244"/>
                  <a:ext cx="70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1466977E-4F4E-BDB0-7E95-3E839DE92FD9}"/>
                    </a:ext>
                  </a:extLst>
                </p14:cNvPr>
                <p14:cNvContentPartPr/>
                <p14:nvPr/>
              </p14:nvContentPartPr>
              <p14:xfrm>
                <a:off x="9051476" y="5855764"/>
                <a:ext cx="3960" cy="11592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1466977E-4F4E-BDB0-7E95-3E839DE92FD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45356" y="5849644"/>
                  <a:ext cx="16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162C0213-97CC-E1B1-2AA8-1B00E817238F}"/>
                    </a:ext>
                  </a:extLst>
                </p14:cNvPr>
                <p14:cNvContentPartPr/>
                <p14:nvPr/>
              </p14:nvContentPartPr>
              <p14:xfrm>
                <a:off x="9123836" y="5910844"/>
                <a:ext cx="95040" cy="9360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162C0213-97CC-E1B1-2AA8-1B00E817238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17716" y="5904724"/>
                  <a:ext cx="107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55632A71-FC98-46AA-410F-8E82616F9988}"/>
                    </a:ext>
                  </a:extLst>
                </p14:cNvPr>
                <p14:cNvContentPartPr/>
                <p14:nvPr/>
              </p14:nvContentPartPr>
              <p14:xfrm>
                <a:off x="9142196" y="5892484"/>
                <a:ext cx="1800" cy="36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55632A71-FC98-46AA-410F-8E82616F998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36076" y="5886364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2976B608-F408-643A-EB6E-AFB2D9DE9794}"/>
                    </a:ext>
                  </a:extLst>
                </p14:cNvPr>
                <p14:cNvContentPartPr/>
                <p14:nvPr/>
              </p14:nvContentPartPr>
              <p14:xfrm>
                <a:off x="9291596" y="5800324"/>
                <a:ext cx="148680" cy="558000"/>
              </p14:xfrm>
            </p:contentPart>
          </mc:Choice>
          <mc:Fallback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2976B608-F408-643A-EB6E-AFB2D9DE979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285476" y="5794204"/>
                  <a:ext cx="160920" cy="57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07" name="Entrada de lápiz 206">
                <a:extLst>
                  <a:ext uri="{FF2B5EF4-FFF2-40B4-BE49-F238E27FC236}">
                    <a16:creationId xmlns:a16="http://schemas.microsoft.com/office/drawing/2014/main" id="{CDB2CEF4-D26F-C59C-5BFA-32777D48AC9C}"/>
                  </a:ext>
                </a:extLst>
              </p14:cNvPr>
              <p14:cNvContentPartPr/>
              <p14:nvPr/>
            </p14:nvContentPartPr>
            <p14:xfrm>
              <a:off x="6908756" y="5837044"/>
              <a:ext cx="157320" cy="578880"/>
            </p14:xfrm>
          </p:contentPart>
        </mc:Choice>
        <mc:Fallback>
          <p:pic>
            <p:nvPicPr>
              <p:cNvPr id="207" name="Entrada de lápiz 206">
                <a:extLst>
                  <a:ext uri="{FF2B5EF4-FFF2-40B4-BE49-F238E27FC236}">
                    <a16:creationId xmlns:a16="http://schemas.microsoft.com/office/drawing/2014/main" id="{CDB2CEF4-D26F-C59C-5BFA-32777D48AC9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902636" y="5830924"/>
                <a:ext cx="1695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09" name="Entrada de lápiz 208">
                <a:extLst>
                  <a:ext uri="{FF2B5EF4-FFF2-40B4-BE49-F238E27FC236}">
                    <a16:creationId xmlns:a16="http://schemas.microsoft.com/office/drawing/2014/main" id="{5FCD6A50-69A3-5E0E-6D1E-BC2E3C78600A}"/>
                  </a:ext>
                </a:extLst>
              </p14:cNvPr>
              <p14:cNvContentPartPr/>
              <p14:nvPr/>
            </p14:nvContentPartPr>
            <p14:xfrm>
              <a:off x="9513356" y="5697724"/>
              <a:ext cx="165960" cy="219600"/>
            </p14:xfrm>
          </p:contentPart>
        </mc:Choice>
        <mc:Fallback>
          <p:pic>
            <p:nvPicPr>
              <p:cNvPr id="209" name="Entrada de lápiz 208">
                <a:extLst>
                  <a:ext uri="{FF2B5EF4-FFF2-40B4-BE49-F238E27FC236}">
                    <a16:creationId xmlns:a16="http://schemas.microsoft.com/office/drawing/2014/main" id="{5FCD6A50-69A3-5E0E-6D1E-BC2E3C78600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507236" y="5691604"/>
                <a:ext cx="17820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upo 211">
            <a:extLst>
              <a:ext uri="{FF2B5EF4-FFF2-40B4-BE49-F238E27FC236}">
                <a16:creationId xmlns:a16="http://schemas.microsoft.com/office/drawing/2014/main" id="{7F319D0F-7A1C-A8A8-65E9-FE54FE547170}"/>
              </a:ext>
            </a:extLst>
          </p:cNvPr>
          <p:cNvGrpSpPr/>
          <p:nvPr/>
        </p:nvGrpSpPr>
        <p:grpSpPr>
          <a:xfrm>
            <a:off x="9051476" y="5042524"/>
            <a:ext cx="192600" cy="176040"/>
            <a:chOff x="9051476" y="5042524"/>
            <a:chExt cx="19260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04952BC6-EA55-F747-618B-27A93AC5825D}"/>
                    </a:ext>
                  </a:extLst>
                </p14:cNvPr>
                <p14:cNvContentPartPr/>
                <p14:nvPr/>
              </p14:nvContentPartPr>
              <p14:xfrm>
                <a:off x="9069836" y="5042524"/>
                <a:ext cx="158400" cy="19440"/>
              </p14:xfrm>
            </p:contentPart>
          </mc:Choice>
          <mc:Fallback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04952BC6-EA55-F747-618B-27A93AC5825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63716" y="5036404"/>
                  <a:ext cx="170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E24BE24B-8D86-1B50-F123-9E9279BC8766}"/>
                    </a:ext>
                  </a:extLst>
                </p14:cNvPr>
                <p14:cNvContentPartPr/>
                <p14:nvPr/>
              </p14:nvContentPartPr>
              <p14:xfrm>
                <a:off x="9051476" y="5156284"/>
                <a:ext cx="192600" cy="62280"/>
              </p14:xfrm>
            </p:contentPart>
          </mc:Choice>
          <mc:Fallback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E24BE24B-8D86-1B50-F123-9E9279BC876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45356" y="5150164"/>
                  <a:ext cx="2048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o 219">
            <a:extLst>
              <a:ext uri="{FF2B5EF4-FFF2-40B4-BE49-F238E27FC236}">
                <a16:creationId xmlns:a16="http://schemas.microsoft.com/office/drawing/2014/main" id="{0FB8D511-231D-39C1-942F-E98ABDD6DD42}"/>
              </a:ext>
            </a:extLst>
          </p:cNvPr>
          <p:cNvGrpSpPr/>
          <p:nvPr/>
        </p:nvGrpSpPr>
        <p:grpSpPr>
          <a:xfrm>
            <a:off x="9513356" y="4586404"/>
            <a:ext cx="573120" cy="883080"/>
            <a:chOff x="9513356" y="4586404"/>
            <a:chExt cx="573120" cy="88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9E9CF395-BA80-165B-438A-4A536AF46F79}"/>
                    </a:ext>
                  </a:extLst>
                </p14:cNvPr>
                <p14:cNvContentPartPr/>
                <p14:nvPr/>
              </p14:nvContentPartPr>
              <p14:xfrm>
                <a:off x="9624236" y="4758484"/>
                <a:ext cx="22320" cy="272160"/>
              </p14:xfrm>
            </p:contentPart>
          </mc:Choice>
          <mc:Fallback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9E9CF395-BA80-165B-438A-4A536AF46F7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18116" y="4752364"/>
                  <a:ext cx="34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ADF907B7-3240-C33D-64E5-B2B31933554B}"/>
                    </a:ext>
                  </a:extLst>
                </p14:cNvPr>
                <p14:cNvContentPartPr/>
                <p14:nvPr/>
              </p14:nvContentPartPr>
              <p14:xfrm>
                <a:off x="9513356" y="5064844"/>
                <a:ext cx="213840" cy="25200"/>
              </p14:xfrm>
            </p:contentPart>
          </mc:Choice>
          <mc:Fallback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ADF907B7-3240-C33D-64E5-B2B31933554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507236" y="5058724"/>
                  <a:ext cx="226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988DFF1B-4930-7BB1-46F5-E822675C4F49}"/>
                    </a:ext>
                  </a:extLst>
                </p14:cNvPr>
                <p14:cNvContentPartPr/>
                <p14:nvPr/>
              </p14:nvContentPartPr>
              <p14:xfrm>
                <a:off x="9625676" y="5172124"/>
                <a:ext cx="82800" cy="149400"/>
              </p14:xfrm>
            </p:contentPart>
          </mc:Choice>
          <mc:Fallback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988DFF1B-4930-7BB1-46F5-E822675C4F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19556" y="5166004"/>
                  <a:ext cx="95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68FB737B-8038-D3C6-4863-536F0ED0D357}"/>
                    </a:ext>
                  </a:extLst>
                </p14:cNvPr>
                <p14:cNvContentPartPr/>
                <p14:nvPr/>
              </p14:nvContentPartPr>
              <p14:xfrm>
                <a:off x="9692276" y="5181484"/>
                <a:ext cx="15840" cy="288000"/>
              </p14:xfrm>
            </p:contentPart>
          </mc:Choice>
          <mc:Fallback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68FB737B-8038-D3C6-4863-536F0ED0D35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86156" y="5175364"/>
                  <a:ext cx="28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3F14ACE8-1965-F0B0-7873-92BCF4EED5E8}"/>
                    </a:ext>
                  </a:extLst>
                </p14:cNvPr>
                <p14:cNvContentPartPr/>
                <p14:nvPr/>
              </p14:nvContentPartPr>
              <p14:xfrm>
                <a:off x="9883076" y="4894924"/>
                <a:ext cx="16920" cy="118080"/>
              </p14:xfrm>
            </p:contentPart>
          </mc:Choice>
          <mc:Fallback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3F14ACE8-1965-F0B0-7873-92BCF4EED5E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76956" y="4888804"/>
                  <a:ext cx="2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025D2CEA-4A8D-F5F9-4A85-EBEDA725F7F6}"/>
                    </a:ext>
                  </a:extLst>
                </p14:cNvPr>
                <p14:cNvContentPartPr/>
                <p14:nvPr/>
              </p14:nvContentPartPr>
              <p14:xfrm>
                <a:off x="9910076" y="4848844"/>
                <a:ext cx="28800" cy="323280"/>
              </p14:xfrm>
            </p:contentPart>
          </mc:Choice>
          <mc:Fallback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025D2CEA-4A8D-F5F9-4A85-EBEDA725F7F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03956" y="4842724"/>
                  <a:ext cx="41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476FD502-1248-7F5B-138E-0590027F8D5D}"/>
                    </a:ext>
                  </a:extLst>
                </p14:cNvPr>
                <p14:cNvContentPartPr/>
                <p14:nvPr/>
              </p14:nvContentPartPr>
              <p14:xfrm>
                <a:off x="9965156" y="4586404"/>
                <a:ext cx="121320" cy="205920"/>
              </p14:xfrm>
            </p:contentPart>
          </mc:Choice>
          <mc:Fallback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476FD502-1248-7F5B-138E-0590027F8D5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59036" y="4580284"/>
                  <a:ext cx="13356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o 222">
            <a:extLst>
              <a:ext uri="{FF2B5EF4-FFF2-40B4-BE49-F238E27FC236}">
                <a16:creationId xmlns:a16="http://schemas.microsoft.com/office/drawing/2014/main" id="{F8A1611C-13D7-9722-9B96-E64E750C0899}"/>
              </a:ext>
            </a:extLst>
          </p:cNvPr>
          <p:cNvGrpSpPr/>
          <p:nvPr/>
        </p:nvGrpSpPr>
        <p:grpSpPr>
          <a:xfrm>
            <a:off x="10381316" y="4765684"/>
            <a:ext cx="171720" cy="199800"/>
            <a:chOff x="10381316" y="4765684"/>
            <a:chExt cx="17172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0A05813A-4189-7F5C-376F-CDD996EB9081}"/>
                    </a:ext>
                  </a:extLst>
                </p14:cNvPr>
                <p14:cNvContentPartPr/>
                <p14:nvPr/>
              </p14:nvContentPartPr>
              <p14:xfrm>
                <a:off x="10442516" y="4765684"/>
                <a:ext cx="3960" cy="199800"/>
              </p14:xfrm>
            </p:contentPart>
          </mc:Choice>
          <mc:Fallback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0A05813A-4189-7F5C-376F-CDD996EB908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36396" y="4759564"/>
                  <a:ext cx="16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F4C03C39-DABD-4CA0-13E6-2819DD974D53}"/>
                    </a:ext>
                  </a:extLst>
                </p14:cNvPr>
                <p14:cNvContentPartPr/>
                <p14:nvPr/>
              </p14:nvContentPartPr>
              <p14:xfrm>
                <a:off x="10381316" y="4900684"/>
                <a:ext cx="171720" cy="3960"/>
              </p14:xfrm>
            </p:contentPart>
          </mc:Choice>
          <mc:Fallback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F4C03C39-DABD-4CA0-13E6-2819DD974D5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75196" y="4894564"/>
                  <a:ext cx="18396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o 229">
            <a:extLst>
              <a:ext uri="{FF2B5EF4-FFF2-40B4-BE49-F238E27FC236}">
                <a16:creationId xmlns:a16="http://schemas.microsoft.com/office/drawing/2014/main" id="{59ED40E3-EB4D-E440-188C-FF5AFC4B1ED3}"/>
              </a:ext>
            </a:extLst>
          </p:cNvPr>
          <p:cNvGrpSpPr/>
          <p:nvPr/>
        </p:nvGrpSpPr>
        <p:grpSpPr>
          <a:xfrm>
            <a:off x="10797116" y="4719604"/>
            <a:ext cx="203760" cy="437400"/>
            <a:chOff x="10797116" y="4719604"/>
            <a:chExt cx="2037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2C0B4C56-0AC6-2909-41C8-5583C0DFD60F}"/>
                    </a:ext>
                  </a:extLst>
                </p14:cNvPr>
                <p14:cNvContentPartPr/>
                <p14:nvPr/>
              </p14:nvContentPartPr>
              <p14:xfrm>
                <a:off x="10797116" y="4802764"/>
                <a:ext cx="123480" cy="109080"/>
              </p14:xfrm>
            </p:contentPart>
          </mc:Choice>
          <mc:Fallback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2C0B4C56-0AC6-2909-41C8-5583C0DFD60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790996" y="4796644"/>
                  <a:ext cx="135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6A279BE6-92AB-C268-8BD1-799CC8F03844}"/>
                    </a:ext>
                  </a:extLst>
                </p14:cNvPr>
                <p14:cNvContentPartPr/>
                <p14:nvPr/>
              </p14:nvContentPartPr>
              <p14:xfrm>
                <a:off x="10974596" y="4719604"/>
                <a:ext cx="26280" cy="437400"/>
              </p14:xfrm>
            </p:contentPart>
          </mc:Choice>
          <mc:Fallback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6A279BE6-92AB-C268-8BD1-799CC8F0384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968476" y="4713484"/>
                  <a:ext cx="3852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o 228">
            <a:extLst>
              <a:ext uri="{FF2B5EF4-FFF2-40B4-BE49-F238E27FC236}">
                <a16:creationId xmlns:a16="http://schemas.microsoft.com/office/drawing/2014/main" id="{5EF08A1B-6592-91C9-44F5-75DE5740ED87}"/>
              </a:ext>
            </a:extLst>
          </p:cNvPr>
          <p:cNvGrpSpPr/>
          <p:nvPr/>
        </p:nvGrpSpPr>
        <p:grpSpPr>
          <a:xfrm>
            <a:off x="11240276" y="4701244"/>
            <a:ext cx="171360" cy="287280"/>
            <a:chOff x="11240276" y="4701244"/>
            <a:chExt cx="17136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0B3C014C-4F06-4A3F-8DB2-92B0676501F4}"/>
                    </a:ext>
                  </a:extLst>
                </p14:cNvPr>
                <p14:cNvContentPartPr/>
                <p14:nvPr/>
              </p14:nvContentPartPr>
              <p14:xfrm>
                <a:off x="11323436" y="4701244"/>
                <a:ext cx="360" cy="287280"/>
              </p14:xfrm>
            </p:contentPart>
          </mc:Choice>
          <mc:Fallback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0B3C014C-4F06-4A3F-8DB2-92B0676501F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17316" y="4695124"/>
                  <a:ext cx="12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1A33EF26-F191-84D1-D515-0BDE7998E2AB}"/>
                    </a:ext>
                  </a:extLst>
                </p14:cNvPr>
                <p14:cNvContentPartPr/>
                <p14:nvPr/>
              </p14:nvContentPartPr>
              <p14:xfrm>
                <a:off x="11240276" y="4872604"/>
                <a:ext cx="171360" cy="13320"/>
              </p14:xfrm>
            </p:contentPart>
          </mc:Choice>
          <mc:Fallback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1A33EF26-F191-84D1-D515-0BDE7998E2A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234156" y="4866484"/>
                  <a:ext cx="1836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28" name="Entrada de lápiz 227">
                <a:extLst>
                  <a:ext uri="{FF2B5EF4-FFF2-40B4-BE49-F238E27FC236}">
                    <a16:creationId xmlns:a16="http://schemas.microsoft.com/office/drawing/2014/main" id="{76452A5B-D8DC-B733-E146-C6797AF217DB}"/>
                  </a:ext>
                </a:extLst>
              </p14:cNvPr>
              <p14:cNvContentPartPr/>
              <p14:nvPr/>
            </p14:nvContentPartPr>
            <p14:xfrm>
              <a:off x="11660036" y="4624924"/>
              <a:ext cx="127440" cy="336960"/>
            </p14:xfrm>
          </p:contentPart>
        </mc:Choice>
        <mc:Fallback>
          <p:pic>
            <p:nvPicPr>
              <p:cNvPr id="228" name="Entrada de lápiz 227">
                <a:extLst>
                  <a:ext uri="{FF2B5EF4-FFF2-40B4-BE49-F238E27FC236}">
                    <a16:creationId xmlns:a16="http://schemas.microsoft.com/office/drawing/2014/main" id="{76452A5B-D8DC-B733-E146-C6797AF217D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1653916" y="4618804"/>
                <a:ext cx="1396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34" name="Entrada de lápiz 233">
                <a:extLst>
                  <a:ext uri="{FF2B5EF4-FFF2-40B4-BE49-F238E27FC236}">
                    <a16:creationId xmlns:a16="http://schemas.microsoft.com/office/drawing/2014/main" id="{E2171C5E-465C-6E35-805F-90C05CC03847}"/>
                  </a:ext>
                </a:extLst>
              </p14:cNvPr>
              <p14:cNvContentPartPr/>
              <p14:nvPr/>
            </p14:nvContentPartPr>
            <p14:xfrm>
              <a:off x="1311476" y="637204"/>
              <a:ext cx="360" cy="360"/>
            </p14:xfrm>
          </p:contentPart>
        </mc:Choice>
        <mc:Fallback>
          <p:pic>
            <p:nvPicPr>
              <p:cNvPr id="234" name="Entrada de lápiz 233">
                <a:extLst>
                  <a:ext uri="{FF2B5EF4-FFF2-40B4-BE49-F238E27FC236}">
                    <a16:creationId xmlns:a16="http://schemas.microsoft.com/office/drawing/2014/main" id="{E2171C5E-465C-6E35-805F-90C05CC0384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05356" y="63108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35" name="Entrada de lápiz 234">
                <a:extLst>
                  <a:ext uri="{FF2B5EF4-FFF2-40B4-BE49-F238E27FC236}">
                    <a16:creationId xmlns:a16="http://schemas.microsoft.com/office/drawing/2014/main" id="{1D075F3D-DFEA-A2CB-35B7-14D417DE8464}"/>
                  </a:ext>
                </a:extLst>
              </p14:cNvPr>
              <p14:cNvContentPartPr/>
              <p14:nvPr/>
            </p14:nvContentPartPr>
            <p14:xfrm>
              <a:off x="1616396" y="479524"/>
              <a:ext cx="27720" cy="232560"/>
            </p14:xfrm>
          </p:contentPart>
        </mc:Choice>
        <mc:Fallback>
          <p:pic>
            <p:nvPicPr>
              <p:cNvPr id="235" name="Entrada de lápiz 234">
                <a:extLst>
                  <a:ext uri="{FF2B5EF4-FFF2-40B4-BE49-F238E27FC236}">
                    <a16:creationId xmlns:a16="http://schemas.microsoft.com/office/drawing/2014/main" id="{1D075F3D-DFEA-A2CB-35B7-14D417DE846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610276" y="473404"/>
                <a:ext cx="3996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upo 238">
            <a:extLst>
              <a:ext uri="{FF2B5EF4-FFF2-40B4-BE49-F238E27FC236}">
                <a16:creationId xmlns:a16="http://schemas.microsoft.com/office/drawing/2014/main" id="{8E42C334-13A5-383F-4430-4E77EBE36B5A}"/>
              </a:ext>
            </a:extLst>
          </p:cNvPr>
          <p:cNvGrpSpPr/>
          <p:nvPr/>
        </p:nvGrpSpPr>
        <p:grpSpPr>
          <a:xfrm>
            <a:off x="1810076" y="434164"/>
            <a:ext cx="315000" cy="293760"/>
            <a:chOff x="1810076" y="434164"/>
            <a:chExt cx="31500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DCF8155D-15F1-9F0E-4D2B-C01C8D84EBEB}"/>
                    </a:ext>
                  </a:extLst>
                </p14:cNvPr>
                <p14:cNvContentPartPr/>
                <p14:nvPr/>
              </p14:nvContentPartPr>
              <p14:xfrm>
                <a:off x="1810076" y="701644"/>
                <a:ext cx="360" cy="1800"/>
              </p14:xfrm>
            </p:contentPart>
          </mc:Choice>
          <mc:Fallback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DCF8155D-15F1-9F0E-4D2B-C01C8D84E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03956" y="695524"/>
                  <a:ext cx="12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7" name="Entrada de lápiz 236">
                  <a:extLst>
                    <a:ext uri="{FF2B5EF4-FFF2-40B4-BE49-F238E27FC236}">
                      <a16:creationId xmlns:a16="http://schemas.microsoft.com/office/drawing/2014/main" id="{A4D2AA5F-5F27-D080-8874-6048668695D9}"/>
                    </a:ext>
                  </a:extLst>
                </p14:cNvPr>
                <p14:cNvContentPartPr/>
                <p14:nvPr/>
              </p14:nvContentPartPr>
              <p14:xfrm>
                <a:off x="1984676" y="515164"/>
                <a:ext cx="117000" cy="155880"/>
              </p14:xfrm>
            </p:contentPart>
          </mc:Choice>
          <mc:Fallback>
            <p:pic>
              <p:nvPicPr>
                <p:cNvPr id="237" name="Entrada de lápiz 236">
                  <a:extLst>
                    <a:ext uri="{FF2B5EF4-FFF2-40B4-BE49-F238E27FC236}">
                      <a16:creationId xmlns:a16="http://schemas.microsoft.com/office/drawing/2014/main" id="{A4D2AA5F-5F27-D080-8874-6048668695D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978556" y="509044"/>
                  <a:ext cx="129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56991805-ACE1-E3E1-9E15-33449FB42F0F}"/>
                    </a:ext>
                  </a:extLst>
                </p14:cNvPr>
                <p14:cNvContentPartPr/>
                <p14:nvPr/>
              </p14:nvContentPartPr>
              <p14:xfrm>
                <a:off x="1817276" y="434164"/>
                <a:ext cx="307800" cy="293760"/>
              </p14:xfrm>
            </p:contentPart>
          </mc:Choice>
          <mc:Fallback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56991805-ACE1-E3E1-9E15-33449FB42F0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811156" y="428044"/>
                  <a:ext cx="32004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o 242">
            <a:extLst>
              <a:ext uri="{FF2B5EF4-FFF2-40B4-BE49-F238E27FC236}">
                <a16:creationId xmlns:a16="http://schemas.microsoft.com/office/drawing/2014/main" id="{F23334BE-09C9-EFB4-4660-B10EF1F8876D}"/>
              </a:ext>
            </a:extLst>
          </p:cNvPr>
          <p:cNvGrpSpPr/>
          <p:nvPr/>
        </p:nvGrpSpPr>
        <p:grpSpPr>
          <a:xfrm>
            <a:off x="886316" y="452524"/>
            <a:ext cx="268560" cy="442440"/>
            <a:chOff x="886316" y="452524"/>
            <a:chExt cx="26856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A3020E9C-0B0C-A0BC-A350-A544CC75D60C}"/>
                    </a:ext>
                  </a:extLst>
                </p14:cNvPr>
                <p14:cNvContentPartPr/>
                <p14:nvPr/>
              </p14:nvContentPartPr>
              <p14:xfrm>
                <a:off x="987836" y="452524"/>
                <a:ext cx="360" cy="128160"/>
              </p14:xfrm>
            </p:contentPart>
          </mc:Choice>
          <mc:Fallback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A3020E9C-0B0C-A0BC-A350-A544CC75D60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1716" y="446404"/>
                  <a:ext cx="12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C5D5D321-3B5D-2F11-7D7E-2B15C8E407FF}"/>
                    </a:ext>
                  </a:extLst>
                </p14:cNvPr>
                <p14:cNvContentPartPr/>
                <p14:nvPr/>
              </p14:nvContentPartPr>
              <p14:xfrm>
                <a:off x="886316" y="609484"/>
                <a:ext cx="202320" cy="28440"/>
              </p14:xfrm>
            </p:contentPart>
          </mc:Choice>
          <mc:Fallback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C5D5D321-3B5D-2F11-7D7E-2B15C8E407F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0196" y="603364"/>
                  <a:ext cx="21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4F4DA046-C76E-70B9-3E84-E402FABA9395}"/>
                    </a:ext>
                  </a:extLst>
                </p14:cNvPr>
                <p14:cNvContentPartPr/>
                <p14:nvPr/>
              </p14:nvContentPartPr>
              <p14:xfrm>
                <a:off x="920156" y="738724"/>
                <a:ext cx="158400" cy="156240"/>
              </p14:xfrm>
            </p:contentPart>
          </mc:Choice>
          <mc:Fallback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4F4DA046-C76E-70B9-3E84-E402FABA939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4036" y="732604"/>
                  <a:ext cx="170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9C0799FD-6E61-A5DE-57A6-AD02C5D9D756}"/>
                    </a:ext>
                  </a:extLst>
                </p14:cNvPr>
                <p14:cNvContentPartPr/>
                <p14:nvPr/>
              </p14:nvContentPartPr>
              <p14:xfrm>
                <a:off x="895676" y="701644"/>
                <a:ext cx="259200" cy="146880"/>
              </p14:xfrm>
            </p:contentPart>
          </mc:Choice>
          <mc:Fallback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9C0799FD-6E61-A5DE-57A6-AD02C5D9D75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89556" y="695524"/>
                  <a:ext cx="2714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o 244">
            <a:extLst>
              <a:ext uri="{FF2B5EF4-FFF2-40B4-BE49-F238E27FC236}">
                <a16:creationId xmlns:a16="http://schemas.microsoft.com/office/drawing/2014/main" id="{68C976D0-4A97-C15A-4CD2-E42A662DEA2C}"/>
              </a:ext>
            </a:extLst>
          </p:cNvPr>
          <p:cNvGrpSpPr/>
          <p:nvPr/>
        </p:nvGrpSpPr>
        <p:grpSpPr>
          <a:xfrm>
            <a:off x="2660036" y="534964"/>
            <a:ext cx="192600" cy="47520"/>
            <a:chOff x="2660036" y="534964"/>
            <a:chExt cx="19260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ECFCA3E1-7C34-486E-B30A-628C840FE714}"/>
                    </a:ext>
                  </a:extLst>
                </p14:cNvPr>
                <p14:cNvContentPartPr/>
                <p14:nvPr/>
              </p14:nvContentPartPr>
              <p14:xfrm>
                <a:off x="2678396" y="534964"/>
                <a:ext cx="174240" cy="37800"/>
              </p14:xfrm>
            </p:contentPart>
          </mc:Choice>
          <mc:Fallback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ECFCA3E1-7C34-486E-B30A-628C840FE71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72276" y="528844"/>
                  <a:ext cx="186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C1D6A797-5AD6-75C4-0801-5C2412BC025D}"/>
                    </a:ext>
                  </a:extLst>
                </p14:cNvPr>
                <p14:cNvContentPartPr/>
                <p14:nvPr/>
              </p14:nvContentPartPr>
              <p14:xfrm>
                <a:off x="2660036" y="563764"/>
                <a:ext cx="190800" cy="18720"/>
              </p14:xfrm>
            </p:contentPart>
          </mc:Choice>
          <mc:Fallback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C1D6A797-5AD6-75C4-0801-5C2412BC025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53916" y="557644"/>
                  <a:ext cx="2030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o 247">
            <a:extLst>
              <a:ext uri="{FF2B5EF4-FFF2-40B4-BE49-F238E27FC236}">
                <a16:creationId xmlns:a16="http://schemas.microsoft.com/office/drawing/2014/main" id="{B25413B6-7EA2-49ED-4576-F338DD71AB8C}"/>
              </a:ext>
            </a:extLst>
          </p:cNvPr>
          <p:cNvGrpSpPr/>
          <p:nvPr/>
        </p:nvGrpSpPr>
        <p:grpSpPr>
          <a:xfrm>
            <a:off x="9633236" y="6114604"/>
            <a:ext cx="323280" cy="129960"/>
            <a:chOff x="9633236" y="6114604"/>
            <a:chExt cx="32328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002C3190-3F40-55F5-D60F-DB777C145C82}"/>
                    </a:ext>
                  </a:extLst>
                </p14:cNvPr>
                <p14:cNvContentPartPr/>
                <p14:nvPr/>
              </p14:nvContentPartPr>
              <p14:xfrm>
                <a:off x="9633236" y="6114604"/>
                <a:ext cx="249120" cy="27720"/>
              </p14:xfrm>
            </p:contentPart>
          </mc:Choice>
          <mc:Fallback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002C3190-3F40-55F5-D60F-DB777C145C8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627116" y="6108484"/>
                  <a:ext cx="261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BAA729D5-1143-55D3-886D-5383DD58176F}"/>
                    </a:ext>
                  </a:extLst>
                </p14:cNvPr>
                <p14:cNvContentPartPr/>
                <p14:nvPr/>
              </p14:nvContentPartPr>
              <p14:xfrm>
                <a:off x="9660956" y="6230884"/>
                <a:ext cx="295560" cy="13680"/>
              </p14:xfrm>
            </p:contentPart>
          </mc:Choice>
          <mc:Fallback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BAA729D5-1143-55D3-886D-5383DD58176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54836" y="6224764"/>
                  <a:ext cx="307800" cy="2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281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5661483-DA24-49DC-99CB-D7445F53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CFD53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4D5F49-5051-4BE5-8C86-09DDD3C0C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15" y="1304257"/>
            <a:ext cx="5641848" cy="4231386"/>
          </a:xfrm>
          <a:prstGeom prst="rect">
            <a:avLst/>
          </a:prstGeom>
          <a:ln w="12700">
            <a:noFill/>
          </a:ln>
        </p:spPr>
      </p:pic>
      <p:sp>
        <p:nvSpPr>
          <p:cNvPr id="59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8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DACF11-430B-4129-9EF8-17E04907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3" y="662473"/>
            <a:ext cx="11103428" cy="528748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DDF848A-D61A-8B3A-0A03-C7F07CFA98DD}"/>
              </a:ext>
            </a:extLst>
          </p:cNvPr>
          <p:cNvGrpSpPr/>
          <p:nvPr/>
        </p:nvGrpSpPr>
        <p:grpSpPr>
          <a:xfrm>
            <a:off x="2491381" y="4742103"/>
            <a:ext cx="519480" cy="169200"/>
            <a:chOff x="2491381" y="4742103"/>
            <a:chExt cx="51948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391BC321-DD32-C352-3F6E-03FF8EFBDECC}"/>
                    </a:ext>
                  </a:extLst>
                </p14:cNvPr>
                <p14:cNvContentPartPr/>
                <p14:nvPr/>
              </p14:nvContentPartPr>
              <p14:xfrm>
                <a:off x="2500381" y="4827063"/>
                <a:ext cx="30600" cy="71280"/>
              </p14:xfrm>
            </p:contentPart>
          </mc:Choice>
          <mc:Fallback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391BC321-DD32-C352-3F6E-03FF8EFBDEC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94261" y="4820943"/>
                  <a:ext cx="42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172C5286-D184-BFAE-DB6F-E0FCCFA21D95}"/>
                    </a:ext>
                  </a:extLst>
                </p14:cNvPr>
                <p14:cNvContentPartPr/>
                <p14:nvPr/>
              </p14:nvContentPartPr>
              <p14:xfrm>
                <a:off x="2491381" y="4816623"/>
                <a:ext cx="49680" cy="9468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172C5286-D184-BFAE-DB6F-E0FCCFA21D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85261" y="4810503"/>
                  <a:ext cx="61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371D553F-DA3C-495F-26BD-56BEB1FD231C}"/>
                    </a:ext>
                  </a:extLst>
                </p14:cNvPr>
                <p14:cNvContentPartPr/>
                <p14:nvPr/>
              </p14:nvContentPartPr>
              <p14:xfrm>
                <a:off x="2548261" y="4742103"/>
                <a:ext cx="30240" cy="5328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371D553F-DA3C-495F-26BD-56BEB1FD23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42141" y="4735983"/>
                  <a:ext cx="4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4DD2A87E-D13D-1DCC-8D43-2DE391C3C530}"/>
                    </a:ext>
                  </a:extLst>
                </p14:cNvPr>
                <p14:cNvContentPartPr/>
                <p14:nvPr/>
              </p14:nvContentPartPr>
              <p14:xfrm>
                <a:off x="2649781" y="4822023"/>
                <a:ext cx="7560" cy="5220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4DD2A87E-D13D-1DCC-8D43-2DE391C3C5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43661" y="4815903"/>
                  <a:ext cx="19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69807354-69FB-9AC5-45AD-5E140C7E4B32}"/>
                    </a:ext>
                  </a:extLst>
                </p14:cNvPr>
                <p14:cNvContentPartPr/>
                <p14:nvPr/>
              </p14:nvContentPartPr>
              <p14:xfrm>
                <a:off x="2634301" y="4845783"/>
                <a:ext cx="36720" cy="936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69807354-69FB-9AC5-45AD-5E140C7E4B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28181" y="4839663"/>
                  <a:ext cx="48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C3852B01-1E13-59B0-6B1B-7E89A4EA64D4}"/>
                    </a:ext>
                  </a:extLst>
                </p14:cNvPr>
                <p14:cNvContentPartPr/>
                <p14:nvPr/>
              </p14:nvContentPartPr>
              <p14:xfrm>
                <a:off x="2724661" y="4799343"/>
                <a:ext cx="40680" cy="486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C3852B01-1E13-59B0-6B1B-7E89A4EA64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8541" y="4793223"/>
                  <a:ext cx="52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F9C01A27-3569-67D8-DC97-29312F916B8A}"/>
                    </a:ext>
                  </a:extLst>
                </p14:cNvPr>
                <p14:cNvContentPartPr/>
                <p14:nvPr/>
              </p14:nvContentPartPr>
              <p14:xfrm>
                <a:off x="2765701" y="4778823"/>
                <a:ext cx="2880" cy="727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F9C01A27-3569-67D8-DC97-29312F916B8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59581" y="4772703"/>
                  <a:ext cx="15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54255C81-C378-9293-9370-1BA6F73416DE}"/>
                    </a:ext>
                  </a:extLst>
                </p14:cNvPr>
                <p14:cNvContentPartPr/>
                <p14:nvPr/>
              </p14:nvContentPartPr>
              <p14:xfrm>
                <a:off x="2816461" y="4806903"/>
                <a:ext cx="42840" cy="4644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54255C81-C378-9293-9370-1BA6F73416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10341" y="4800783"/>
                  <a:ext cx="55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EFE27643-71D9-FE26-0D30-D1020400BB1E}"/>
                    </a:ext>
                  </a:extLst>
                </p14:cNvPr>
                <p14:cNvContentPartPr/>
                <p14:nvPr/>
              </p14:nvContentPartPr>
              <p14:xfrm>
                <a:off x="2833741" y="4806903"/>
                <a:ext cx="13320" cy="4824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EFE27643-71D9-FE26-0D30-D1020400BB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27621" y="4800783"/>
                  <a:ext cx="25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A30A9F94-F2E8-6B70-1429-E8B40D41B219}"/>
                    </a:ext>
                  </a:extLst>
                </p14:cNvPr>
                <p14:cNvContentPartPr/>
                <p14:nvPr/>
              </p14:nvContentPartPr>
              <p14:xfrm>
                <a:off x="2909701" y="4811943"/>
                <a:ext cx="2880" cy="226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A30A9F94-F2E8-6B70-1429-E8B40D41B2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03581" y="4805823"/>
                  <a:ext cx="1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A3492C5F-4F8E-15EE-669B-8AEE8427C04B}"/>
                    </a:ext>
                  </a:extLst>
                </p14:cNvPr>
                <p14:cNvContentPartPr/>
                <p14:nvPr/>
              </p14:nvContentPartPr>
              <p14:xfrm>
                <a:off x="2894581" y="4816623"/>
                <a:ext cx="33120" cy="828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A3492C5F-4F8E-15EE-669B-8AEE8427C0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88461" y="4810503"/>
                  <a:ext cx="45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9D061049-44F6-55F1-F7AE-8EE07B2A6F3B}"/>
                    </a:ext>
                  </a:extLst>
                </p14:cNvPr>
                <p14:cNvContentPartPr/>
                <p14:nvPr/>
              </p14:nvContentPartPr>
              <p14:xfrm>
                <a:off x="2971261" y="4776303"/>
                <a:ext cx="39600" cy="5544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9D061049-44F6-55F1-F7AE-8EE07B2A6F3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65141" y="4770183"/>
                  <a:ext cx="51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A801C7F7-E692-FC5F-9EEA-6B0A47346601}"/>
                    </a:ext>
                  </a:extLst>
                </p14:cNvPr>
                <p14:cNvContentPartPr/>
                <p14:nvPr/>
              </p14:nvContentPartPr>
              <p14:xfrm>
                <a:off x="3001141" y="4763703"/>
                <a:ext cx="9720" cy="11592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A801C7F7-E692-FC5F-9EEA-6B0A4734660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5021" y="4757583"/>
                  <a:ext cx="219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95B9055-21A5-CC93-302C-C0A478150492}"/>
              </a:ext>
            </a:extLst>
          </p:cNvPr>
          <p:cNvGrpSpPr/>
          <p:nvPr/>
        </p:nvGrpSpPr>
        <p:grpSpPr>
          <a:xfrm>
            <a:off x="2480221" y="5138823"/>
            <a:ext cx="543960" cy="156960"/>
            <a:chOff x="2480221" y="5138823"/>
            <a:chExt cx="54396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C7960A22-E008-D45A-2A97-E041DE1718B3}"/>
                    </a:ext>
                  </a:extLst>
                </p14:cNvPr>
                <p14:cNvContentPartPr/>
                <p14:nvPr/>
              </p14:nvContentPartPr>
              <p14:xfrm>
                <a:off x="2480221" y="5248983"/>
                <a:ext cx="27360" cy="468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C7960A22-E008-D45A-2A97-E041DE1718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74101" y="5242863"/>
                  <a:ext cx="39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25265009-057D-49F7-401A-1E23A32F3BFC}"/>
                    </a:ext>
                  </a:extLst>
                </p14:cNvPr>
                <p14:cNvContentPartPr/>
                <p14:nvPr/>
              </p14:nvContentPartPr>
              <p14:xfrm>
                <a:off x="2490301" y="5236023"/>
                <a:ext cx="38520" cy="5976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25265009-057D-49F7-401A-1E23A32F3B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84181" y="5229903"/>
                  <a:ext cx="50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96D95BC7-B09A-608F-EEA9-BF81F7EF8B35}"/>
                    </a:ext>
                  </a:extLst>
                </p14:cNvPr>
                <p14:cNvContentPartPr/>
                <p14:nvPr/>
              </p14:nvContentPartPr>
              <p14:xfrm>
                <a:off x="2545381" y="5138823"/>
                <a:ext cx="65520" cy="7740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96D95BC7-B09A-608F-EEA9-BF81F7EF8B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39261" y="5132703"/>
                  <a:ext cx="7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047B9492-C455-7E8A-F253-9744E39243DD}"/>
                    </a:ext>
                  </a:extLst>
                </p14:cNvPr>
                <p14:cNvContentPartPr/>
                <p14:nvPr/>
              </p14:nvContentPartPr>
              <p14:xfrm>
                <a:off x="2621701" y="5225943"/>
                <a:ext cx="61200" cy="3096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047B9492-C455-7E8A-F253-9744E39243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15581" y="5219823"/>
                  <a:ext cx="73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7B8771E8-F34B-1AAD-E7AE-A7952047CE44}"/>
                    </a:ext>
                  </a:extLst>
                </p14:cNvPr>
                <p14:cNvContentPartPr/>
                <p14:nvPr/>
              </p14:nvContentPartPr>
              <p14:xfrm>
                <a:off x="2718181" y="5170503"/>
                <a:ext cx="30960" cy="604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7B8771E8-F34B-1AAD-E7AE-A7952047CE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12061" y="5164383"/>
                  <a:ext cx="43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B3D7ACC2-160D-BF9A-A3D6-5F2EC2078EB7}"/>
                    </a:ext>
                  </a:extLst>
                </p14:cNvPr>
                <p14:cNvContentPartPr/>
                <p14:nvPr/>
              </p14:nvContentPartPr>
              <p14:xfrm>
                <a:off x="2747341" y="5183103"/>
                <a:ext cx="15480" cy="7488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B3D7ACC2-160D-BF9A-A3D6-5F2EC2078E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41221" y="5176983"/>
                  <a:ext cx="27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BD64C1DB-E70B-165F-F2B7-5428986A41A0}"/>
                    </a:ext>
                  </a:extLst>
                </p14:cNvPr>
                <p14:cNvContentPartPr/>
                <p14:nvPr/>
              </p14:nvContentPartPr>
              <p14:xfrm>
                <a:off x="2806021" y="5188143"/>
                <a:ext cx="18000" cy="5724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BD64C1DB-E70B-165F-F2B7-5428986A41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99901" y="5182023"/>
                  <a:ext cx="30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D02BE674-31B5-97F8-B050-999B1111BEB9}"/>
                    </a:ext>
                  </a:extLst>
                </p14:cNvPr>
                <p14:cNvContentPartPr/>
                <p14:nvPr/>
              </p14:nvContentPartPr>
              <p14:xfrm>
                <a:off x="2800621" y="5170503"/>
                <a:ext cx="20880" cy="7884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D02BE674-31B5-97F8-B050-999B1111BE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94501" y="5164383"/>
                  <a:ext cx="33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7C35490C-2977-8BD0-979A-A85F5D66BE57}"/>
                    </a:ext>
                  </a:extLst>
                </p14:cNvPr>
                <p14:cNvContentPartPr/>
                <p14:nvPr/>
              </p14:nvContentPartPr>
              <p14:xfrm>
                <a:off x="2904661" y="5178063"/>
                <a:ext cx="2880" cy="9252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7C35490C-2977-8BD0-979A-A85F5D66BE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898541" y="5171943"/>
                  <a:ext cx="15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6B4EC301-D6BA-8D29-5BD4-46AC303733DF}"/>
                    </a:ext>
                  </a:extLst>
                </p14:cNvPr>
                <p14:cNvContentPartPr/>
                <p14:nvPr/>
              </p14:nvContentPartPr>
              <p14:xfrm>
                <a:off x="2887021" y="5239263"/>
                <a:ext cx="32400" cy="504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6B4EC301-D6BA-8D29-5BD4-46AC303733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80901" y="5233143"/>
                  <a:ext cx="44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FBDFD28A-7309-0C50-F782-148C31FEB134}"/>
                    </a:ext>
                  </a:extLst>
                </p14:cNvPr>
                <p14:cNvContentPartPr/>
                <p14:nvPr/>
              </p14:nvContentPartPr>
              <p14:xfrm>
                <a:off x="2976301" y="5178063"/>
                <a:ext cx="43560" cy="5724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FBDFD28A-7309-0C50-F782-148C31FEB1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70181" y="5171943"/>
                  <a:ext cx="55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33AF21CF-5528-E497-855E-4F2495F7C8E3}"/>
                    </a:ext>
                  </a:extLst>
                </p14:cNvPr>
                <p14:cNvContentPartPr/>
                <p14:nvPr/>
              </p14:nvContentPartPr>
              <p14:xfrm>
                <a:off x="3020581" y="5162943"/>
                <a:ext cx="3600" cy="12924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33AF21CF-5528-E497-855E-4F2495F7C8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14461" y="5156823"/>
                  <a:ext cx="158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463F1EA-5535-AF21-22FA-2EBCCF1FA355}"/>
              </a:ext>
            </a:extLst>
          </p:cNvPr>
          <p:cNvGrpSpPr/>
          <p:nvPr/>
        </p:nvGrpSpPr>
        <p:grpSpPr>
          <a:xfrm>
            <a:off x="7087376" y="4397804"/>
            <a:ext cx="664920" cy="144360"/>
            <a:chOff x="7087376" y="4397804"/>
            <a:chExt cx="66492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FAE73647-7CE8-6B04-625D-48AB4BCBB588}"/>
                    </a:ext>
                  </a:extLst>
                </p14:cNvPr>
                <p14:cNvContentPartPr/>
                <p14:nvPr/>
              </p14:nvContentPartPr>
              <p14:xfrm>
                <a:off x="7102856" y="4483484"/>
                <a:ext cx="49680" cy="5868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FAE73647-7CE8-6B04-625D-48AB4BCBB58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96736" y="4477364"/>
                  <a:ext cx="61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7A7B3BC0-F513-BB97-56CD-32D18A7AEC87}"/>
                    </a:ext>
                  </a:extLst>
                </p14:cNvPr>
                <p14:cNvContentPartPr/>
                <p14:nvPr/>
              </p14:nvContentPartPr>
              <p14:xfrm>
                <a:off x="7087376" y="4458284"/>
                <a:ext cx="61200" cy="5796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7A7B3BC0-F513-BB97-56CD-32D18A7AEC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81256" y="4452164"/>
                  <a:ext cx="73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0CD34CD9-CF10-5907-11C4-6CCF44A0FEC5}"/>
                    </a:ext>
                  </a:extLst>
                </p14:cNvPr>
                <p14:cNvContentPartPr/>
                <p14:nvPr/>
              </p14:nvContentPartPr>
              <p14:xfrm>
                <a:off x="7097816" y="4443164"/>
                <a:ext cx="29520" cy="5472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0CD34CD9-CF10-5907-11C4-6CCF44A0FE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91696" y="4437044"/>
                  <a:ext cx="41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829B8C6E-7F8E-B93C-5465-EA712FBA3097}"/>
                    </a:ext>
                  </a:extLst>
                </p14:cNvPr>
                <p14:cNvContentPartPr/>
                <p14:nvPr/>
              </p14:nvContentPartPr>
              <p14:xfrm>
                <a:off x="7171256" y="4397804"/>
                <a:ext cx="87480" cy="7200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829B8C6E-7F8E-B93C-5465-EA712FBA309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65136" y="4391684"/>
                  <a:ext cx="99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51E5DAC5-3505-BDE4-B6D9-A50AF7E5D5DF}"/>
                    </a:ext>
                  </a:extLst>
                </p14:cNvPr>
                <p14:cNvContentPartPr/>
                <p14:nvPr/>
              </p14:nvContentPartPr>
              <p14:xfrm>
                <a:off x="7332896" y="4455764"/>
                <a:ext cx="2880" cy="6624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51E5DAC5-3505-BDE4-B6D9-A50AF7E5D5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26776" y="4449644"/>
                  <a:ext cx="15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AC2867B8-79B6-7B4A-F4A9-7B3286F8B58F}"/>
                    </a:ext>
                  </a:extLst>
                </p14:cNvPr>
                <p14:cNvContentPartPr/>
                <p14:nvPr/>
              </p14:nvContentPartPr>
              <p14:xfrm>
                <a:off x="7319936" y="4483124"/>
                <a:ext cx="48960" cy="1332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AC2867B8-79B6-7B4A-F4A9-7B3286F8B5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13816" y="4477004"/>
                  <a:ext cx="61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BAFF65BC-7468-549C-0245-FB7187AFC7D9}"/>
                    </a:ext>
                  </a:extLst>
                </p14:cNvPr>
                <p14:cNvContentPartPr/>
                <p14:nvPr/>
              </p14:nvContentPartPr>
              <p14:xfrm>
                <a:off x="7424696" y="4443164"/>
                <a:ext cx="50400" cy="7020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BAFF65BC-7468-549C-0245-FB7187AFC7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18576" y="4437044"/>
                  <a:ext cx="62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EA1A836C-9E6A-DEE1-DD66-7819AE2C69F5}"/>
                    </a:ext>
                  </a:extLst>
                </p14:cNvPr>
                <p14:cNvContentPartPr/>
                <p14:nvPr/>
              </p14:nvContentPartPr>
              <p14:xfrm>
                <a:off x="7519736" y="4440644"/>
                <a:ext cx="32760" cy="561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EA1A836C-9E6A-DEE1-DD66-7819AE2C69F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13616" y="4434524"/>
                  <a:ext cx="45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0F5305BE-4921-36D8-3467-F47B5CFA1278}"/>
                    </a:ext>
                  </a:extLst>
                </p14:cNvPr>
                <p14:cNvContentPartPr/>
                <p14:nvPr/>
              </p14:nvContentPartPr>
              <p14:xfrm>
                <a:off x="7508576" y="4432724"/>
                <a:ext cx="54360" cy="8352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0F5305BE-4921-36D8-3467-F47B5CFA12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02456" y="4426604"/>
                  <a:ext cx="66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E394ABD4-32F9-345E-233F-98BFA4B11A48}"/>
                    </a:ext>
                  </a:extLst>
                </p14:cNvPr>
                <p14:cNvContentPartPr/>
                <p14:nvPr/>
              </p14:nvContentPartPr>
              <p14:xfrm>
                <a:off x="7625936" y="4430564"/>
                <a:ext cx="2160" cy="5976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E394ABD4-32F9-345E-233F-98BFA4B11A4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19816" y="4424444"/>
                  <a:ext cx="14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F8B94ADC-B5E3-756C-3E32-38CD3EF07C2B}"/>
                    </a:ext>
                  </a:extLst>
                </p14:cNvPr>
                <p14:cNvContentPartPr/>
                <p14:nvPr/>
              </p14:nvContentPartPr>
              <p14:xfrm>
                <a:off x="7605416" y="4468364"/>
                <a:ext cx="49680" cy="540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F8B94ADC-B5E3-756C-3E32-38CD3EF07C2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99296" y="4462244"/>
                  <a:ext cx="61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660F35FB-A9AB-4BE4-413E-5416FEED51A7}"/>
                    </a:ext>
                  </a:extLst>
                </p14:cNvPr>
                <p14:cNvContentPartPr/>
                <p14:nvPr/>
              </p14:nvContentPartPr>
              <p14:xfrm>
                <a:off x="7709096" y="4425164"/>
                <a:ext cx="43200" cy="10836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660F35FB-A9AB-4BE4-413E-5416FEED51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02976" y="4419044"/>
                  <a:ext cx="554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99FBA0B-EA4D-F922-E3A7-29EB3AAA4B0C}"/>
              </a:ext>
            </a:extLst>
          </p:cNvPr>
          <p:cNvGrpSpPr/>
          <p:nvPr/>
        </p:nvGrpSpPr>
        <p:grpSpPr>
          <a:xfrm>
            <a:off x="7115456" y="5182604"/>
            <a:ext cx="680400" cy="188640"/>
            <a:chOff x="7115456" y="5182604"/>
            <a:chExt cx="68040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159C3219-42ED-C8A8-0B03-EDBDD63DE472}"/>
                    </a:ext>
                  </a:extLst>
                </p14:cNvPr>
                <p14:cNvContentPartPr/>
                <p14:nvPr/>
              </p14:nvContentPartPr>
              <p14:xfrm>
                <a:off x="7115456" y="5279084"/>
                <a:ext cx="52560" cy="6300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159C3219-42ED-C8A8-0B03-EDBDD63DE47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09336" y="5272964"/>
                  <a:ext cx="6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1D0A337D-F846-D52C-3714-05F06028DDCE}"/>
                    </a:ext>
                  </a:extLst>
                </p14:cNvPr>
                <p14:cNvContentPartPr/>
                <p14:nvPr/>
              </p14:nvContentPartPr>
              <p14:xfrm>
                <a:off x="7125896" y="5266484"/>
                <a:ext cx="50400" cy="9720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1D0A337D-F846-D52C-3714-05F06028DDC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19776" y="5260364"/>
                  <a:ext cx="62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84B67894-48CE-58A3-1201-E2FCBA74DC80}"/>
                    </a:ext>
                  </a:extLst>
                </p14:cNvPr>
                <p14:cNvContentPartPr/>
                <p14:nvPr/>
              </p14:nvContentPartPr>
              <p14:xfrm>
                <a:off x="7194296" y="5182604"/>
                <a:ext cx="89640" cy="9216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84B67894-48CE-58A3-1201-E2FCBA74DC8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88176" y="5176484"/>
                  <a:ext cx="101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85A436C5-EED1-7E9A-22D5-4459652E95ED}"/>
                    </a:ext>
                  </a:extLst>
                </p14:cNvPr>
                <p14:cNvContentPartPr/>
                <p14:nvPr/>
              </p14:nvContentPartPr>
              <p14:xfrm>
                <a:off x="7259456" y="5324444"/>
                <a:ext cx="91440" cy="1296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85A436C5-EED1-7E9A-22D5-4459652E95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53336" y="5318324"/>
                  <a:ext cx="103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CF231089-8757-648C-FC8D-E6F1D58C8E6C}"/>
                    </a:ext>
                  </a:extLst>
                </p14:cNvPr>
                <p14:cNvContentPartPr/>
                <p14:nvPr/>
              </p14:nvContentPartPr>
              <p14:xfrm>
                <a:off x="7373216" y="5266484"/>
                <a:ext cx="15120" cy="8172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CF231089-8757-648C-FC8D-E6F1D58C8E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67096" y="5260364"/>
                  <a:ext cx="2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3FDC709A-0330-C25A-02D2-3EF4DD719C13}"/>
                    </a:ext>
                  </a:extLst>
                </p14:cNvPr>
                <p14:cNvContentPartPr/>
                <p14:nvPr/>
              </p14:nvContentPartPr>
              <p14:xfrm>
                <a:off x="7397336" y="5275484"/>
                <a:ext cx="67320" cy="7560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3FDC709A-0330-C25A-02D2-3EF4DD719C1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91216" y="5269364"/>
                  <a:ext cx="79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F814E5B6-9E32-8BD7-0F03-2BB920828D7B}"/>
                    </a:ext>
                  </a:extLst>
                </p14:cNvPr>
                <p14:cNvContentPartPr/>
                <p14:nvPr/>
              </p14:nvContentPartPr>
              <p14:xfrm>
                <a:off x="7494176" y="5269004"/>
                <a:ext cx="24120" cy="6444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F814E5B6-9E32-8BD7-0F03-2BB920828D7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88056" y="5262884"/>
                  <a:ext cx="36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E2A170FA-7296-00CA-565E-90C452729794}"/>
                    </a:ext>
                  </a:extLst>
                </p14:cNvPr>
                <p14:cNvContentPartPr/>
                <p14:nvPr/>
              </p14:nvContentPartPr>
              <p14:xfrm>
                <a:off x="7505336" y="5266484"/>
                <a:ext cx="24840" cy="6840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E2A170FA-7296-00CA-565E-90C4527297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99216" y="5260364"/>
                  <a:ext cx="37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48D11256-A22E-5FE5-0BFD-083A56733DDF}"/>
                    </a:ext>
                  </a:extLst>
                </p14:cNvPr>
                <p14:cNvContentPartPr/>
                <p14:nvPr/>
              </p14:nvContentPartPr>
              <p14:xfrm>
                <a:off x="7605416" y="5276564"/>
                <a:ext cx="3240" cy="9468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48D11256-A22E-5FE5-0BFD-083A56733D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99296" y="5270444"/>
                  <a:ext cx="15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7A739AE0-4255-496A-B47A-0CE8ECAB6E6E}"/>
                    </a:ext>
                  </a:extLst>
                </p14:cNvPr>
                <p14:cNvContentPartPr/>
                <p14:nvPr/>
              </p14:nvContentPartPr>
              <p14:xfrm>
                <a:off x="7590296" y="5324084"/>
                <a:ext cx="43560" cy="72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7A739AE0-4255-496A-B47A-0CE8ECAB6E6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84176" y="5317964"/>
                  <a:ext cx="55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5FEEB64D-A212-11E1-34A3-87097265FAD2}"/>
                    </a:ext>
                  </a:extLst>
                </p14:cNvPr>
                <p14:cNvContentPartPr/>
                <p14:nvPr/>
              </p14:nvContentPartPr>
              <p14:xfrm>
                <a:off x="7685336" y="5280524"/>
                <a:ext cx="58320" cy="7632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5FEEB64D-A212-11E1-34A3-87097265FAD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79216" y="5274404"/>
                  <a:ext cx="70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63E213BA-9002-BB23-2057-D01761B8E0D9}"/>
                    </a:ext>
                  </a:extLst>
                </p14:cNvPr>
                <p14:cNvContentPartPr/>
                <p14:nvPr/>
              </p14:nvContentPartPr>
              <p14:xfrm>
                <a:off x="7764536" y="5269364"/>
                <a:ext cx="27000" cy="1008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63E213BA-9002-BB23-2057-D01761B8E0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58416" y="5263244"/>
                  <a:ext cx="39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69681498-DE6E-EF15-2C1F-042E349AA588}"/>
                    </a:ext>
                  </a:extLst>
                </p14:cNvPr>
                <p14:cNvContentPartPr/>
                <p14:nvPr/>
              </p14:nvContentPartPr>
              <p14:xfrm>
                <a:off x="7758776" y="5284124"/>
                <a:ext cx="37080" cy="7092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69681498-DE6E-EF15-2C1F-042E349AA5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52656" y="5278004"/>
                  <a:ext cx="49320" cy="8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675109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{C66FD8A3-FDA7-4521-8656-A264F6722268}tf16401371</Template>
  <TotalTime>924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consuelo orozco coronel</dc:creator>
  <cp:lastModifiedBy>maria del consuelo orozco coronel</cp:lastModifiedBy>
  <cp:revision>2</cp:revision>
  <dcterms:created xsi:type="dcterms:W3CDTF">2021-03-24T00:37:23Z</dcterms:created>
  <dcterms:modified xsi:type="dcterms:W3CDTF">2025-05-26T15:47:05Z</dcterms:modified>
</cp:coreProperties>
</file>