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76E9E-803B-44B4-AA36-4D1B883E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7ADC4B-FCC5-4220-944C-142D02BA3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1A7E67-4534-408B-A2C1-9E200157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D24B-E9B7-4565-B1FD-A72BB644C519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41E52-76E5-4789-8CB0-9BFA50AA2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233458-796D-49AD-848D-0BB0F188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24D8-B09F-4807-B60F-25D62308BB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40267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F2B56-C517-40D9-9D67-AE868FE2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F389D7-F000-43A6-8E7A-B0309D677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367411-6DD5-4872-AE26-F8676E9D7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D24B-E9B7-4565-B1FD-A72BB644C519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77FFF0-621E-4580-BE53-139D0F899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64C2B3-5AEC-42EC-B99C-05036CCB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24D8-B09F-4807-B60F-25D62308BB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892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D25D12-71BB-46AC-82F0-6E5445072E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49A20B-8DE3-4143-8830-73A40676A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E558B7-B60E-42EA-BA23-E7802A10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D24B-E9B7-4565-B1FD-A72BB644C519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969DE6-D2E0-42EE-94DA-B4C77A68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DEC2DC-06C9-4304-B645-A253E560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24D8-B09F-4807-B60F-25D62308BB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5606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4AD18-3491-4FD1-AB7F-540C7D0B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00B55F-1771-4162-8E08-8406F803A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D65877-F1E2-4DF6-AA7D-1FC8E547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D24B-E9B7-4565-B1FD-A72BB644C519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344B0B-E680-4CB4-BB2D-81944993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302AB3-88E6-4262-AFAA-5ECBC316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24D8-B09F-4807-B60F-25D62308BB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565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A78E9-5CFA-411F-85F9-6BDAFCB8A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12BA7A-3F9C-44AB-BE43-0D8B4A0AA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1E4AD-1B26-4B28-BA10-E1C5F5BD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D24B-E9B7-4565-B1FD-A72BB644C519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3ABA1C-8EC8-4416-A2B9-B7BF68193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1309EE-F587-4B88-BDD6-3A3E2237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24D8-B09F-4807-B60F-25D62308BB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401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12054-F557-4C4E-86FB-4AC7DC6D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8C4C71-7EF8-4A74-A828-73E78A63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0F0A28-05B4-49CB-8069-21EAAEB254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4EEC7D-2D18-425F-A2CF-D89F68D7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D24B-E9B7-4565-B1FD-A72BB644C519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986A4F-158C-41E3-9623-3236EBCB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88D1A4-ABC4-4E97-A361-A4A8CD69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24D8-B09F-4807-B60F-25D62308BB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454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859E3-EF5C-4547-9D5B-F38071C84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F13AC5-395C-4B71-A4DE-9FCCC5B91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FE568E-3819-46C0-A023-3AA9077CA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244BAE-CA05-46B8-A155-70BEE7D45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8165E1-941A-47F8-B3F1-6DBC26FFE7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B1DC6F7-1713-48AC-ADAA-25BD8418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D24B-E9B7-4565-B1FD-A72BB644C519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460CD5-B8FC-457D-B120-05A4AB5F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D010489-4B25-4185-904D-014D2709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24D8-B09F-4807-B60F-25D62308BB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1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413B5-3574-47DF-A079-D624079B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1ED443-895D-4F17-86A9-9C9601BF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D24B-E9B7-4565-B1FD-A72BB644C519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94C3CF-A682-42E4-B9D6-E5559BB1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EE6683-C881-4DBA-912D-FE59CFCE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24D8-B09F-4807-B60F-25D62308BB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886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0C83DB1-98F1-4FBA-9AC7-A0FB81DB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D24B-E9B7-4565-B1FD-A72BB644C519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A04F9A-7F80-45D5-BBED-3759C2C8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4152F2-162A-4CA3-99DA-AE209EDD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24D8-B09F-4807-B60F-25D62308BB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492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3D546-F660-4FF0-A3ED-0B6B328F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CCFFB1-9900-4C8C-A7C5-1A7C92A3A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7F688-A0E3-484D-A05F-E7173FDE8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3B7A92-5229-4105-AB37-7B622AB1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D24B-E9B7-4565-B1FD-A72BB644C519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1F617A-4842-4141-9574-9E8514C2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D9C321-B326-4372-B1D1-500DC900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24D8-B09F-4807-B60F-25D62308BB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967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81526-E60E-4148-8712-4D39E3C96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332FF4-19C0-4317-A7EA-BE5ADD3B5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7CC6FC4-53FD-4AD3-A61F-615A5F45E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E63145-838C-444D-8DFF-E3C94DB9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1D24B-E9B7-4565-B1FD-A72BB644C519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120F6C-76F9-462B-AF90-439360F0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8A2FA0-4996-4A95-868F-C4E2C96D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324D8-B09F-4807-B60F-25D62308BB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412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38508B-658C-411B-99C3-93524641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44A2B-7C3F-47DE-9B54-58530EB4C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191236-A66A-4C20-A057-63BBA3EAF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1D24B-E9B7-4565-B1FD-A72BB644C519}" type="datetimeFigureOut">
              <a:rPr lang="es-EC" smtClean="0"/>
              <a:t>31/3/2025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8EA6E8-59B9-40A0-AA5A-03023B3E3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FC5EBE-BD53-4E4E-800B-E74B45C17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24D8-B09F-4807-B60F-25D62308BBF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873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3E64F-EFC5-4A8C-AB30-B44E58B4F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PLANOS Y EJES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9317A4-1079-4EEF-9597-9604D47551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i="1" dirty="0" err="1">
                <a:solidFill>
                  <a:srgbClr val="FF0000"/>
                </a:solidFill>
              </a:rPr>
              <a:t>Dra</a:t>
            </a:r>
            <a:r>
              <a:rPr lang="es-MX" i="1" dirty="0">
                <a:solidFill>
                  <a:srgbClr val="FF0000"/>
                </a:solidFill>
              </a:rPr>
              <a:t> Lisbeth Reales</a:t>
            </a:r>
            <a:endParaRPr lang="es-EC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2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452C3-3AE2-499A-A2F8-EFE85F2D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C0F96F5-17E9-40A5-ADB1-298DDB4A1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010" y="1825625"/>
            <a:ext cx="8761979" cy="4351338"/>
          </a:xfrm>
        </p:spPr>
      </p:pic>
    </p:spTree>
    <p:extLst>
      <p:ext uri="{BB962C8B-B14F-4D97-AF65-F5344CB8AC3E}">
        <p14:creationId xmlns:p14="http://schemas.microsoft.com/office/powerpoint/2010/main" val="1568258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2EC6F-39F8-4AF3-82EF-3A09D854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462FFD2-D838-449A-AA8C-7DB872381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982" y="1825625"/>
            <a:ext cx="7860036" cy="4351338"/>
          </a:xfrm>
        </p:spPr>
      </p:pic>
    </p:spTree>
    <p:extLst>
      <p:ext uri="{BB962C8B-B14F-4D97-AF65-F5344CB8AC3E}">
        <p14:creationId xmlns:p14="http://schemas.microsoft.com/office/powerpoint/2010/main" val="1770879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0DAA9-4708-4245-9F70-AE6FE10B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95067F8-B1F2-4E07-A3F0-6B7AC61B3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0885" y="1825625"/>
            <a:ext cx="8310229" cy="4351338"/>
          </a:xfrm>
        </p:spPr>
      </p:pic>
    </p:spTree>
    <p:extLst>
      <p:ext uri="{BB962C8B-B14F-4D97-AF65-F5344CB8AC3E}">
        <p14:creationId xmlns:p14="http://schemas.microsoft.com/office/powerpoint/2010/main" val="132039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E903C-AA76-4DB7-AD7F-5CFCFB19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E56761B-2A1B-483C-A1CC-7A3AC384F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353" y="1825625"/>
            <a:ext cx="7919293" cy="4351338"/>
          </a:xfrm>
        </p:spPr>
      </p:pic>
    </p:spTree>
    <p:extLst>
      <p:ext uri="{BB962C8B-B14F-4D97-AF65-F5344CB8AC3E}">
        <p14:creationId xmlns:p14="http://schemas.microsoft.com/office/powerpoint/2010/main" val="342777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C37B5-E926-425E-B067-CF58532D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2743AFA-0C5B-47D7-BDF4-590D181D1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217" y="1825625"/>
            <a:ext cx="7561566" cy="4351338"/>
          </a:xfrm>
        </p:spPr>
      </p:pic>
    </p:spTree>
    <p:extLst>
      <p:ext uri="{BB962C8B-B14F-4D97-AF65-F5344CB8AC3E}">
        <p14:creationId xmlns:p14="http://schemas.microsoft.com/office/powerpoint/2010/main" val="8405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8EBBE-3B3D-470B-9D74-8C4D3039E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A310618-AEB0-47D3-92C6-CE7CB8B29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00" y="1825625"/>
            <a:ext cx="7886799" cy="4351338"/>
          </a:xfrm>
        </p:spPr>
      </p:pic>
    </p:spTree>
    <p:extLst>
      <p:ext uri="{BB962C8B-B14F-4D97-AF65-F5344CB8AC3E}">
        <p14:creationId xmlns:p14="http://schemas.microsoft.com/office/powerpoint/2010/main" val="2659078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3166E-02AA-436B-AAE9-85698F8B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Sentido Anteroposterior es el plano sagital</a:t>
            </a:r>
            <a:br>
              <a:rPr lang="es-MX" dirty="0"/>
            </a:br>
            <a:r>
              <a:rPr lang="es-MX" dirty="0"/>
              <a:t>plano es una manera de cortar, todos son perpendicular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6E88092-BFD8-4FC8-ADD6-3EC2A52C9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963" y="1825625"/>
            <a:ext cx="6248074" cy="4351338"/>
          </a:xfrm>
        </p:spPr>
      </p:pic>
    </p:spTree>
    <p:extLst>
      <p:ext uri="{BB962C8B-B14F-4D97-AF65-F5344CB8AC3E}">
        <p14:creationId xmlns:p14="http://schemas.microsoft.com/office/powerpoint/2010/main" val="190526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7FD87-895F-4348-9D03-1959613A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Plano de frente sigue la sutura coronal y el axial (corte de chuleta)  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1596C9F-A107-48B3-9D78-CDD1D450C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0829" y="1825625"/>
            <a:ext cx="7950342" cy="4351338"/>
          </a:xfrm>
        </p:spPr>
      </p:pic>
    </p:spTree>
    <p:extLst>
      <p:ext uri="{BB962C8B-B14F-4D97-AF65-F5344CB8AC3E}">
        <p14:creationId xmlns:p14="http://schemas.microsoft.com/office/powerpoint/2010/main" val="67038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22BB7-27C8-4C58-9D2F-1A2B937B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Corte sagital ( derecha e izquierda)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2FF39F5-D9BA-4355-807A-8507E6A77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028" y="1866292"/>
            <a:ext cx="2895851" cy="4198984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513BFF-731F-4273-88DD-46A091E95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860" y="2054099"/>
            <a:ext cx="2933954" cy="36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3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3C181-2077-4CD7-8500-6FD005516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Frontal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10BA739-FB22-4D14-8684-3563DEEF9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599" y="2532823"/>
            <a:ext cx="2667231" cy="323878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31B252-D209-4BFF-A526-83837D49E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788" y="1941242"/>
            <a:ext cx="2834886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8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F39A7-99C3-4C5C-9EF6-4811FF95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Transverso</a:t>
            </a:r>
            <a:endParaRPr lang="es-EC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39E4F78-1D77-4B2E-9CFE-E3F2AFF2D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145" y="2358020"/>
            <a:ext cx="3406435" cy="2949196"/>
          </a:xfrm>
        </p:spPr>
      </p:pic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9A5C05D1-DF60-46E9-B190-89E57D3B0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807" y="2033828"/>
            <a:ext cx="2377646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6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E0589-C7B6-4157-A1BC-383C653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Implica movimiento, estructura sobre la cual se mueve otra</a:t>
            </a:r>
            <a:endParaRPr lang="es-EC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14D6224-C7F9-42B9-97AD-BD04C9D57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038" y="1825625"/>
            <a:ext cx="5941923" cy="4351338"/>
          </a:xfrm>
        </p:spPr>
      </p:pic>
    </p:spTree>
    <p:extLst>
      <p:ext uri="{BB962C8B-B14F-4D97-AF65-F5344CB8AC3E}">
        <p14:creationId xmlns:p14="http://schemas.microsoft.com/office/powerpoint/2010/main" val="2459270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E49ED-9CE7-482E-90CA-08F759C2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</p:spPr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338311B-75CA-49D5-A2DC-0EC94D1AF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014" y="1825625"/>
            <a:ext cx="6871971" cy="43513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A16D31F-FEE2-4827-B339-31680FC03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020" y="579647"/>
            <a:ext cx="1272650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2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2635F-EB7B-437C-84E6-6F621D613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F8FCAB6-3202-4F0E-8856-40B7A1CDE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364" y="1825625"/>
            <a:ext cx="8547271" cy="4351338"/>
          </a:xfrm>
        </p:spPr>
      </p:pic>
    </p:spTree>
    <p:extLst>
      <p:ext uri="{BB962C8B-B14F-4D97-AF65-F5344CB8AC3E}">
        <p14:creationId xmlns:p14="http://schemas.microsoft.com/office/powerpoint/2010/main" val="36750376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57</Words>
  <Application>Microsoft Office PowerPoint</Application>
  <PresentationFormat>Panorámica</PresentationFormat>
  <Paragraphs>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PLANOS Y EJES</vt:lpstr>
      <vt:lpstr>Sentido Anteroposterior es el plano sagital plano es una manera de cortar, todos son perpendicular</vt:lpstr>
      <vt:lpstr>Plano de frente sigue la sutura coronal y el axial (corte de chuleta)  </vt:lpstr>
      <vt:lpstr>Corte sagital ( derecha e izquierda)</vt:lpstr>
      <vt:lpstr>Frontal</vt:lpstr>
      <vt:lpstr>Transverso</vt:lpstr>
      <vt:lpstr>Implica movimiento, estructura sobre la cual se mueve otra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LISBETH REALES</dc:creator>
  <cp:lastModifiedBy>LISBETH REALES</cp:lastModifiedBy>
  <cp:revision>7</cp:revision>
  <dcterms:created xsi:type="dcterms:W3CDTF">2025-03-21T21:11:03Z</dcterms:created>
  <dcterms:modified xsi:type="dcterms:W3CDTF">2025-03-31T14:49:18Z</dcterms:modified>
</cp:coreProperties>
</file>