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DF09-7889-E6F3-D665-F4B477BE5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4D8BB-0378-7A01-4AEA-5175D4EDA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3B3CA-4396-81FE-5924-9999D0533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F4E-FBCC-4437-B4DB-B224B673B4D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B3272-4AD2-84FF-4593-3297A0EF1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1EB2E-4BEF-5A1B-6A11-C7101BBD7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954F-776F-48E9-8FB6-A3A2FE6D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45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5A0BD-F6EE-466E-1688-5117E165A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1D5E2-7E3E-A213-2FF4-9E271DE66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808F1-7C2E-1F86-742B-5EF96FFA1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F4E-FBCC-4437-B4DB-B224B673B4D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79314-4880-126B-1A04-01E3AB874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4E030-ED09-B7B8-126C-8A9CB8858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954F-776F-48E9-8FB6-A3A2FE6D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41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A21C07-A9A1-44E8-F1FC-9953A8B0FD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FD5A0-FB23-60F7-1B3B-C6CA00D26D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FB054-89EF-48B6-3C48-E0D3A4CF4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F4E-FBCC-4437-B4DB-B224B673B4D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74A0C-F6A6-A941-D303-B19FB4ED5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46B67-64B0-44A7-C55C-68F73003A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954F-776F-48E9-8FB6-A3A2FE6D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2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DEB4B-1E3C-DD7A-6F65-B260C4D4A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235FD-F9DA-6881-0A7E-0D8AE57F9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7E4E0-1FF6-7CB2-4176-021375BFE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F4E-FBCC-4437-B4DB-B224B673B4D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0C1CA-FEA6-12C5-7E44-D2E46676E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A2636-ACA4-7EAC-FE9C-78B2463E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954F-776F-48E9-8FB6-A3A2FE6D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54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6FF62-A2B3-71E7-46F9-38A2BE0D3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FE3B5-408A-48D5-CE3A-BCD510707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0CF28-6106-95C9-5688-07F475457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F4E-FBCC-4437-B4DB-B224B673B4D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D2AE0-ED04-CB84-D683-939011F8B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C4840-B7DC-743B-A6B6-F8D88F072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954F-776F-48E9-8FB6-A3A2FE6D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12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D3402-52E6-C997-995B-FEFF71338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79A95-A72B-7AF1-B689-0293E6BAA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92671-0AC3-2606-2DBD-24781AFBA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86BABF-A457-FDCF-D397-5A6106D58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F4E-FBCC-4437-B4DB-B224B673B4D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69144-A352-058B-A6A3-100354CF0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E4999-F4EF-09E1-2B3D-9053DCA5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954F-776F-48E9-8FB6-A3A2FE6D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3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7FEC4-B20C-66DC-81FA-35715B3D6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C05AE-B3BC-884E-BFD3-34F096577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6B393C-F590-6939-0046-96D325DD4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D82744-F599-01E3-CAFA-DAC563EF9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F1C260-8DA7-4024-2707-14F24482B7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A41C0F-522C-33AC-04ED-2BF7B334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F4E-FBCC-4437-B4DB-B224B673B4D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2FAFF9-DF59-890A-D614-BAAF6EEB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D6C03E-D83D-9150-49A5-D0EE0D3C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954F-776F-48E9-8FB6-A3A2FE6D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0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99BA-55E2-67B0-6C75-220C0BFC4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448E79-6ABC-6CE9-CFAD-FF66B7AB5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F4E-FBCC-4437-B4DB-B224B673B4D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FBD0F-56F7-15FD-28B8-6F494131B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FA637-2547-3C24-DE11-0C55832C3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954F-776F-48E9-8FB6-A3A2FE6D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DB2CBC-7E43-D801-1C30-1FFC3D76C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F4E-FBCC-4437-B4DB-B224B673B4D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F6794-004E-190F-EA10-3C6806BA2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8EF59-3050-6D02-476B-D1404474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954F-776F-48E9-8FB6-A3A2FE6D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4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EDD28-AECF-1E1B-CADE-D3EB9013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3CE6F-BCA2-BEC7-5039-BCD29FCCE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0D942-2C6A-CCAC-F52A-66B16C11F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18608-019B-2D5E-F25A-131DB27A3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F4E-FBCC-4437-B4DB-B224B673B4D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856B-E569-39CE-320A-2623A888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446ED-E407-995D-1DCC-C324612B0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954F-776F-48E9-8FB6-A3A2FE6D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55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C3AB2-8DE8-8C3F-F569-86D526447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CEAD4D-D404-7BD9-8121-64A3EC23C4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3A72B-A11A-38B2-9D04-A3FA3A388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45A35-8AB3-4B95-0B34-AC018E769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F4E-FBCC-4437-B4DB-B224B673B4D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71097B-DC5D-733B-9D7E-584151DD5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BE244-6FE7-18A2-01C3-C679E6E0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954F-776F-48E9-8FB6-A3A2FE6D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25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42FAC2-3B8D-3D46-FE5A-93B7D9AF7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4106D-439E-2A15-3AF2-C0AED2EF8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7F922-B1AE-23B6-BD61-28BD6CDFA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0A7F4E-FBCC-4437-B4DB-B224B673B4D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D0E63-6F58-8476-E83B-36F9FFB25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666D7-6F5F-048C-C7AD-86FED1744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AE954F-776F-48E9-8FB6-A3A2FE6D7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0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wfWWWhVsv78?si=bNSmmk68WVcgZ2p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Q2xy-KV_oY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AE394F-AFF1-4485-AF1F-7387A2F04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Large Computer Servers">
            <a:extLst>
              <a:ext uri="{FF2B5EF4-FFF2-40B4-BE49-F238E27FC236}">
                <a16:creationId xmlns:a16="http://schemas.microsoft.com/office/drawing/2014/main" id="{B037BD74-3F51-8FA4-1EFD-20C6E3665B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C40EFD-5ACF-DBB0-5EB1-B0D5EC393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733" y="554845"/>
            <a:ext cx="10656891" cy="3902673"/>
          </a:xfrm>
        </p:spPr>
        <p:txBody>
          <a:bodyPr anchor="t">
            <a:noAutofit/>
          </a:bodyPr>
          <a:lstStyle/>
          <a:p>
            <a:pPr algn="l"/>
            <a:r>
              <a:rPr lang="en-US" sz="1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Data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08A07-7691-93AC-F20D-0FEC67258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523" y="4718033"/>
            <a:ext cx="10678296" cy="1175039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Paola Vinueza</a:t>
            </a:r>
          </a:p>
        </p:txBody>
      </p:sp>
    </p:spTree>
    <p:extLst>
      <p:ext uri="{BB962C8B-B14F-4D97-AF65-F5344CB8AC3E}">
        <p14:creationId xmlns:p14="http://schemas.microsoft.com/office/powerpoint/2010/main" val="254265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0488E-5712-57DA-03D3-784301173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reflexivo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5C352-C25A-AAA6-8D23-C3C524604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https://youtu.be/wfWWWhVsv78?si=bNSmmk68WVcgZ2ps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https://youtu.be/7dUVAWS_HIA?si=_51FC7x1EoKo9b7z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184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Qué es el Big Data? Ventajas y desventajas | EDS Robotics">
            <a:extLst>
              <a:ext uri="{FF2B5EF4-FFF2-40B4-BE49-F238E27FC236}">
                <a16:creationId xmlns:a16="http://schemas.microsoft.com/office/drawing/2014/main" id="{AAF59FF5-CD51-07CB-A030-C20B6C82A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2" b="106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60CCEF-21B9-1D0D-07E9-6B135E1BF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0621E-091C-558C-39AC-412468FB9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es-ES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E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ES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ig data (cantidad grande de datos-macrodatos) es el término que describe un gran volumen de datos, que crece de manera exponencial con el paso del tiempo. Siendo, un conjunto de datos </a:t>
            </a:r>
            <a:r>
              <a:rPr lang="en-US" b="0" i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exorbitantemente</a:t>
            </a:r>
            <a:r>
              <a:rPr lang="es-ES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grande y complejo que ninguna de las herramientas tradicionales de datos es capaz de almacenarlos o procesarlos de manera eficiente, si no que con grandes computadores con grandes capacidades de uso y almacenamiento (grandes servidores). </a:t>
            </a:r>
            <a:r>
              <a:rPr lang="es-E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Los macrodatos, ​​ también llamados datos masivos, inteligencia de datos o datos a gran escala, es un término que hace referencia a conjuntos de datos tan grandes y complejos que precisan de aplicaciones informáticas no tradicionales de procesamiento de datos para tratarlos adecuadamente.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10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BFE29-8E7E-3639-B115-0A5862F10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</a:t>
            </a:r>
          </a:p>
        </p:txBody>
      </p:sp>
      <p:pic>
        <p:nvPicPr>
          <p:cNvPr id="4" name="Online Media 3" title="Big Data: Surgimiento, Conceptos y Aplicaciones Industriales">
            <a:hlinkClick r:id="" action="ppaction://media"/>
            <a:extLst>
              <a:ext uri="{FF2B5EF4-FFF2-40B4-BE49-F238E27FC236}">
                <a16:creationId xmlns:a16="http://schemas.microsoft.com/office/drawing/2014/main" id="{A310D549-0982-3759-B41A-765784AF9CC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4725" y="1825625"/>
            <a:ext cx="77009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Caracteristicas de Big Data">
            <a:extLst>
              <a:ext uri="{FF2B5EF4-FFF2-40B4-BE49-F238E27FC236}">
                <a16:creationId xmlns:a16="http://schemas.microsoft.com/office/drawing/2014/main" id="{DDF91C0D-3EB3-806E-A2CE-876C023FE2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888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C83B5E-E343-3944-04C8-8DC1879D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3600"/>
              <a:t>Big data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2A2FB-3E74-CBDC-9AC2-3F1588C16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es-E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es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y </a:t>
            </a:r>
            <a:r>
              <a:rPr lang="es-E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Tableau</a:t>
            </a:r>
            <a:r>
              <a:rPr lang="es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 herramientas de inteligencia empresarial que se pueden utilizar para analizar y visualizar datos. Tienen diferentes interfaces de usuario, capacidades de manejo de datos e integración con otras herramientas.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FC4BF-1323-6700-479D-FB2034DBF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738" y="1912595"/>
            <a:ext cx="5628018" cy="279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3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76AF0B3-B561-0CD2-A1FF-A600CDCE7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716364"/>
            <a:ext cx="10905066" cy="54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0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4" name="Rectangle 3083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ableau Desktop | Conecte, analice y visualice cualquier dato">
            <a:extLst>
              <a:ext uri="{FF2B5EF4-FFF2-40B4-BE49-F238E27FC236}">
                <a16:creationId xmlns:a16="http://schemas.microsoft.com/office/drawing/2014/main" id="{095EAF1A-F296-EF45-9987-E3F183D04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73" b="-7"/>
          <a:stretch/>
        </p:blipFill>
        <p:spPr bwMode="auto">
          <a:xfrm>
            <a:off x="2479491" y="10"/>
            <a:ext cx="9712512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86" name="Freeform: Shape 3085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83" name="Freeform: Shape 3082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C5E1F6-088A-3E88-8FEB-788648EE5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Tableu</a:t>
            </a: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92D1F-8ABF-E155-2AAC-3C000130E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1" y="2718054"/>
            <a:ext cx="4368708" cy="3207258"/>
          </a:xfrm>
        </p:spPr>
        <p:txBody>
          <a:bodyPr anchor="t">
            <a:normAutofit/>
          </a:bodyPr>
          <a:lstStyle/>
          <a:p>
            <a:pPr algn="just"/>
            <a:r>
              <a:rPr lang="es-E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Tableu</a:t>
            </a:r>
            <a:r>
              <a:rPr lang="es-E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  <a:r>
              <a:rPr lang="es-E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 una plataforma de análisis integral más eficaz, segura y flexible para sus datos. Los usuarios pueden crear visualizaciones mediante la creación web de </a:t>
            </a:r>
            <a:r>
              <a:rPr lang="es-E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Tableu</a:t>
            </a:r>
            <a:r>
              <a:rPr lang="es-E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  <a:r>
              <a:rPr lang="es-E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utilizando </a:t>
            </a:r>
            <a:r>
              <a:rPr lang="es-E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Tableu</a:t>
            </a:r>
            <a:r>
              <a:rPr lang="es-E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Desktop </a:t>
            </a:r>
            <a:r>
              <a:rPr lang="es-E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  <a:r>
              <a:rPr lang="es-E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Edition</a:t>
            </a:r>
            <a:r>
              <a:rPr lang="es-E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Professional </a:t>
            </a:r>
            <a:r>
              <a:rPr lang="es-E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Edition</a:t>
            </a:r>
            <a:r>
              <a:rPr lang="es-E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s-E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Tableau</a:t>
            </a:r>
            <a:r>
              <a:rPr lang="es-E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fue diseñado para el individuo, pero se adapta a toda la empresa.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C3FF97-DC4C-E8C2-32FA-38B81A773260}"/>
              </a:ext>
            </a:extLst>
          </p:cNvPr>
          <p:cNvSpPr txBox="1"/>
          <p:nvPr/>
        </p:nvSpPr>
        <p:spPr>
          <a:xfrm>
            <a:off x="77821" y="5837658"/>
            <a:ext cx="6103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https://www.tableau.com/products/desktop</a:t>
            </a:r>
          </a:p>
        </p:txBody>
      </p:sp>
    </p:spTree>
    <p:extLst>
      <p:ext uri="{BB962C8B-B14F-4D97-AF65-F5344CB8AC3E}">
        <p14:creationId xmlns:p14="http://schemas.microsoft.com/office/powerpoint/2010/main" val="748347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12192000" cy="1519356"/>
            <a:chOff x="0" y="-29768"/>
            <a:chExt cx="12202174" cy="1519356"/>
          </a:xfrm>
        </p:grpSpPr>
        <p:sp>
          <p:nvSpPr>
            <p:cNvPr id="4104" name="Rectangle 4103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6" name="Rectangle 4105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9FD1C4B-AEBE-BE1C-1AD4-46E1A3290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09902"/>
            <a:ext cx="6924026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BI</a:t>
            </a:r>
          </a:p>
        </p:txBody>
      </p:sp>
      <p:pic>
        <p:nvPicPr>
          <p:cNvPr id="4098" name="Picture 2" descr="Qué es Power BI y por qué usarlo en tu empresa">
            <a:extLst>
              <a:ext uri="{FF2B5EF4-FFF2-40B4-BE49-F238E27FC236}">
                <a16:creationId xmlns:a16="http://schemas.microsoft.com/office/drawing/2014/main" id="{C4440F0D-3423-522B-1304-1102B492E4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7" b="9520"/>
          <a:stretch/>
        </p:blipFill>
        <p:spPr bwMode="auto">
          <a:xfrm>
            <a:off x="1" y="10"/>
            <a:ext cx="12191998" cy="535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901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5D143A-C532-307F-87C9-DFCE98318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Power BI</a:t>
            </a:r>
          </a:p>
        </p:txBody>
      </p:sp>
      <p:sp>
        <p:nvSpPr>
          <p:cNvPr id="5129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Power BI - ATP">
            <a:extLst>
              <a:ext uri="{FF2B5EF4-FFF2-40B4-BE49-F238E27FC236}">
                <a16:creationId xmlns:a16="http://schemas.microsoft.com/office/drawing/2014/main" id="{270914CC-EB94-4B22-04CB-C65884475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864108"/>
            <a:ext cx="6894576" cy="344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B7B05-B98D-6D43-0FDA-8D2154D6A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pPr algn="just"/>
            <a:r>
              <a:rPr lang="es-ES" sz="19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es-ES" sz="19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BI proporciona la inteligencia empresarial líder del sector en Microsoft </a:t>
            </a:r>
            <a:r>
              <a:rPr lang="es-ES" sz="19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Fabric</a:t>
            </a:r>
            <a:r>
              <a:rPr lang="es-ES" sz="19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que le permite obtener información a partir de los datos. Los clientes de </a:t>
            </a:r>
            <a:r>
              <a:rPr lang="es-ES" sz="19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es-ES" sz="19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BI Premium por capacidad pueden activar la configuración del inquilino de </a:t>
            </a:r>
            <a:r>
              <a:rPr lang="es-ES" sz="19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Fabric</a:t>
            </a:r>
            <a:r>
              <a:rPr lang="es-ES" sz="19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y acceder al resto del producto en una experiencia unificada.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CB6A5-0BDF-B68B-7AB1-EDAAD25851DA}"/>
              </a:ext>
            </a:extLst>
          </p:cNvPr>
          <p:cNvSpPr txBox="1"/>
          <p:nvPr/>
        </p:nvSpPr>
        <p:spPr>
          <a:xfrm>
            <a:off x="1709001" y="6413593"/>
            <a:ext cx="8773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https://www.microsoft.com/es-es/power-platform/products/power-bi</a:t>
            </a:r>
          </a:p>
        </p:txBody>
      </p:sp>
    </p:spTree>
    <p:extLst>
      <p:ext uri="{BB962C8B-B14F-4D97-AF65-F5344CB8AC3E}">
        <p14:creationId xmlns:p14="http://schemas.microsoft.com/office/powerpoint/2010/main" val="2818936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331</Words>
  <Application>Microsoft Office PowerPoint</Application>
  <PresentationFormat>Widescreen</PresentationFormat>
  <Paragraphs>18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Times New Roman</vt:lpstr>
      <vt:lpstr>Office Theme</vt:lpstr>
      <vt:lpstr>Big Data</vt:lpstr>
      <vt:lpstr>Big Data</vt:lpstr>
      <vt:lpstr>Big data</vt:lpstr>
      <vt:lpstr>PowerPoint Presentation</vt:lpstr>
      <vt:lpstr>Big data</vt:lpstr>
      <vt:lpstr>PowerPoint Presentation</vt:lpstr>
      <vt:lpstr>Tableu</vt:lpstr>
      <vt:lpstr>Power BI</vt:lpstr>
      <vt:lpstr>Power BI</vt:lpstr>
      <vt:lpstr>Video reflexivo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Paola G. Vinueza-Naranjo</dc:creator>
  <cp:lastModifiedBy>Paola G. Vinueza-Naranjo</cp:lastModifiedBy>
  <cp:revision>9</cp:revision>
  <dcterms:created xsi:type="dcterms:W3CDTF">2025-02-12T05:52:49Z</dcterms:created>
  <dcterms:modified xsi:type="dcterms:W3CDTF">2025-02-12T06:14:14Z</dcterms:modified>
</cp:coreProperties>
</file>