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3" r:id="rId4"/>
    <p:sldId id="264" r:id="rId5"/>
    <p:sldId id="258" r:id="rId6"/>
    <p:sldId id="259" r:id="rId7"/>
    <p:sldId id="260" r:id="rId8"/>
    <p:sldId id="261" r:id="rId9"/>
    <p:sldId id="262" r:id="rId10"/>
    <p:sldId id="265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191" autoAdjust="0"/>
    <p:restoredTop sz="94660"/>
  </p:normalViewPr>
  <p:slideViewPr>
    <p:cSldViewPr snapToGrid="0">
      <p:cViewPr varScale="1">
        <p:scale>
          <a:sx n="73" d="100"/>
          <a:sy n="73" d="100"/>
        </p:scale>
        <p:origin x="45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5A616D-37BD-46D7-BD08-6ECB12FA66C0}" type="datetimeFigureOut">
              <a:rPr lang="en-US" smtClean="0"/>
              <a:t>3/6/2023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8BD51-247C-419D-A85F-335BBFB8D16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47322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5A616D-37BD-46D7-BD08-6ECB12FA66C0}" type="datetimeFigureOut">
              <a:rPr lang="en-US" smtClean="0"/>
              <a:t>3/6/2023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8BD51-247C-419D-A85F-335BBFB8D16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84628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5A616D-37BD-46D7-BD08-6ECB12FA66C0}" type="datetimeFigureOut">
              <a:rPr lang="en-US" smtClean="0"/>
              <a:t>3/6/2023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8BD51-247C-419D-A85F-335BBFB8D16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15312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s-ES" smtClean="0"/>
              <a:t>Editar el estilo de texto del patrón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5A616D-37BD-46D7-BD08-6ECB12FA66C0}" type="datetimeFigureOut">
              <a:rPr lang="en-US" smtClean="0"/>
              <a:t>3/6/2023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8BD51-247C-419D-A85F-335BBFB8D165}" type="slidenum">
              <a:rPr lang="en-US" smtClean="0"/>
              <a:t>‹Nº›</a:t>
            </a:fld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3115333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5A616D-37BD-46D7-BD08-6ECB12FA66C0}" type="datetimeFigureOut">
              <a:rPr lang="en-US" smtClean="0"/>
              <a:t>3/6/2023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8BD51-247C-419D-A85F-335BBFB8D16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30012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5A616D-37BD-46D7-BD08-6ECB12FA66C0}" type="datetimeFigureOut">
              <a:rPr lang="en-US" smtClean="0"/>
              <a:t>3/6/2023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8BD51-247C-419D-A85F-335BBFB8D16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7377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de imagen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5A616D-37BD-46D7-BD08-6ECB12FA66C0}" type="datetimeFigureOut">
              <a:rPr lang="en-US" smtClean="0"/>
              <a:t>3/6/2023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8BD51-247C-419D-A85F-335BBFB8D16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545476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5A616D-37BD-46D7-BD08-6ECB12FA66C0}" type="datetimeFigureOut">
              <a:rPr lang="en-US" smtClean="0"/>
              <a:t>3/6/2023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8BD51-247C-419D-A85F-335BBFB8D16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108185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5A616D-37BD-46D7-BD08-6ECB12FA66C0}" type="datetimeFigureOut">
              <a:rPr lang="en-US" smtClean="0"/>
              <a:t>3/6/2023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8BD51-247C-419D-A85F-335BBFB8D16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25949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5A616D-37BD-46D7-BD08-6ECB12FA66C0}" type="datetimeFigureOut">
              <a:rPr lang="en-US" smtClean="0"/>
              <a:t>3/6/2023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8BD51-247C-419D-A85F-335BBFB8D16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09705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5A616D-37BD-46D7-BD08-6ECB12FA66C0}" type="datetimeFigureOut">
              <a:rPr lang="en-US" smtClean="0"/>
              <a:t>3/6/2023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8BD51-247C-419D-A85F-335BBFB8D16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25116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5A616D-37BD-46D7-BD08-6ECB12FA66C0}" type="datetimeFigureOut">
              <a:rPr lang="en-US" smtClean="0"/>
              <a:t>3/6/2023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8BD51-247C-419D-A85F-335BBFB8D16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77754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5A616D-37BD-46D7-BD08-6ECB12FA66C0}" type="datetimeFigureOut">
              <a:rPr lang="en-US" smtClean="0"/>
              <a:t>3/6/2023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8BD51-247C-419D-A85F-335BBFB8D16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65952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5A616D-37BD-46D7-BD08-6ECB12FA66C0}" type="datetimeFigureOut">
              <a:rPr lang="en-US" smtClean="0"/>
              <a:t>3/6/2023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8BD51-247C-419D-A85F-335BBFB8D16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20473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5A616D-37BD-46D7-BD08-6ECB12FA66C0}" type="datetimeFigureOut">
              <a:rPr lang="en-US" smtClean="0"/>
              <a:t>3/6/2023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8BD51-247C-419D-A85F-335BBFB8D16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41657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5A616D-37BD-46D7-BD08-6ECB12FA66C0}" type="datetimeFigureOut">
              <a:rPr lang="en-US" smtClean="0"/>
              <a:t>3/6/2023</a:t>
            </a:fld>
            <a:endParaRPr 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8BD51-247C-419D-A85F-335BBFB8D16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32584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5A616D-37BD-46D7-BD08-6ECB12FA66C0}" type="datetimeFigureOut">
              <a:rPr lang="en-US" smtClean="0"/>
              <a:t>3/6/2023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8BD51-247C-419D-A85F-335BBFB8D16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70155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0E5A616D-37BD-46D7-BD08-6ECB12FA66C0}" type="datetimeFigureOut">
              <a:rPr lang="en-US" smtClean="0"/>
              <a:t>3/6/2023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F8BD51-247C-419D-A85F-335BBFB8D16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999187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0FN4cCI4L24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dirty="0" smtClean="0"/>
              <a:t>CONSTRUCCION DE ORACIONES</a:t>
            </a:r>
            <a:endParaRPr lang="en-US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194905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GRACIAS </a:t>
            </a:r>
            <a:endParaRPr lang="en-US" dirty="0"/>
          </a:p>
        </p:txBody>
      </p:sp>
      <p:pic>
        <p:nvPicPr>
          <p:cNvPr id="4" name="Marcador de contenido 3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1873"/>
          <a:stretch/>
        </p:blipFill>
        <p:spPr>
          <a:xfrm>
            <a:off x="1018903" y="1959429"/>
            <a:ext cx="8752114" cy="4637314"/>
          </a:xfrm>
        </p:spPr>
      </p:pic>
    </p:spTree>
    <p:extLst>
      <p:ext uri="{BB962C8B-B14F-4D97-AF65-F5344CB8AC3E}">
        <p14:creationId xmlns:p14="http://schemas.microsoft.com/office/powerpoint/2010/main" val="36673908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/>
              <a:t>Una oración es una estructura gramatical formada por un sujeto y un predicado</a:t>
            </a:r>
            <a:endParaRPr lang="es-ES" dirty="0" smtClean="0"/>
          </a:p>
          <a:p>
            <a:r>
              <a:rPr lang="es-ES" dirty="0" smtClean="0"/>
              <a:t>Las </a:t>
            </a:r>
            <a:r>
              <a:rPr lang="es-ES" dirty="0"/>
              <a:t>construcciones de oraciones se refieren a las diferentes maneras en que se pueden estructurar las palabras y frases dentro de una oración</a:t>
            </a:r>
            <a:endParaRPr lang="en-US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14049" y="4150658"/>
            <a:ext cx="3806054" cy="2143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96736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750615" y="1280160"/>
            <a:ext cx="10000117" cy="5830388"/>
          </a:xfrm>
        </p:spPr>
        <p:txBody>
          <a:bodyPr/>
          <a:lstStyle/>
          <a:p>
            <a:r>
              <a:rPr lang="es-ES" dirty="0"/>
              <a:t>Sujeto: es la parte de la oración que realiza la acción del verbo. Puede ser un sustantivo, pronombre o frase nominal. Ejemplo: "Juan come una manzana." Aquí el sujeto es "Juan".</a:t>
            </a:r>
          </a:p>
          <a:p>
            <a:r>
              <a:rPr lang="es-ES" dirty="0"/>
              <a:t>Predicado: es la parte de la oración que expresa lo que el sujeto está haciendo o la característica que posee. Ejemplo: "Juan come una manzana." Aquí el predicado es "come una manzana".</a:t>
            </a:r>
          </a:p>
          <a:p>
            <a:r>
              <a:rPr lang="es-ES" dirty="0"/>
              <a:t>Verbo: es la palabra que expresa la acción que realiza el sujeto o el estado en que se encuentra. Ejemplo: "Juan come una manzana." Aquí el verbo es "come".</a:t>
            </a:r>
          </a:p>
          <a:p>
            <a:endParaRPr lang="en-US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89083" y="4399189"/>
            <a:ext cx="2466975" cy="1847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5819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757646" y="1012933"/>
            <a:ext cx="9261566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dirty="0" smtClean="0"/>
              <a:t>Objeto directo: es el elemento de la oración que recibe la acción del verbo y responde a la pregunta ¿qué? o ¿quién?. Ejemplo: "Juan come una manzana." Aquí el objeto directo es "una manzana".</a:t>
            </a:r>
          </a:p>
          <a:p>
            <a:endParaRPr lang="es-ES" dirty="0" smtClean="0"/>
          </a:p>
          <a:p>
            <a:r>
              <a:rPr lang="es-ES" dirty="0" smtClean="0"/>
              <a:t>Objeto indirecto: es el elemento que indica la persona o cosa que recibe el objeto directo. Responde a la pregunta ¿a quién? o ¿para quién?. Ejemplo: "Juan dio un regalo a su hermana." Aquí el objeto indirecto es "a su hermana“</a:t>
            </a:r>
          </a:p>
          <a:p>
            <a:endParaRPr lang="es-ES" dirty="0" smtClean="0"/>
          </a:p>
          <a:p>
            <a:r>
              <a:rPr lang="es-ES" dirty="0"/>
              <a:t>Complemento circunstancial: es un elemento que indica las circunstancias en las que se realiza la acción del verbo, como el lugar, el tiempo, la causa, etc. Ejemplo: "Juan come una manzana en el parque." Aquí "en el parque" es un complemento circunstancial que indica el lugar</a:t>
            </a:r>
            <a:r>
              <a:rPr lang="es-ES" dirty="0" smtClean="0"/>
              <a:t>.</a:t>
            </a:r>
          </a:p>
          <a:p>
            <a:endParaRPr lang="es-ES" dirty="0"/>
          </a:p>
          <a:p>
            <a:r>
              <a:rPr lang="es-ES" dirty="0"/>
              <a:t>Recuerda que la construcción de oraciones puede variar dependiendo del tipo de oración (afirmativa, negativa, interrogativa, etc.) y de la intención comunicativa del hablante.</a:t>
            </a: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3535890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757646"/>
            <a:ext cx="10515600" cy="5419317"/>
          </a:xfrm>
        </p:spPr>
        <p:txBody>
          <a:bodyPr>
            <a:normAutofit/>
          </a:bodyPr>
          <a:lstStyle/>
          <a:p>
            <a:pPr lvl="0"/>
            <a:r>
              <a:rPr lang="es-ES" sz="2400" dirty="0"/>
              <a:t>Oración simple: Es aquella que consta de un sujeto y un predicado. </a:t>
            </a:r>
            <a:endParaRPr lang="es-ES" sz="2400" dirty="0" smtClean="0"/>
          </a:p>
          <a:p>
            <a:pPr lvl="0"/>
            <a:r>
              <a:rPr lang="en-US" sz="2400" dirty="0" err="1" smtClean="0"/>
              <a:t>Por</a:t>
            </a:r>
            <a:r>
              <a:rPr lang="en-US" sz="2400" dirty="0" smtClean="0"/>
              <a:t> </a:t>
            </a:r>
            <a:r>
              <a:rPr lang="en-US" sz="2400" dirty="0" err="1"/>
              <a:t>ejemplo</a:t>
            </a:r>
            <a:r>
              <a:rPr lang="en-US" sz="2400" dirty="0"/>
              <a:t>: "Juan </a:t>
            </a:r>
            <a:r>
              <a:rPr lang="en-US" sz="2400" dirty="0" err="1"/>
              <a:t>estudia</a:t>
            </a:r>
            <a:r>
              <a:rPr lang="en-US" sz="2400" dirty="0"/>
              <a:t> </a:t>
            </a:r>
            <a:r>
              <a:rPr lang="en-US" sz="2400" dirty="0" err="1"/>
              <a:t>matemáticas</a:t>
            </a:r>
            <a:r>
              <a:rPr lang="en-US" sz="2400" dirty="0"/>
              <a:t>".</a:t>
            </a:r>
          </a:p>
          <a:p>
            <a:pPr lvl="0"/>
            <a:r>
              <a:rPr lang="es-ES" sz="2400" dirty="0"/>
              <a:t>Oración compuesta: Es aquella que contiene dos o más oraciones simples que se unen mediante conjunciones, puntos y comas, o puntos y seguido. </a:t>
            </a:r>
            <a:endParaRPr lang="es-ES" sz="2400" dirty="0" smtClean="0"/>
          </a:p>
          <a:p>
            <a:pPr lvl="0"/>
            <a:r>
              <a:rPr lang="es-ES" sz="2400" dirty="0" smtClean="0"/>
              <a:t>Por </a:t>
            </a:r>
            <a:r>
              <a:rPr lang="es-ES" sz="2400" dirty="0"/>
              <a:t>ejemplo: "Juan estudia matemáticas, y su hermana aprende ciencias".</a:t>
            </a:r>
            <a:endParaRPr lang="en-US" sz="2400" dirty="0"/>
          </a:p>
          <a:p>
            <a:pPr lvl="0"/>
            <a:r>
              <a:rPr lang="es-ES" sz="2400" dirty="0"/>
              <a:t>Oración compleja: Es aquella que contiene una oración principal y una o varias oraciones subordinadas que dependen de la principal. </a:t>
            </a:r>
            <a:r>
              <a:rPr lang="en-US" sz="2400" dirty="0" err="1"/>
              <a:t>Por</a:t>
            </a:r>
            <a:r>
              <a:rPr lang="en-US" sz="2400" dirty="0"/>
              <a:t> </a:t>
            </a:r>
            <a:r>
              <a:rPr lang="en-US" sz="2400" dirty="0" err="1"/>
              <a:t>ejemplo</a:t>
            </a:r>
            <a:r>
              <a:rPr lang="en-US" sz="2400" dirty="0"/>
              <a:t>: "Juan </a:t>
            </a:r>
            <a:r>
              <a:rPr lang="en-US" sz="2400" dirty="0" err="1"/>
              <a:t>estudia</a:t>
            </a:r>
            <a:r>
              <a:rPr lang="en-US" sz="2400" dirty="0"/>
              <a:t> </a:t>
            </a:r>
            <a:r>
              <a:rPr lang="en-US" sz="2400" dirty="0" err="1"/>
              <a:t>matemáticas</a:t>
            </a:r>
            <a:r>
              <a:rPr lang="en-US" sz="2400" dirty="0"/>
              <a:t> </a:t>
            </a:r>
            <a:r>
              <a:rPr lang="en-US" sz="2400" dirty="0" err="1"/>
              <a:t>aunque</a:t>
            </a:r>
            <a:r>
              <a:rPr lang="en-US" sz="2400" dirty="0"/>
              <a:t> le </a:t>
            </a:r>
            <a:r>
              <a:rPr lang="en-US" sz="2400" dirty="0" err="1"/>
              <a:t>resultan</a:t>
            </a:r>
            <a:r>
              <a:rPr lang="en-US" sz="2400" dirty="0"/>
              <a:t> </a:t>
            </a:r>
            <a:r>
              <a:rPr lang="en-US" sz="2400" dirty="0" err="1"/>
              <a:t>difíciles</a:t>
            </a:r>
            <a:r>
              <a:rPr lang="en-US" sz="2400" dirty="0"/>
              <a:t>".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07640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483326"/>
            <a:ext cx="10515600" cy="5693637"/>
          </a:xfrm>
        </p:spPr>
        <p:txBody>
          <a:bodyPr>
            <a:normAutofit/>
          </a:bodyPr>
          <a:lstStyle/>
          <a:p>
            <a:pPr lvl="0"/>
            <a:r>
              <a:rPr lang="es-ES" sz="2800" dirty="0"/>
              <a:t>Oración interrogativa: Es aquella que se utiliza para hacer una pregunta y suele empezar por una palabra interrogativa como "qué", "cómo", "cuándo", etc. </a:t>
            </a:r>
            <a:endParaRPr lang="es-ES" sz="2800" dirty="0" smtClean="0"/>
          </a:p>
          <a:p>
            <a:pPr lvl="0"/>
            <a:r>
              <a:rPr lang="en-US" sz="2800" dirty="0" err="1" smtClean="0"/>
              <a:t>Por</a:t>
            </a:r>
            <a:r>
              <a:rPr lang="en-US" sz="2800" dirty="0" smtClean="0"/>
              <a:t> </a:t>
            </a:r>
            <a:r>
              <a:rPr lang="en-US" sz="2800" dirty="0" err="1"/>
              <a:t>ejemplo</a:t>
            </a:r>
            <a:r>
              <a:rPr lang="en-US" sz="2800" dirty="0"/>
              <a:t>: "¿</a:t>
            </a:r>
            <a:r>
              <a:rPr lang="en-US" sz="2800" dirty="0" err="1"/>
              <a:t>Qué</a:t>
            </a:r>
            <a:r>
              <a:rPr lang="en-US" sz="2800" dirty="0"/>
              <a:t> hora </a:t>
            </a:r>
            <a:r>
              <a:rPr lang="en-US" sz="2800" dirty="0" err="1"/>
              <a:t>es</a:t>
            </a:r>
            <a:r>
              <a:rPr lang="en-US" sz="2800" dirty="0"/>
              <a:t>?"</a:t>
            </a:r>
          </a:p>
          <a:p>
            <a:pPr lvl="0"/>
            <a:r>
              <a:rPr lang="es-ES" sz="2800" dirty="0"/>
              <a:t>Oración exclamativa: Es aquella que se utiliza para expresar una emoción o sentimiento y lleva signos de exclamación. </a:t>
            </a:r>
            <a:endParaRPr lang="es-ES" sz="2800" dirty="0" smtClean="0"/>
          </a:p>
          <a:p>
            <a:pPr lvl="0"/>
            <a:r>
              <a:rPr lang="en-US" sz="2800" dirty="0" err="1" smtClean="0"/>
              <a:t>Por</a:t>
            </a:r>
            <a:r>
              <a:rPr lang="en-US" sz="2800" dirty="0" smtClean="0"/>
              <a:t> </a:t>
            </a:r>
            <a:r>
              <a:rPr lang="en-US" sz="2800" dirty="0" err="1"/>
              <a:t>ejemplo</a:t>
            </a:r>
            <a:r>
              <a:rPr lang="en-US" sz="2800" dirty="0"/>
              <a:t>: "¡</a:t>
            </a:r>
            <a:r>
              <a:rPr lang="en-US" sz="2800" dirty="0" err="1"/>
              <a:t>Qué</a:t>
            </a:r>
            <a:r>
              <a:rPr lang="en-US" sz="2800" dirty="0"/>
              <a:t> </a:t>
            </a:r>
            <a:r>
              <a:rPr lang="en-US" sz="2800" dirty="0" err="1"/>
              <a:t>hermosa</a:t>
            </a:r>
            <a:r>
              <a:rPr lang="en-US" sz="2800" dirty="0"/>
              <a:t> </a:t>
            </a:r>
            <a:r>
              <a:rPr lang="en-US" sz="2800" dirty="0" err="1"/>
              <a:t>es</a:t>
            </a:r>
            <a:r>
              <a:rPr lang="en-US" sz="2800" dirty="0"/>
              <a:t> la </a:t>
            </a:r>
            <a:r>
              <a:rPr lang="en-US" sz="2800" dirty="0" err="1"/>
              <a:t>naturaleza</a:t>
            </a:r>
            <a:r>
              <a:rPr lang="en-US" sz="2800" dirty="0"/>
              <a:t>!"</a:t>
            </a:r>
          </a:p>
          <a:p>
            <a:pPr lvl="0"/>
            <a:r>
              <a:rPr lang="es-ES" sz="2800" dirty="0"/>
              <a:t>Oración imperativa: Es aquella que se utiliza para dar una orden o mandato. </a:t>
            </a:r>
            <a:endParaRPr lang="es-ES" sz="2800" dirty="0" smtClean="0"/>
          </a:p>
          <a:p>
            <a:pPr lvl="0"/>
            <a:r>
              <a:rPr lang="en-US" sz="2800" dirty="0" err="1" smtClean="0"/>
              <a:t>Por</a:t>
            </a:r>
            <a:r>
              <a:rPr lang="en-US" sz="2800" dirty="0" smtClean="0"/>
              <a:t> </a:t>
            </a:r>
            <a:r>
              <a:rPr lang="en-US" sz="2800" dirty="0" err="1"/>
              <a:t>ejemplo</a:t>
            </a:r>
            <a:r>
              <a:rPr lang="en-US" sz="2800" dirty="0"/>
              <a:t>: "</a:t>
            </a:r>
            <a:r>
              <a:rPr lang="en-US" sz="2800" dirty="0" err="1"/>
              <a:t>Limpia</a:t>
            </a:r>
            <a:r>
              <a:rPr lang="en-US" sz="2800" dirty="0"/>
              <a:t> </a:t>
            </a:r>
            <a:r>
              <a:rPr lang="en-US" sz="2800" dirty="0" err="1"/>
              <a:t>tu</a:t>
            </a:r>
            <a:r>
              <a:rPr lang="en-US" sz="2800" dirty="0"/>
              <a:t> </a:t>
            </a:r>
            <a:r>
              <a:rPr lang="en-US" sz="2800" dirty="0" err="1"/>
              <a:t>habitación</a:t>
            </a:r>
            <a:r>
              <a:rPr lang="en-US" sz="2800" dirty="0"/>
              <a:t>".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53030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103312" y="1110344"/>
            <a:ext cx="8946541" cy="5138056"/>
          </a:xfrm>
        </p:spPr>
        <p:txBody>
          <a:bodyPr/>
          <a:lstStyle/>
          <a:p>
            <a:pPr lvl="0"/>
            <a:r>
              <a:rPr lang="es-ES" sz="2800" dirty="0"/>
              <a:t>Oración pasiva: Es aquella en la que el sujeto recibe la acción del verbo en lugar de realizarla</a:t>
            </a:r>
            <a:r>
              <a:rPr lang="es-ES" sz="2800" dirty="0" smtClean="0"/>
              <a:t>.</a:t>
            </a:r>
          </a:p>
          <a:p>
            <a:pPr lvl="0"/>
            <a:r>
              <a:rPr lang="es-ES" sz="2800" dirty="0" smtClean="0"/>
              <a:t> </a:t>
            </a:r>
            <a:r>
              <a:rPr lang="en-US" sz="2800" dirty="0" err="1"/>
              <a:t>Por</a:t>
            </a:r>
            <a:r>
              <a:rPr lang="en-US" sz="2800" dirty="0"/>
              <a:t> </a:t>
            </a:r>
            <a:r>
              <a:rPr lang="en-US" sz="2800" dirty="0" err="1"/>
              <a:t>ejemplo</a:t>
            </a:r>
            <a:r>
              <a:rPr lang="en-US" sz="2800" dirty="0"/>
              <a:t>: "La casa </a:t>
            </a:r>
            <a:r>
              <a:rPr lang="en-US" sz="2800" dirty="0" err="1"/>
              <a:t>fue</a:t>
            </a:r>
            <a:r>
              <a:rPr lang="en-US" sz="2800" dirty="0"/>
              <a:t> </a:t>
            </a:r>
            <a:r>
              <a:rPr lang="en-US" sz="2800" dirty="0" err="1"/>
              <a:t>construida</a:t>
            </a:r>
            <a:r>
              <a:rPr lang="en-US" sz="2800" dirty="0"/>
              <a:t> </a:t>
            </a:r>
            <a:r>
              <a:rPr lang="en-US" sz="2800" dirty="0" err="1"/>
              <a:t>por</a:t>
            </a:r>
            <a:r>
              <a:rPr lang="en-US" sz="2800" dirty="0"/>
              <a:t> el </a:t>
            </a:r>
            <a:r>
              <a:rPr lang="en-US" sz="2800" dirty="0" err="1"/>
              <a:t>arquitecto</a:t>
            </a:r>
            <a:r>
              <a:rPr lang="en-US" sz="2800" dirty="0"/>
              <a:t>".</a:t>
            </a:r>
          </a:p>
          <a:p>
            <a:pPr lvl="0"/>
            <a:r>
              <a:rPr lang="es-ES" sz="2800" dirty="0"/>
              <a:t>Oración impersonal: Es aquella en la que no hay un sujeto explícito</a:t>
            </a:r>
            <a:r>
              <a:rPr lang="es-ES" sz="2800" dirty="0" smtClean="0"/>
              <a:t>.</a:t>
            </a:r>
          </a:p>
          <a:p>
            <a:pPr lvl="0"/>
            <a:r>
              <a:rPr lang="es-ES" sz="2800" dirty="0" smtClean="0"/>
              <a:t> </a:t>
            </a:r>
            <a:r>
              <a:rPr lang="en-US" sz="2800" dirty="0" err="1"/>
              <a:t>Por</a:t>
            </a:r>
            <a:r>
              <a:rPr lang="en-US" sz="2800" dirty="0"/>
              <a:t> </a:t>
            </a:r>
            <a:r>
              <a:rPr lang="en-US" sz="2800" dirty="0" err="1"/>
              <a:t>ejemplo</a:t>
            </a:r>
            <a:r>
              <a:rPr lang="en-US" sz="2800" dirty="0"/>
              <a:t>: "</a:t>
            </a:r>
            <a:r>
              <a:rPr lang="en-US" sz="2800" dirty="0" err="1"/>
              <a:t>Hace</a:t>
            </a:r>
            <a:r>
              <a:rPr lang="en-US" sz="2800" dirty="0"/>
              <a:t> </a:t>
            </a:r>
            <a:r>
              <a:rPr lang="en-US" sz="2800" dirty="0" err="1"/>
              <a:t>frío</a:t>
            </a:r>
            <a:r>
              <a:rPr lang="en-US" sz="2800" dirty="0"/>
              <a:t> </a:t>
            </a:r>
            <a:r>
              <a:rPr lang="en-US" sz="2800" dirty="0" err="1"/>
              <a:t>en</a:t>
            </a:r>
            <a:r>
              <a:rPr lang="en-US" sz="2800" dirty="0"/>
              <a:t> </a:t>
            </a:r>
            <a:r>
              <a:rPr lang="en-US" sz="2800" dirty="0" err="1"/>
              <a:t>invierno</a:t>
            </a:r>
            <a:r>
              <a:rPr lang="en-US" sz="2800" dirty="0"/>
              <a:t>".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24652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/>
              <a:t>Estas son algunas de las construcciones de oraciones más comunes en el idioma español. Conocer y utilizar correctamente estas estructuras es fundamental para escribir textos claros y coherentes.</a:t>
            </a:r>
            <a:endParaRPr lang="en-US" dirty="0"/>
          </a:p>
          <a:p>
            <a:endParaRPr lang="en-US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48594" y="3938043"/>
            <a:ext cx="3644537" cy="2143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93916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" name="0FN4cCI4L24"/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646111" y="574766"/>
            <a:ext cx="11005958" cy="58782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100724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89</TotalTime>
  <Words>583</Words>
  <Application>Microsoft Office PowerPoint</Application>
  <PresentationFormat>Panorámica</PresentationFormat>
  <Paragraphs>30</Paragraphs>
  <Slides>10</Slides>
  <Notes>0</Notes>
  <HiddenSlides>0</HiddenSlides>
  <MMClips>1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4" baseType="lpstr">
      <vt:lpstr>Arial</vt:lpstr>
      <vt:lpstr>Century Gothic</vt:lpstr>
      <vt:lpstr>Wingdings 3</vt:lpstr>
      <vt:lpstr>Ion</vt:lpstr>
      <vt:lpstr>CONSTRUCCION DE ORACIONES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GRACIAS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CONSTRUCCION DE ORACIONES</dc:title>
  <dc:creator>Lily</dc:creator>
  <cp:lastModifiedBy>Lily</cp:lastModifiedBy>
  <cp:revision>4</cp:revision>
  <dcterms:created xsi:type="dcterms:W3CDTF">2023-03-06T19:50:11Z</dcterms:created>
  <dcterms:modified xsi:type="dcterms:W3CDTF">2023-03-06T21:19:27Z</dcterms:modified>
</cp:coreProperties>
</file>