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80" r:id="rId15"/>
    <p:sldId id="281" r:id="rId16"/>
    <p:sldId id="271" r:id="rId17"/>
    <p:sldId id="272" r:id="rId18"/>
    <p:sldId id="270" r:id="rId19"/>
    <p:sldId id="273" r:id="rId20"/>
    <p:sldId id="274" r:id="rId21"/>
    <p:sldId id="275" r:id="rId22"/>
    <p:sldId id="282" r:id="rId23"/>
    <p:sldId id="276" r:id="rId24"/>
    <p:sldId id="302" r:id="rId25"/>
    <p:sldId id="277" r:id="rId26"/>
    <p:sldId id="278" r:id="rId27"/>
    <p:sldId id="279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  <p:sldId id="304" r:id="rId48"/>
    <p:sldId id="305" r:id="rId49"/>
    <p:sldId id="309" r:id="rId50"/>
    <p:sldId id="310" r:id="rId51"/>
    <p:sldId id="30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227BC-38AA-4F8C-AD76-22C9EFDF7DAF}" type="doc">
      <dgm:prSet loTypeId="urn:microsoft.com/office/officeart/2005/8/layout/default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4C10BA5-8C65-4A4D-8684-42729D9E5C0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Unidad estructural y funcional de los seres vivos </a:t>
          </a:r>
        </a:p>
      </dgm:t>
    </dgm:pt>
    <dgm:pt modelId="{AAB4642A-9F5C-4608-B18D-88A3B1703078}" type="parTrans" cxnId="{A42055DC-4C5E-4A88-86BD-7552E08B17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99668D8-E524-4C5E-9766-8AA9094B4B7A}" type="sibTrans" cxnId="{A42055DC-4C5E-4A88-86BD-7552E08B17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5EF26-7A92-4D8B-8274-6B48BE74817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Capacidad de obtener y utilizar energía </a:t>
          </a:r>
        </a:p>
      </dgm:t>
    </dgm:pt>
    <dgm:pt modelId="{7DCD7497-201D-4FF2-9672-86D0B615977B}" type="parTrans" cxnId="{862036C4-1DC5-458E-B933-310EC59FB1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C43369-8E7B-4F01-AE12-E543BF8FEA16}" type="sibTrans" cxnId="{862036C4-1DC5-458E-B933-310EC59FB1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5B2762-4CD5-43CE-A49F-D0888D9C61F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Comunicarse con otras células </a:t>
          </a:r>
        </a:p>
      </dgm:t>
    </dgm:pt>
    <dgm:pt modelId="{8D061884-F4A9-4586-AAC6-D7614C2AEFA0}" type="parTrans" cxnId="{DA9A3B28-FC1A-4EAB-BFA6-2B84DE996C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906AB5-285F-4FA3-AD15-3537BFC6673B}" type="sibTrans" cxnId="{DA9A3B28-FC1A-4EAB-BFA6-2B84DE996C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1944DB-8FD9-493B-9917-838E3640CEDE}">
      <dgm:prSet phldrT="[Texto]"/>
      <dgm:spPr/>
      <dgm:t>
        <a:bodyPr/>
        <a:lstStyle/>
        <a:p>
          <a:pPr algn="l"/>
          <a:r>
            <a:rPr lang="es-ES" dirty="0">
              <a:solidFill>
                <a:schemeClr val="tx1"/>
              </a:solidFill>
            </a:rPr>
            <a:t>-Crecer</a:t>
          </a:r>
        </a:p>
        <a:p>
          <a:pPr algn="l"/>
          <a:r>
            <a:rPr lang="es-ES" dirty="0">
              <a:solidFill>
                <a:schemeClr val="tx1"/>
              </a:solidFill>
            </a:rPr>
            <a:t>-Reproducirse </a:t>
          </a:r>
        </a:p>
        <a:p>
          <a:pPr algn="l"/>
          <a:r>
            <a:rPr lang="es-ES" dirty="0">
              <a:solidFill>
                <a:schemeClr val="tx1"/>
              </a:solidFill>
            </a:rPr>
            <a:t>-Morir </a:t>
          </a:r>
        </a:p>
        <a:p>
          <a:pPr algn="l"/>
          <a:r>
            <a:rPr lang="es-ES" dirty="0">
              <a:solidFill>
                <a:schemeClr val="tx1"/>
              </a:solidFill>
            </a:rPr>
            <a:t>-Autorregularse </a:t>
          </a:r>
        </a:p>
      </dgm:t>
    </dgm:pt>
    <dgm:pt modelId="{6E81809E-B9BE-40A2-95DE-84945FF7D694}" type="parTrans" cxnId="{31F6FDFF-4AD0-4E57-960C-981613FDC9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F009E8-A6B1-4BC4-9498-4851A6A193E9}" type="sibTrans" cxnId="{31F6FDFF-4AD0-4E57-960C-981613FDC9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9FA32C-4EE5-48BB-8850-3EE7C6C827D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2 compartimentos principales: </a:t>
          </a:r>
        </a:p>
        <a:p>
          <a:r>
            <a:rPr lang="es-ES" dirty="0">
              <a:solidFill>
                <a:schemeClr val="tx1"/>
              </a:solidFill>
            </a:rPr>
            <a:t>Citoplasma (</a:t>
          </a:r>
          <a:r>
            <a:rPr lang="es-ES" dirty="0" err="1">
              <a:solidFill>
                <a:schemeClr val="tx1"/>
              </a:solidFill>
            </a:rPr>
            <a:t>Na,K,Ca</a:t>
          </a:r>
          <a:r>
            <a:rPr lang="es-ES" dirty="0">
              <a:solidFill>
                <a:schemeClr val="tx1"/>
              </a:solidFill>
            </a:rPr>
            <a:t>  moléculas orgánicas </a:t>
          </a:r>
        </a:p>
        <a:p>
          <a:r>
            <a:rPr lang="es-ES" dirty="0">
              <a:solidFill>
                <a:schemeClr val="tx1"/>
              </a:solidFill>
            </a:rPr>
            <a:t>Núcleo (material genético y enzimas )</a:t>
          </a:r>
        </a:p>
        <a:p>
          <a:endParaRPr lang="es-ES" dirty="0">
            <a:solidFill>
              <a:schemeClr val="tx1"/>
            </a:solidFill>
          </a:endParaRPr>
        </a:p>
      </dgm:t>
    </dgm:pt>
    <dgm:pt modelId="{6B8A79BA-935C-44C0-A76A-61B60399A398}" type="parTrans" cxnId="{A0427293-F0A4-49D7-B149-73EE07DE6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9536EB-D32E-47A5-A1A2-549ECEF16A6D}" type="sibTrans" cxnId="{A0427293-F0A4-49D7-B149-73EE07DE6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DBDA9A-9754-480F-8055-5318D71E2AAC}" type="pres">
      <dgm:prSet presAssocID="{97D227BC-38AA-4F8C-AD76-22C9EFDF7DAF}" presName="diagram" presStyleCnt="0">
        <dgm:presLayoutVars>
          <dgm:dir/>
          <dgm:resizeHandles val="exact"/>
        </dgm:presLayoutVars>
      </dgm:prSet>
      <dgm:spPr/>
    </dgm:pt>
    <dgm:pt modelId="{CF0523B2-822F-4C58-BAA9-F899F556B152}" type="pres">
      <dgm:prSet presAssocID="{C4C10BA5-8C65-4A4D-8684-42729D9E5C0A}" presName="node" presStyleLbl="node1" presStyleIdx="0" presStyleCnt="5">
        <dgm:presLayoutVars>
          <dgm:bulletEnabled val="1"/>
        </dgm:presLayoutVars>
      </dgm:prSet>
      <dgm:spPr/>
    </dgm:pt>
    <dgm:pt modelId="{D4671C4A-6FD0-4AA5-AF0A-67FB05B4D9EC}" type="pres">
      <dgm:prSet presAssocID="{D99668D8-E524-4C5E-9766-8AA9094B4B7A}" presName="sibTrans" presStyleCnt="0"/>
      <dgm:spPr/>
    </dgm:pt>
    <dgm:pt modelId="{0D91B329-82ED-494A-B7BC-1662F27B72B3}" type="pres">
      <dgm:prSet presAssocID="{D755EF26-7A92-4D8B-8274-6B48BE74817D}" presName="node" presStyleLbl="node1" presStyleIdx="1" presStyleCnt="5">
        <dgm:presLayoutVars>
          <dgm:bulletEnabled val="1"/>
        </dgm:presLayoutVars>
      </dgm:prSet>
      <dgm:spPr/>
    </dgm:pt>
    <dgm:pt modelId="{E225824B-004F-41E2-AC11-E5F6480DCC17}" type="pres">
      <dgm:prSet presAssocID="{92C43369-8E7B-4F01-AE12-E543BF8FEA16}" presName="sibTrans" presStyleCnt="0"/>
      <dgm:spPr/>
    </dgm:pt>
    <dgm:pt modelId="{58D9D447-007F-4243-BD1C-E746A6B9AA19}" type="pres">
      <dgm:prSet presAssocID="{EE5B2762-4CD5-43CE-A49F-D0888D9C61F2}" presName="node" presStyleLbl="node1" presStyleIdx="2" presStyleCnt="5">
        <dgm:presLayoutVars>
          <dgm:bulletEnabled val="1"/>
        </dgm:presLayoutVars>
      </dgm:prSet>
      <dgm:spPr/>
    </dgm:pt>
    <dgm:pt modelId="{4407E55C-29D0-4041-87BE-EC807F057230}" type="pres">
      <dgm:prSet presAssocID="{A4906AB5-285F-4FA3-AD15-3537BFC6673B}" presName="sibTrans" presStyleCnt="0"/>
      <dgm:spPr/>
    </dgm:pt>
    <dgm:pt modelId="{A8F1A54C-092B-4D2F-B8E1-A1052F4F278B}" type="pres">
      <dgm:prSet presAssocID="{0E1944DB-8FD9-493B-9917-838E3640CEDE}" presName="node" presStyleLbl="node1" presStyleIdx="3" presStyleCnt="5">
        <dgm:presLayoutVars>
          <dgm:bulletEnabled val="1"/>
        </dgm:presLayoutVars>
      </dgm:prSet>
      <dgm:spPr/>
    </dgm:pt>
    <dgm:pt modelId="{044604BF-FB9A-4905-976B-04B25A001A47}" type="pres">
      <dgm:prSet presAssocID="{E0F009E8-A6B1-4BC4-9498-4851A6A193E9}" presName="sibTrans" presStyleCnt="0"/>
      <dgm:spPr/>
    </dgm:pt>
    <dgm:pt modelId="{956CF674-5554-4687-9933-C4E4D27FE7A1}" type="pres">
      <dgm:prSet presAssocID="{7B9FA32C-4EE5-48BB-8850-3EE7C6C827D5}" presName="node" presStyleLbl="node1" presStyleIdx="4" presStyleCnt="5">
        <dgm:presLayoutVars>
          <dgm:bulletEnabled val="1"/>
        </dgm:presLayoutVars>
      </dgm:prSet>
      <dgm:spPr/>
    </dgm:pt>
  </dgm:ptLst>
  <dgm:cxnLst>
    <dgm:cxn modelId="{BF8B7B1C-AD58-4D46-B2CF-0BE10668A061}" type="presOf" srcId="{97D227BC-38AA-4F8C-AD76-22C9EFDF7DAF}" destId="{4DDBDA9A-9754-480F-8055-5318D71E2AAC}" srcOrd="0" destOrd="0" presId="urn:microsoft.com/office/officeart/2005/8/layout/default"/>
    <dgm:cxn modelId="{DA9A3B28-FC1A-4EAB-BFA6-2B84DE996C7D}" srcId="{97D227BC-38AA-4F8C-AD76-22C9EFDF7DAF}" destId="{EE5B2762-4CD5-43CE-A49F-D0888D9C61F2}" srcOrd="2" destOrd="0" parTransId="{8D061884-F4A9-4586-AAC6-D7614C2AEFA0}" sibTransId="{A4906AB5-285F-4FA3-AD15-3537BFC6673B}"/>
    <dgm:cxn modelId="{7ADE2774-10D9-4880-A0AC-D75CACF9DA77}" type="presOf" srcId="{D755EF26-7A92-4D8B-8274-6B48BE74817D}" destId="{0D91B329-82ED-494A-B7BC-1662F27B72B3}" srcOrd="0" destOrd="0" presId="urn:microsoft.com/office/officeart/2005/8/layout/default"/>
    <dgm:cxn modelId="{58C6A854-1EED-4709-9E46-4EF203041C68}" type="presOf" srcId="{C4C10BA5-8C65-4A4D-8684-42729D9E5C0A}" destId="{CF0523B2-822F-4C58-BAA9-F899F556B152}" srcOrd="0" destOrd="0" presId="urn:microsoft.com/office/officeart/2005/8/layout/default"/>
    <dgm:cxn modelId="{77531F77-557F-466A-BCCB-A4C2FE7BC844}" type="presOf" srcId="{0E1944DB-8FD9-493B-9917-838E3640CEDE}" destId="{A8F1A54C-092B-4D2F-B8E1-A1052F4F278B}" srcOrd="0" destOrd="0" presId="urn:microsoft.com/office/officeart/2005/8/layout/default"/>
    <dgm:cxn modelId="{A0427293-F0A4-49D7-B149-73EE07DE638D}" srcId="{97D227BC-38AA-4F8C-AD76-22C9EFDF7DAF}" destId="{7B9FA32C-4EE5-48BB-8850-3EE7C6C827D5}" srcOrd="4" destOrd="0" parTransId="{6B8A79BA-935C-44C0-A76A-61B60399A398}" sibTransId="{749536EB-D32E-47A5-A1A2-549ECEF16A6D}"/>
    <dgm:cxn modelId="{862036C4-1DC5-458E-B933-310EC59FB1DE}" srcId="{97D227BC-38AA-4F8C-AD76-22C9EFDF7DAF}" destId="{D755EF26-7A92-4D8B-8274-6B48BE74817D}" srcOrd="1" destOrd="0" parTransId="{7DCD7497-201D-4FF2-9672-86D0B615977B}" sibTransId="{92C43369-8E7B-4F01-AE12-E543BF8FEA16}"/>
    <dgm:cxn modelId="{3FCBADD6-8F84-4051-B6AF-48D97AED58D1}" type="presOf" srcId="{7B9FA32C-4EE5-48BB-8850-3EE7C6C827D5}" destId="{956CF674-5554-4687-9933-C4E4D27FE7A1}" srcOrd="0" destOrd="0" presId="urn:microsoft.com/office/officeart/2005/8/layout/default"/>
    <dgm:cxn modelId="{A52893D9-B56D-4885-A3A7-2C44CFBBF1C9}" type="presOf" srcId="{EE5B2762-4CD5-43CE-A49F-D0888D9C61F2}" destId="{58D9D447-007F-4243-BD1C-E746A6B9AA19}" srcOrd="0" destOrd="0" presId="urn:microsoft.com/office/officeart/2005/8/layout/default"/>
    <dgm:cxn modelId="{A42055DC-4C5E-4A88-86BD-7552E08B17D5}" srcId="{97D227BC-38AA-4F8C-AD76-22C9EFDF7DAF}" destId="{C4C10BA5-8C65-4A4D-8684-42729D9E5C0A}" srcOrd="0" destOrd="0" parTransId="{AAB4642A-9F5C-4608-B18D-88A3B1703078}" sibTransId="{D99668D8-E524-4C5E-9766-8AA9094B4B7A}"/>
    <dgm:cxn modelId="{31F6FDFF-4AD0-4E57-960C-981613FDC9F4}" srcId="{97D227BC-38AA-4F8C-AD76-22C9EFDF7DAF}" destId="{0E1944DB-8FD9-493B-9917-838E3640CEDE}" srcOrd="3" destOrd="0" parTransId="{6E81809E-B9BE-40A2-95DE-84945FF7D694}" sibTransId="{E0F009E8-A6B1-4BC4-9498-4851A6A193E9}"/>
    <dgm:cxn modelId="{65492410-F8B5-4DE1-BA76-7E47A2735DA3}" type="presParOf" srcId="{4DDBDA9A-9754-480F-8055-5318D71E2AAC}" destId="{CF0523B2-822F-4C58-BAA9-F899F556B152}" srcOrd="0" destOrd="0" presId="urn:microsoft.com/office/officeart/2005/8/layout/default"/>
    <dgm:cxn modelId="{76037AA8-06A0-4D81-B6BE-9F72F93AD87F}" type="presParOf" srcId="{4DDBDA9A-9754-480F-8055-5318D71E2AAC}" destId="{D4671C4A-6FD0-4AA5-AF0A-67FB05B4D9EC}" srcOrd="1" destOrd="0" presId="urn:microsoft.com/office/officeart/2005/8/layout/default"/>
    <dgm:cxn modelId="{88D80C83-FEEA-4B05-967F-27C948CD6426}" type="presParOf" srcId="{4DDBDA9A-9754-480F-8055-5318D71E2AAC}" destId="{0D91B329-82ED-494A-B7BC-1662F27B72B3}" srcOrd="2" destOrd="0" presId="urn:microsoft.com/office/officeart/2005/8/layout/default"/>
    <dgm:cxn modelId="{61CDFE27-A0D0-48EB-BC0F-DEBEF10530A9}" type="presParOf" srcId="{4DDBDA9A-9754-480F-8055-5318D71E2AAC}" destId="{E225824B-004F-41E2-AC11-E5F6480DCC17}" srcOrd="3" destOrd="0" presId="urn:microsoft.com/office/officeart/2005/8/layout/default"/>
    <dgm:cxn modelId="{D75985AE-374A-4CD9-A274-F85369C36DEC}" type="presParOf" srcId="{4DDBDA9A-9754-480F-8055-5318D71E2AAC}" destId="{58D9D447-007F-4243-BD1C-E746A6B9AA19}" srcOrd="4" destOrd="0" presId="urn:microsoft.com/office/officeart/2005/8/layout/default"/>
    <dgm:cxn modelId="{8DF963F7-59F0-49B8-9A0A-B97E8EDD82DD}" type="presParOf" srcId="{4DDBDA9A-9754-480F-8055-5318D71E2AAC}" destId="{4407E55C-29D0-4041-87BE-EC807F057230}" srcOrd="5" destOrd="0" presId="urn:microsoft.com/office/officeart/2005/8/layout/default"/>
    <dgm:cxn modelId="{2E5223E7-65F0-4311-B49C-EF117D6DB438}" type="presParOf" srcId="{4DDBDA9A-9754-480F-8055-5318D71E2AAC}" destId="{A8F1A54C-092B-4D2F-B8E1-A1052F4F278B}" srcOrd="6" destOrd="0" presId="urn:microsoft.com/office/officeart/2005/8/layout/default"/>
    <dgm:cxn modelId="{D027DF22-BEFE-4CE6-88B0-91EE4EBD9B18}" type="presParOf" srcId="{4DDBDA9A-9754-480F-8055-5318D71E2AAC}" destId="{044604BF-FB9A-4905-976B-04B25A001A47}" srcOrd="7" destOrd="0" presId="urn:microsoft.com/office/officeart/2005/8/layout/default"/>
    <dgm:cxn modelId="{EF67BA22-F110-4942-BE33-E91EA2A5A98C}" type="presParOf" srcId="{4DDBDA9A-9754-480F-8055-5318D71E2AAC}" destId="{956CF674-5554-4687-9933-C4E4D27FE7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3A2A84-C151-4061-8344-96453BA551AF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3710852-E121-4771-983C-50D399719546}">
      <dgm:prSet phldrT="[Texto]"/>
      <dgm:spPr/>
      <dgm:t>
        <a:bodyPr/>
        <a:lstStyle/>
        <a:p>
          <a:r>
            <a:rPr lang="es-ES" dirty="0"/>
            <a:t>MEMBRANA INTERNA</a:t>
          </a:r>
        </a:p>
        <a:p>
          <a:endParaRPr lang="es-ES" dirty="0"/>
        </a:p>
      </dgm:t>
    </dgm:pt>
    <dgm:pt modelId="{A5F95C52-EDDA-49BB-BDDC-51D340DA4743}" type="parTrans" cxnId="{01FB7D20-2E50-4A3C-9FA8-BAFB06674BC1}">
      <dgm:prSet/>
      <dgm:spPr/>
      <dgm:t>
        <a:bodyPr/>
        <a:lstStyle/>
        <a:p>
          <a:endParaRPr lang="es-ES"/>
        </a:p>
      </dgm:t>
    </dgm:pt>
    <dgm:pt modelId="{AC001D1C-0685-44C3-B282-0594AAE56B8F}" type="sibTrans" cxnId="{01FB7D20-2E50-4A3C-9FA8-BAFB06674BC1}">
      <dgm:prSet/>
      <dgm:spPr/>
      <dgm:t>
        <a:bodyPr/>
        <a:lstStyle/>
        <a:p>
          <a:endParaRPr lang="es-ES"/>
        </a:p>
      </dgm:t>
    </dgm:pt>
    <dgm:pt modelId="{E3366332-8583-4619-AF8F-9A35721C0501}">
      <dgm:prSet phldrT="[Texto]"/>
      <dgm:spPr/>
      <dgm:t>
        <a:bodyPr/>
        <a:lstStyle/>
        <a:p>
          <a:r>
            <a:rPr lang="es-ES" dirty="0"/>
            <a:t>Lámina nuclear 	</a:t>
          </a:r>
        </a:p>
      </dgm:t>
    </dgm:pt>
    <dgm:pt modelId="{FA386F2B-6557-4FB3-81C5-4FD77EB6F2EC}" type="parTrans" cxnId="{F69034A9-0066-4625-9F80-6B990FDE37A7}">
      <dgm:prSet/>
      <dgm:spPr/>
      <dgm:t>
        <a:bodyPr/>
        <a:lstStyle/>
        <a:p>
          <a:endParaRPr lang="es-ES"/>
        </a:p>
      </dgm:t>
    </dgm:pt>
    <dgm:pt modelId="{C934F880-36AD-4A67-8B58-664367B78E6D}" type="sibTrans" cxnId="{F69034A9-0066-4625-9F80-6B990FDE37A7}">
      <dgm:prSet/>
      <dgm:spPr/>
      <dgm:t>
        <a:bodyPr/>
        <a:lstStyle/>
        <a:p>
          <a:endParaRPr lang="es-ES"/>
        </a:p>
      </dgm:t>
    </dgm:pt>
    <dgm:pt modelId="{1FE97A6C-C15C-44D0-B9E4-1A5A52F8E570}">
      <dgm:prSet phldrT="[Texto]"/>
      <dgm:spPr/>
      <dgm:t>
        <a:bodyPr/>
        <a:lstStyle/>
        <a:p>
          <a:r>
            <a:rPr lang="es-ES" dirty="0"/>
            <a:t>Poro nuclear </a:t>
          </a:r>
        </a:p>
      </dgm:t>
    </dgm:pt>
    <dgm:pt modelId="{5FDD2C06-4B53-477E-9A36-DBDE54FD15EE}" type="parTrans" cxnId="{89D95BAB-46F3-4568-AE32-4E79582C42C1}">
      <dgm:prSet/>
      <dgm:spPr/>
      <dgm:t>
        <a:bodyPr/>
        <a:lstStyle/>
        <a:p>
          <a:endParaRPr lang="es-ES"/>
        </a:p>
      </dgm:t>
    </dgm:pt>
    <dgm:pt modelId="{43732A4D-F957-43A4-B7D0-344A3B2D154C}" type="sibTrans" cxnId="{89D95BAB-46F3-4568-AE32-4E79582C42C1}">
      <dgm:prSet/>
      <dgm:spPr/>
      <dgm:t>
        <a:bodyPr/>
        <a:lstStyle/>
        <a:p>
          <a:endParaRPr lang="es-ES"/>
        </a:p>
      </dgm:t>
    </dgm:pt>
    <dgm:pt modelId="{4C2AAA1F-54CC-490C-9A8F-DFD7C116456D}">
      <dgm:prSet/>
      <dgm:spPr/>
      <dgm:t>
        <a:bodyPr/>
        <a:lstStyle/>
        <a:p>
          <a:r>
            <a:rPr lang="es-EC" dirty="0"/>
            <a:t>MEMBRANA EXTERNA </a:t>
          </a:r>
        </a:p>
      </dgm:t>
    </dgm:pt>
    <dgm:pt modelId="{727689F0-C9DB-4077-A32B-3076F98D9B2B}" type="parTrans" cxnId="{E40120D5-88A7-4551-833C-BCD106A1CF14}">
      <dgm:prSet/>
      <dgm:spPr/>
      <dgm:t>
        <a:bodyPr/>
        <a:lstStyle/>
        <a:p>
          <a:endParaRPr lang="es-EC"/>
        </a:p>
      </dgm:t>
    </dgm:pt>
    <dgm:pt modelId="{9740C4AD-FB28-41EF-BC29-448B63BA0AF3}" type="sibTrans" cxnId="{E40120D5-88A7-4551-833C-BCD106A1CF14}">
      <dgm:prSet/>
      <dgm:spPr/>
      <dgm:t>
        <a:bodyPr/>
        <a:lstStyle/>
        <a:p>
          <a:endParaRPr lang="es-EC"/>
        </a:p>
      </dgm:t>
    </dgm:pt>
    <dgm:pt modelId="{6031117C-CB26-4C7E-9DC5-51DA7D3F1310}">
      <dgm:prSet/>
      <dgm:spPr/>
      <dgm:t>
        <a:bodyPr/>
        <a:lstStyle/>
        <a:p>
          <a:r>
            <a:rPr lang="es-EC" dirty="0"/>
            <a:t>Separa la </a:t>
          </a:r>
          <a:r>
            <a:rPr lang="es-EC" dirty="0" err="1"/>
            <a:t>memb</a:t>
          </a:r>
          <a:r>
            <a:rPr lang="es-EC" dirty="0"/>
            <a:t>. Interna de la cromatina</a:t>
          </a:r>
        </a:p>
      </dgm:t>
    </dgm:pt>
    <dgm:pt modelId="{456F8DB9-3BBB-461D-87FB-994421506142}" type="parTrans" cxnId="{9E4B8F94-7780-4560-A918-5C6EE75C727B}">
      <dgm:prSet/>
      <dgm:spPr/>
      <dgm:t>
        <a:bodyPr/>
        <a:lstStyle/>
        <a:p>
          <a:endParaRPr lang="es-EC"/>
        </a:p>
      </dgm:t>
    </dgm:pt>
    <dgm:pt modelId="{F35932AF-14FF-40A3-A313-D52614AC2703}" type="sibTrans" cxnId="{9E4B8F94-7780-4560-A918-5C6EE75C727B}">
      <dgm:prSet/>
      <dgm:spPr/>
      <dgm:t>
        <a:bodyPr/>
        <a:lstStyle/>
        <a:p>
          <a:endParaRPr lang="es-EC"/>
        </a:p>
      </dgm:t>
    </dgm:pt>
    <dgm:pt modelId="{2A1CD40A-86FA-412B-B051-B7F6F0DBEE4D}">
      <dgm:prSet/>
      <dgm:spPr/>
      <dgm:t>
        <a:bodyPr/>
        <a:lstStyle/>
        <a:p>
          <a:r>
            <a:rPr lang="es-EC" dirty="0"/>
            <a:t>20-25 nm/  mantiene la estructura </a:t>
          </a:r>
        </a:p>
      </dgm:t>
    </dgm:pt>
    <dgm:pt modelId="{3F56E848-C2EB-49D6-BD76-BBC0390F220F}" type="parTrans" cxnId="{24293FF6-22E2-48D4-8E16-A19299B066AA}">
      <dgm:prSet/>
      <dgm:spPr/>
      <dgm:t>
        <a:bodyPr/>
        <a:lstStyle/>
        <a:p>
          <a:endParaRPr lang="es-EC"/>
        </a:p>
      </dgm:t>
    </dgm:pt>
    <dgm:pt modelId="{CD5E9475-BB2A-41AA-AD1F-FC3E6774E363}" type="sibTrans" cxnId="{24293FF6-22E2-48D4-8E16-A19299B066AA}">
      <dgm:prSet/>
      <dgm:spPr/>
      <dgm:t>
        <a:bodyPr/>
        <a:lstStyle/>
        <a:p>
          <a:endParaRPr lang="es-EC"/>
        </a:p>
      </dgm:t>
    </dgm:pt>
    <dgm:pt modelId="{E61DB65F-7A2F-422D-927D-CB709417AB6B}">
      <dgm:prSet/>
      <dgm:spPr/>
      <dgm:t>
        <a:bodyPr/>
        <a:lstStyle/>
        <a:p>
          <a:r>
            <a:rPr lang="es-EC" dirty="0"/>
            <a:t>Compone de proteínas “laminas” tipo A (AC) y B (B1-B2)</a:t>
          </a:r>
        </a:p>
      </dgm:t>
    </dgm:pt>
    <dgm:pt modelId="{2AE2AED5-0CB1-4FAD-81BC-299C4A749B30}" type="parTrans" cxnId="{CA08C1BE-7A61-4CD4-969D-873BEDF7FE89}">
      <dgm:prSet/>
      <dgm:spPr/>
      <dgm:t>
        <a:bodyPr/>
        <a:lstStyle/>
        <a:p>
          <a:endParaRPr lang="es-EC"/>
        </a:p>
      </dgm:t>
    </dgm:pt>
    <dgm:pt modelId="{D2FD4447-B5AF-4779-A66A-8ADAD5BB55E5}" type="sibTrans" cxnId="{CA08C1BE-7A61-4CD4-969D-873BEDF7FE89}">
      <dgm:prSet/>
      <dgm:spPr/>
      <dgm:t>
        <a:bodyPr/>
        <a:lstStyle/>
        <a:p>
          <a:endParaRPr lang="es-EC"/>
        </a:p>
      </dgm:t>
    </dgm:pt>
    <dgm:pt modelId="{9B78DCE1-FD5A-4795-AEE3-821005746E5A}">
      <dgm:prSet/>
      <dgm:spPr/>
      <dgm:t>
        <a:bodyPr/>
        <a:lstStyle/>
        <a:p>
          <a:r>
            <a:rPr lang="es-EC" dirty="0"/>
            <a:t>Continua con el retículo endoplasmático</a:t>
          </a:r>
        </a:p>
      </dgm:t>
    </dgm:pt>
    <dgm:pt modelId="{0445E291-5505-4C95-A2F7-8DCA30635CEC}" type="parTrans" cxnId="{EF2C7E37-E2AE-41EE-A4F6-384A6D3860F2}">
      <dgm:prSet/>
      <dgm:spPr/>
      <dgm:t>
        <a:bodyPr/>
        <a:lstStyle/>
        <a:p>
          <a:endParaRPr lang="es-EC"/>
        </a:p>
      </dgm:t>
    </dgm:pt>
    <dgm:pt modelId="{E2620095-063F-48B7-AA9F-9A88CFD31376}" type="sibTrans" cxnId="{EF2C7E37-E2AE-41EE-A4F6-384A6D3860F2}">
      <dgm:prSet/>
      <dgm:spPr/>
      <dgm:t>
        <a:bodyPr/>
        <a:lstStyle/>
        <a:p>
          <a:endParaRPr lang="es-EC"/>
        </a:p>
      </dgm:t>
    </dgm:pt>
    <dgm:pt modelId="{9CFECA75-BA03-49AC-B8EC-E3584C6F2C45}">
      <dgm:prSet/>
      <dgm:spPr/>
      <dgm:t>
        <a:bodyPr/>
        <a:lstStyle/>
        <a:p>
          <a:pPr>
            <a:buNone/>
          </a:pPr>
          <a:r>
            <a:rPr lang="es-EC" b="0" i="0" dirty="0"/>
            <a:t>Cubierta  por la lámina nuclear</a:t>
          </a:r>
          <a:endParaRPr lang="es-EC" dirty="0"/>
        </a:p>
      </dgm:t>
    </dgm:pt>
    <dgm:pt modelId="{A75E31A1-510B-4023-AE9D-3A3C9B3404BA}" type="parTrans" cxnId="{DF30976B-CC59-4B1F-B981-D205C375F747}">
      <dgm:prSet/>
      <dgm:spPr/>
      <dgm:t>
        <a:bodyPr/>
        <a:lstStyle/>
        <a:p>
          <a:endParaRPr lang="es-EC"/>
        </a:p>
      </dgm:t>
    </dgm:pt>
    <dgm:pt modelId="{59445ED4-DF60-4178-93D7-7ACC18BDD385}" type="sibTrans" cxnId="{DF30976B-CC59-4B1F-B981-D205C375F747}">
      <dgm:prSet/>
      <dgm:spPr/>
      <dgm:t>
        <a:bodyPr/>
        <a:lstStyle/>
        <a:p>
          <a:endParaRPr lang="es-EC"/>
        </a:p>
      </dgm:t>
    </dgm:pt>
    <dgm:pt modelId="{B736875B-80E5-4751-A054-5FFBE9B1F7F6}">
      <dgm:prSet/>
      <dgm:spPr/>
      <dgm:t>
        <a:bodyPr/>
        <a:lstStyle/>
        <a:p>
          <a:r>
            <a:rPr lang="es-EC" dirty="0"/>
            <a:t>Cisterna perinuclear separa de la Membrana interna  </a:t>
          </a:r>
        </a:p>
      </dgm:t>
    </dgm:pt>
    <dgm:pt modelId="{66CEDE0B-4CB6-4CAE-94DB-6DCEFE9597DB}" type="parTrans" cxnId="{40AC2E71-6497-4041-8750-A200CF1AA2A3}">
      <dgm:prSet/>
      <dgm:spPr/>
      <dgm:t>
        <a:bodyPr/>
        <a:lstStyle/>
        <a:p>
          <a:endParaRPr lang="es-EC"/>
        </a:p>
      </dgm:t>
    </dgm:pt>
    <dgm:pt modelId="{F01EBFB6-55FA-4D52-B93C-BB9C938F254C}" type="sibTrans" cxnId="{40AC2E71-6497-4041-8750-A200CF1AA2A3}">
      <dgm:prSet/>
      <dgm:spPr/>
      <dgm:t>
        <a:bodyPr/>
        <a:lstStyle/>
        <a:p>
          <a:endParaRPr lang="es-EC"/>
        </a:p>
      </dgm:t>
    </dgm:pt>
    <dgm:pt modelId="{55475C8A-EA58-46EA-8D60-96A90DEFDCBA}">
      <dgm:prSet/>
      <dgm:spPr/>
      <dgm:t>
        <a:bodyPr/>
        <a:lstStyle/>
        <a:p>
          <a:r>
            <a:rPr lang="es-EC" dirty="0"/>
            <a:t>100-125 nm </a:t>
          </a:r>
        </a:p>
      </dgm:t>
    </dgm:pt>
    <dgm:pt modelId="{33C56C06-A36C-4540-840B-F4898FCC81D5}" type="parTrans" cxnId="{21589468-DC4E-4634-8D2E-582CCA77960F}">
      <dgm:prSet/>
      <dgm:spPr/>
      <dgm:t>
        <a:bodyPr/>
        <a:lstStyle/>
        <a:p>
          <a:endParaRPr lang="es-EC"/>
        </a:p>
      </dgm:t>
    </dgm:pt>
    <dgm:pt modelId="{A40B0E42-E958-4758-A015-4245BF8AC02C}" type="sibTrans" cxnId="{21589468-DC4E-4634-8D2E-582CCA77960F}">
      <dgm:prSet/>
      <dgm:spPr/>
      <dgm:t>
        <a:bodyPr/>
        <a:lstStyle/>
        <a:p>
          <a:endParaRPr lang="es-EC"/>
        </a:p>
      </dgm:t>
    </dgm:pt>
    <dgm:pt modelId="{5E6573BA-1B67-4574-B96C-B0D22052F69F}">
      <dgm:prSet/>
      <dgm:spPr/>
      <dgm:t>
        <a:bodyPr/>
        <a:lstStyle/>
        <a:p>
          <a:r>
            <a:rPr lang="es-EC" dirty="0"/>
            <a:t>Compuesto de proteínas </a:t>
          </a:r>
        </a:p>
      </dgm:t>
    </dgm:pt>
    <dgm:pt modelId="{A33562F7-96B1-4C50-B682-1276FE819BED}" type="parTrans" cxnId="{1BB31BFE-F948-4F19-B3D0-25D42FEE773C}">
      <dgm:prSet/>
      <dgm:spPr/>
      <dgm:t>
        <a:bodyPr/>
        <a:lstStyle/>
        <a:p>
          <a:endParaRPr lang="es-EC"/>
        </a:p>
      </dgm:t>
    </dgm:pt>
    <dgm:pt modelId="{B1550720-EC10-4E47-BAE0-C3E780BC0DB5}" type="sibTrans" cxnId="{1BB31BFE-F948-4F19-B3D0-25D42FEE773C}">
      <dgm:prSet/>
      <dgm:spPr/>
      <dgm:t>
        <a:bodyPr/>
        <a:lstStyle/>
        <a:p>
          <a:endParaRPr lang="es-EC"/>
        </a:p>
      </dgm:t>
    </dgm:pt>
    <dgm:pt modelId="{FCAA0A44-95E5-4E8B-A044-145E5B000F98}">
      <dgm:prSet/>
      <dgm:spPr/>
      <dgm:t>
        <a:bodyPr/>
        <a:lstStyle/>
        <a:p>
          <a:r>
            <a:rPr lang="es-EC" dirty="0"/>
            <a:t>Regulan el paso de proteínas</a:t>
          </a:r>
        </a:p>
      </dgm:t>
    </dgm:pt>
    <dgm:pt modelId="{64E573E1-BEE2-4498-BC6B-72000EE2032F}" type="parTrans" cxnId="{92205D01-004E-41A7-A419-3CF87E42F3DC}">
      <dgm:prSet/>
      <dgm:spPr/>
      <dgm:t>
        <a:bodyPr/>
        <a:lstStyle/>
        <a:p>
          <a:endParaRPr lang="es-EC"/>
        </a:p>
      </dgm:t>
    </dgm:pt>
    <dgm:pt modelId="{300C07E5-3761-4A1A-AEEE-2F34240A3217}" type="sibTrans" cxnId="{92205D01-004E-41A7-A419-3CF87E42F3DC}">
      <dgm:prSet/>
      <dgm:spPr/>
      <dgm:t>
        <a:bodyPr/>
        <a:lstStyle/>
        <a:p>
          <a:endParaRPr lang="es-EC"/>
        </a:p>
      </dgm:t>
    </dgm:pt>
    <dgm:pt modelId="{12EFB4AD-BE08-44DB-911B-9F96854447F8}" type="pres">
      <dgm:prSet presAssocID="{E53A2A84-C151-4061-8344-96453BA551AF}" presName="Name0" presStyleCnt="0">
        <dgm:presLayoutVars>
          <dgm:dir/>
          <dgm:animLvl val="lvl"/>
          <dgm:resizeHandles/>
        </dgm:presLayoutVars>
      </dgm:prSet>
      <dgm:spPr/>
    </dgm:pt>
    <dgm:pt modelId="{D538FD60-77D3-47B8-94FB-54DE8334115B}" type="pres">
      <dgm:prSet presAssocID="{4C2AAA1F-54CC-490C-9A8F-DFD7C116456D}" presName="linNode" presStyleCnt="0"/>
      <dgm:spPr/>
    </dgm:pt>
    <dgm:pt modelId="{25ADE9A3-519D-4D6F-B5CD-D392EA863EAC}" type="pres">
      <dgm:prSet presAssocID="{4C2AAA1F-54CC-490C-9A8F-DFD7C116456D}" presName="parentShp" presStyleLbl="node1" presStyleIdx="0" presStyleCnt="4">
        <dgm:presLayoutVars>
          <dgm:bulletEnabled val="1"/>
        </dgm:presLayoutVars>
      </dgm:prSet>
      <dgm:spPr/>
    </dgm:pt>
    <dgm:pt modelId="{36E075B0-8478-4C72-8F2B-3F69CDDAE1B3}" type="pres">
      <dgm:prSet presAssocID="{4C2AAA1F-54CC-490C-9A8F-DFD7C116456D}" presName="childShp" presStyleLbl="bgAccFollowNode1" presStyleIdx="0" presStyleCnt="4">
        <dgm:presLayoutVars>
          <dgm:bulletEnabled val="1"/>
        </dgm:presLayoutVars>
      </dgm:prSet>
      <dgm:spPr/>
    </dgm:pt>
    <dgm:pt modelId="{1C75BC28-B120-443B-A232-3EA50C452129}" type="pres">
      <dgm:prSet presAssocID="{9740C4AD-FB28-41EF-BC29-448B63BA0AF3}" presName="spacing" presStyleCnt="0"/>
      <dgm:spPr/>
    </dgm:pt>
    <dgm:pt modelId="{3C4B1717-F43D-4829-A4DF-48AFE8208C06}" type="pres">
      <dgm:prSet presAssocID="{53710852-E121-4771-983C-50D399719546}" presName="linNode" presStyleCnt="0"/>
      <dgm:spPr/>
    </dgm:pt>
    <dgm:pt modelId="{46E47301-A015-459C-836F-090A6F207CB4}" type="pres">
      <dgm:prSet presAssocID="{53710852-E121-4771-983C-50D399719546}" presName="parentShp" presStyleLbl="node1" presStyleIdx="1" presStyleCnt="4">
        <dgm:presLayoutVars>
          <dgm:bulletEnabled val="1"/>
        </dgm:presLayoutVars>
      </dgm:prSet>
      <dgm:spPr/>
    </dgm:pt>
    <dgm:pt modelId="{E6C40DC4-0B75-4669-927A-1D0AF5432563}" type="pres">
      <dgm:prSet presAssocID="{53710852-E121-4771-983C-50D399719546}" presName="childShp" presStyleLbl="bgAccFollowNode1" presStyleIdx="1" presStyleCnt="4">
        <dgm:presLayoutVars>
          <dgm:bulletEnabled val="1"/>
        </dgm:presLayoutVars>
      </dgm:prSet>
      <dgm:spPr/>
    </dgm:pt>
    <dgm:pt modelId="{D0FE5FA0-187E-4533-B61F-26EE913A5BCF}" type="pres">
      <dgm:prSet presAssocID="{AC001D1C-0685-44C3-B282-0594AAE56B8F}" presName="spacing" presStyleCnt="0"/>
      <dgm:spPr/>
    </dgm:pt>
    <dgm:pt modelId="{D3DFD6D3-B11A-4BDC-8DEB-D5512E86E4F0}" type="pres">
      <dgm:prSet presAssocID="{E3366332-8583-4619-AF8F-9A35721C0501}" presName="linNode" presStyleCnt="0"/>
      <dgm:spPr/>
    </dgm:pt>
    <dgm:pt modelId="{6168223D-8458-41A6-8ACA-964CD68E05D8}" type="pres">
      <dgm:prSet presAssocID="{E3366332-8583-4619-AF8F-9A35721C0501}" presName="parentShp" presStyleLbl="node1" presStyleIdx="2" presStyleCnt="4">
        <dgm:presLayoutVars>
          <dgm:bulletEnabled val="1"/>
        </dgm:presLayoutVars>
      </dgm:prSet>
      <dgm:spPr/>
    </dgm:pt>
    <dgm:pt modelId="{6A68BF59-0282-45C5-A3E4-7EE38A1262D8}" type="pres">
      <dgm:prSet presAssocID="{E3366332-8583-4619-AF8F-9A35721C0501}" presName="childShp" presStyleLbl="bgAccFollowNode1" presStyleIdx="2" presStyleCnt="4" custLinFactNeighborX="-1526" custLinFactNeighborY="-1916">
        <dgm:presLayoutVars>
          <dgm:bulletEnabled val="1"/>
        </dgm:presLayoutVars>
      </dgm:prSet>
      <dgm:spPr/>
    </dgm:pt>
    <dgm:pt modelId="{00CDA1C1-D298-41BF-917D-C5808FC5E69C}" type="pres">
      <dgm:prSet presAssocID="{C934F880-36AD-4A67-8B58-664367B78E6D}" presName="spacing" presStyleCnt="0"/>
      <dgm:spPr/>
    </dgm:pt>
    <dgm:pt modelId="{B2611CF0-6945-4C03-B085-0EB771B6A161}" type="pres">
      <dgm:prSet presAssocID="{1FE97A6C-C15C-44D0-B9E4-1A5A52F8E570}" presName="linNode" presStyleCnt="0"/>
      <dgm:spPr/>
    </dgm:pt>
    <dgm:pt modelId="{C7E504F4-46C8-4DEC-AA30-A894DA62B484}" type="pres">
      <dgm:prSet presAssocID="{1FE97A6C-C15C-44D0-B9E4-1A5A52F8E570}" presName="parentShp" presStyleLbl="node1" presStyleIdx="3" presStyleCnt="4">
        <dgm:presLayoutVars>
          <dgm:bulletEnabled val="1"/>
        </dgm:presLayoutVars>
      </dgm:prSet>
      <dgm:spPr/>
    </dgm:pt>
    <dgm:pt modelId="{ED77484C-5BB3-4D49-8CC8-01914F6B1A4A}" type="pres">
      <dgm:prSet presAssocID="{1FE97A6C-C15C-44D0-B9E4-1A5A52F8E570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2205D01-004E-41A7-A419-3CF87E42F3DC}" srcId="{1FE97A6C-C15C-44D0-B9E4-1A5A52F8E570}" destId="{FCAA0A44-95E5-4E8B-A044-145E5B000F98}" srcOrd="2" destOrd="0" parTransId="{64E573E1-BEE2-4498-BC6B-72000EE2032F}" sibTransId="{300C07E5-3761-4A1A-AEEE-2F34240A3217}"/>
    <dgm:cxn modelId="{8B032314-3EE1-4EA3-97CD-5458ACB5827E}" type="presOf" srcId="{9B78DCE1-FD5A-4795-AEE3-821005746E5A}" destId="{36E075B0-8478-4C72-8F2B-3F69CDDAE1B3}" srcOrd="0" destOrd="0" presId="urn:microsoft.com/office/officeart/2005/8/layout/vList6"/>
    <dgm:cxn modelId="{277D8E17-7E3B-46E9-9FA2-F72A097BF2E6}" type="presOf" srcId="{4C2AAA1F-54CC-490C-9A8F-DFD7C116456D}" destId="{25ADE9A3-519D-4D6F-B5CD-D392EA863EAC}" srcOrd="0" destOrd="0" presId="urn:microsoft.com/office/officeart/2005/8/layout/vList6"/>
    <dgm:cxn modelId="{CB35F11B-0820-4CA7-B1ED-43C38EF69A1C}" type="presOf" srcId="{2A1CD40A-86FA-412B-B051-B7F6F0DBEE4D}" destId="{6A68BF59-0282-45C5-A3E4-7EE38A1262D8}" srcOrd="0" destOrd="1" presId="urn:microsoft.com/office/officeart/2005/8/layout/vList6"/>
    <dgm:cxn modelId="{01FB7D20-2E50-4A3C-9FA8-BAFB06674BC1}" srcId="{E53A2A84-C151-4061-8344-96453BA551AF}" destId="{53710852-E121-4771-983C-50D399719546}" srcOrd="1" destOrd="0" parTransId="{A5F95C52-EDDA-49BB-BDDC-51D340DA4743}" sibTransId="{AC001D1C-0685-44C3-B282-0594AAE56B8F}"/>
    <dgm:cxn modelId="{B8887D23-B36B-4DED-B51F-6868FFE4EB00}" type="presOf" srcId="{E53A2A84-C151-4061-8344-96453BA551AF}" destId="{12EFB4AD-BE08-44DB-911B-9F96854447F8}" srcOrd="0" destOrd="0" presId="urn:microsoft.com/office/officeart/2005/8/layout/vList6"/>
    <dgm:cxn modelId="{EF2C7E37-E2AE-41EE-A4F6-384A6D3860F2}" srcId="{4C2AAA1F-54CC-490C-9A8F-DFD7C116456D}" destId="{9B78DCE1-FD5A-4795-AEE3-821005746E5A}" srcOrd="0" destOrd="0" parTransId="{0445E291-5505-4C95-A2F7-8DCA30635CEC}" sibTransId="{E2620095-063F-48B7-AA9F-9A88CFD31376}"/>
    <dgm:cxn modelId="{21589468-DC4E-4634-8D2E-582CCA77960F}" srcId="{1FE97A6C-C15C-44D0-B9E4-1A5A52F8E570}" destId="{55475C8A-EA58-46EA-8D60-96A90DEFDCBA}" srcOrd="0" destOrd="0" parTransId="{33C56C06-A36C-4540-840B-F4898FCC81D5}" sibTransId="{A40B0E42-E958-4758-A015-4245BF8AC02C}"/>
    <dgm:cxn modelId="{1C79FD68-1FEB-4B6F-A0DA-2CF183D05DA9}" type="presOf" srcId="{1FE97A6C-C15C-44D0-B9E4-1A5A52F8E570}" destId="{C7E504F4-46C8-4DEC-AA30-A894DA62B484}" srcOrd="0" destOrd="0" presId="urn:microsoft.com/office/officeart/2005/8/layout/vList6"/>
    <dgm:cxn modelId="{DF30976B-CC59-4B1F-B981-D205C375F747}" srcId="{53710852-E121-4771-983C-50D399719546}" destId="{9CFECA75-BA03-49AC-B8EC-E3584C6F2C45}" srcOrd="0" destOrd="0" parTransId="{A75E31A1-510B-4023-AE9D-3A3C9B3404BA}" sibTransId="{59445ED4-DF60-4178-93D7-7ACC18BDD385}"/>
    <dgm:cxn modelId="{40AC2E71-6497-4041-8750-A200CF1AA2A3}" srcId="{4C2AAA1F-54CC-490C-9A8F-DFD7C116456D}" destId="{B736875B-80E5-4751-A054-5FFBE9B1F7F6}" srcOrd="1" destOrd="0" parTransId="{66CEDE0B-4CB6-4CAE-94DB-6DCEFE9597DB}" sibTransId="{F01EBFB6-55FA-4D52-B93C-BB9C938F254C}"/>
    <dgm:cxn modelId="{3A724577-E456-44E9-9646-A77CBF845E3C}" type="presOf" srcId="{5E6573BA-1B67-4574-B96C-B0D22052F69F}" destId="{ED77484C-5BB3-4D49-8CC8-01914F6B1A4A}" srcOrd="0" destOrd="1" presId="urn:microsoft.com/office/officeart/2005/8/layout/vList6"/>
    <dgm:cxn modelId="{59B56378-08EE-4935-9954-CE33F2209BE7}" type="presOf" srcId="{53710852-E121-4771-983C-50D399719546}" destId="{46E47301-A015-459C-836F-090A6F207CB4}" srcOrd="0" destOrd="0" presId="urn:microsoft.com/office/officeart/2005/8/layout/vList6"/>
    <dgm:cxn modelId="{E3DA5582-4CC4-4E94-A77B-07D44189E243}" type="presOf" srcId="{B736875B-80E5-4751-A054-5FFBE9B1F7F6}" destId="{36E075B0-8478-4C72-8F2B-3F69CDDAE1B3}" srcOrd="0" destOrd="1" presId="urn:microsoft.com/office/officeart/2005/8/layout/vList6"/>
    <dgm:cxn modelId="{9E4B8F94-7780-4560-A918-5C6EE75C727B}" srcId="{E3366332-8583-4619-AF8F-9A35721C0501}" destId="{6031117C-CB26-4C7E-9DC5-51DA7D3F1310}" srcOrd="0" destOrd="0" parTransId="{456F8DB9-3BBB-461D-87FB-994421506142}" sibTransId="{F35932AF-14FF-40A3-A313-D52614AC2703}"/>
    <dgm:cxn modelId="{302B02A3-A23A-44AC-8080-E030E498E9B7}" type="presOf" srcId="{55475C8A-EA58-46EA-8D60-96A90DEFDCBA}" destId="{ED77484C-5BB3-4D49-8CC8-01914F6B1A4A}" srcOrd="0" destOrd="0" presId="urn:microsoft.com/office/officeart/2005/8/layout/vList6"/>
    <dgm:cxn modelId="{3D1E2EA5-347D-407A-A32E-FFB50E722152}" type="presOf" srcId="{E3366332-8583-4619-AF8F-9A35721C0501}" destId="{6168223D-8458-41A6-8ACA-964CD68E05D8}" srcOrd="0" destOrd="0" presId="urn:microsoft.com/office/officeart/2005/8/layout/vList6"/>
    <dgm:cxn modelId="{F69034A9-0066-4625-9F80-6B990FDE37A7}" srcId="{E53A2A84-C151-4061-8344-96453BA551AF}" destId="{E3366332-8583-4619-AF8F-9A35721C0501}" srcOrd="2" destOrd="0" parTransId="{FA386F2B-6557-4FB3-81C5-4FD77EB6F2EC}" sibTransId="{C934F880-36AD-4A67-8B58-664367B78E6D}"/>
    <dgm:cxn modelId="{89D95BAB-46F3-4568-AE32-4E79582C42C1}" srcId="{E53A2A84-C151-4061-8344-96453BA551AF}" destId="{1FE97A6C-C15C-44D0-B9E4-1A5A52F8E570}" srcOrd="3" destOrd="0" parTransId="{5FDD2C06-4B53-477E-9A36-DBDE54FD15EE}" sibTransId="{43732A4D-F957-43A4-B7D0-344A3B2D154C}"/>
    <dgm:cxn modelId="{CA08C1BE-7A61-4CD4-969D-873BEDF7FE89}" srcId="{E3366332-8583-4619-AF8F-9A35721C0501}" destId="{E61DB65F-7A2F-422D-927D-CB709417AB6B}" srcOrd="2" destOrd="0" parTransId="{2AE2AED5-0CB1-4FAD-81BC-299C4A749B30}" sibTransId="{D2FD4447-B5AF-4779-A66A-8ADAD5BB55E5}"/>
    <dgm:cxn modelId="{2EC196C5-9040-4F47-AC25-370AA21384D7}" type="presOf" srcId="{6031117C-CB26-4C7E-9DC5-51DA7D3F1310}" destId="{6A68BF59-0282-45C5-A3E4-7EE38A1262D8}" srcOrd="0" destOrd="0" presId="urn:microsoft.com/office/officeart/2005/8/layout/vList6"/>
    <dgm:cxn modelId="{E40120D5-88A7-4551-833C-BCD106A1CF14}" srcId="{E53A2A84-C151-4061-8344-96453BA551AF}" destId="{4C2AAA1F-54CC-490C-9A8F-DFD7C116456D}" srcOrd="0" destOrd="0" parTransId="{727689F0-C9DB-4077-A32B-3076F98D9B2B}" sibTransId="{9740C4AD-FB28-41EF-BC29-448B63BA0AF3}"/>
    <dgm:cxn modelId="{217D8BE6-79A7-4C05-B102-D94309E25D4E}" type="presOf" srcId="{9CFECA75-BA03-49AC-B8EC-E3584C6F2C45}" destId="{E6C40DC4-0B75-4669-927A-1D0AF5432563}" srcOrd="0" destOrd="0" presId="urn:microsoft.com/office/officeart/2005/8/layout/vList6"/>
    <dgm:cxn modelId="{8FC2AFED-6786-44E3-BF2B-B1A646CA55C6}" type="presOf" srcId="{E61DB65F-7A2F-422D-927D-CB709417AB6B}" destId="{6A68BF59-0282-45C5-A3E4-7EE38A1262D8}" srcOrd="0" destOrd="2" presId="urn:microsoft.com/office/officeart/2005/8/layout/vList6"/>
    <dgm:cxn modelId="{24293FF6-22E2-48D4-8E16-A19299B066AA}" srcId="{E3366332-8583-4619-AF8F-9A35721C0501}" destId="{2A1CD40A-86FA-412B-B051-B7F6F0DBEE4D}" srcOrd="1" destOrd="0" parTransId="{3F56E848-C2EB-49D6-BD76-BBC0390F220F}" sibTransId="{CD5E9475-BB2A-41AA-AD1F-FC3E6774E363}"/>
    <dgm:cxn modelId="{1BB31BFE-F948-4F19-B3D0-25D42FEE773C}" srcId="{1FE97A6C-C15C-44D0-B9E4-1A5A52F8E570}" destId="{5E6573BA-1B67-4574-B96C-B0D22052F69F}" srcOrd="1" destOrd="0" parTransId="{A33562F7-96B1-4C50-B682-1276FE819BED}" sibTransId="{B1550720-EC10-4E47-BAE0-C3E780BC0DB5}"/>
    <dgm:cxn modelId="{12114AFE-2999-4746-A1D3-9912E5DFE272}" type="presOf" srcId="{FCAA0A44-95E5-4E8B-A044-145E5B000F98}" destId="{ED77484C-5BB3-4D49-8CC8-01914F6B1A4A}" srcOrd="0" destOrd="2" presId="urn:microsoft.com/office/officeart/2005/8/layout/vList6"/>
    <dgm:cxn modelId="{7950C33B-C068-47AF-963F-8283C39C836A}" type="presParOf" srcId="{12EFB4AD-BE08-44DB-911B-9F96854447F8}" destId="{D538FD60-77D3-47B8-94FB-54DE8334115B}" srcOrd="0" destOrd="0" presId="urn:microsoft.com/office/officeart/2005/8/layout/vList6"/>
    <dgm:cxn modelId="{C3F4A386-5B28-4145-B7BC-CD69EB27F580}" type="presParOf" srcId="{D538FD60-77D3-47B8-94FB-54DE8334115B}" destId="{25ADE9A3-519D-4D6F-B5CD-D392EA863EAC}" srcOrd="0" destOrd="0" presId="urn:microsoft.com/office/officeart/2005/8/layout/vList6"/>
    <dgm:cxn modelId="{F6A738C1-53F3-4E1F-A4FE-3A695920DC1E}" type="presParOf" srcId="{D538FD60-77D3-47B8-94FB-54DE8334115B}" destId="{36E075B0-8478-4C72-8F2B-3F69CDDAE1B3}" srcOrd="1" destOrd="0" presId="urn:microsoft.com/office/officeart/2005/8/layout/vList6"/>
    <dgm:cxn modelId="{C949EF15-F4F7-4E67-9E18-58E8EE5E2C04}" type="presParOf" srcId="{12EFB4AD-BE08-44DB-911B-9F96854447F8}" destId="{1C75BC28-B120-443B-A232-3EA50C452129}" srcOrd="1" destOrd="0" presId="urn:microsoft.com/office/officeart/2005/8/layout/vList6"/>
    <dgm:cxn modelId="{77469B60-5649-4AD3-BEF1-619387F1DE3E}" type="presParOf" srcId="{12EFB4AD-BE08-44DB-911B-9F96854447F8}" destId="{3C4B1717-F43D-4829-A4DF-48AFE8208C06}" srcOrd="2" destOrd="0" presId="urn:microsoft.com/office/officeart/2005/8/layout/vList6"/>
    <dgm:cxn modelId="{36CC797D-279E-48FD-97FE-2652F2412510}" type="presParOf" srcId="{3C4B1717-F43D-4829-A4DF-48AFE8208C06}" destId="{46E47301-A015-459C-836F-090A6F207CB4}" srcOrd="0" destOrd="0" presId="urn:microsoft.com/office/officeart/2005/8/layout/vList6"/>
    <dgm:cxn modelId="{BDE10A00-A04F-4376-B724-9AB274919198}" type="presParOf" srcId="{3C4B1717-F43D-4829-A4DF-48AFE8208C06}" destId="{E6C40DC4-0B75-4669-927A-1D0AF5432563}" srcOrd="1" destOrd="0" presId="urn:microsoft.com/office/officeart/2005/8/layout/vList6"/>
    <dgm:cxn modelId="{880CDEB2-2F13-41EC-86E4-5D9ACAF20BFC}" type="presParOf" srcId="{12EFB4AD-BE08-44DB-911B-9F96854447F8}" destId="{D0FE5FA0-187E-4533-B61F-26EE913A5BCF}" srcOrd="3" destOrd="0" presId="urn:microsoft.com/office/officeart/2005/8/layout/vList6"/>
    <dgm:cxn modelId="{8AFD6B8D-63FA-4831-9FDB-6F5C30888C47}" type="presParOf" srcId="{12EFB4AD-BE08-44DB-911B-9F96854447F8}" destId="{D3DFD6D3-B11A-4BDC-8DEB-D5512E86E4F0}" srcOrd="4" destOrd="0" presId="urn:microsoft.com/office/officeart/2005/8/layout/vList6"/>
    <dgm:cxn modelId="{A5B32734-8997-440A-9B0C-D81D880BA900}" type="presParOf" srcId="{D3DFD6D3-B11A-4BDC-8DEB-D5512E86E4F0}" destId="{6168223D-8458-41A6-8ACA-964CD68E05D8}" srcOrd="0" destOrd="0" presId="urn:microsoft.com/office/officeart/2005/8/layout/vList6"/>
    <dgm:cxn modelId="{AC13F3A7-EDAD-4C8F-8C7D-90C4433DBCE9}" type="presParOf" srcId="{D3DFD6D3-B11A-4BDC-8DEB-D5512E86E4F0}" destId="{6A68BF59-0282-45C5-A3E4-7EE38A1262D8}" srcOrd="1" destOrd="0" presId="urn:microsoft.com/office/officeart/2005/8/layout/vList6"/>
    <dgm:cxn modelId="{E8C27970-989F-4825-BAEC-03F1210B95F7}" type="presParOf" srcId="{12EFB4AD-BE08-44DB-911B-9F96854447F8}" destId="{00CDA1C1-D298-41BF-917D-C5808FC5E69C}" srcOrd="5" destOrd="0" presId="urn:microsoft.com/office/officeart/2005/8/layout/vList6"/>
    <dgm:cxn modelId="{E6CA22B4-1F99-4E10-9F5B-3A39ECD80E94}" type="presParOf" srcId="{12EFB4AD-BE08-44DB-911B-9F96854447F8}" destId="{B2611CF0-6945-4C03-B085-0EB771B6A161}" srcOrd="6" destOrd="0" presId="urn:microsoft.com/office/officeart/2005/8/layout/vList6"/>
    <dgm:cxn modelId="{86ABFC2D-FEE6-47D1-B418-1DD3E9C0FF06}" type="presParOf" srcId="{B2611CF0-6945-4C03-B085-0EB771B6A161}" destId="{C7E504F4-46C8-4DEC-AA30-A894DA62B484}" srcOrd="0" destOrd="0" presId="urn:microsoft.com/office/officeart/2005/8/layout/vList6"/>
    <dgm:cxn modelId="{0BF1EEB1-3B95-406C-A45E-ED8567112995}" type="presParOf" srcId="{B2611CF0-6945-4C03-B085-0EB771B6A161}" destId="{ED77484C-5BB3-4D49-8CC8-01914F6B1A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358CCA-F9E8-4A9D-B32E-55878AC69BA7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E7FC260-6E7D-4BC0-BA30-9603EE99B597}">
      <dgm:prSet phldrT="[Texto]"/>
      <dgm:spPr/>
      <dgm:t>
        <a:bodyPr/>
        <a:lstStyle/>
        <a:p>
          <a:r>
            <a:rPr lang="es-EC" dirty="0"/>
            <a:t>NUCLEOPLASMA </a:t>
          </a:r>
        </a:p>
      </dgm:t>
    </dgm:pt>
    <dgm:pt modelId="{5515778E-5834-49EC-9761-A4874E01D87A}" type="parTrans" cxnId="{648290ED-A678-4BEF-84BC-644A176D74F8}">
      <dgm:prSet/>
      <dgm:spPr/>
      <dgm:t>
        <a:bodyPr/>
        <a:lstStyle/>
        <a:p>
          <a:endParaRPr lang="es-EC"/>
        </a:p>
      </dgm:t>
    </dgm:pt>
    <dgm:pt modelId="{83931D54-948D-43B9-AD87-FDF6E5005833}" type="sibTrans" cxnId="{648290ED-A678-4BEF-84BC-644A176D74F8}">
      <dgm:prSet/>
      <dgm:spPr/>
      <dgm:t>
        <a:bodyPr/>
        <a:lstStyle/>
        <a:p>
          <a:endParaRPr lang="es-EC"/>
        </a:p>
      </dgm:t>
    </dgm:pt>
    <dgm:pt modelId="{F138DAEB-7BBF-4E3A-82D1-17816675799E}">
      <dgm:prSet phldrT="[Texto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s-EC" sz="1500" b="1" cap="none" spc="0" dirty="0">
              <a:ln/>
              <a:solidFill>
                <a:schemeClr val="accent4"/>
              </a:solidFill>
              <a:effectLst/>
            </a:rPr>
            <a:t>Formado:</a:t>
          </a:r>
        </a:p>
      </dgm:t>
    </dgm:pt>
    <dgm:pt modelId="{CB9238E5-A108-4CD6-B1E4-3953614085D5}" type="parTrans" cxnId="{98441FD6-33D0-47BA-AFD5-D4423CF599E7}">
      <dgm:prSet/>
      <dgm:spPr/>
      <dgm:t>
        <a:bodyPr/>
        <a:lstStyle/>
        <a:p>
          <a:endParaRPr lang="es-EC"/>
        </a:p>
      </dgm:t>
    </dgm:pt>
    <dgm:pt modelId="{8EF913A4-831B-49A9-8DAB-D38242AB0C3C}" type="sibTrans" cxnId="{98441FD6-33D0-47BA-AFD5-D4423CF599E7}">
      <dgm:prSet/>
      <dgm:spPr/>
      <dgm:t>
        <a:bodyPr/>
        <a:lstStyle/>
        <a:p>
          <a:endParaRPr lang="es-EC"/>
        </a:p>
      </dgm:t>
    </dgm:pt>
    <dgm:pt modelId="{29A0F900-6332-4AAB-BFF4-1AFE76D61F2A}">
      <dgm:prSet phldrT="[Texto]" custT="1"/>
      <dgm:spPr/>
      <dgm:t>
        <a:bodyPr/>
        <a:lstStyle/>
        <a:p>
          <a:r>
            <a:rPr lang="es-EC" sz="1500" dirty="0"/>
            <a:t> </a:t>
          </a:r>
          <a:r>
            <a:rPr lang="es-EC" sz="1600" b="1" i="1" u="sng" dirty="0" err="1"/>
            <a:t>Pericromatina</a:t>
          </a:r>
          <a:endParaRPr lang="es-EC" sz="1500" dirty="0"/>
        </a:p>
      </dgm:t>
    </dgm:pt>
    <dgm:pt modelId="{D3686855-85F7-4C07-BADF-9133EF9470AB}" type="parTrans" cxnId="{E6083675-4C0B-4E96-82F4-A5484494F95F}">
      <dgm:prSet/>
      <dgm:spPr/>
      <dgm:t>
        <a:bodyPr/>
        <a:lstStyle/>
        <a:p>
          <a:endParaRPr lang="es-EC"/>
        </a:p>
      </dgm:t>
    </dgm:pt>
    <dgm:pt modelId="{DEB373A2-2B15-4D9A-8966-BD3D63C80850}" type="sibTrans" cxnId="{E6083675-4C0B-4E96-82F4-A5484494F95F}">
      <dgm:prSet/>
      <dgm:spPr/>
      <dgm:t>
        <a:bodyPr/>
        <a:lstStyle/>
        <a:p>
          <a:endParaRPr lang="es-EC"/>
        </a:p>
      </dgm:t>
    </dgm:pt>
    <dgm:pt modelId="{21D6D6AD-D307-4814-AF60-29259C6B6D7C}">
      <dgm:prSet phldrT="[Texto]" custT="1"/>
      <dgm:spPr/>
      <dgm:t>
        <a:bodyPr/>
        <a:lstStyle/>
        <a:p>
          <a:r>
            <a:rPr lang="es-EC" sz="1600" b="1" i="1" u="sng" dirty="0" err="1"/>
            <a:t>Intercromatina</a:t>
          </a:r>
          <a:r>
            <a:rPr lang="es-EC" sz="1500" dirty="0"/>
            <a:t> </a:t>
          </a:r>
        </a:p>
      </dgm:t>
    </dgm:pt>
    <dgm:pt modelId="{8F5741B5-3763-44B2-9920-052EF2446B53}" type="parTrans" cxnId="{7ED4F614-2133-4AC5-B757-DD26BC4C27B8}">
      <dgm:prSet/>
      <dgm:spPr/>
      <dgm:t>
        <a:bodyPr/>
        <a:lstStyle/>
        <a:p>
          <a:endParaRPr lang="es-EC"/>
        </a:p>
      </dgm:t>
    </dgm:pt>
    <dgm:pt modelId="{1984CDBE-F0B4-409E-B81A-2CD1A4B9C0BB}" type="sibTrans" cxnId="{7ED4F614-2133-4AC5-B757-DD26BC4C27B8}">
      <dgm:prSet/>
      <dgm:spPr/>
      <dgm:t>
        <a:bodyPr/>
        <a:lstStyle/>
        <a:p>
          <a:endParaRPr lang="es-EC"/>
        </a:p>
      </dgm:t>
    </dgm:pt>
    <dgm:pt modelId="{4186B960-78A6-4AC2-96D4-50FF929C5AE7}">
      <dgm:prSet phldrT="[Texto]"/>
      <dgm:spPr/>
      <dgm:t>
        <a:bodyPr/>
        <a:lstStyle/>
        <a:p>
          <a:r>
            <a:rPr lang="es-EC" sz="1500" b="1" i="1" u="sng" dirty="0"/>
            <a:t> Matriz celular o </a:t>
          </a:r>
          <a:r>
            <a:rPr lang="es-EC" sz="1500" b="1" i="1" u="sng" dirty="0" err="1"/>
            <a:t>nucleoesqueleto</a:t>
          </a:r>
          <a:r>
            <a:rPr lang="es-EC" sz="1500" dirty="0"/>
            <a:t>:</a:t>
          </a:r>
        </a:p>
      </dgm:t>
    </dgm:pt>
    <dgm:pt modelId="{D251AB68-65BF-4963-8868-C19B55808831}" type="parTrans" cxnId="{856531C6-5CDE-46BB-8124-6EC6244C6924}">
      <dgm:prSet/>
      <dgm:spPr/>
      <dgm:t>
        <a:bodyPr/>
        <a:lstStyle/>
        <a:p>
          <a:endParaRPr lang="es-EC"/>
        </a:p>
      </dgm:t>
    </dgm:pt>
    <dgm:pt modelId="{B45FF8A1-9A19-4059-8EE1-4CAAAB17FCD9}" type="sibTrans" cxnId="{856531C6-5CDE-46BB-8124-6EC6244C6924}">
      <dgm:prSet/>
      <dgm:spPr/>
      <dgm:t>
        <a:bodyPr/>
        <a:lstStyle/>
        <a:p>
          <a:endParaRPr lang="es-EC"/>
        </a:p>
      </dgm:t>
    </dgm:pt>
    <dgm:pt modelId="{39421A54-A293-422D-8ACF-DC8079BF9328}">
      <dgm:prSet phldrT="[Texto]"/>
      <dgm:spPr/>
      <dgm:t>
        <a:bodyPr/>
        <a:lstStyle/>
        <a:p>
          <a:pPr>
            <a:buNone/>
          </a:pPr>
          <a:r>
            <a:rPr lang="es-EC" sz="1500" b="0" i="0" dirty="0"/>
            <a:t>• Líquido  viscoso </a:t>
          </a:r>
          <a:endParaRPr lang="es-EC" sz="1500" dirty="0"/>
        </a:p>
      </dgm:t>
    </dgm:pt>
    <dgm:pt modelId="{76D18AFD-16B2-454E-8B03-A1DB5E2D7972}" type="parTrans" cxnId="{5E3B6803-2973-49DC-92FD-AAC722165933}">
      <dgm:prSet/>
      <dgm:spPr/>
      <dgm:t>
        <a:bodyPr/>
        <a:lstStyle/>
        <a:p>
          <a:endParaRPr lang="es-EC"/>
        </a:p>
      </dgm:t>
    </dgm:pt>
    <dgm:pt modelId="{12BA827D-C246-4513-87E0-F40BA49854BC}" type="sibTrans" cxnId="{5E3B6803-2973-49DC-92FD-AAC722165933}">
      <dgm:prSet/>
      <dgm:spPr/>
      <dgm:t>
        <a:bodyPr/>
        <a:lstStyle/>
        <a:p>
          <a:endParaRPr lang="es-EC"/>
        </a:p>
      </dgm:t>
    </dgm:pt>
    <dgm:pt modelId="{6047084D-0A6D-4E5A-A7C9-EE67A91204DD}">
      <dgm:prSet phldrT="[Texto]"/>
      <dgm:spPr/>
      <dgm:t>
        <a:bodyPr/>
        <a:lstStyle/>
        <a:p>
          <a:r>
            <a:rPr lang="es-EC" sz="1500" dirty="0"/>
            <a:t>Agua</a:t>
          </a:r>
        </a:p>
      </dgm:t>
    </dgm:pt>
    <dgm:pt modelId="{A03B35D7-AE7C-4897-9265-E6792026BC7A}" type="parTrans" cxnId="{F9FC710A-0124-4EA8-A5C8-F3697D114516}">
      <dgm:prSet/>
      <dgm:spPr/>
      <dgm:t>
        <a:bodyPr/>
        <a:lstStyle/>
        <a:p>
          <a:endParaRPr lang="es-EC"/>
        </a:p>
      </dgm:t>
    </dgm:pt>
    <dgm:pt modelId="{2BA0497B-18E4-4B7D-9DDD-5A340D5531D4}" type="sibTrans" cxnId="{F9FC710A-0124-4EA8-A5C8-F3697D114516}">
      <dgm:prSet/>
      <dgm:spPr/>
      <dgm:t>
        <a:bodyPr/>
        <a:lstStyle/>
        <a:p>
          <a:endParaRPr lang="es-EC"/>
        </a:p>
      </dgm:t>
    </dgm:pt>
    <dgm:pt modelId="{1632F8B6-325A-4C7D-B854-2BF1DF03F9F8}">
      <dgm:prSet phldrT="[Texto]"/>
      <dgm:spPr/>
      <dgm:t>
        <a:bodyPr/>
        <a:lstStyle/>
        <a:p>
          <a:r>
            <a:rPr lang="es-EC" sz="1500" dirty="0"/>
            <a:t>Iones </a:t>
          </a:r>
        </a:p>
      </dgm:t>
    </dgm:pt>
    <dgm:pt modelId="{D5936822-E81D-4B28-9D58-AA59C27ECB07}" type="parTrans" cxnId="{E71E3095-4B06-41B6-B050-1F7DA0A29409}">
      <dgm:prSet/>
      <dgm:spPr/>
      <dgm:t>
        <a:bodyPr/>
        <a:lstStyle/>
        <a:p>
          <a:endParaRPr lang="es-EC"/>
        </a:p>
      </dgm:t>
    </dgm:pt>
    <dgm:pt modelId="{0661DA3F-BF5D-4219-8738-FE1BF53366D8}" type="sibTrans" cxnId="{E71E3095-4B06-41B6-B050-1F7DA0A29409}">
      <dgm:prSet/>
      <dgm:spPr/>
      <dgm:t>
        <a:bodyPr/>
        <a:lstStyle/>
        <a:p>
          <a:endParaRPr lang="es-EC"/>
        </a:p>
      </dgm:t>
    </dgm:pt>
    <dgm:pt modelId="{4BA8FC68-D33C-4DF2-8792-26B0019C3C43}" type="pres">
      <dgm:prSet presAssocID="{35358CCA-F9E8-4A9D-B32E-55878AC69BA7}" presName="Name0" presStyleCnt="0">
        <dgm:presLayoutVars>
          <dgm:dir/>
          <dgm:animLvl val="lvl"/>
          <dgm:resizeHandles val="exact"/>
        </dgm:presLayoutVars>
      </dgm:prSet>
      <dgm:spPr/>
    </dgm:pt>
    <dgm:pt modelId="{BF2ECA94-A7B3-420A-8198-43190FFEE0EB}" type="pres">
      <dgm:prSet presAssocID="{FE7FC260-6E7D-4BC0-BA30-9603EE99B597}" presName="composite" presStyleCnt="0"/>
      <dgm:spPr/>
    </dgm:pt>
    <dgm:pt modelId="{A146DA29-6804-4EA0-929D-2496A9C47BE5}" type="pres">
      <dgm:prSet presAssocID="{FE7FC260-6E7D-4BC0-BA30-9603EE99B59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E6C243E-0436-4D17-B2CF-5499B3F5219C}" type="pres">
      <dgm:prSet presAssocID="{FE7FC260-6E7D-4BC0-BA30-9603EE99B59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E3B6803-2973-49DC-92FD-AAC722165933}" srcId="{FE7FC260-6E7D-4BC0-BA30-9603EE99B597}" destId="{39421A54-A293-422D-8ACF-DC8079BF9328}" srcOrd="0" destOrd="0" parTransId="{76D18AFD-16B2-454E-8B03-A1DB5E2D7972}" sibTransId="{12BA827D-C246-4513-87E0-F40BA49854BC}"/>
    <dgm:cxn modelId="{F9FC710A-0124-4EA8-A5C8-F3697D114516}" srcId="{FE7FC260-6E7D-4BC0-BA30-9603EE99B597}" destId="{6047084D-0A6D-4E5A-A7C9-EE67A91204DD}" srcOrd="2" destOrd="0" parTransId="{A03B35D7-AE7C-4897-9265-E6792026BC7A}" sibTransId="{2BA0497B-18E4-4B7D-9DDD-5A340D5531D4}"/>
    <dgm:cxn modelId="{7ED4F614-2133-4AC5-B757-DD26BC4C27B8}" srcId="{FE7FC260-6E7D-4BC0-BA30-9603EE99B597}" destId="{21D6D6AD-D307-4814-AF60-29259C6B6D7C}" srcOrd="4" destOrd="0" parTransId="{8F5741B5-3763-44B2-9920-052EF2446B53}" sibTransId="{1984CDBE-F0B4-409E-B81A-2CD1A4B9C0BB}"/>
    <dgm:cxn modelId="{7167A217-2B35-45BE-8EB4-937413EF49AA}" type="presOf" srcId="{35358CCA-F9E8-4A9D-B32E-55878AC69BA7}" destId="{4BA8FC68-D33C-4DF2-8792-26B0019C3C43}" srcOrd="0" destOrd="0" presId="urn:microsoft.com/office/officeart/2005/8/layout/hList1"/>
    <dgm:cxn modelId="{EFB6E317-E3FF-4540-BA10-E3684A4853AF}" type="presOf" srcId="{21D6D6AD-D307-4814-AF60-29259C6B6D7C}" destId="{AE6C243E-0436-4D17-B2CF-5499B3F5219C}" srcOrd="0" destOrd="4" presId="urn:microsoft.com/office/officeart/2005/8/layout/hList1"/>
    <dgm:cxn modelId="{D40B7F36-E5C4-4A2C-BBEC-B7654C04CE53}" type="presOf" srcId="{29A0F900-6332-4AAB-BFF4-1AFE76D61F2A}" destId="{AE6C243E-0436-4D17-B2CF-5499B3F5219C}" srcOrd="0" destOrd="5" presId="urn:microsoft.com/office/officeart/2005/8/layout/hList1"/>
    <dgm:cxn modelId="{E6083675-4C0B-4E96-82F4-A5484494F95F}" srcId="{FE7FC260-6E7D-4BC0-BA30-9603EE99B597}" destId="{29A0F900-6332-4AAB-BFF4-1AFE76D61F2A}" srcOrd="5" destOrd="0" parTransId="{D3686855-85F7-4C07-BADF-9133EF9470AB}" sibTransId="{DEB373A2-2B15-4D9A-8966-BD3D63C80850}"/>
    <dgm:cxn modelId="{FA7D8055-3E9A-4A1E-B5D0-A52E15AF9E05}" type="presOf" srcId="{1632F8B6-325A-4C7D-B854-2BF1DF03F9F8}" destId="{AE6C243E-0436-4D17-B2CF-5499B3F5219C}" srcOrd="0" destOrd="3" presId="urn:microsoft.com/office/officeart/2005/8/layout/hList1"/>
    <dgm:cxn modelId="{37192082-00B4-4107-95AB-7D2AE69A50FD}" type="presOf" srcId="{F138DAEB-7BBF-4E3A-82D1-17816675799E}" destId="{AE6C243E-0436-4D17-B2CF-5499B3F5219C}" srcOrd="0" destOrd="1" presId="urn:microsoft.com/office/officeart/2005/8/layout/hList1"/>
    <dgm:cxn modelId="{B73AD092-2262-4264-9C04-CCBA40F468B5}" type="presOf" srcId="{4186B960-78A6-4AC2-96D4-50FF929C5AE7}" destId="{AE6C243E-0436-4D17-B2CF-5499B3F5219C}" srcOrd="0" destOrd="6" presId="urn:microsoft.com/office/officeart/2005/8/layout/hList1"/>
    <dgm:cxn modelId="{15F24C93-B506-485B-888A-C4D8470C7FCE}" type="presOf" srcId="{6047084D-0A6D-4E5A-A7C9-EE67A91204DD}" destId="{AE6C243E-0436-4D17-B2CF-5499B3F5219C}" srcOrd="0" destOrd="2" presId="urn:microsoft.com/office/officeart/2005/8/layout/hList1"/>
    <dgm:cxn modelId="{E71E3095-4B06-41B6-B050-1F7DA0A29409}" srcId="{FE7FC260-6E7D-4BC0-BA30-9603EE99B597}" destId="{1632F8B6-325A-4C7D-B854-2BF1DF03F9F8}" srcOrd="3" destOrd="0" parTransId="{D5936822-E81D-4B28-9D58-AA59C27ECB07}" sibTransId="{0661DA3F-BF5D-4219-8738-FE1BF53366D8}"/>
    <dgm:cxn modelId="{00D15E98-236A-41CB-B55A-1A4CF281A12A}" type="presOf" srcId="{39421A54-A293-422D-8ACF-DC8079BF9328}" destId="{AE6C243E-0436-4D17-B2CF-5499B3F5219C}" srcOrd="0" destOrd="0" presId="urn:microsoft.com/office/officeart/2005/8/layout/hList1"/>
    <dgm:cxn modelId="{856531C6-5CDE-46BB-8124-6EC6244C6924}" srcId="{FE7FC260-6E7D-4BC0-BA30-9603EE99B597}" destId="{4186B960-78A6-4AC2-96D4-50FF929C5AE7}" srcOrd="6" destOrd="0" parTransId="{D251AB68-65BF-4963-8868-C19B55808831}" sibTransId="{B45FF8A1-9A19-4059-8EE1-4CAAAB17FCD9}"/>
    <dgm:cxn modelId="{BFCC1AD2-2BEF-4D58-AED2-A603BD418A68}" type="presOf" srcId="{FE7FC260-6E7D-4BC0-BA30-9603EE99B597}" destId="{A146DA29-6804-4EA0-929D-2496A9C47BE5}" srcOrd="0" destOrd="0" presId="urn:microsoft.com/office/officeart/2005/8/layout/hList1"/>
    <dgm:cxn modelId="{98441FD6-33D0-47BA-AFD5-D4423CF599E7}" srcId="{FE7FC260-6E7D-4BC0-BA30-9603EE99B597}" destId="{F138DAEB-7BBF-4E3A-82D1-17816675799E}" srcOrd="1" destOrd="0" parTransId="{CB9238E5-A108-4CD6-B1E4-3953614085D5}" sibTransId="{8EF913A4-831B-49A9-8DAB-D38242AB0C3C}"/>
    <dgm:cxn modelId="{648290ED-A678-4BEF-84BC-644A176D74F8}" srcId="{35358CCA-F9E8-4A9D-B32E-55878AC69BA7}" destId="{FE7FC260-6E7D-4BC0-BA30-9603EE99B597}" srcOrd="0" destOrd="0" parTransId="{5515778E-5834-49EC-9761-A4874E01D87A}" sibTransId="{83931D54-948D-43B9-AD87-FDF6E5005833}"/>
    <dgm:cxn modelId="{98ECD447-92A2-4A52-BEB3-B9048BEB9D44}" type="presParOf" srcId="{4BA8FC68-D33C-4DF2-8792-26B0019C3C43}" destId="{BF2ECA94-A7B3-420A-8198-43190FFEE0EB}" srcOrd="0" destOrd="0" presId="urn:microsoft.com/office/officeart/2005/8/layout/hList1"/>
    <dgm:cxn modelId="{12C84911-1318-482B-A8BC-24EF622A1D2E}" type="presParOf" srcId="{BF2ECA94-A7B3-420A-8198-43190FFEE0EB}" destId="{A146DA29-6804-4EA0-929D-2496A9C47BE5}" srcOrd="0" destOrd="0" presId="urn:microsoft.com/office/officeart/2005/8/layout/hList1"/>
    <dgm:cxn modelId="{8DFA45AF-1FDB-48B0-9031-6DBA3187C2AD}" type="presParOf" srcId="{BF2ECA94-A7B3-420A-8198-43190FFEE0EB}" destId="{AE6C243E-0436-4D17-B2CF-5499B3F521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358CCA-F9E8-4A9D-B32E-55878AC69BA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F352977-0909-41ED-8DA2-5ABB1D6D5A61}">
      <dgm:prSet phldrT="[Texto]"/>
      <dgm:spPr/>
      <dgm:t>
        <a:bodyPr/>
        <a:lstStyle/>
        <a:p>
          <a:r>
            <a:rPr lang="es-EC" dirty="0"/>
            <a:t>CROMATINA </a:t>
          </a:r>
        </a:p>
      </dgm:t>
    </dgm:pt>
    <dgm:pt modelId="{69A32DB7-F4ED-4189-9995-022D1DE51BA4}" type="parTrans" cxnId="{6F1077BE-681D-4F85-AAE9-ADB1AC8EF691}">
      <dgm:prSet/>
      <dgm:spPr/>
      <dgm:t>
        <a:bodyPr/>
        <a:lstStyle/>
        <a:p>
          <a:endParaRPr lang="es-EC"/>
        </a:p>
      </dgm:t>
    </dgm:pt>
    <dgm:pt modelId="{257D2B03-3B55-4A44-A2EA-0ED349ECCBC0}" type="sibTrans" cxnId="{6F1077BE-681D-4F85-AAE9-ADB1AC8EF691}">
      <dgm:prSet/>
      <dgm:spPr/>
      <dgm:t>
        <a:bodyPr/>
        <a:lstStyle/>
        <a:p>
          <a:endParaRPr lang="es-EC"/>
        </a:p>
      </dgm:t>
    </dgm:pt>
    <dgm:pt modelId="{38CBDB7C-EB0C-496A-8134-34AAFBC250F6}">
      <dgm:prSet phldrT="[Texto]"/>
      <dgm:spPr/>
      <dgm:t>
        <a:bodyPr/>
        <a:lstStyle/>
        <a:p>
          <a:r>
            <a:rPr lang="es-EC" dirty="0"/>
            <a:t>Formado: ADN, histonas y no histonas </a:t>
          </a:r>
        </a:p>
      </dgm:t>
    </dgm:pt>
    <dgm:pt modelId="{1DF235C3-35B5-4089-8FDD-8DDD7E9E69A7}" type="sibTrans" cxnId="{08940A86-8747-4612-927D-A683017AB9E1}">
      <dgm:prSet/>
      <dgm:spPr/>
      <dgm:t>
        <a:bodyPr/>
        <a:lstStyle/>
        <a:p>
          <a:endParaRPr lang="es-EC"/>
        </a:p>
      </dgm:t>
    </dgm:pt>
    <dgm:pt modelId="{BB4EB26F-1064-4A66-AFB9-8ECC0A8A36A3}" type="parTrans" cxnId="{08940A86-8747-4612-927D-A683017AB9E1}">
      <dgm:prSet/>
      <dgm:spPr/>
      <dgm:t>
        <a:bodyPr/>
        <a:lstStyle/>
        <a:p>
          <a:endParaRPr lang="es-EC"/>
        </a:p>
      </dgm:t>
    </dgm:pt>
    <dgm:pt modelId="{BBC34C97-603F-43CA-98AE-81AE67F7805A}">
      <dgm:prSet phldrT="[Texto]"/>
      <dgm:spPr/>
      <dgm:t>
        <a:bodyPr/>
        <a:lstStyle/>
        <a:p>
          <a:r>
            <a:rPr lang="es-EC" dirty="0"/>
            <a:t>TIPOS:</a:t>
          </a:r>
          <a:endParaRPr lang="es-EC" b="1" i="1" u="sng" dirty="0">
            <a:solidFill>
              <a:srgbClr val="002060"/>
            </a:solidFill>
          </a:endParaRPr>
        </a:p>
      </dgm:t>
    </dgm:pt>
    <dgm:pt modelId="{6BF2F7BC-C165-43CF-A547-AC0FAA689B78}" type="sibTrans" cxnId="{55BD91ED-9EF5-4613-9A4A-8F81B2E93FAF}">
      <dgm:prSet/>
      <dgm:spPr/>
      <dgm:t>
        <a:bodyPr/>
        <a:lstStyle/>
        <a:p>
          <a:endParaRPr lang="es-EC"/>
        </a:p>
      </dgm:t>
    </dgm:pt>
    <dgm:pt modelId="{681DDDCC-D33C-45CF-89FD-889669D7707D}" type="parTrans" cxnId="{55BD91ED-9EF5-4613-9A4A-8F81B2E93FAF}">
      <dgm:prSet/>
      <dgm:spPr/>
      <dgm:t>
        <a:bodyPr/>
        <a:lstStyle/>
        <a:p>
          <a:endParaRPr lang="es-EC"/>
        </a:p>
      </dgm:t>
    </dgm:pt>
    <dgm:pt modelId="{BD36E1DF-DB8A-4181-8740-F2E3A149AB11}">
      <dgm:prSet phldrT="[Texto]"/>
      <dgm:spPr/>
      <dgm:t>
        <a:bodyPr/>
        <a:lstStyle/>
        <a:p>
          <a:r>
            <a:rPr lang="es-EC" b="1" i="1" u="sng" dirty="0">
              <a:solidFill>
                <a:srgbClr val="002060"/>
              </a:solidFill>
            </a:rPr>
            <a:t>EUCROMATINA</a:t>
          </a:r>
          <a:r>
            <a:rPr lang="es-EC" dirty="0"/>
            <a:t>: dispersa, poco condensada, cromatina transcripcional activa. </a:t>
          </a:r>
        </a:p>
      </dgm:t>
    </dgm:pt>
    <dgm:pt modelId="{2000A7B7-A721-4D16-9960-203203266E52}" type="sibTrans" cxnId="{30848DB7-4846-42DD-B9ED-BC14834E3EFE}">
      <dgm:prSet/>
      <dgm:spPr/>
      <dgm:t>
        <a:bodyPr/>
        <a:lstStyle/>
        <a:p>
          <a:endParaRPr lang="es-EC"/>
        </a:p>
      </dgm:t>
    </dgm:pt>
    <dgm:pt modelId="{6DDF88FC-D2CD-42C9-ABE2-DD52A3674F96}" type="parTrans" cxnId="{30848DB7-4846-42DD-B9ED-BC14834E3EFE}">
      <dgm:prSet/>
      <dgm:spPr/>
      <dgm:t>
        <a:bodyPr/>
        <a:lstStyle/>
        <a:p>
          <a:endParaRPr lang="es-EC"/>
        </a:p>
      </dgm:t>
    </dgm:pt>
    <dgm:pt modelId="{B8E20A07-8583-4283-AF52-294CBEBE69B9}">
      <dgm:prSet phldrT="[Texto]"/>
      <dgm:spPr/>
      <dgm:t>
        <a:bodyPr/>
        <a:lstStyle/>
        <a:p>
          <a:endParaRPr lang="es-EC" dirty="0"/>
        </a:p>
      </dgm:t>
    </dgm:pt>
    <dgm:pt modelId="{E789451D-83B2-45D9-BFA1-FFCCA5FB9DD4}" type="parTrans" cxnId="{9652928C-2B57-4CBE-B979-B8BB319FC32F}">
      <dgm:prSet/>
      <dgm:spPr/>
      <dgm:t>
        <a:bodyPr/>
        <a:lstStyle/>
        <a:p>
          <a:endParaRPr lang="es-EC"/>
        </a:p>
      </dgm:t>
    </dgm:pt>
    <dgm:pt modelId="{9262FBEC-0DAA-4618-9F37-074FD300FD6E}" type="sibTrans" cxnId="{9652928C-2B57-4CBE-B979-B8BB319FC32F}">
      <dgm:prSet/>
      <dgm:spPr/>
      <dgm:t>
        <a:bodyPr/>
        <a:lstStyle/>
        <a:p>
          <a:endParaRPr lang="es-EC"/>
        </a:p>
      </dgm:t>
    </dgm:pt>
    <dgm:pt modelId="{92B1D9F0-B78E-4F13-B680-904F9D9824A9}" type="pres">
      <dgm:prSet presAssocID="{35358CCA-F9E8-4A9D-B32E-55878AC69BA7}" presName="Name0" presStyleCnt="0">
        <dgm:presLayoutVars>
          <dgm:dir/>
          <dgm:animLvl val="lvl"/>
          <dgm:resizeHandles val="exact"/>
        </dgm:presLayoutVars>
      </dgm:prSet>
      <dgm:spPr/>
    </dgm:pt>
    <dgm:pt modelId="{39A7FE09-C638-45F4-894D-4075800BE6E0}" type="pres">
      <dgm:prSet presAssocID="{CF352977-0909-41ED-8DA2-5ABB1D6D5A61}" presName="composite" presStyleCnt="0"/>
      <dgm:spPr/>
    </dgm:pt>
    <dgm:pt modelId="{B20AEA20-F09B-4E45-AA20-9072E5C0D01F}" type="pres">
      <dgm:prSet presAssocID="{CF352977-0909-41ED-8DA2-5ABB1D6D5A6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C7A7D09-36B3-417B-872C-2DA3DEA93D37}" type="pres">
      <dgm:prSet presAssocID="{CF352977-0909-41ED-8DA2-5ABB1D6D5A61}" presName="desTx" presStyleLbl="alignAccFollowNode1" presStyleIdx="0" presStyleCnt="1" custScaleY="93475" custLinFactNeighborY="-366">
        <dgm:presLayoutVars>
          <dgm:bulletEnabled val="1"/>
        </dgm:presLayoutVars>
      </dgm:prSet>
      <dgm:spPr/>
    </dgm:pt>
  </dgm:ptLst>
  <dgm:cxnLst>
    <dgm:cxn modelId="{18C1B516-FA24-4184-B956-EDFEFD1FE751}" type="presOf" srcId="{38CBDB7C-EB0C-496A-8134-34AAFBC250F6}" destId="{3C7A7D09-36B3-417B-872C-2DA3DEA93D37}" srcOrd="0" destOrd="0" presId="urn:microsoft.com/office/officeart/2005/8/layout/hList1"/>
    <dgm:cxn modelId="{0BDE3642-B9AF-42FD-B63A-F97A5B9E9A56}" type="presOf" srcId="{B8E20A07-8583-4283-AF52-294CBEBE69B9}" destId="{3C7A7D09-36B3-417B-872C-2DA3DEA93D37}" srcOrd="0" destOrd="3" presId="urn:microsoft.com/office/officeart/2005/8/layout/hList1"/>
    <dgm:cxn modelId="{41538079-2963-4BF0-97D7-C72422A87ADF}" type="presOf" srcId="{35358CCA-F9E8-4A9D-B32E-55878AC69BA7}" destId="{92B1D9F0-B78E-4F13-B680-904F9D9824A9}" srcOrd="0" destOrd="0" presId="urn:microsoft.com/office/officeart/2005/8/layout/hList1"/>
    <dgm:cxn modelId="{08940A86-8747-4612-927D-A683017AB9E1}" srcId="{CF352977-0909-41ED-8DA2-5ABB1D6D5A61}" destId="{38CBDB7C-EB0C-496A-8134-34AAFBC250F6}" srcOrd="0" destOrd="0" parTransId="{BB4EB26F-1064-4A66-AFB9-8ECC0A8A36A3}" sibTransId="{1DF235C3-35B5-4089-8FDD-8DDD7E9E69A7}"/>
    <dgm:cxn modelId="{9652928C-2B57-4CBE-B979-B8BB319FC32F}" srcId="{CF352977-0909-41ED-8DA2-5ABB1D6D5A61}" destId="{B8E20A07-8583-4283-AF52-294CBEBE69B9}" srcOrd="3" destOrd="0" parTransId="{E789451D-83B2-45D9-BFA1-FFCCA5FB9DD4}" sibTransId="{9262FBEC-0DAA-4618-9F37-074FD300FD6E}"/>
    <dgm:cxn modelId="{6993938E-F206-4ABB-85E3-421062A647C8}" type="presOf" srcId="{BBC34C97-603F-43CA-98AE-81AE67F7805A}" destId="{3C7A7D09-36B3-417B-872C-2DA3DEA93D37}" srcOrd="0" destOrd="1" presId="urn:microsoft.com/office/officeart/2005/8/layout/hList1"/>
    <dgm:cxn modelId="{30848DB7-4846-42DD-B9ED-BC14834E3EFE}" srcId="{CF352977-0909-41ED-8DA2-5ABB1D6D5A61}" destId="{BD36E1DF-DB8A-4181-8740-F2E3A149AB11}" srcOrd="2" destOrd="0" parTransId="{6DDF88FC-D2CD-42C9-ABE2-DD52A3674F96}" sibTransId="{2000A7B7-A721-4D16-9960-203203266E52}"/>
    <dgm:cxn modelId="{6F1077BE-681D-4F85-AAE9-ADB1AC8EF691}" srcId="{35358CCA-F9E8-4A9D-B32E-55878AC69BA7}" destId="{CF352977-0909-41ED-8DA2-5ABB1D6D5A61}" srcOrd="0" destOrd="0" parTransId="{69A32DB7-F4ED-4189-9995-022D1DE51BA4}" sibTransId="{257D2B03-3B55-4A44-A2EA-0ED349ECCBC0}"/>
    <dgm:cxn modelId="{BFFC01E0-95F4-423D-A1F2-15F4C2D18D6F}" type="presOf" srcId="{CF352977-0909-41ED-8DA2-5ABB1D6D5A61}" destId="{B20AEA20-F09B-4E45-AA20-9072E5C0D01F}" srcOrd="0" destOrd="0" presId="urn:microsoft.com/office/officeart/2005/8/layout/hList1"/>
    <dgm:cxn modelId="{C34DFEE7-4807-482A-A002-7FD0448EBD8F}" type="presOf" srcId="{BD36E1DF-DB8A-4181-8740-F2E3A149AB11}" destId="{3C7A7D09-36B3-417B-872C-2DA3DEA93D37}" srcOrd="0" destOrd="2" presId="urn:microsoft.com/office/officeart/2005/8/layout/hList1"/>
    <dgm:cxn modelId="{55BD91ED-9EF5-4613-9A4A-8F81B2E93FAF}" srcId="{CF352977-0909-41ED-8DA2-5ABB1D6D5A61}" destId="{BBC34C97-603F-43CA-98AE-81AE67F7805A}" srcOrd="1" destOrd="0" parTransId="{681DDDCC-D33C-45CF-89FD-889669D7707D}" sibTransId="{6BF2F7BC-C165-43CF-A547-AC0FAA689B78}"/>
    <dgm:cxn modelId="{3E29909E-0E4C-4708-9F04-87729BA9F063}" type="presParOf" srcId="{92B1D9F0-B78E-4F13-B680-904F9D9824A9}" destId="{39A7FE09-C638-45F4-894D-4075800BE6E0}" srcOrd="0" destOrd="0" presId="urn:microsoft.com/office/officeart/2005/8/layout/hList1"/>
    <dgm:cxn modelId="{F65130F6-618C-4E7C-AAE3-3014DB44E351}" type="presParOf" srcId="{39A7FE09-C638-45F4-894D-4075800BE6E0}" destId="{B20AEA20-F09B-4E45-AA20-9072E5C0D01F}" srcOrd="0" destOrd="0" presId="urn:microsoft.com/office/officeart/2005/8/layout/hList1"/>
    <dgm:cxn modelId="{A8F0E044-AECA-468B-9D65-CDB546AA7DB7}" type="presParOf" srcId="{39A7FE09-C638-45F4-894D-4075800BE6E0}" destId="{3C7A7D09-36B3-417B-872C-2DA3DEA93D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358CCA-F9E8-4A9D-B32E-55878AC69BA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8CBDB7C-EB0C-496A-8134-34AAFBC250F6}">
      <dgm:prSet phldrT="[Texto]"/>
      <dgm:spPr/>
      <dgm:t>
        <a:bodyPr/>
        <a:lstStyle/>
        <a:p>
          <a:r>
            <a:rPr lang="es-EC" b="1" i="1" u="sng" dirty="0">
              <a:solidFill>
                <a:srgbClr val="002060"/>
              </a:solidFill>
            </a:rPr>
            <a:t>HETEROCROMATINA: </a:t>
          </a:r>
          <a:r>
            <a:rPr lang="es-EC" dirty="0"/>
            <a:t>cúmulos densos, forma de cromatina transcripcional inactiva</a:t>
          </a:r>
        </a:p>
      </dgm:t>
    </dgm:pt>
    <dgm:pt modelId="{BB4EB26F-1064-4A66-AFB9-8ECC0A8A36A3}" type="parTrans" cxnId="{08940A86-8747-4612-927D-A683017AB9E1}">
      <dgm:prSet/>
      <dgm:spPr/>
      <dgm:t>
        <a:bodyPr/>
        <a:lstStyle/>
        <a:p>
          <a:endParaRPr lang="es-EC"/>
        </a:p>
      </dgm:t>
    </dgm:pt>
    <dgm:pt modelId="{1DF235C3-35B5-4089-8FDD-8DDD7E9E69A7}" type="sibTrans" cxnId="{08940A86-8747-4612-927D-A683017AB9E1}">
      <dgm:prSet/>
      <dgm:spPr/>
      <dgm:t>
        <a:bodyPr/>
        <a:lstStyle/>
        <a:p>
          <a:endParaRPr lang="es-EC"/>
        </a:p>
      </dgm:t>
    </dgm:pt>
    <dgm:pt modelId="{D7C31DB9-BF00-4F07-870F-5679D796B7FB}">
      <dgm:prSet phldrT="[Texto]"/>
      <dgm:spPr/>
      <dgm:t>
        <a:bodyPr/>
        <a:lstStyle/>
        <a:p>
          <a:r>
            <a:rPr lang="es-EC" dirty="0"/>
            <a:t>Tipos</a:t>
          </a:r>
        </a:p>
      </dgm:t>
    </dgm:pt>
    <dgm:pt modelId="{2616BBCF-7CB7-4766-BB38-ACA1FB483FB0}" type="parTrans" cxnId="{AB9F5D0C-0BD9-4BAC-B933-1AF9CC46AC36}">
      <dgm:prSet/>
      <dgm:spPr/>
      <dgm:t>
        <a:bodyPr/>
        <a:lstStyle/>
        <a:p>
          <a:endParaRPr lang="es-EC"/>
        </a:p>
      </dgm:t>
    </dgm:pt>
    <dgm:pt modelId="{F5194BF8-BCA8-425B-B169-EE5C90FCF363}" type="sibTrans" cxnId="{AB9F5D0C-0BD9-4BAC-B933-1AF9CC46AC36}">
      <dgm:prSet/>
      <dgm:spPr/>
      <dgm:t>
        <a:bodyPr/>
        <a:lstStyle/>
        <a:p>
          <a:endParaRPr lang="es-EC"/>
        </a:p>
      </dgm:t>
    </dgm:pt>
    <dgm:pt modelId="{B77FC6B1-CCAD-4345-BE6F-3EBA280788AB}">
      <dgm:prSet phldrT="[Texto]"/>
      <dgm:spPr/>
      <dgm:t>
        <a:bodyPr/>
        <a:lstStyle/>
        <a:p>
          <a:endParaRPr lang="es-EC" dirty="0"/>
        </a:p>
      </dgm:t>
    </dgm:pt>
    <dgm:pt modelId="{4C56C727-5D8F-4F02-AF34-BD8A8B57655D}" type="parTrans" cxnId="{FBA64EEE-038E-4E77-806E-FC8AD782CC58}">
      <dgm:prSet/>
      <dgm:spPr/>
      <dgm:t>
        <a:bodyPr/>
        <a:lstStyle/>
        <a:p>
          <a:endParaRPr lang="es-EC"/>
        </a:p>
      </dgm:t>
    </dgm:pt>
    <dgm:pt modelId="{777E8EAA-3140-4887-85CF-B838CECF7C6B}" type="sibTrans" cxnId="{FBA64EEE-038E-4E77-806E-FC8AD782CC58}">
      <dgm:prSet/>
      <dgm:spPr/>
      <dgm:t>
        <a:bodyPr/>
        <a:lstStyle/>
        <a:p>
          <a:endParaRPr lang="es-EC"/>
        </a:p>
      </dgm:t>
    </dgm:pt>
    <dgm:pt modelId="{31D8723B-65F8-471A-A88E-A74E055697FA}">
      <dgm:prSet phldrT="[Texto]"/>
      <dgm:spPr/>
      <dgm:t>
        <a:bodyPr/>
        <a:lstStyle/>
        <a:p>
          <a:r>
            <a:rPr lang="es-EC" b="1" i="1" u="sng" dirty="0">
              <a:solidFill>
                <a:srgbClr val="002060"/>
              </a:solidFill>
            </a:rPr>
            <a:t>HETEROCROMATINA CONSTITUTIVA</a:t>
          </a:r>
          <a:r>
            <a:rPr lang="es-EC" dirty="0"/>
            <a:t>: tiene secuencias de DNA no codificado, pocos genes, función estructural, localizado en el centrómero y telómero </a:t>
          </a:r>
        </a:p>
      </dgm:t>
    </dgm:pt>
    <dgm:pt modelId="{70034A98-74F7-4E1D-B3B8-115C976140A0}" type="parTrans" cxnId="{6942B98C-EB50-49DA-853A-9C3CB36F0667}">
      <dgm:prSet/>
      <dgm:spPr/>
      <dgm:t>
        <a:bodyPr/>
        <a:lstStyle/>
        <a:p>
          <a:endParaRPr lang="es-EC"/>
        </a:p>
      </dgm:t>
    </dgm:pt>
    <dgm:pt modelId="{6D4B3CC9-ED4A-42E6-B018-E66E01DF61EB}" type="sibTrans" cxnId="{6942B98C-EB50-49DA-853A-9C3CB36F0667}">
      <dgm:prSet/>
      <dgm:spPr/>
      <dgm:t>
        <a:bodyPr/>
        <a:lstStyle/>
        <a:p>
          <a:endParaRPr lang="es-EC"/>
        </a:p>
      </dgm:t>
    </dgm:pt>
    <dgm:pt modelId="{3ADD2FA5-E708-47CA-B54D-8DB270D76888}">
      <dgm:prSet phldrT="[Texto]"/>
      <dgm:spPr/>
      <dgm:t>
        <a:bodyPr/>
        <a:lstStyle/>
        <a:p>
          <a:r>
            <a:rPr lang="es-EC" b="1" i="1" u="sng" dirty="0">
              <a:solidFill>
                <a:srgbClr val="002060"/>
              </a:solidFill>
            </a:rPr>
            <a:t>HETEROCROMATINA FACULTATIVA: </a:t>
          </a:r>
          <a:r>
            <a:rPr lang="es-EC" dirty="0"/>
            <a:t>inactivada ciertas fases </a:t>
          </a:r>
        </a:p>
      </dgm:t>
    </dgm:pt>
    <dgm:pt modelId="{AAE8A9BD-1DFA-4132-BF8F-C740DDDFA16D}" type="parTrans" cxnId="{6366BF49-52F1-42A3-95C9-F0D8E1D0D077}">
      <dgm:prSet/>
      <dgm:spPr/>
      <dgm:t>
        <a:bodyPr/>
        <a:lstStyle/>
        <a:p>
          <a:endParaRPr lang="es-EC"/>
        </a:p>
      </dgm:t>
    </dgm:pt>
    <dgm:pt modelId="{BD79BFC2-014D-4C89-A319-746E254B66C2}" type="sibTrans" cxnId="{6366BF49-52F1-42A3-95C9-F0D8E1D0D077}">
      <dgm:prSet/>
      <dgm:spPr/>
      <dgm:t>
        <a:bodyPr/>
        <a:lstStyle/>
        <a:p>
          <a:endParaRPr lang="es-EC"/>
        </a:p>
      </dgm:t>
    </dgm:pt>
    <dgm:pt modelId="{CA65CFEC-9455-4261-8D54-0DF22DB0E053}">
      <dgm:prSet phldrT="[Texto]"/>
      <dgm:spPr/>
      <dgm:t>
        <a:bodyPr/>
        <a:lstStyle/>
        <a:p>
          <a:endParaRPr lang="es-EC" dirty="0"/>
        </a:p>
      </dgm:t>
    </dgm:pt>
    <dgm:pt modelId="{43A6261D-2CE2-4C90-AA28-947A5EBF9D9A}" type="parTrans" cxnId="{93A88F62-4807-4AB8-9770-091C570239AF}">
      <dgm:prSet/>
      <dgm:spPr/>
      <dgm:t>
        <a:bodyPr/>
        <a:lstStyle/>
        <a:p>
          <a:endParaRPr lang="es-EC"/>
        </a:p>
      </dgm:t>
    </dgm:pt>
    <dgm:pt modelId="{86449965-6400-4672-BE5A-AB52EDF4ADDD}" type="sibTrans" cxnId="{93A88F62-4807-4AB8-9770-091C570239AF}">
      <dgm:prSet/>
      <dgm:spPr/>
      <dgm:t>
        <a:bodyPr/>
        <a:lstStyle/>
        <a:p>
          <a:endParaRPr lang="es-EC"/>
        </a:p>
      </dgm:t>
    </dgm:pt>
    <dgm:pt modelId="{CF352977-0909-41ED-8DA2-5ABB1D6D5A61}">
      <dgm:prSet phldrT="[Texto]"/>
      <dgm:spPr/>
      <dgm:t>
        <a:bodyPr/>
        <a:lstStyle/>
        <a:p>
          <a:r>
            <a:rPr lang="es-EC" dirty="0"/>
            <a:t>CROMATINA </a:t>
          </a:r>
        </a:p>
      </dgm:t>
    </dgm:pt>
    <dgm:pt modelId="{257D2B03-3B55-4A44-A2EA-0ED349ECCBC0}" type="sibTrans" cxnId="{6F1077BE-681D-4F85-AAE9-ADB1AC8EF691}">
      <dgm:prSet/>
      <dgm:spPr/>
      <dgm:t>
        <a:bodyPr/>
        <a:lstStyle/>
        <a:p>
          <a:endParaRPr lang="es-EC"/>
        </a:p>
      </dgm:t>
    </dgm:pt>
    <dgm:pt modelId="{69A32DB7-F4ED-4189-9995-022D1DE51BA4}" type="parTrans" cxnId="{6F1077BE-681D-4F85-AAE9-ADB1AC8EF691}">
      <dgm:prSet/>
      <dgm:spPr/>
      <dgm:t>
        <a:bodyPr/>
        <a:lstStyle/>
        <a:p>
          <a:endParaRPr lang="es-EC"/>
        </a:p>
      </dgm:t>
    </dgm:pt>
    <dgm:pt modelId="{92B1D9F0-B78E-4F13-B680-904F9D9824A9}" type="pres">
      <dgm:prSet presAssocID="{35358CCA-F9E8-4A9D-B32E-55878AC69BA7}" presName="Name0" presStyleCnt="0">
        <dgm:presLayoutVars>
          <dgm:dir/>
          <dgm:animLvl val="lvl"/>
          <dgm:resizeHandles val="exact"/>
        </dgm:presLayoutVars>
      </dgm:prSet>
      <dgm:spPr/>
    </dgm:pt>
    <dgm:pt modelId="{39A7FE09-C638-45F4-894D-4075800BE6E0}" type="pres">
      <dgm:prSet presAssocID="{CF352977-0909-41ED-8DA2-5ABB1D6D5A61}" presName="composite" presStyleCnt="0"/>
      <dgm:spPr/>
    </dgm:pt>
    <dgm:pt modelId="{B20AEA20-F09B-4E45-AA20-9072E5C0D01F}" type="pres">
      <dgm:prSet presAssocID="{CF352977-0909-41ED-8DA2-5ABB1D6D5A6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C7A7D09-36B3-417B-872C-2DA3DEA93D37}" type="pres">
      <dgm:prSet presAssocID="{CF352977-0909-41ED-8DA2-5ABB1D6D5A61}" presName="desTx" presStyleLbl="alignAccFollowNode1" presStyleIdx="0" presStyleCnt="1" custScaleY="93475" custLinFactNeighborY="-366">
        <dgm:presLayoutVars>
          <dgm:bulletEnabled val="1"/>
        </dgm:presLayoutVars>
      </dgm:prSet>
      <dgm:spPr/>
    </dgm:pt>
  </dgm:ptLst>
  <dgm:cxnLst>
    <dgm:cxn modelId="{AB9F5D0C-0BD9-4BAC-B933-1AF9CC46AC36}" srcId="{CF352977-0909-41ED-8DA2-5ABB1D6D5A61}" destId="{D7C31DB9-BF00-4F07-870F-5679D796B7FB}" srcOrd="1" destOrd="0" parTransId="{2616BBCF-7CB7-4766-BB38-ACA1FB483FB0}" sibTransId="{F5194BF8-BCA8-425B-B169-EE5C90FCF363}"/>
    <dgm:cxn modelId="{04B03810-C68B-4234-BFEE-9505781EF64B}" type="presOf" srcId="{3ADD2FA5-E708-47CA-B54D-8DB270D76888}" destId="{3C7A7D09-36B3-417B-872C-2DA3DEA93D37}" srcOrd="0" destOrd="4" presId="urn:microsoft.com/office/officeart/2005/8/layout/hList1"/>
    <dgm:cxn modelId="{18C1B516-FA24-4184-B956-EDFEFD1FE751}" type="presOf" srcId="{38CBDB7C-EB0C-496A-8134-34AAFBC250F6}" destId="{3C7A7D09-36B3-417B-872C-2DA3DEA93D37}" srcOrd="0" destOrd="0" presId="urn:microsoft.com/office/officeart/2005/8/layout/hList1"/>
    <dgm:cxn modelId="{E43B8B62-E40C-4AE3-8BEB-D3A24A218DAE}" type="presOf" srcId="{D7C31DB9-BF00-4F07-870F-5679D796B7FB}" destId="{3C7A7D09-36B3-417B-872C-2DA3DEA93D37}" srcOrd="0" destOrd="1" presId="urn:microsoft.com/office/officeart/2005/8/layout/hList1"/>
    <dgm:cxn modelId="{93A88F62-4807-4AB8-9770-091C570239AF}" srcId="{CF352977-0909-41ED-8DA2-5ABB1D6D5A61}" destId="{CA65CFEC-9455-4261-8D54-0DF22DB0E053}" srcOrd="3" destOrd="0" parTransId="{43A6261D-2CE2-4C90-AA28-947A5EBF9D9A}" sibTransId="{86449965-6400-4672-BE5A-AB52EDF4ADDD}"/>
    <dgm:cxn modelId="{6366BF49-52F1-42A3-95C9-F0D8E1D0D077}" srcId="{CF352977-0909-41ED-8DA2-5ABB1D6D5A61}" destId="{3ADD2FA5-E708-47CA-B54D-8DB270D76888}" srcOrd="4" destOrd="0" parTransId="{AAE8A9BD-1DFA-4132-BF8F-C740DDDFA16D}" sibTransId="{BD79BFC2-014D-4C89-A319-746E254B66C2}"/>
    <dgm:cxn modelId="{41538079-2963-4BF0-97D7-C72422A87ADF}" type="presOf" srcId="{35358CCA-F9E8-4A9D-B32E-55878AC69BA7}" destId="{92B1D9F0-B78E-4F13-B680-904F9D9824A9}" srcOrd="0" destOrd="0" presId="urn:microsoft.com/office/officeart/2005/8/layout/hList1"/>
    <dgm:cxn modelId="{D2361185-3305-4697-A5CE-DD979D68A9FE}" type="presOf" srcId="{31D8723B-65F8-471A-A88E-A74E055697FA}" destId="{3C7A7D09-36B3-417B-872C-2DA3DEA93D37}" srcOrd="0" destOrd="2" presId="urn:microsoft.com/office/officeart/2005/8/layout/hList1"/>
    <dgm:cxn modelId="{08940A86-8747-4612-927D-A683017AB9E1}" srcId="{CF352977-0909-41ED-8DA2-5ABB1D6D5A61}" destId="{38CBDB7C-EB0C-496A-8134-34AAFBC250F6}" srcOrd="0" destOrd="0" parTransId="{BB4EB26F-1064-4A66-AFB9-8ECC0A8A36A3}" sibTransId="{1DF235C3-35B5-4089-8FDD-8DDD7E9E69A7}"/>
    <dgm:cxn modelId="{6942B98C-EB50-49DA-853A-9C3CB36F0667}" srcId="{CF352977-0909-41ED-8DA2-5ABB1D6D5A61}" destId="{31D8723B-65F8-471A-A88E-A74E055697FA}" srcOrd="2" destOrd="0" parTransId="{70034A98-74F7-4E1D-B3B8-115C976140A0}" sibTransId="{6D4B3CC9-ED4A-42E6-B018-E66E01DF61EB}"/>
    <dgm:cxn modelId="{200AFC92-757E-4A6F-AC80-B49A9361619E}" type="presOf" srcId="{CA65CFEC-9455-4261-8D54-0DF22DB0E053}" destId="{3C7A7D09-36B3-417B-872C-2DA3DEA93D37}" srcOrd="0" destOrd="3" presId="urn:microsoft.com/office/officeart/2005/8/layout/hList1"/>
    <dgm:cxn modelId="{6F1077BE-681D-4F85-AAE9-ADB1AC8EF691}" srcId="{35358CCA-F9E8-4A9D-B32E-55878AC69BA7}" destId="{CF352977-0909-41ED-8DA2-5ABB1D6D5A61}" srcOrd="0" destOrd="0" parTransId="{69A32DB7-F4ED-4189-9995-022D1DE51BA4}" sibTransId="{257D2B03-3B55-4A44-A2EA-0ED349ECCBC0}"/>
    <dgm:cxn modelId="{BFFC01E0-95F4-423D-A1F2-15F4C2D18D6F}" type="presOf" srcId="{CF352977-0909-41ED-8DA2-5ABB1D6D5A61}" destId="{B20AEA20-F09B-4E45-AA20-9072E5C0D01F}" srcOrd="0" destOrd="0" presId="urn:microsoft.com/office/officeart/2005/8/layout/hList1"/>
    <dgm:cxn modelId="{FBA64EEE-038E-4E77-806E-FC8AD782CC58}" srcId="{CF352977-0909-41ED-8DA2-5ABB1D6D5A61}" destId="{B77FC6B1-CCAD-4345-BE6F-3EBA280788AB}" srcOrd="5" destOrd="0" parTransId="{4C56C727-5D8F-4F02-AF34-BD8A8B57655D}" sibTransId="{777E8EAA-3140-4887-85CF-B838CECF7C6B}"/>
    <dgm:cxn modelId="{21ED42F4-5475-4796-ACE8-F1F6D14D3730}" type="presOf" srcId="{B77FC6B1-CCAD-4345-BE6F-3EBA280788AB}" destId="{3C7A7D09-36B3-417B-872C-2DA3DEA93D37}" srcOrd="0" destOrd="5" presId="urn:microsoft.com/office/officeart/2005/8/layout/hList1"/>
    <dgm:cxn modelId="{3E29909E-0E4C-4708-9F04-87729BA9F063}" type="presParOf" srcId="{92B1D9F0-B78E-4F13-B680-904F9D9824A9}" destId="{39A7FE09-C638-45F4-894D-4075800BE6E0}" srcOrd="0" destOrd="0" presId="urn:microsoft.com/office/officeart/2005/8/layout/hList1"/>
    <dgm:cxn modelId="{F65130F6-618C-4E7C-AAE3-3014DB44E351}" type="presParOf" srcId="{39A7FE09-C638-45F4-894D-4075800BE6E0}" destId="{B20AEA20-F09B-4E45-AA20-9072E5C0D01F}" srcOrd="0" destOrd="0" presId="urn:microsoft.com/office/officeart/2005/8/layout/hList1"/>
    <dgm:cxn modelId="{A8F0E044-AECA-468B-9D65-CDB546AA7DB7}" type="presParOf" srcId="{39A7FE09-C638-45F4-894D-4075800BE6E0}" destId="{3C7A7D09-36B3-417B-872C-2DA3DEA93D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B179EE-26FE-4450-9884-947F5113B988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8524C37-C7A0-471C-BE1C-EA0D7F805E0C}">
      <dgm:prSet phldrT="[Texto]"/>
      <dgm:spPr/>
      <dgm:t>
        <a:bodyPr/>
        <a:lstStyle/>
        <a:p>
          <a:r>
            <a:rPr lang="es-EC" b="1" dirty="0"/>
            <a:t>Lugar se síntesis y procesamiento  del pre RNA</a:t>
          </a:r>
        </a:p>
      </dgm:t>
    </dgm:pt>
    <dgm:pt modelId="{A05B9C9A-14A7-476F-B9D9-C10D4120EB70}" type="parTrans" cxnId="{F76B328F-89B2-44F0-89A6-B02438A7B79B}">
      <dgm:prSet/>
      <dgm:spPr/>
      <dgm:t>
        <a:bodyPr/>
        <a:lstStyle/>
        <a:p>
          <a:endParaRPr lang="es-EC" b="1"/>
        </a:p>
      </dgm:t>
    </dgm:pt>
    <dgm:pt modelId="{749F8635-1025-45CC-9F69-4FD1DE9E33CC}" type="sibTrans" cxnId="{F76B328F-89B2-44F0-89A6-B02438A7B79B}">
      <dgm:prSet/>
      <dgm:spPr/>
      <dgm:t>
        <a:bodyPr/>
        <a:lstStyle/>
        <a:p>
          <a:endParaRPr lang="es-EC" b="1"/>
        </a:p>
      </dgm:t>
    </dgm:pt>
    <dgm:pt modelId="{1907DB6D-F143-4886-9D33-10DFE83E1EEC}">
      <dgm:prSet phldrT="[Texto]"/>
      <dgm:spPr/>
      <dgm:t>
        <a:bodyPr/>
        <a:lstStyle/>
        <a:p>
          <a:r>
            <a:rPr lang="es-EC" b="1" dirty="0"/>
            <a:t>Estructura no membranosa </a:t>
          </a:r>
        </a:p>
      </dgm:t>
    </dgm:pt>
    <dgm:pt modelId="{B7EE45EA-A4F8-4EBB-803B-946B903F0F65}" type="parTrans" cxnId="{B2549FA2-C800-4C41-B4B0-2E45F636D67C}">
      <dgm:prSet/>
      <dgm:spPr/>
      <dgm:t>
        <a:bodyPr/>
        <a:lstStyle/>
        <a:p>
          <a:endParaRPr lang="es-EC" b="1"/>
        </a:p>
      </dgm:t>
    </dgm:pt>
    <dgm:pt modelId="{788F0E27-2BB5-4208-BD3B-042A7CAE5DDE}" type="sibTrans" cxnId="{B2549FA2-C800-4C41-B4B0-2E45F636D67C}">
      <dgm:prSet/>
      <dgm:spPr/>
      <dgm:t>
        <a:bodyPr/>
        <a:lstStyle/>
        <a:p>
          <a:endParaRPr lang="es-EC" b="1"/>
        </a:p>
      </dgm:t>
    </dgm:pt>
    <dgm:pt modelId="{DBB09B26-5226-4447-8643-C0C83341ADAC}">
      <dgm:prSet phldrT="[Texto]"/>
      <dgm:spPr/>
      <dgm:t>
        <a:bodyPr/>
        <a:lstStyle/>
        <a:p>
          <a:r>
            <a:rPr lang="es-EC" b="1" dirty="0"/>
            <a:t>Composición: proteínas (ribonucleoproteínas)</a:t>
          </a:r>
        </a:p>
        <a:p>
          <a:r>
            <a:rPr lang="es-EC" b="1" dirty="0"/>
            <a:t>Genes</a:t>
          </a:r>
        </a:p>
        <a:p>
          <a:r>
            <a:rPr lang="es-EC" b="1" dirty="0"/>
            <a:t>Subunidades ribosomales </a:t>
          </a:r>
        </a:p>
      </dgm:t>
    </dgm:pt>
    <dgm:pt modelId="{E6E7BA83-76EC-4906-AFE0-D7F2E6661DD3}" type="parTrans" cxnId="{A1393606-9DD0-4A76-ADDB-FC2565DA03FF}">
      <dgm:prSet/>
      <dgm:spPr/>
      <dgm:t>
        <a:bodyPr/>
        <a:lstStyle/>
        <a:p>
          <a:endParaRPr lang="es-EC" b="1"/>
        </a:p>
      </dgm:t>
    </dgm:pt>
    <dgm:pt modelId="{E5E6A637-69E5-403F-8E4D-693D67CF606C}" type="sibTrans" cxnId="{A1393606-9DD0-4A76-ADDB-FC2565DA03FF}">
      <dgm:prSet/>
      <dgm:spPr/>
      <dgm:t>
        <a:bodyPr/>
        <a:lstStyle/>
        <a:p>
          <a:endParaRPr lang="es-EC" b="1"/>
        </a:p>
      </dgm:t>
    </dgm:pt>
    <dgm:pt modelId="{8B824D99-EB9D-453D-A8F1-8EBEC7168AFC}">
      <dgm:prSet phldrT="[Texto]"/>
      <dgm:spPr/>
      <dgm:t>
        <a:bodyPr/>
        <a:lstStyle/>
        <a:p>
          <a:r>
            <a:rPr lang="es-EC" b="1" dirty="0"/>
            <a:t>3 zonas: </a:t>
          </a:r>
        </a:p>
        <a:p>
          <a:r>
            <a:rPr lang="es-EC" b="1" dirty="0"/>
            <a:t>Centro fibrilar </a:t>
          </a:r>
        </a:p>
        <a:p>
          <a:r>
            <a:rPr lang="es-EC" b="1" dirty="0"/>
            <a:t>Componente fibrilar denso </a:t>
          </a:r>
        </a:p>
        <a:p>
          <a:r>
            <a:rPr lang="es-EC" b="1" dirty="0"/>
            <a:t>Componente granular </a:t>
          </a:r>
        </a:p>
      </dgm:t>
    </dgm:pt>
    <dgm:pt modelId="{E4F73FA4-6DD3-4E75-B7D0-D754AD4BE153}" type="parTrans" cxnId="{426CDF11-065E-4145-BDA4-62FEFDB4831A}">
      <dgm:prSet/>
      <dgm:spPr/>
      <dgm:t>
        <a:bodyPr/>
        <a:lstStyle/>
        <a:p>
          <a:endParaRPr lang="es-EC" b="1"/>
        </a:p>
      </dgm:t>
    </dgm:pt>
    <dgm:pt modelId="{A169A7D4-992C-40D3-8B5D-914436F17E40}" type="sibTrans" cxnId="{426CDF11-065E-4145-BDA4-62FEFDB4831A}">
      <dgm:prSet/>
      <dgm:spPr/>
      <dgm:t>
        <a:bodyPr/>
        <a:lstStyle/>
        <a:p>
          <a:endParaRPr lang="es-EC" b="1"/>
        </a:p>
      </dgm:t>
    </dgm:pt>
    <dgm:pt modelId="{BC6A383F-DAE9-4D6A-94D5-23E7CB4C677A}" type="pres">
      <dgm:prSet presAssocID="{90B179EE-26FE-4450-9884-947F5113B988}" presName="diagram" presStyleCnt="0">
        <dgm:presLayoutVars>
          <dgm:dir/>
          <dgm:resizeHandles val="exact"/>
        </dgm:presLayoutVars>
      </dgm:prSet>
      <dgm:spPr/>
    </dgm:pt>
    <dgm:pt modelId="{79F3708E-6C79-4B4A-9203-B2D2BE14BEC6}" type="pres">
      <dgm:prSet presAssocID="{08524C37-C7A0-471C-BE1C-EA0D7F805E0C}" presName="node" presStyleLbl="node1" presStyleIdx="0" presStyleCnt="4">
        <dgm:presLayoutVars>
          <dgm:bulletEnabled val="1"/>
        </dgm:presLayoutVars>
      </dgm:prSet>
      <dgm:spPr/>
    </dgm:pt>
    <dgm:pt modelId="{BDA22E9B-1B0B-497E-8FE5-63554364C576}" type="pres">
      <dgm:prSet presAssocID="{749F8635-1025-45CC-9F69-4FD1DE9E33CC}" presName="sibTrans" presStyleCnt="0"/>
      <dgm:spPr/>
    </dgm:pt>
    <dgm:pt modelId="{C7753715-4911-4610-8274-A7DAD2C583F7}" type="pres">
      <dgm:prSet presAssocID="{1907DB6D-F143-4886-9D33-10DFE83E1EEC}" presName="node" presStyleLbl="node1" presStyleIdx="1" presStyleCnt="4">
        <dgm:presLayoutVars>
          <dgm:bulletEnabled val="1"/>
        </dgm:presLayoutVars>
      </dgm:prSet>
      <dgm:spPr/>
    </dgm:pt>
    <dgm:pt modelId="{AD462A9B-1611-413B-AD77-1138C0EB11DA}" type="pres">
      <dgm:prSet presAssocID="{788F0E27-2BB5-4208-BD3B-042A7CAE5DDE}" presName="sibTrans" presStyleCnt="0"/>
      <dgm:spPr/>
    </dgm:pt>
    <dgm:pt modelId="{02647C1B-C7B1-4029-811F-14C17FB8574C}" type="pres">
      <dgm:prSet presAssocID="{DBB09B26-5226-4447-8643-C0C83341ADAC}" presName="node" presStyleLbl="node1" presStyleIdx="2" presStyleCnt="4">
        <dgm:presLayoutVars>
          <dgm:bulletEnabled val="1"/>
        </dgm:presLayoutVars>
      </dgm:prSet>
      <dgm:spPr/>
    </dgm:pt>
    <dgm:pt modelId="{F4C9C86A-1556-44D7-974D-1A26753B26CE}" type="pres">
      <dgm:prSet presAssocID="{E5E6A637-69E5-403F-8E4D-693D67CF606C}" presName="sibTrans" presStyleCnt="0"/>
      <dgm:spPr/>
    </dgm:pt>
    <dgm:pt modelId="{F2BBF510-40BD-4249-922C-E011ADD0D37C}" type="pres">
      <dgm:prSet presAssocID="{8B824D99-EB9D-453D-A8F1-8EBEC7168AFC}" presName="node" presStyleLbl="node1" presStyleIdx="3" presStyleCnt="4">
        <dgm:presLayoutVars>
          <dgm:bulletEnabled val="1"/>
        </dgm:presLayoutVars>
      </dgm:prSet>
      <dgm:spPr/>
    </dgm:pt>
  </dgm:ptLst>
  <dgm:cxnLst>
    <dgm:cxn modelId="{A1393606-9DD0-4A76-ADDB-FC2565DA03FF}" srcId="{90B179EE-26FE-4450-9884-947F5113B988}" destId="{DBB09B26-5226-4447-8643-C0C83341ADAC}" srcOrd="2" destOrd="0" parTransId="{E6E7BA83-76EC-4906-AFE0-D7F2E6661DD3}" sibTransId="{E5E6A637-69E5-403F-8E4D-693D67CF606C}"/>
    <dgm:cxn modelId="{426CDF11-065E-4145-BDA4-62FEFDB4831A}" srcId="{90B179EE-26FE-4450-9884-947F5113B988}" destId="{8B824D99-EB9D-453D-A8F1-8EBEC7168AFC}" srcOrd="3" destOrd="0" parTransId="{E4F73FA4-6DD3-4E75-B7D0-D754AD4BE153}" sibTransId="{A169A7D4-992C-40D3-8B5D-914436F17E40}"/>
    <dgm:cxn modelId="{540E5E2A-D6F8-4072-A17D-6A8FFDD886AE}" type="presOf" srcId="{1907DB6D-F143-4886-9D33-10DFE83E1EEC}" destId="{C7753715-4911-4610-8274-A7DAD2C583F7}" srcOrd="0" destOrd="0" presId="urn:microsoft.com/office/officeart/2005/8/layout/default"/>
    <dgm:cxn modelId="{9B0AE93F-9CC9-4364-B9D2-B0FADA0B71DF}" type="presOf" srcId="{90B179EE-26FE-4450-9884-947F5113B988}" destId="{BC6A383F-DAE9-4D6A-94D5-23E7CB4C677A}" srcOrd="0" destOrd="0" presId="urn:microsoft.com/office/officeart/2005/8/layout/default"/>
    <dgm:cxn modelId="{A2105086-F031-427F-97C5-E329AF931503}" type="presOf" srcId="{DBB09B26-5226-4447-8643-C0C83341ADAC}" destId="{02647C1B-C7B1-4029-811F-14C17FB8574C}" srcOrd="0" destOrd="0" presId="urn:microsoft.com/office/officeart/2005/8/layout/default"/>
    <dgm:cxn modelId="{F76B328F-89B2-44F0-89A6-B02438A7B79B}" srcId="{90B179EE-26FE-4450-9884-947F5113B988}" destId="{08524C37-C7A0-471C-BE1C-EA0D7F805E0C}" srcOrd="0" destOrd="0" parTransId="{A05B9C9A-14A7-476F-B9D9-C10D4120EB70}" sibTransId="{749F8635-1025-45CC-9F69-4FD1DE9E33CC}"/>
    <dgm:cxn modelId="{B2549FA2-C800-4C41-B4B0-2E45F636D67C}" srcId="{90B179EE-26FE-4450-9884-947F5113B988}" destId="{1907DB6D-F143-4886-9D33-10DFE83E1EEC}" srcOrd="1" destOrd="0" parTransId="{B7EE45EA-A4F8-4EBB-803B-946B903F0F65}" sibTransId="{788F0E27-2BB5-4208-BD3B-042A7CAE5DDE}"/>
    <dgm:cxn modelId="{D90B48A7-7A74-4C23-8BF6-751F239E62FE}" type="presOf" srcId="{08524C37-C7A0-471C-BE1C-EA0D7F805E0C}" destId="{79F3708E-6C79-4B4A-9203-B2D2BE14BEC6}" srcOrd="0" destOrd="0" presId="urn:microsoft.com/office/officeart/2005/8/layout/default"/>
    <dgm:cxn modelId="{6076F0D6-8429-4993-AEDF-A9CD6A07C763}" type="presOf" srcId="{8B824D99-EB9D-453D-A8F1-8EBEC7168AFC}" destId="{F2BBF510-40BD-4249-922C-E011ADD0D37C}" srcOrd="0" destOrd="0" presId="urn:microsoft.com/office/officeart/2005/8/layout/default"/>
    <dgm:cxn modelId="{1B2A0E54-0B7C-4197-80EB-65EAB8FB292E}" type="presParOf" srcId="{BC6A383F-DAE9-4D6A-94D5-23E7CB4C677A}" destId="{79F3708E-6C79-4B4A-9203-B2D2BE14BEC6}" srcOrd="0" destOrd="0" presId="urn:microsoft.com/office/officeart/2005/8/layout/default"/>
    <dgm:cxn modelId="{DB6C440B-A44B-4267-8327-2EFE828BE061}" type="presParOf" srcId="{BC6A383F-DAE9-4D6A-94D5-23E7CB4C677A}" destId="{BDA22E9B-1B0B-497E-8FE5-63554364C576}" srcOrd="1" destOrd="0" presId="urn:microsoft.com/office/officeart/2005/8/layout/default"/>
    <dgm:cxn modelId="{A9859A3D-7DFF-426E-8A96-6B9195BC46CE}" type="presParOf" srcId="{BC6A383F-DAE9-4D6A-94D5-23E7CB4C677A}" destId="{C7753715-4911-4610-8274-A7DAD2C583F7}" srcOrd="2" destOrd="0" presId="urn:microsoft.com/office/officeart/2005/8/layout/default"/>
    <dgm:cxn modelId="{13C2F1CA-F83D-4F15-83CB-48A222730FFB}" type="presParOf" srcId="{BC6A383F-DAE9-4D6A-94D5-23E7CB4C677A}" destId="{AD462A9B-1611-413B-AD77-1138C0EB11DA}" srcOrd="3" destOrd="0" presId="urn:microsoft.com/office/officeart/2005/8/layout/default"/>
    <dgm:cxn modelId="{1D7BE307-5DD0-4F0A-AC5F-A0E132426820}" type="presParOf" srcId="{BC6A383F-DAE9-4D6A-94D5-23E7CB4C677A}" destId="{02647C1B-C7B1-4029-811F-14C17FB8574C}" srcOrd="4" destOrd="0" presId="urn:microsoft.com/office/officeart/2005/8/layout/default"/>
    <dgm:cxn modelId="{6C1D32B2-DD7C-437F-AEF6-E1404CF0253C}" type="presParOf" srcId="{BC6A383F-DAE9-4D6A-94D5-23E7CB4C677A}" destId="{F4C9C86A-1556-44D7-974D-1A26753B26CE}" srcOrd="5" destOrd="0" presId="urn:microsoft.com/office/officeart/2005/8/layout/default"/>
    <dgm:cxn modelId="{50146770-BB0D-4AA0-B32D-DEEDB9085485}" type="presParOf" srcId="{BC6A383F-DAE9-4D6A-94D5-23E7CB4C677A}" destId="{F2BBF510-40BD-4249-922C-E011ADD0D37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3DC91A-B96E-4274-B353-FD31414CDF1D}" type="doc">
      <dgm:prSet loTypeId="urn:microsoft.com/office/officeart/2005/8/layout/defaul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E75A964-FD6A-466A-806C-2FCB208E5746}">
      <dgm:prSet phldrT="[Texto]"/>
      <dgm:spPr/>
      <dgm:t>
        <a:bodyPr/>
        <a:lstStyle/>
        <a:p>
          <a:r>
            <a:rPr lang="es-EC" dirty="0"/>
            <a:t>Red de tubos y sáculos aplanados </a:t>
          </a:r>
        </a:p>
      </dgm:t>
    </dgm:pt>
    <dgm:pt modelId="{411FA9DA-4823-4100-A99E-F7C242708896}" type="parTrans" cxnId="{A30987B4-78BB-4A5F-A171-CF54997AC3F8}">
      <dgm:prSet/>
      <dgm:spPr/>
      <dgm:t>
        <a:bodyPr/>
        <a:lstStyle/>
        <a:p>
          <a:endParaRPr lang="es-EC"/>
        </a:p>
      </dgm:t>
    </dgm:pt>
    <dgm:pt modelId="{5B7B7938-975B-42B1-BFA4-73C02487DD21}" type="sibTrans" cxnId="{A30987B4-78BB-4A5F-A171-CF54997AC3F8}">
      <dgm:prSet/>
      <dgm:spPr/>
      <dgm:t>
        <a:bodyPr/>
        <a:lstStyle/>
        <a:p>
          <a:endParaRPr lang="es-EC"/>
        </a:p>
      </dgm:t>
    </dgm:pt>
    <dgm:pt modelId="{2B45F92B-20FA-4F38-AAD0-E9ED27134C49}">
      <dgm:prSet phldrT="[Texto]"/>
      <dgm:spPr/>
      <dgm:t>
        <a:bodyPr/>
        <a:lstStyle/>
        <a:p>
          <a:r>
            <a:rPr lang="es-EC" dirty="0"/>
            <a:t>Tipos:</a:t>
          </a:r>
        </a:p>
        <a:p>
          <a:r>
            <a:rPr lang="es-EC" dirty="0"/>
            <a:t>Retículo endoplasmático liso</a:t>
          </a:r>
        </a:p>
        <a:p>
          <a:r>
            <a:rPr lang="es-EC" dirty="0"/>
            <a:t>Retículo endoplasmático rugoso </a:t>
          </a:r>
        </a:p>
      </dgm:t>
    </dgm:pt>
    <dgm:pt modelId="{17B3EF3C-6A8C-4FD1-B410-10187A5E773C}" type="parTrans" cxnId="{4C56C3D4-941A-49C6-BE3C-7BFCF77DB181}">
      <dgm:prSet/>
      <dgm:spPr/>
      <dgm:t>
        <a:bodyPr/>
        <a:lstStyle/>
        <a:p>
          <a:endParaRPr lang="es-EC"/>
        </a:p>
      </dgm:t>
    </dgm:pt>
    <dgm:pt modelId="{30D510E0-1052-4E62-835F-3A760510151C}" type="sibTrans" cxnId="{4C56C3D4-941A-49C6-BE3C-7BFCF77DB181}">
      <dgm:prSet/>
      <dgm:spPr/>
      <dgm:t>
        <a:bodyPr/>
        <a:lstStyle/>
        <a:p>
          <a:endParaRPr lang="es-EC"/>
        </a:p>
      </dgm:t>
    </dgm:pt>
    <dgm:pt modelId="{CFD65B04-9F45-4E23-997B-E26EF09DD751}" type="pres">
      <dgm:prSet presAssocID="{4C3DC91A-B96E-4274-B353-FD31414CDF1D}" presName="diagram" presStyleCnt="0">
        <dgm:presLayoutVars>
          <dgm:dir/>
          <dgm:resizeHandles val="exact"/>
        </dgm:presLayoutVars>
      </dgm:prSet>
      <dgm:spPr/>
    </dgm:pt>
    <dgm:pt modelId="{438EDCED-0312-4F0A-A4F7-05FC24254092}" type="pres">
      <dgm:prSet presAssocID="{2E75A964-FD6A-466A-806C-2FCB208E5746}" presName="node" presStyleLbl="node1" presStyleIdx="0" presStyleCnt="2">
        <dgm:presLayoutVars>
          <dgm:bulletEnabled val="1"/>
        </dgm:presLayoutVars>
      </dgm:prSet>
      <dgm:spPr/>
    </dgm:pt>
    <dgm:pt modelId="{CA5492F1-68B8-44ED-8FB3-D3A1FFEB29FE}" type="pres">
      <dgm:prSet presAssocID="{5B7B7938-975B-42B1-BFA4-73C02487DD21}" presName="sibTrans" presStyleCnt="0"/>
      <dgm:spPr/>
    </dgm:pt>
    <dgm:pt modelId="{8C12EB01-5C2C-4869-AD41-4F4E4434323A}" type="pres">
      <dgm:prSet presAssocID="{2B45F92B-20FA-4F38-AAD0-E9ED27134C49}" presName="node" presStyleLbl="node1" presStyleIdx="1" presStyleCnt="2">
        <dgm:presLayoutVars>
          <dgm:bulletEnabled val="1"/>
        </dgm:presLayoutVars>
      </dgm:prSet>
      <dgm:spPr/>
    </dgm:pt>
  </dgm:ptLst>
  <dgm:cxnLst>
    <dgm:cxn modelId="{99318610-EDDF-4F82-96A2-CFDCB9B0808E}" type="presOf" srcId="{4C3DC91A-B96E-4274-B353-FD31414CDF1D}" destId="{CFD65B04-9F45-4E23-997B-E26EF09DD751}" srcOrd="0" destOrd="0" presId="urn:microsoft.com/office/officeart/2005/8/layout/default"/>
    <dgm:cxn modelId="{FBB87878-E890-4736-B613-49BC0D751D3E}" type="presOf" srcId="{2E75A964-FD6A-466A-806C-2FCB208E5746}" destId="{438EDCED-0312-4F0A-A4F7-05FC24254092}" srcOrd="0" destOrd="0" presId="urn:microsoft.com/office/officeart/2005/8/layout/default"/>
    <dgm:cxn modelId="{C0F83CA9-4E93-4187-B314-0F0C85067F07}" type="presOf" srcId="{2B45F92B-20FA-4F38-AAD0-E9ED27134C49}" destId="{8C12EB01-5C2C-4869-AD41-4F4E4434323A}" srcOrd="0" destOrd="0" presId="urn:microsoft.com/office/officeart/2005/8/layout/default"/>
    <dgm:cxn modelId="{A30987B4-78BB-4A5F-A171-CF54997AC3F8}" srcId="{4C3DC91A-B96E-4274-B353-FD31414CDF1D}" destId="{2E75A964-FD6A-466A-806C-2FCB208E5746}" srcOrd="0" destOrd="0" parTransId="{411FA9DA-4823-4100-A99E-F7C242708896}" sibTransId="{5B7B7938-975B-42B1-BFA4-73C02487DD21}"/>
    <dgm:cxn modelId="{4C56C3D4-941A-49C6-BE3C-7BFCF77DB181}" srcId="{4C3DC91A-B96E-4274-B353-FD31414CDF1D}" destId="{2B45F92B-20FA-4F38-AAD0-E9ED27134C49}" srcOrd="1" destOrd="0" parTransId="{17B3EF3C-6A8C-4FD1-B410-10187A5E773C}" sibTransId="{30D510E0-1052-4E62-835F-3A760510151C}"/>
    <dgm:cxn modelId="{DD1CA6EA-27FC-4954-BACB-3E832DEF13E4}" type="presParOf" srcId="{CFD65B04-9F45-4E23-997B-E26EF09DD751}" destId="{438EDCED-0312-4F0A-A4F7-05FC24254092}" srcOrd="0" destOrd="0" presId="urn:microsoft.com/office/officeart/2005/8/layout/default"/>
    <dgm:cxn modelId="{1FDFD8B2-AEF1-4172-A058-5C1B91F5609E}" type="presParOf" srcId="{CFD65B04-9F45-4E23-997B-E26EF09DD751}" destId="{CA5492F1-68B8-44ED-8FB3-D3A1FFEB29FE}" srcOrd="1" destOrd="0" presId="urn:microsoft.com/office/officeart/2005/8/layout/default"/>
    <dgm:cxn modelId="{ACB203E4-12FA-4415-92F5-6802D6C89BE8}" type="presParOf" srcId="{CFD65B04-9F45-4E23-997B-E26EF09DD751}" destId="{8C12EB01-5C2C-4869-AD41-4F4E4434323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1BB994-DA88-419D-B128-02DA908B4C48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C7C3068-57AC-400A-AAF9-B372B45245C2}">
      <dgm:prSet phldrT="[Texto]"/>
      <dgm:spPr/>
      <dgm:t>
        <a:bodyPr/>
        <a:lstStyle/>
        <a:p>
          <a:r>
            <a:rPr lang="es-EC" dirty="0"/>
            <a:t>Retículo endoplasmático liso</a:t>
          </a:r>
        </a:p>
      </dgm:t>
    </dgm:pt>
    <dgm:pt modelId="{3E160E72-7632-49D5-AABB-BC1832A5E0C5}" type="parTrans" cxnId="{A244AA88-8FA6-4799-A7A9-0A32FAFB41B3}">
      <dgm:prSet/>
      <dgm:spPr/>
      <dgm:t>
        <a:bodyPr/>
        <a:lstStyle/>
        <a:p>
          <a:endParaRPr lang="es-EC"/>
        </a:p>
      </dgm:t>
    </dgm:pt>
    <dgm:pt modelId="{5A800D35-EB42-4C5C-A57B-1AFF7A1F5C08}" type="sibTrans" cxnId="{A244AA88-8FA6-4799-A7A9-0A32FAFB41B3}">
      <dgm:prSet/>
      <dgm:spPr/>
      <dgm:t>
        <a:bodyPr/>
        <a:lstStyle/>
        <a:p>
          <a:endParaRPr lang="es-EC"/>
        </a:p>
      </dgm:t>
    </dgm:pt>
    <dgm:pt modelId="{DA8FFA4D-19FB-4585-BC6E-1661022EB3B4}">
      <dgm:prSet phldrT="[Texto]"/>
      <dgm:spPr/>
      <dgm:t>
        <a:bodyPr/>
        <a:lstStyle/>
        <a:p>
          <a:r>
            <a:rPr lang="es-EC" dirty="0"/>
            <a:t>No posee ribosomas en su estructura </a:t>
          </a:r>
        </a:p>
      </dgm:t>
    </dgm:pt>
    <dgm:pt modelId="{C9E41412-2C63-4E9B-9ADB-23730B0C7B2E}" type="parTrans" cxnId="{13A62B90-D6AE-44CF-A486-444A7FB478DC}">
      <dgm:prSet/>
      <dgm:spPr/>
      <dgm:t>
        <a:bodyPr/>
        <a:lstStyle/>
        <a:p>
          <a:endParaRPr lang="es-EC"/>
        </a:p>
      </dgm:t>
    </dgm:pt>
    <dgm:pt modelId="{48A7BD66-B41A-4E41-81DF-12F540C7E99E}" type="sibTrans" cxnId="{13A62B90-D6AE-44CF-A486-444A7FB478DC}">
      <dgm:prSet/>
      <dgm:spPr/>
      <dgm:t>
        <a:bodyPr/>
        <a:lstStyle/>
        <a:p>
          <a:endParaRPr lang="es-EC"/>
        </a:p>
      </dgm:t>
    </dgm:pt>
    <dgm:pt modelId="{601D8E07-9AE4-458C-9D12-F5C7CA81C92D}">
      <dgm:prSet phldrT="[Texto]"/>
      <dgm:spPr/>
      <dgm:t>
        <a:bodyPr/>
        <a:lstStyle/>
        <a:p>
          <a:r>
            <a:rPr lang="es-EC" dirty="0"/>
            <a:t>Contiene:</a:t>
          </a:r>
        </a:p>
      </dgm:t>
    </dgm:pt>
    <dgm:pt modelId="{E5A7D2F8-925A-47A6-8D68-D645AE2E4692}" type="parTrans" cxnId="{76148C06-51EF-4814-B0F9-B4D9E8C5C645}">
      <dgm:prSet/>
      <dgm:spPr/>
      <dgm:t>
        <a:bodyPr/>
        <a:lstStyle/>
        <a:p>
          <a:endParaRPr lang="es-EC"/>
        </a:p>
      </dgm:t>
    </dgm:pt>
    <dgm:pt modelId="{77EB4A40-2D2B-4B52-80C3-94F65F45FA46}" type="sibTrans" cxnId="{76148C06-51EF-4814-B0F9-B4D9E8C5C645}">
      <dgm:prSet/>
      <dgm:spPr/>
      <dgm:t>
        <a:bodyPr/>
        <a:lstStyle/>
        <a:p>
          <a:endParaRPr lang="es-EC"/>
        </a:p>
      </dgm:t>
    </dgm:pt>
    <dgm:pt modelId="{1E5F79E1-10B1-41F6-8569-4038B544D249}">
      <dgm:prSet phldrT="[Texto]"/>
      <dgm:spPr/>
      <dgm:t>
        <a:bodyPr/>
        <a:lstStyle/>
        <a:p>
          <a:r>
            <a:rPr lang="es-EC" dirty="0"/>
            <a:t>Retículo endoplasmático rugoso </a:t>
          </a:r>
        </a:p>
      </dgm:t>
    </dgm:pt>
    <dgm:pt modelId="{C45B3CB0-A7A6-474D-9D55-350B649DA1AA}" type="sibTrans" cxnId="{603BF69E-D993-4106-9834-C25AE6776932}">
      <dgm:prSet/>
      <dgm:spPr/>
      <dgm:t>
        <a:bodyPr/>
        <a:lstStyle/>
        <a:p>
          <a:endParaRPr lang="es-EC"/>
        </a:p>
      </dgm:t>
    </dgm:pt>
    <dgm:pt modelId="{ACC69225-33BB-4E9B-9BC3-EA8C3592D339}" type="parTrans" cxnId="{603BF69E-D993-4106-9834-C25AE6776932}">
      <dgm:prSet/>
      <dgm:spPr/>
      <dgm:t>
        <a:bodyPr/>
        <a:lstStyle/>
        <a:p>
          <a:endParaRPr lang="es-EC"/>
        </a:p>
      </dgm:t>
    </dgm:pt>
    <dgm:pt modelId="{E93CB963-18D4-416F-8441-B86DD2621582}">
      <dgm:prSet phldrT="[Texto]"/>
      <dgm:spPr/>
      <dgm:t>
        <a:bodyPr/>
        <a:lstStyle/>
        <a:p>
          <a:r>
            <a:rPr lang="es-EC" dirty="0"/>
            <a:t>Síntesis de hormonas esteroides</a:t>
          </a:r>
        </a:p>
      </dgm:t>
    </dgm:pt>
    <dgm:pt modelId="{7A79593A-83A7-417C-8135-6787ABE4C064}" type="parTrans" cxnId="{CCF2BB28-1D36-46FF-9A3E-9A3630F5956D}">
      <dgm:prSet/>
      <dgm:spPr/>
      <dgm:t>
        <a:bodyPr/>
        <a:lstStyle/>
        <a:p>
          <a:endParaRPr lang="es-EC"/>
        </a:p>
      </dgm:t>
    </dgm:pt>
    <dgm:pt modelId="{30082E14-76E8-418C-ABA0-AA5DF68A0C68}" type="sibTrans" cxnId="{CCF2BB28-1D36-46FF-9A3E-9A3630F5956D}">
      <dgm:prSet/>
      <dgm:spPr/>
      <dgm:t>
        <a:bodyPr/>
        <a:lstStyle/>
        <a:p>
          <a:endParaRPr lang="es-EC"/>
        </a:p>
      </dgm:t>
    </dgm:pt>
    <dgm:pt modelId="{1622C5A9-F91E-4324-9479-FF0D004B33B9}">
      <dgm:prSet phldrT="[Texto]"/>
      <dgm:spPr/>
      <dgm:t>
        <a:bodyPr/>
        <a:lstStyle/>
        <a:p>
          <a:r>
            <a:rPr lang="es-EC" dirty="0"/>
            <a:t>Detoxificación hepática </a:t>
          </a:r>
        </a:p>
      </dgm:t>
    </dgm:pt>
    <dgm:pt modelId="{D938A8A6-9D17-4865-ACFB-A4E44632F376}" type="parTrans" cxnId="{A3434CD5-4FDE-4503-9E1A-59BC781FBD94}">
      <dgm:prSet/>
      <dgm:spPr/>
      <dgm:t>
        <a:bodyPr/>
        <a:lstStyle/>
        <a:p>
          <a:endParaRPr lang="es-EC"/>
        </a:p>
      </dgm:t>
    </dgm:pt>
    <dgm:pt modelId="{3A3F9F9E-3D83-4499-BCDE-601BC4EB496C}" type="sibTrans" cxnId="{A3434CD5-4FDE-4503-9E1A-59BC781FBD94}">
      <dgm:prSet/>
      <dgm:spPr/>
      <dgm:t>
        <a:bodyPr/>
        <a:lstStyle/>
        <a:p>
          <a:endParaRPr lang="es-EC"/>
        </a:p>
      </dgm:t>
    </dgm:pt>
    <dgm:pt modelId="{4C574A6C-642E-4CB4-B1D8-28AFAD249834}">
      <dgm:prSet phldrT="[Texto]"/>
      <dgm:spPr/>
      <dgm:t>
        <a:bodyPr/>
        <a:lstStyle/>
        <a:p>
          <a:r>
            <a:rPr lang="es-EC" dirty="0"/>
            <a:t>Liberación de glucosa </a:t>
          </a:r>
        </a:p>
      </dgm:t>
    </dgm:pt>
    <dgm:pt modelId="{17038F28-2BEA-4AC6-BB6F-B1B505C163D7}" type="parTrans" cxnId="{7B61579E-94C5-4345-AFE7-92F569A263FB}">
      <dgm:prSet/>
      <dgm:spPr/>
      <dgm:t>
        <a:bodyPr/>
        <a:lstStyle/>
        <a:p>
          <a:endParaRPr lang="es-EC"/>
        </a:p>
      </dgm:t>
    </dgm:pt>
    <dgm:pt modelId="{E0C89273-BB65-4637-A3B9-981ED6F05199}" type="sibTrans" cxnId="{7B61579E-94C5-4345-AFE7-92F569A263FB}">
      <dgm:prSet/>
      <dgm:spPr/>
      <dgm:t>
        <a:bodyPr/>
        <a:lstStyle/>
        <a:p>
          <a:endParaRPr lang="es-EC"/>
        </a:p>
      </dgm:t>
    </dgm:pt>
    <dgm:pt modelId="{FB447547-B7EC-4C99-8D05-31E053B2612D}">
      <dgm:prSet phldrT="[Texto]"/>
      <dgm:spPr/>
      <dgm:t>
        <a:bodyPr/>
        <a:lstStyle/>
        <a:p>
          <a:r>
            <a:rPr lang="es-EC" dirty="0"/>
            <a:t>Síntesis de lípidos </a:t>
          </a:r>
        </a:p>
      </dgm:t>
    </dgm:pt>
    <dgm:pt modelId="{609471E7-002D-41C2-B2CB-3D144725DB46}" type="parTrans" cxnId="{37126EFA-3D3C-4D87-9945-9ADA2008F0AB}">
      <dgm:prSet/>
      <dgm:spPr/>
      <dgm:t>
        <a:bodyPr/>
        <a:lstStyle/>
        <a:p>
          <a:endParaRPr lang="es-EC"/>
        </a:p>
      </dgm:t>
    </dgm:pt>
    <dgm:pt modelId="{F0997B29-CDD7-4537-91E7-D36885F0CC86}" type="sibTrans" cxnId="{37126EFA-3D3C-4D87-9945-9ADA2008F0AB}">
      <dgm:prSet/>
      <dgm:spPr/>
      <dgm:t>
        <a:bodyPr/>
        <a:lstStyle/>
        <a:p>
          <a:endParaRPr lang="es-EC"/>
        </a:p>
      </dgm:t>
    </dgm:pt>
    <dgm:pt modelId="{70645D76-5EC6-4C7C-B1CD-4E9C86EFD33F}">
      <dgm:prSet phldrT="[Texto]"/>
      <dgm:spPr/>
      <dgm:t>
        <a:bodyPr/>
        <a:lstStyle/>
        <a:p>
          <a:r>
            <a:rPr lang="es-EC" dirty="0"/>
            <a:t>Proteínas de reconocimiento </a:t>
          </a:r>
        </a:p>
      </dgm:t>
    </dgm:pt>
    <dgm:pt modelId="{D361414D-6732-42DD-A30C-38431D2F2F19}" type="parTrans" cxnId="{DEE8C005-31BD-49FC-A96D-8CB2492E5B11}">
      <dgm:prSet/>
      <dgm:spPr/>
      <dgm:t>
        <a:bodyPr/>
        <a:lstStyle/>
        <a:p>
          <a:endParaRPr lang="es-EC"/>
        </a:p>
      </dgm:t>
    </dgm:pt>
    <dgm:pt modelId="{53B1E1C9-5822-4DEF-AE28-BC84E34E2AF1}" type="sibTrans" cxnId="{DEE8C005-31BD-49FC-A96D-8CB2492E5B11}">
      <dgm:prSet/>
      <dgm:spPr/>
      <dgm:t>
        <a:bodyPr/>
        <a:lstStyle/>
        <a:p>
          <a:endParaRPr lang="es-EC"/>
        </a:p>
      </dgm:t>
    </dgm:pt>
    <dgm:pt modelId="{809E606A-A076-4F02-81FA-234B5A172DC2}">
      <dgm:prSet phldrT="[Texto]"/>
      <dgm:spPr/>
      <dgm:t>
        <a:bodyPr/>
        <a:lstStyle/>
        <a:p>
          <a:r>
            <a:rPr lang="es-EC" dirty="0"/>
            <a:t>Proteínas receptoras de ribosoma </a:t>
          </a:r>
        </a:p>
      </dgm:t>
    </dgm:pt>
    <dgm:pt modelId="{7699E645-2BCD-44B9-BFCC-AC663992E421}" type="parTrans" cxnId="{BE46AAFB-A795-4B8A-9906-42C31C670179}">
      <dgm:prSet/>
      <dgm:spPr/>
      <dgm:t>
        <a:bodyPr/>
        <a:lstStyle/>
        <a:p>
          <a:endParaRPr lang="es-EC"/>
        </a:p>
      </dgm:t>
    </dgm:pt>
    <dgm:pt modelId="{2D871F5D-C9D8-49BF-B455-8F41EC745B96}" type="sibTrans" cxnId="{BE46AAFB-A795-4B8A-9906-42C31C670179}">
      <dgm:prSet/>
      <dgm:spPr/>
      <dgm:t>
        <a:bodyPr/>
        <a:lstStyle/>
        <a:p>
          <a:endParaRPr lang="es-EC"/>
        </a:p>
      </dgm:t>
    </dgm:pt>
    <dgm:pt modelId="{3A66ECA4-F4E6-4029-A235-884585245799}">
      <dgm:prSet phldrT="[Texto]"/>
      <dgm:spPr/>
      <dgm:t>
        <a:bodyPr/>
        <a:lstStyle/>
        <a:p>
          <a:r>
            <a:rPr lang="es-EC" dirty="0"/>
            <a:t>Proteína  de poro </a:t>
          </a:r>
        </a:p>
      </dgm:t>
    </dgm:pt>
    <dgm:pt modelId="{AC3991AB-062D-4F0A-9984-2B343CDACDEB}" type="parTrans" cxnId="{909C1F0C-EAED-44DE-AC6F-E8F0D80719F6}">
      <dgm:prSet/>
      <dgm:spPr/>
      <dgm:t>
        <a:bodyPr/>
        <a:lstStyle/>
        <a:p>
          <a:endParaRPr lang="es-EC"/>
        </a:p>
      </dgm:t>
    </dgm:pt>
    <dgm:pt modelId="{EFD29D00-6862-46AA-8ADE-FB6E79DCEA87}" type="sibTrans" cxnId="{909C1F0C-EAED-44DE-AC6F-E8F0D80719F6}">
      <dgm:prSet/>
      <dgm:spPr/>
      <dgm:t>
        <a:bodyPr/>
        <a:lstStyle/>
        <a:p>
          <a:endParaRPr lang="es-EC"/>
        </a:p>
      </dgm:t>
    </dgm:pt>
    <dgm:pt modelId="{19D8396E-49D5-4EC9-B559-FACCCC6BC075}" type="pres">
      <dgm:prSet presAssocID="{861BB994-DA88-419D-B128-02DA908B4C48}" presName="Name0" presStyleCnt="0">
        <dgm:presLayoutVars>
          <dgm:dir/>
          <dgm:animLvl val="lvl"/>
          <dgm:resizeHandles val="exact"/>
        </dgm:presLayoutVars>
      </dgm:prSet>
      <dgm:spPr/>
    </dgm:pt>
    <dgm:pt modelId="{0259E49C-010A-4661-9BFC-FA9C74BB3F14}" type="pres">
      <dgm:prSet presAssocID="{EC7C3068-57AC-400A-AAF9-B372B45245C2}" presName="composite" presStyleCnt="0"/>
      <dgm:spPr/>
    </dgm:pt>
    <dgm:pt modelId="{D376D9EE-7C6C-4478-A764-EA5C2FD0090C}" type="pres">
      <dgm:prSet presAssocID="{EC7C3068-57AC-400A-AAF9-B372B45245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5176073-CC4E-45DD-8F86-22EADEC70676}" type="pres">
      <dgm:prSet presAssocID="{EC7C3068-57AC-400A-AAF9-B372B45245C2}" presName="desTx" presStyleLbl="alignAccFollowNode1" presStyleIdx="0" presStyleCnt="2">
        <dgm:presLayoutVars>
          <dgm:bulletEnabled val="1"/>
        </dgm:presLayoutVars>
      </dgm:prSet>
      <dgm:spPr/>
    </dgm:pt>
    <dgm:pt modelId="{A37A56CB-7A26-4F01-A522-1D994A3927C3}" type="pres">
      <dgm:prSet presAssocID="{5A800D35-EB42-4C5C-A57B-1AFF7A1F5C08}" presName="space" presStyleCnt="0"/>
      <dgm:spPr/>
    </dgm:pt>
    <dgm:pt modelId="{91C59C75-C9AA-4D2E-8B00-7280734C20D5}" type="pres">
      <dgm:prSet presAssocID="{1E5F79E1-10B1-41F6-8569-4038B544D249}" presName="composite" presStyleCnt="0"/>
      <dgm:spPr/>
    </dgm:pt>
    <dgm:pt modelId="{33FE6FED-F041-4817-BA08-A0918E9D0454}" type="pres">
      <dgm:prSet presAssocID="{1E5F79E1-10B1-41F6-8569-4038B544D2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AB5C5B9-2A83-4DEE-8C43-E47F7EFAA5B8}" type="pres">
      <dgm:prSet presAssocID="{1E5F79E1-10B1-41F6-8569-4038B544D24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EE8C005-31BD-49FC-A96D-8CB2492E5B11}" srcId="{1E5F79E1-10B1-41F6-8569-4038B544D249}" destId="{70645D76-5EC6-4C7C-B1CD-4E9C86EFD33F}" srcOrd="1" destOrd="0" parTransId="{D361414D-6732-42DD-A30C-38431D2F2F19}" sibTransId="{53B1E1C9-5822-4DEF-AE28-BC84E34E2AF1}"/>
    <dgm:cxn modelId="{76148C06-51EF-4814-B0F9-B4D9E8C5C645}" srcId="{1E5F79E1-10B1-41F6-8569-4038B544D249}" destId="{601D8E07-9AE4-458C-9D12-F5C7CA81C92D}" srcOrd="0" destOrd="0" parTransId="{E5A7D2F8-925A-47A6-8D68-D645AE2E4692}" sibTransId="{77EB4A40-2D2B-4B52-80C3-94F65F45FA46}"/>
    <dgm:cxn modelId="{909C1F0C-EAED-44DE-AC6F-E8F0D80719F6}" srcId="{1E5F79E1-10B1-41F6-8569-4038B544D249}" destId="{3A66ECA4-F4E6-4029-A235-884585245799}" srcOrd="3" destOrd="0" parTransId="{AC3991AB-062D-4F0A-9984-2B343CDACDEB}" sibTransId="{EFD29D00-6862-46AA-8ADE-FB6E79DCEA87}"/>
    <dgm:cxn modelId="{24CE981D-93D9-46F2-89B2-9A8D9BF45A01}" type="presOf" srcId="{EC7C3068-57AC-400A-AAF9-B372B45245C2}" destId="{D376D9EE-7C6C-4478-A764-EA5C2FD0090C}" srcOrd="0" destOrd="0" presId="urn:microsoft.com/office/officeart/2005/8/layout/hList1"/>
    <dgm:cxn modelId="{0AAB5021-CA38-42B9-A8A4-5874587E0675}" type="presOf" srcId="{4C574A6C-642E-4CB4-B1D8-28AFAD249834}" destId="{15176073-CC4E-45DD-8F86-22EADEC70676}" srcOrd="0" destOrd="3" presId="urn:microsoft.com/office/officeart/2005/8/layout/hList1"/>
    <dgm:cxn modelId="{CCF2BB28-1D36-46FF-9A3E-9A3630F5956D}" srcId="{EC7C3068-57AC-400A-AAF9-B372B45245C2}" destId="{E93CB963-18D4-416F-8441-B86DD2621582}" srcOrd="1" destOrd="0" parTransId="{7A79593A-83A7-417C-8135-6787ABE4C064}" sibTransId="{30082E14-76E8-418C-ABA0-AA5DF68A0C68}"/>
    <dgm:cxn modelId="{89C66F34-1C32-4561-9E7A-2C1CFDA23769}" type="presOf" srcId="{3A66ECA4-F4E6-4029-A235-884585245799}" destId="{6AB5C5B9-2A83-4DEE-8C43-E47F7EFAA5B8}" srcOrd="0" destOrd="3" presId="urn:microsoft.com/office/officeart/2005/8/layout/hList1"/>
    <dgm:cxn modelId="{AE9F864C-9413-4993-B396-1F2FA3ED7711}" type="presOf" srcId="{E93CB963-18D4-416F-8441-B86DD2621582}" destId="{15176073-CC4E-45DD-8F86-22EADEC70676}" srcOrd="0" destOrd="1" presId="urn:microsoft.com/office/officeart/2005/8/layout/hList1"/>
    <dgm:cxn modelId="{B3148B6F-8470-4DE2-AD9C-C5554D939660}" type="presOf" srcId="{1622C5A9-F91E-4324-9479-FF0D004B33B9}" destId="{15176073-CC4E-45DD-8F86-22EADEC70676}" srcOrd="0" destOrd="2" presId="urn:microsoft.com/office/officeart/2005/8/layout/hList1"/>
    <dgm:cxn modelId="{D642357B-A0EE-4188-B417-974B9F8751CD}" type="presOf" srcId="{70645D76-5EC6-4C7C-B1CD-4E9C86EFD33F}" destId="{6AB5C5B9-2A83-4DEE-8C43-E47F7EFAA5B8}" srcOrd="0" destOrd="1" presId="urn:microsoft.com/office/officeart/2005/8/layout/hList1"/>
    <dgm:cxn modelId="{E8ED7188-45E7-4044-AB89-45DCDC4B485D}" type="presOf" srcId="{861BB994-DA88-419D-B128-02DA908B4C48}" destId="{19D8396E-49D5-4EC9-B559-FACCCC6BC075}" srcOrd="0" destOrd="0" presId="urn:microsoft.com/office/officeart/2005/8/layout/hList1"/>
    <dgm:cxn modelId="{A244AA88-8FA6-4799-A7A9-0A32FAFB41B3}" srcId="{861BB994-DA88-419D-B128-02DA908B4C48}" destId="{EC7C3068-57AC-400A-AAF9-B372B45245C2}" srcOrd="0" destOrd="0" parTransId="{3E160E72-7632-49D5-AABB-BC1832A5E0C5}" sibTransId="{5A800D35-EB42-4C5C-A57B-1AFF7A1F5C08}"/>
    <dgm:cxn modelId="{13A62B90-D6AE-44CF-A486-444A7FB478DC}" srcId="{EC7C3068-57AC-400A-AAF9-B372B45245C2}" destId="{DA8FFA4D-19FB-4585-BC6E-1661022EB3B4}" srcOrd="0" destOrd="0" parTransId="{C9E41412-2C63-4E9B-9ADB-23730B0C7B2E}" sibTransId="{48A7BD66-B41A-4E41-81DF-12F540C7E99E}"/>
    <dgm:cxn modelId="{4AC04997-FC05-4374-8D9C-C2D6997A324E}" type="presOf" srcId="{809E606A-A076-4F02-81FA-234B5A172DC2}" destId="{6AB5C5B9-2A83-4DEE-8C43-E47F7EFAA5B8}" srcOrd="0" destOrd="2" presId="urn:microsoft.com/office/officeart/2005/8/layout/hList1"/>
    <dgm:cxn modelId="{7B61579E-94C5-4345-AFE7-92F569A263FB}" srcId="{EC7C3068-57AC-400A-AAF9-B372B45245C2}" destId="{4C574A6C-642E-4CB4-B1D8-28AFAD249834}" srcOrd="3" destOrd="0" parTransId="{17038F28-2BEA-4AC6-BB6F-B1B505C163D7}" sibTransId="{E0C89273-BB65-4637-A3B9-981ED6F05199}"/>
    <dgm:cxn modelId="{603BF69E-D993-4106-9834-C25AE6776932}" srcId="{861BB994-DA88-419D-B128-02DA908B4C48}" destId="{1E5F79E1-10B1-41F6-8569-4038B544D249}" srcOrd="1" destOrd="0" parTransId="{ACC69225-33BB-4E9B-9BC3-EA8C3592D339}" sibTransId="{C45B3CB0-A7A6-474D-9D55-350B649DA1AA}"/>
    <dgm:cxn modelId="{A55D76C9-3230-494F-AF09-038AD34C9541}" type="presOf" srcId="{DA8FFA4D-19FB-4585-BC6E-1661022EB3B4}" destId="{15176073-CC4E-45DD-8F86-22EADEC70676}" srcOrd="0" destOrd="0" presId="urn:microsoft.com/office/officeart/2005/8/layout/hList1"/>
    <dgm:cxn modelId="{943E1DD1-231B-42DE-B7DE-C107DECDDFAE}" type="presOf" srcId="{601D8E07-9AE4-458C-9D12-F5C7CA81C92D}" destId="{6AB5C5B9-2A83-4DEE-8C43-E47F7EFAA5B8}" srcOrd="0" destOrd="0" presId="urn:microsoft.com/office/officeart/2005/8/layout/hList1"/>
    <dgm:cxn modelId="{A3434CD5-4FDE-4503-9E1A-59BC781FBD94}" srcId="{EC7C3068-57AC-400A-AAF9-B372B45245C2}" destId="{1622C5A9-F91E-4324-9479-FF0D004B33B9}" srcOrd="2" destOrd="0" parTransId="{D938A8A6-9D17-4865-ACFB-A4E44632F376}" sibTransId="{3A3F9F9E-3D83-4499-BCDE-601BC4EB496C}"/>
    <dgm:cxn modelId="{A8A608DE-0E24-47E0-928A-ACADB7F59BB7}" type="presOf" srcId="{1E5F79E1-10B1-41F6-8569-4038B544D249}" destId="{33FE6FED-F041-4817-BA08-A0918E9D0454}" srcOrd="0" destOrd="0" presId="urn:microsoft.com/office/officeart/2005/8/layout/hList1"/>
    <dgm:cxn modelId="{801504E6-995A-4AA1-805C-0A5476AED0D0}" type="presOf" srcId="{FB447547-B7EC-4C99-8D05-31E053B2612D}" destId="{15176073-CC4E-45DD-8F86-22EADEC70676}" srcOrd="0" destOrd="4" presId="urn:microsoft.com/office/officeart/2005/8/layout/hList1"/>
    <dgm:cxn modelId="{37126EFA-3D3C-4D87-9945-9ADA2008F0AB}" srcId="{EC7C3068-57AC-400A-AAF9-B372B45245C2}" destId="{FB447547-B7EC-4C99-8D05-31E053B2612D}" srcOrd="4" destOrd="0" parTransId="{609471E7-002D-41C2-B2CB-3D144725DB46}" sibTransId="{F0997B29-CDD7-4537-91E7-D36885F0CC86}"/>
    <dgm:cxn modelId="{BE46AAFB-A795-4B8A-9906-42C31C670179}" srcId="{1E5F79E1-10B1-41F6-8569-4038B544D249}" destId="{809E606A-A076-4F02-81FA-234B5A172DC2}" srcOrd="2" destOrd="0" parTransId="{7699E645-2BCD-44B9-BFCC-AC663992E421}" sibTransId="{2D871F5D-C9D8-49BF-B455-8F41EC745B96}"/>
    <dgm:cxn modelId="{AA6721B0-654C-463B-8037-6B50BFDF76C4}" type="presParOf" srcId="{19D8396E-49D5-4EC9-B559-FACCCC6BC075}" destId="{0259E49C-010A-4661-9BFC-FA9C74BB3F14}" srcOrd="0" destOrd="0" presId="urn:microsoft.com/office/officeart/2005/8/layout/hList1"/>
    <dgm:cxn modelId="{5B391F00-582B-419C-8501-5DCE9C2B845E}" type="presParOf" srcId="{0259E49C-010A-4661-9BFC-FA9C74BB3F14}" destId="{D376D9EE-7C6C-4478-A764-EA5C2FD0090C}" srcOrd="0" destOrd="0" presId="urn:microsoft.com/office/officeart/2005/8/layout/hList1"/>
    <dgm:cxn modelId="{BCF48B98-A89D-41E3-96A5-7AD19B048DDD}" type="presParOf" srcId="{0259E49C-010A-4661-9BFC-FA9C74BB3F14}" destId="{15176073-CC4E-45DD-8F86-22EADEC70676}" srcOrd="1" destOrd="0" presId="urn:microsoft.com/office/officeart/2005/8/layout/hList1"/>
    <dgm:cxn modelId="{8BA1F824-29F8-4AD7-AA89-F45F7F07838A}" type="presParOf" srcId="{19D8396E-49D5-4EC9-B559-FACCCC6BC075}" destId="{A37A56CB-7A26-4F01-A522-1D994A3927C3}" srcOrd="1" destOrd="0" presId="urn:microsoft.com/office/officeart/2005/8/layout/hList1"/>
    <dgm:cxn modelId="{22C68549-F2A7-4A9F-B5F3-18D727A49D13}" type="presParOf" srcId="{19D8396E-49D5-4EC9-B559-FACCCC6BC075}" destId="{91C59C75-C9AA-4D2E-8B00-7280734C20D5}" srcOrd="2" destOrd="0" presId="urn:microsoft.com/office/officeart/2005/8/layout/hList1"/>
    <dgm:cxn modelId="{6112F7A0-58F4-46E1-8082-C03D6287D8FA}" type="presParOf" srcId="{91C59C75-C9AA-4D2E-8B00-7280734C20D5}" destId="{33FE6FED-F041-4817-BA08-A0918E9D0454}" srcOrd="0" destOrd="0" presId="urn:microsoft.com/office/officeart/2005/8/layout/hList1"/>
    <dgm:cxn modelId="{477F24D1-8B1E-430E-891F-F742DE80C0F7}" type="presParOf" srcId="{91C59C75-C9AA-4D2E-8B00-7280734C20D5}" destId="{6AB5C5B9-2A83-4DEE-8C43-E47F7EFAA5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8C93E1-6FE0-4D8C-A73F-4C476AC6B4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9F21FA3-8BB6-44EF-9AD6-ED6913CC5AF0}">
      <dgm:prSet phldrT="[Texto]"/>
      <dgm:spPr/>
      <dgm:t>
        <a:bodyPr/>
        <a:lstStyle/>
        <a:p>
          <a:r>
            <a:rPr lang="es-EC"/>
            <a:t>Camilo Golgi- </a:t>
          </a:r>
          <a:r>
            <a:rPr lang="es-EC" dirty="0"/>
            <a:t>(neuronas en osmio)</a:t>
          </a:r>
        </a:p>
      </dgm:t>
    </dgm:pt>
    <dgm:pt modelId="{FDD55E99-3509-4529-B95B-88DC78C83D05}" type="parTrans" cxnId="{B322E3FE-06D0-4CC0-A345-813087096DF8}">
      <dgm:prSet/>
      <dgm:spPr/>
      <dgm:t>
        <a:bodyPr/>
        <a:lstStyle/>
        <a:p>
          <a:endParaRPr lang="es-EC"/>
        </a:p>
      </dgm:t>
    </dgm:pt>
    <dgm:pt modelId="{915B6BB4-DC6E-483D-8626-E287309C622C}" type="sibTrans" cxnId="{B322E3FE-06D0-4CC0-A345-813087096DF8}">
      <dgm:prSet/>
      <dgm:spPr/>
      <dgm:t>
        <a:bodyPr/>
        <a:lstStyle/>
        <a:p>
          <a:endParaRPr lang="es-EC"/>
        </a:p>
      </dgm:t>
    </dgm:pt>
    <dgm:pt modelId="{23BF2BDE-6113-402B-B1DD-52131635B91B}">
      <dgm:prSet phldrT="[Texto]"/>
      <dgm:spPr/>
      <dgm:t>
        <a:bodyPr/>
        <a:lstStyle/>
        <a:p>
          <a:r>
            <a:rPr lang="es-EC" dirty="0"/>
            <a:t>Sacos apilados (cisternas).</a:t>
          </a:r>
        </a:p>
        <a:p>
          <a:r>
            <a:rPr lang="es-EC" dirty="0"/>
            <a:t>0,5-1,0 </a:t>
          </a:r>
          <a:r>
            <a:rPr lang="es-EC" dirty="0" err="1"/>
            <a:t>um</a:t>
          </a:r>
          <a:endParaRPr lang="es-EC" dirty="0"/>
        </a:p>
      </dgm:t>
    </dgm:pt>
    <dgm:pt modelId="{ECEB8845-CCAC-4EE1-8B2B-1D04DCBD6F3C}" type="parTrans" cxnId="{8C6A0C98-1605-4B9E-8B9A-FEB3E34F925D}">
      <dgm:prSet/>
      <dgm:spPr/>
      <dgm:t>
        <a:bodyPr/>
        <a:lstStyle/>
        <a:p>
          <a:endParaRPr lang="es-EC"/>
        </a:p>
      </dgm:t>
    </dgm:pt>
    <dgm:pt modelId="{CB7BA7D3-B61C-4E6B-8F46-FB8E655E3C6D}" type="sibTrans" cxnId="{8C6A0C98-1605-4B9E-8B9A-FEB3E34F925D}">
      <dgm:prSet/>
      <dgm:spPr/>
      <dgm:t>
        <a:bodyPr/>
        <a:lstStyle/>
        <a:p>
          <a:endParaRPr lang="es-EC"/>
        </a:p>
      </dgm:t>
    </dgm:pt>
    <dgm:pt modelId="{804BA131-5F8D-4624-9C15-0A62D4E1C144}">
      <dgm:prSet phldrT="[Texto]"/>
      <dgm:spPr/>
      <dgm:t>
        <a:bodyPr/>
        <a:lstStyle/>
        <a:p>
          <a:r>
            <a:rPr lang="es-EC" dirty="0"/>
            <a:t>Producción de carbohidratos </a:t>
          </a:r>
        </a:p>
      </dgm:t>
    </dgm:pt>
    <dgm:pt modelId="{434AB222-9594-4B6B-988E-95EFCA43B678}" type="parTrans" cxnId="{1D055B43-3935-47BE-A703-EBC8309E7EAF}">
      <dgm:prSet/>
      <dgm:spPr/>
      <dgm:t>
        <a:bodyPr/>
        <a:lstStyle/>
        <a:p>
          <a:endParaRPr lang="es-EC"/>
        </a:p>
      </dgm:t>
    </dgm:pt>
    <dgm:pt modelId="{08C66C68-F90E-4AC9-8EF9-B075CE7FDEAA}" type="sibTrans" cxnId="{1D055B43-3935-47BE-A703-EBC8309E7EAF}">
      <dgm:prSet/>
      <dgm:spPr/>
      <dgm:t>
        <a:bodyPr/>
        <a:lstStyle/>
        <a:p>
          <a:endParaRPr lang="es-EC"/>
        </a:p>
      </dgm:t>
    </dgm:pt>
    <dgm:pt modelId="{55DEB42E-DF7C-45A2-8C54-AE149B5C68C9}">
      <dgm:prSet phldrT="[Texto]"/>
      <dgm:spPr/>
      <dgm:t>
        <a:bodyPr/>
        <a:lstStyle/>
        <a:p>
          <a:r>
            <a:rPr lang="es-EC" dirty="0"/>
            <a:t>Modificación y selección de proteínas </a:t>
          </a:r>
        </a:p>
      </dgm:t>
    </dgm:pt>
    <dgm:pt modelId="{527B6F57-F05D-4B6A-BB7E-53DB5807C896}" type="parTrans" cxnId="{F2B73009-5829-4C00-9EF6-847E37D91CED}">
      <dgm:prSet/>
      <dgm:spPr/>
      <dgm:t>
        <a:bodyPr/>
        <a:lstStyle/>
        <a:p>
          <a:endParaRPr lang="es-EC"/>
        </a:p>
      </dgm:t>
    </dgm:pt>
    <dgm:pt modelId="{FCC15B69-06EE-4DF4-98DA-DFD491C28B97}" type="sibTrans" cxnId="{F2B73009-5829-4C00-9EF6-847E37D91CED}">
      <dgm:prSet/>
      <dgm:spPr/>
      <dgm:t>
        <a:bodyPr/>
        <a:lstStyle/>
        <a:p>
          <a:endParaRPr lang="es-EC"/>
        </a:p>
      </dgm:t>
    </dgm:pt>
    <dgm:pt modelId="{FC8B76D1-7B20-46CE-AF02-6285F4624682}">
      <dgm:prSet phldrT="[Texto]"/>
      <dgm:spPr/>
      <dgm:t>
        <a:bodyPr/>
        <a:lstStyle/>
        <a:p>
          <a:r>
            <a:rPr lang="es-EC" dirty="0"/>
            <a:t>Dos caras:</a:t>
          </a:r>
        </a:p>
        <a:p>
          <a:r>
            <a:rPr lang="es-EC" dirty="0"/>
            <a:t>Cara cis </a:t>
          </a:r>
        </a:p>
        <a:p>
          <a:r>
            <a:rPr lang="es-EC" dirty="0"/>
            <a:t>Cara trans (cóncava) </a:t>
          </a:r>
        </a:p>
      </dgm:t>
    </dgm:pt>
    <dgm:pt modelId="{DEC7C716-F6DA-47D4-9EC2-5BAE6DCEC495}" type="parTrans" cxnId="{66110314-3DF0-4E55-8EB7-B8910A0F50C8}">
      <dgm:prSet/>
      <dgm:spPr/>
      <dgm:t>
        <a:bodyPr/>
        <a:lstStyle/>
        <a:p>
          <a:endParaRPr lang="es-EC"/>
        </a:p>
      </dgm:t>
    </dgm:pt>
    <dgm:pt modelId="{A787FFB7-FEB0-4651-AAEA-D3C8DD76F0F3}" type="sibTrans" cxnId="{66110314-3DF0-4E55-8EB7-B8910A0F50C8}">
      <dgm:prSet/>
      <dgm:spPr/>
      <dgm:t>
        <a:bodyPr/>
        <a:lstStyle/>
        <a:p>
          <a:endParaRPr lang="es-EC"/>
        </a:p>
      </dgm:t>
    </dgm:pt>
    <dgm:pt modelId="{BFD7C0E8-AAF4-48FE-90FA-3B85CB85F3BD}" type="pres">
      <dgm:prSet presAssocID="{F98C93E1-6FE0-4D8C-A73F-4C476AC6B4F1}" presName="diagram" presStyleCnt="0">
        <dgm:presLayoutVars>
          <dgm:dir/>
          <dgm:resizeHandles val="exact"/>
        </dgm:presLayoutVars>
      </dgm:prSet>
      <dgm:spPr/>
    </dgm:pt>
    <dgm:pt modelId="{F057E9D2-3DE7-4DEC-A745-55A21C79DBEE}" type="pres">
      <dgm:prSet presAssocID="{49F21FA3-8BB6-44EF-9AD6-ED6913CC5AF0}" presName="node" presStyleLbl="node1" presStyleIdx="0" presStyleCnt="5">
        <dgm:presLayoutVars>
          <dgm:bulletEnabled val="1"/>
        </dgm:presLayoutVars>
      </dgm:prSet>
      <dgm:spPr/>
    </dgm:pt>
    <dgm:pt modelId="{E2EB90DA-BC53-47BF-A936-B4F81F13C75C}" type="pres">
      <dgm:prSet presAssocID="{915B6BB4-DC6E-483D-8626-E287309C622C}" presName="sibTrans" presStyleCnt="0"/>
      <dgm:spPr/>
    </dgm:pt>
    <dgm:pt modelId="{11E5E5EC-EB8F-4D17-B91A-F439E24CE6CC}" type="pres">
      <dgm:prSet presAssocID="{23BF2BDE-6113-402B-B1DD-52131635B91B}" presName="node" presStyleLbl="node1" presStyleIdx="1" presStyleCnt="5">
        <dgm:presLayoutVars>
          <dgm:bulletEnabled val="1"/>
        </dgm:presLayoutVars>
      </dgm:prSet>
      <dgm:spPr/>
    </dgm:pt>
    <dgm:pt modelId="{7E294A92-8593-4857-B890-886C0C2396E0}" type="pres">
      <dgm:prSet presAssocID="{CB7BA7D3-B61C-4E6B-8F46-FB8E655E3C6D}" presName="sibTrans" presStyleCnt="0"/>
      <dgm:spPr/>
    </dgm:pt>
    <dgm:pt modelId="{836C26AA-7388-455C-B149-4CC2BBFDC146}" type="pres">
      <dgm:prSet presAssocID="{804BA131-5F8D-4624-9C15-0A62D4E1C144}" presName="node" presStyleLbl="node1" presStyleIdx="2" presStyleCnt="5">
        <dgm:presLayoutVars>
          <dgm:bulletEnabled val="1"/>
        </dgm:presLayoutVars>
      </dgm:prSet>
      <dgm:spPr/>
    </dgm:pt>
    <dgm:pt modelId="{9077B91D-0122-403E-8D2E-269665669497}" type="pres">
      <dgm:prSet presAssocID="{08C66C68-F90E-4AC9-8EF9-B075CE7FDEAA}" presName="sibTrans" presStyleCnt="0"/>
      <dgm:spPr/>
    </dgm:pt>
    <dgm:pt modelId="{E939376E-2A67-40DD-AF57-578D708F1300}" type="pres">
      <dgm:prSet presAssocID="{55DEB42E-DF7C-45A2-8C54-AE149B5C68C9}" presName="node" presStyleLbl="node1" presStyleIdx="3" presStyleCnt="5" custLinFactNeighborX="-14467" custLinFactNeighborY="-10861">
        <dgm:presLayoutVars>
          <dgm:bulletEnabled val="1"/>
        </dgm:presLayoutVars>
      </dgm:prSet>
      <dgm:spPr/>
    </dgm:pt>
    <dgm:pt modelId="{DFBAED19-5FD3-452B-831F-41ADA4117610}" type="pres">
      <dgm:prSet presAssocID="{FCC15B69-06EE-4DF4-98DA-DFD491C28B97}" presName="sibTrans" presStyleCnt="0"/>
      <dgm:spPr/>
    </dgm:pt>
    <dgm:pt modelId="{DD894BCA-96F5-4237-8ACB-7546F960DE19}" type="pres">
      <dgm:prSet presAssocID="{FC8B76D1-7B20-46CE-AF02-6285F4624682}" presName="node" presStyleLbl="node1" presStyleIdx="4" presStyleCnt="5" custLinFactNeighborX="3622" custLinFactNeighborY="-7847">
        <dgm:presLayoutVars>
          <dgm:bulletEnabled val="1"/>
        </dgm:presLayoutVars>
      </dgm:prSet>
      <dgm:spPr/>
    </dgm:pt>
  </dgm:ptLst>
  <dgm:cxnLst>
    <dgm:cxn modelId="{F2B73009-5829-4C00-9EF6-847E37D91CED}" srcId="{F98C93E1-6FE0-4D8C-A73F-4C476AC6B4F1}" destId="{55DEB42E-DF7C-45A2-8C54-AE149B5C68C9}" srcOrd="3" destOrd="0" parTransId="{527B6F57-F05D-4B6A-BB7E-53DB5807C896}" sibTransId="{FCC15B69-06EE-4DF4-98DA-DFD491C28B97}"/>
    <dgm:cxn modelId="{66110314-3DF0-4E55-8EB7-B8910A0F50C8}" srcId="{F98C93E1-6FE0-4D8C-A73F-4C476AC6B4F1}" destId="{FC8B76D1-7B20-46CE-AF02-6285F4624682}" srcOrd="4" destOrd="0" parTransId="{DEC7C716-F6DA-47D4-9EC2-5BAE6DCEC495}" sibTransId="{A787FFB7-FEB0-4651-AAEA-D3C8DD76F0F3}"/>
    <dgm:cxn modelId="{B173882D-A787-48B1-9B9C-10D5EB519D12}" type="presOf" srcId="{23BF2BDE-6113-402B-B1DD-52131635B91B}" destId="{11E5E5EC-EB8F-4D17-B91A-F439E24CE6CC}" srcOrd="0" destOrd="0" presId="urn:microsoft.com/office/officeart/2005/8/layout/default"/>
    <dgm:cxn modelId="{5566675F-EEDD-4335-B200-902D4AFFB023}" type="presOf" srcId="{49F21FA3-8BB6-44EF-9AD6-ED6913CC5AF0}" destId="{F057E9D2-3DE7-4DEC-A745-55A21C79DBEE}" srcOrd="0" destOrd="0" presId="urn:microsoft.com/office/officeart/2005/8/layout/default"/>
    <dgm:cxn modelId="{1D055B43-3935-47BE-A703-EBC8309E7EAF}" srcId="{F98C93E1-6FE0-4D8C-A73F-4C476AC6B4F1}" destId="{804BA131-5F8D-4624-9C15-0A62D4E1C144}" srcOrd="2" destOrd="0" parTransId="{434AB222-9594-4B6B-988E-95EFCA43B678}" sibTransId="{08C66C68-F90E-4AC9-8EF9-B075CE7FDEAA}"/>
    <dgm:cxn modelId="{8E7FDF56-7D86-4C8D-BE13-7A88B03F757E}" type="presOf" srcId="{FC8B76D1-7B20-46CE-AF02-6285F4624682}" destId="{DD894BCA-96F5-4237-8ACB-7546F960DE19}" srcOrd="0" destOrd="0" presId="urn:microsoft.com/office/officeart/2005/8/layout/default"/>
    <dgm:cxn modelId="{8C6A0C98-1605-4B9E-8B9A-FEB3E34F925D}" srcId="{F98C93E1-6FE0-4D8C-A73F-4C476AC6B4F1}" destId="{23BF2BDE-6113-402B-B1DD-52131635B91B}" srcOrd="1" destOrd="0" parTransId="{ECEB8845-CCAC-4EE1-8B2B-1D04DCBD6F3C}" sibTransId="{CB7BA7D3-B61C-4E6B-8F46-FB8E655E3C6D}"/>
    <dgm:cxn modelId="{B92E3B9D-4D76-499B-BA21-28B551A9BE7A}" type="presOf" srcId="{55DEB42E-DF7C-45A2-8C54-AE149B5C68C9}" destId="{E939376E-2A67-40DD-AF57-578D708F1300}" srcOrd="0" destOrd="0" presId="urn:microsoft.com/office/officeart/2005/8/layout/default"/>
    <dgm:cxn modelId="{C94819EE-3F62-4B00-91B3-5E5D87163843}" type="presOf" srcId="{804BA131-5F8D-4624-9C15-0A62D4E1C144}" destId="{836C26AA-7388-455C-B149-4CC2BBFDC146}" srcOrd="0" destOrd="0" presId="urn:microsoft.com/office/officeart/2005/8/layout/default"/>
    <dgm:cxn modelId="{EEBC7CFC-DA4E-4459-BF83-70401C04C5F6}" type="presOf" srcId="{F98C93E1-6FE0-4D8C-A73F-4C476AC6B4F1}" destId="{BFD7C0E8-AAF4-48FE-90FA-3B85CB85F3BD}" srcOrd="0" destOrd="0" presId="urn:microsoft.com/office/officeart/2005/8/layout/default"/>
    <dgm:cxn modelId="{B322E3FE-06D0-4CC0-A345-813087096DF8}" srcId="{F98C93E1-6FE0-4D8C-A73F-4C476AC6B4F1}" destId="{49F21FA3-8BB6-44EF-9AD6-ED6913CC5AF0}" srcOrd="0" destOrd="0" parTransId="{FDD55E99-3509-4529-B95B-88DC78C83D05}" sibTransId="{915B6BB4-DC6E-483D-8626-E287309C622C}"/>
    <dgm:cxn modelId="{A9836DC1-CDA2-4F29-BF6E-E43908141094}" type="presParOf" srcId="{BFD7C0E8-AAF4-48FE-90FA-3B85CB85F3BD}" destId="{F057E9D2-3DE7-4DEC-A745-55A21C79DBEE}" srcOrd="0" destOrd="0" presId="urn:microsoft.com/office/officeart/2005/8/layout/default"/>
    <dgm:cxn modelId="{684FA2B9-86C6-4343-A2E2-A2CB66A27660}" type="presParOf" srcId="{BFD7C0E8-AAF4-48FE-90FA-3B85CB85F3BD}" destId="{E2EB90DA-BC53-47BF-A936-B4F81F13C75C}" srcOrd="1" destOrd="0" presId="urn:microsoft.com/office/officeart/2005/8/layout/default"/>
    <dgm:cxn modelId="{007F325A-79E9-4471-9A63-A82D51BC8001}" type="presParOf" srcId="{BFD7C0E8-AAF4-48FE-90FA-3B85CB85F3BD}" destId="{11E5E5EC-EB8F-4D17-B91A-F439E24CE6CC}" srcOrd="2" destOrd="0" presId="urn:microsoft.com/office/officeart/2005/8/layout/default"/>
    <dgm:cxn modelId="{F7E8C0B2-7093-48D4-8E7D-2D99F39F5574}" type="presParOf" srcId="{BFD7C0E8-AAF4-48FE-90FA-3B85CB85F3BD}" destId="{7E294A92-8593-4857-B890-886C0C2396E0}" srcOrd="3" destOrd="0" presId="urn:microsoft.com/office/officeart/2005/8/layout/default"/>
    <dgm:cxn modelId="{4080CA01-0577-4482-B72F-237ADE1C6721}" type="presParOf" srcId="{BFD7C0E8-AAF4-48FE-90FA-3B85CB85F3BD}" destId="{836C26AA-7388-455C-B149-4CC2BBFDC146}" srcOrd="4" destOrd="0" presId="urn:microsoft.com/office/officeart/2005/8/layout/default"/>
    <dgm:cxn modelId="{3070FF16-BB9B-44CF-8F35-63FEF61D1EA9}" type="presParOf" srcId="{BFD7C0E8-AAF4-48FE-90FA-3B85CB85F3BD}" destId="{9077B91D-0122-403E-8D2E-269665669497}" srcOrd="5" destOrd="0" presId="urn:microsoft.com/office/officeart/2005/8/layout/default"/>
    <dgm:cxn modelId="{F5E550D2-E717-4928-A708-46966DA5C994}" type="presParOf" srcId="{BFD7C0E8-AAF4-48FE-90FA-3B85CB85F3BD}" destId="{E939376E-2A67-40DD-AF57-578D708F1300}" srcOrd="6" destOrd="0" presId="urn:microsoft.com/office/officeart/2005/8/layout/default"/>
    <dgm:cxn modelId="{6F3F8DEE-1DBC-4C4C-9E66-C5588CDB5A1E}" type="presParOf" srcId="{BFD7C0E8-AAF4-48FE-90FA-3B85CB85F3BD}" destId="{DFBAED19-5FD3-452B-831F-41ADA4117610}" srcOrd="7" destOrd="0" presId="urn:microsoft.com/office/officeart/2005/8/layout/default"/>
    <dgm:cxn modelId="{D14D7239-C744-4A1E-B46D-C30030331FB0}" type="presParOf" srcId="{BFD7C0E8-AAF4-48FE-90FA-3B85CB85F3BD}" destId="{DD894BCA-96F5-4237-8ACB-7546F960DE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ACAE96-90B0-49BD-9846-0090DB28F9E5}" type="doc">
      <dgm:prSet loTypeId="urn:microsoft.com/office/officeart/2005/8/layout/defaul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32061ABA-CDE2-4628-B0CF-4EE7ECDCCDA8}">
      <dgm:prSet phldrT="[Texto]"/>
      <dgm:spPr/>
      <dgm:t>
        <a:bodyPr/>
        <a:lstStyle/>
        <a:p>
          <a:pPr>
            <a:buNone/>
          </a:pPr>
          <a:r>
            <a:rPr lang="es-EC" b="1" i="0" dirty="0"/>
            <a:t>Fueron descubiertos en 1974 por Christian de </a:t>
          </a:r>
          <a:r>
            <a:rPr lang="es-EC" b="1" i="0" dirty="0" err="1"/>
            <a:t>Duve</a:t>
          </a:r>
          <a:r>
            <a:rPr lang="es-EC" b="1" i="0" dirty="0"/>
            <a:t> </a:t>
          </a:r>
          <a:endParaRPr lang="es-EC" b="1" dirty="0"/>
        </a:p>
      </dgm:t>
    </dgm:pt>
    <dgm:pt modelId="{289CC12E-C137-404E-99DF-6DADE5AAF666}" type="parTrans" cxnId="{9235507A-4040-4095-B553-3A73676373B7}">
      <dgm:prSet/>
      <dgm:spPr/>
      <dgm:t>
        <a:bodyPr/>
        <a:lstStyle/>
        <a:p>
          <a:endParaRPr lang="es-EC" b="1"/>
        </a:p>
      </dgm:t>
    </dgm:pt>
    <dgm:pt modelId="{0D571160-A2E6-470F-91C8-1427DF732708}" type="sibTrans" cxnId="{9235507A-4040-4095-B553-3A73676373B7}">
      <dgm:prSet/>
      <dgm:spPr/>
      <dgm:t>
        <a:bodyPr/>
        <a:lstStyle/>
        <a:p>
          <a:endParaRPr lang="es-EC" b="1"/>
        </a:p>
      </dgm:t>
    </dgm:pt>
    <dgm:pt modelId="{39CE5A16-CAD0-444C-90DF-8F8A3A0E92FA}">
      <dgm:prSet phldrT="[Texto]"/>
      <dgm:spPr/>
      <dgm:t>
        <a:bodyPr/>
        <a:lstStyle/>
        <a:p>
          <a:r>
            <a:rPr lang="es-EC" b="1" dirty="0"/>
            <a:t>Lisosomas primarios y secundarios </a:t>
          </a:r>
        </a:p>
      </dgm:t>
    </dgm:pt>
    <dgm:pt modelId="{0D13F924-D84A-45AA-9296-831B89671744}" type="parTrans" cxnId="{2724311B-2B75-4294-81B5-11D6D6A70AF5}">
      <dgm:prSet/>
      <dgm:spPr/>
      <dgm:t>
        <a:bodyPr/>
        <a:lstStyle/>
        <a:p>
          <a:endParaRPr lang="es-EC" b="1"/>
        </a:p>
      </dgm:t>
    </dgm:pt>
    <dgm:pt modelId="{5861AB72-84A9-4D55-9052-72B06A462857}" type="sibTrans" cxnId="{2724311B-2B75-4294-81B5-11D6D6A70AF5}">
      <dgm:prSet/>
      <dgm:spPr/>
      <dgm:t>
        <a:bodyPr/>
        <a:lstStyle/>
        <a:p>
          <a:endParaRPr lang="es-EC" b="1"/>
        </a:p>
      </dgm:t>
    </dgm:pt>
    <dgm:pt modelId="{8BC21243-3C87-48A7-A549-D9E3028B0814}">
      <dgm:prSet phldrT="[Texto]"/>
      <dgm:spPr/>
      <dgm:t>
        <a:bodyPr/>
        <a:lstStyle/>
        <a:p>
          <a:r>
            <a:rPr lang="es-EC" b="1" dirty="0"/>
            <a:t>Contienen +40 enzimas hidrolíticas</a:t>
          </a:r>
        </a:p>
        <a:p>
          <a:r>
            <a:rPr lang="es-EC" b="1" dirty="0"/>
            <a:t>Proteasas; nucleasas; lipasas; fosfolipasas; </a:t>
          </a:r>
          <a:r>
            <a:rPr lang="es-EC" b="1" dirty="0" err="1"/>
            <a:t>sulfatasas</a:t>
          </a:r>
          <a:r>
            <a:rPr lang="es-EC" b="1" dirty="0"/>
            <a:t>.  </a:t>
          </a:r>
        </a:p>
      </dgm:t>
    </dgm:pt>
    <dgm:pt modelId="{ECAD7592-FD03-4223-BFED-27958DD1AE35}" type="parTrans" cxnId="{3FF3D807-C8F3-44BF-8307-EE13CCB2376F}">
      <dgm:prSet/>
      <dgm:spPr/>
      <dgm:t>
        <a:bodyPr/>
        <a:lstStyle/>
        <a:p>
          <a:endParaRPr lang="es-EC" b="1"/>
        </a:p>
      </dgm:t>
    </dgm:pt>
    <dgm:pt modelId="{C212BC1A-AA86-4257-8134-6EB865354B18}" type="sibTrans" cxnId="{3FF3D807-C8F3-44BF-8307-EE13CCB2376F}">
      <dgm:prSet/>
      <dgm:spPr/>
      <dgm:t>
        <a:bodyPr/>
        <a:lstStyle/>
        <a:p>
          <a:endParaRPr lang="es-EC" b="1"/>
        </a:p>
      </dgm:t>
    </dgm:pt>
    <dgm:pt modelId="{D6AA4175-04A3-475E-A19C-015A3BE7F9FC}">
      <dgm:prSet phldrT="[Texto]"/>
      <dgm:spPr/>
      <dgm:t>
        <a:bodyPr/>
        <a:lstStyle/>
        <a:p>
          <a:r>
            <a:rPr lang="es-EC" b="1" dirty="0"/>
            <a:t>Degradan:</a:t>
          </a:r>
        </a:p>
        <a:p>
          <a:r>
            <a:rPr lang="es-EC" b="1" dirty="0"/>
            <a:t>Ácidos nucleicos </a:t>
          </a:r>
        </a:p>
        <a:p>
          <a:r>
            <a:rPr lang="es-EC" b="1" dirty="0"/>
            <a:t>Lípidos </a:t>
          </a:r>
        </a:p>
        <a:p>
          <a:r>
            <a:rPr lang="es-EC" b="1" dirty="0"/>
            <a:t>Proteínas </a:t>
          </a:r>
        </a:p>
        <a:p>
          <a:r>
            <a:rPr lang="es-EC" b="1" dirty="0"/>
            <a:t>Microrganismos </a:t>
          </a:r>
        </a:p>
      </dgm:t>
    </dgm:pt>
    <dgm:pt modelId="{3119BF82-9145-4B8B-971D-23485EA952C9}" type="parTrans" cxnId="{4FAE203B-D68A-438B-87EC-50C0A2E46A6F}">
      <dgm:prSet/>
      <dgm:spPr/>
      <dgm:t>
        <a:bodyPr/>
        <a:lstStyle/>
        <a:p>
          <a:endParaRPr lang="es-EC" b="1"/>
        </a:p>
      </dgm:t>
    </dgm:pt>
    <dgm:pt modelId="{9845B05E-578E-4EE9-9692-5CD4CEEDF95F}" type="sibTrans" cxnId="{4FAE203B-D68A-438B-87EC-50C0A2E46A6F}">
      <dgm:prSet/>
      <dgm:spPr/>
      <dgm:t>
        <a:bodyPr/>
        <a:lstStyle/>
        <a:p>
          <a:endParaRPr lang="es-EC" b="1"/>
        </a:p>
      </dgm:t>
    </dgm:pt>
    <dgm:pt modelId="{B43676E4-9D2C-4668-80EA-ABC284EC2F0B}">
      <dgm:prSet phldrT="[Texto]"/>
      <dgm:spPr/>
      <dgm:t>
        <a:bodyPr/>
        <a:lstStyle/>
        <a:p>
          <a:r>
            <a:rPr lang="es-EC" b="1" dirty="0"/>
            <a:t>pH 5 </a:t>
          </a:r>
        </a:p>
      </dgm:t>
    </dgm:pt>
    <dgm:pt modelId="{CC48D1A0-6A64-48F8-ABB9-D43B7993F38D}" type="parTrans" cxnId="{299F9430-D558-4014-A4A2-12ADE87F2E84}">
      <dgm:prSet/>
      <dgm:spPr/>
      <dgm:t>
        <a:bodyPr/>
        <a:lstStyle/>
        <a:p>
          <a:endParaRPr lang="es-EC" b="1"/>
        </a:p>
      </dgm:t>
    </dgm:pt>
    <dgm:pt modelId="{4C37349C-8CA6-4097-BDBB-81477AE0F923}" type="sibTrans" cxnId="{299F9430-D558-4014-A4A2-12ADE87F2E84}">
      <dgm:prSet/>
      <dgm:spPr/>
      <dgm:t>
        <a:bodyPr/>
        <a:lstStyle/>
        <a:p>
          <a:endParaRPr lang="es-EC" b="1"/>
        </a:p>
      </dgm:t>
    </dgm:pt>
    <dgm:pt modelId="{5469021C-2C5B-42E7-8AAF-37DBC0CBD58F}" type="pres">
      <dgm:prSet presAssocID="{2BACAE96-90B0-49BD-9846-0090DB28F9E5}" presName="diagram" presStyleCnt="0">
        <dgm:presLayoutVars>
          <dgm:dir/>
          <dgm:resizeHandles val="exact"/>
        </dgm:presLayoutVars>
      </dgm:prSet>
      <dgm:spPr/>
    </dgm:pt>
    <dgm:pt modelId="{7D41F93D-0A85-403F-88AC-3334D718B392}" type="pres">
      <dgm:prSet presAssocID="{32061ABA-CDE2-4628-B0CF-4EE7ECDCCDA8}" presName="node" presStyleLbl="node1" presStyleIdx="0" presStyleCnt="5">
        <dgm:presLayoutVars>
          <dgm:bulletEnabled val="1"/>
        </dgm:presLayoutVars>
      </dgm:prSet>
      <dgm:spPr/>
    </dgm:pt>
    <dgm:pt modelId="{B38170C0-F71B-4269-B63B-31BF933B3FB2}" type="pres">
      <dgm:prSet presAssocID="{0D571160-A2E6-470F-91C8-1427DF732708}" presName="sibTrans" presStyleCnt="0"/>
      <dgm:spPr/>
    </dgm:pt>
    <dgm:pt modelId="{1FDF3E2C-C7F8-400E-A053-A5A36826F30C}" type="pres">
      <dgm:prSet presAssocID="{39CE5A16-CAD0-444C-90DF-8F8A3A0E92FA}" presName="node" presStyleLbl="node1" presStyleIdx="1" presStyleCnt="5">
        <dgm:presLayoutVars>
          <dgm:bulletEnabled val="1"/>
        </dgm:presLayoutVars>
      </dgm:prSet>
      <dgm:spPr/>
    </dgm:pt>
    <dgm:pt modelId="{C8B6C815-8203-4908-9F66-F94E0912D955}" type="pres">
      <dgm:prSet presAssocID="{5861AB72-84A9-4D55-9052-72B06A462857}" presName="sibTrans" presStyleCnt="0"/>
      <dgm:spPr/>
    </dgm:pt>
    <dgm:pt modelId="{710D1CB6-76A6-4A92-B3CC-87E44352B0C1}" type="pres">
      <dgm:prSet presAssocID="{8BC21243-3C87-48A7-A549-D9E3028B0814}" presName="node" presStyleLbl="node1" presStyleIdx="2" presStyleCnt="5">
        <dgm:presLayoutVars>
          <dgm:bulletEnabled val="1"/>
        </dgm:presLayoutVars>
      </dgm:prSet>
      <dgm:spPr/>
    </dgm:pt>
    <dgm:pt modelId="{7C86AF4F-7C0C-40C4-85C9-27BE1421E545}" type="pres">
      <dgm:prSet presAssocID="{C212BC1A-AA86-4257-8134-6EB865354B18}" presName="sibTrans" presStyleCnt="0"/>
      <dgm:spPr/>
    </dgm:pt>
    <dgm:pt modelId="{B1A2267F-29D1-4DF0-BD6A-2D499FACC3A6}" type="pres">
      <dgm:prSet presAssocID="{D6AA4175-04A3-475E-A19C-015A3BE7F9FC}" presName="node" presStyleLbl="node1" presStyleIdx="3" presStyleCnt="5">
        <dgm:presLayoutVars>
          <dgm:bulletEnabled val="1"/>
        </dgm:presLayoutVars>
      </dgm:prSet>
      <dgm:spPr/>
    </dgm:pt>
    <dgm:pt modelId="{433FFDC8-6FC6-4CB6-9470-AD7C04F1F0CA}" type="pres">
      <dgm:prSet presAssocID="{9845B05E-578E-4EE9-9692-5CD4CEEDF95F}" presName="sibTrans" presStyleCnt="0"/>
      <dgm:spPr/>
    </dgm:pt>
    <dgm:pt modelId="{27070778-B8D1-4CB6-8C4B-8AFEE984B094}" type="pres">
      <dgm:prSet presAssocID="{B43676E4-9D2C-4668-80EA-ABC284EC2F0B}" presName="node" presStyleLbl="node1" presStyleIdx="4" presStyleCnt="5">
        <dgm:presLayoutVars>
          <dgm:bulletEnabled val="1"/>
        </dgm:presLayoutVars>
      </dgm:prSet>
      <dgm:spPr/>
    </dgm:pt>
  </dgm:ptLst>
  <dgm:cxnLst>
    <dgm:cxn modelId="{869E6D01-90F2-43C3-91F0-A8A8014EE40A}" type="presOf" srcId="{2BACAE96-90B0-49BD-9846-0090DB28F9E5}" destId="{5469021C-2C5B-42E7-8AAF-37DBC0CBD58F}" srcOrd="0" destOrd="0" presId="urn:microsoft.com/office/officeart/2005/8/layout/default"/>
    <dgm:cxn modelId="{3FF3D807-C8F3-44BF-8307-EE13CCB2376F}" srcId="{2BACAE96-90B0-49BD-9846-0090DB28F9E5}" destId="{8BC21243-3C87-48A7-A549-D9E3028B0814}" srcOrd="2" destOrd="0" parTransId="{ECAD7592-FD03-4223-BFED-27958DD1AE35}" sibTransId="{C212BC1A-AA86-4257-8134-6EB865354B18}"/>
    <dgm:cxn modelId="{8C991608-7C04-4F86-9E23-E560642DAD6A}" type="presOf" srcId="{32061ABA-CDE2-4628-B0CF-4EE7ECDCCDA8}" destId="{7D41F93D-0A85-403F-88AC-3334D718B392}" srcOrd="0" destOrd="0" presId="urn:microsoft.com/office/officeart/2005/8/layout/default"/>
    <dgm:cxn modelId="{2724311B-2B75-4294-81B5-11D6D6A70AF5}" srcId="{2BACAE96-90B0-49BD-9846-0090DB28F9E5}" destId="{39CE5A16-CAD0-444C-90DF-8F8A3A0E92FA}" srcOrd="1" destOrd="0" parTransId="{0D13F924-D84A-45AA-9296-831B89671744}" sibTransId="{5861AB72-84A9-4D55-9052-72B06A462857}"/>
    <dgm:cxn modelId="{2D802725-F6BB-41DA-B4F6-898E59E8D236}" type="presOf" srcId="{39CE5A16-CAD0-444C-90DF-8F8A3A0E92FA}" destId="{1FDF3E2C-C7F8-400E-A053-A5A36826F30C}" srcOrd="0" destOrd="0" presId="urn:microsoft.com/office/officeart/2005/8/layout/default"/>
    <dgm:cxn modelId="{299F9430-D558-4014-A4A2-12ADE87F2E84}" srcId="{2BACAE96-90B0-49BD-9846-0090DB28F9E5}" destId="{B43676E4-9D2C-4668-80EA-ABC284EC2F0B}" srcOrd="4" destOrd="0" parTransId="{CC48D1A0-6A64-48F8-ABB9-D43B7993F38D}" sibTransId="{4C37349C-8CA6-4097-BDBB-81477AE0F923}"/>
    <dgm:cxn modelId="{4FAE203B-D68A-438B-87EC-50C0A2E46A6F}" srcId="{2BACAE96-90B0-49BD-9846-0090DB28F9E5}" destId="{D6AA4175-04A3-475E-A19C-015A3BE7F9FC}" srcOrd="3" destOrd="0" parTransId="{3119BF82-9145-4B8B-971D-23485EA952C9}" sibTransId="{9845B05E-578E-4EE9-9692-5CD4CEEDF95F}"/>
    <dgm:cxn modelId="{1C4C065A-96C0-47BF-85AB-40CF8974B62F}" type="presOf" srcId="{D6AA4175-04A3-475E-A19C-015A3BE7F9FC}" destId="{B1A2267F-29D1-4DF0-BD6A-2D499FACC3A6}" srcOrd="0" destOrd="0" presId="urn:microsoft.com/office/officeart/2005/8/layout/default"/>
    <dgm:cxn modelId="{9235507A-4040-4095-B553-3A73676373B7}" srcId="{2BACAE96-90B0-49BD-9846-0090DB28F9E5}" destId="{32061ABA-CDE2-4628-B0CF-4EE7ECDCCDA8}" srcOrd="0" destOrd="0" parTransId="{289CC12E-C137-404E-99DF-6DADE5AAF666}" sibTransId="{0D571160-A2E6-470F-91C8-1427DF732708}"/>
    <dgm:cxn modelId="{D2E8DFE9-6DFA-4A23-A0FB-AAC57AA04DFB}" type="presOf" srcId="{B43676E4-9D2C-4668-80EA-ABC284EC2F0B}" destId="{27070778-B8D1-4CB6-8C4B-8AFEE984B094}" srcOrd="0" destOrd="0" presId="urn:microsoft.com/office/officeart/2005/8/layout/default"/>
    <dgm:cxn modelId="{7550B1FC-168D-4398-A426-2665CF143372}" type="presOf" srcId="{8BC21243-3C87-48A7-A549-D9E3028B0814}" destId="{710D1CB6-76A6-4A92-B3CC-87E44352B0C1}" srcOrd="0" destOrd="0" presId="urn:microsoft.com/office/officeart/2005/8/layout/default"/>
    <dgm:cxn modelId="{944CB857-D7AA-4E36-B328-91DFDDDE714C}" type="presParOf" srcId="{5469021C-2C5B-42E7-8AAF-37DBC0CBD58F}" destId="{7D41F93D-0A85-403F-88AC-3334D718B392}" srcOrd="0" destOrd="0" presId="urn:microsoft.com/office/officeart/2005/8/layout/default"/>
    <dgm:cxn modelId="{ECD9C1F5-86EA-4BD2-9FF8-CED8D9CB51DD}" type="presParOf" srcId="{5469021C-2C5B-42E7-8AAF-37DBC0CBD58F}" destId="{B38170C0-F71B-4269-B63B-31BF933B3FB2}" srcOrd="1" destOrd="0" presId="urn:microsoft.com/office/officeart/2005/8/layout/default"/>
    <dgm:cxn modelId="{DD03FEE8-76F2-42E1-BDE8-C44813AF3891}" type="presParOf" srcId="{5469021C-2C5B-42E7-8AAF-37DBC0CBD58F}" destId="{1FDF3E2C-C7F8-400E-A053-A5A36826F30C}" srcOrd="2" destOrd="0" presId="urn:microsoft.com/office/officeart/2005/8/layout/default"/>
    <dgm:cxn modelId="{E2DA0EE0-78BC-477D-AEA7-387E8AF4E28B}" type="presParOf" srcId="{5469021C-2C5B-42E7-8AAF-37DBC0CBD58F}" destId="{C8B6C815-8203-4908-9F66-F94E0912D955}" srcOrd="3" destOrd="0" presId="urn:microsoft.com/office/officeart/2005/8/layout/default"/>
    <dgm:cxn modelId="{9A103D41-A730-45CB-B61D-23D9E09E41DC}" type="presParOf" srcId="{5469021C-2C5B-42E7-8AAF-37DBC0CBD58F}" destId="{710D1CB6-76A6-4A92-B3CC-87E44352B0C1}" srcOrd="4" destOrd="0" presId="urn:microsoft.com/office/officeart/2005/8/layout/default"/>
    <dgm:cxn modelId="{F66C2278-85C8-4BC3-A43E-A085DC5CB98E}" type="presParOf" srcId="{5469021C-2C5B-42E7-8AAF-37DBC0CBD58F}" destId="{7C86AF4F-7C0C-40C4-85C9-27BE1421E545}" srcOrd="5" destOrd="0" presId="urn:microsoft.com/office/officeart/2005/8/layout/default"/>
    <dgm:cxn modelId="{8ABDD809-B686-461D-9209-AA2D1F49C03A}" type="presParOf" srcId="{5469021C-2C5B-42E7-8AAF-37DBC0CBD58F}" destId="{B1A2267F-29D1-4DF0-BD6A-2D499FACC3A6}" srcOrd="6" destOrd="0" presId="urn:microsoft.com/office/officeart/2005/8/layout/default"/>
    <dgm:cxn modelId="{62CB0370-53F1-4ED7-955A-D61A8C9025C4}" type="presParOf" srcId="{5469021C-2C5B-42E7-8AAF-37DBC0CBD58F}" destId="{433FFDC8-6FC6-4CB6-9470-AD7C04F1F0CA}" srcOrd="7" destOrd="0" presId="urn:microsoft.com/office/officeart/2005/8/layout/default"/>
    <dgm:cxn modelId="{B645E90D-F560-44D1-AFA9-AC0306449537}" type="presParOf" srcId="{5469021C-2C5B-42E7-8AAF-37DBC0CBD58F}" destId="{27070778-B8D1-4CB6-8C4B-8AFEE984B09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1428C59-ADFA-4EA5-B26A-8BA9F0B795C0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1F1AE54-E08B-41D0-B13D-60AFF795762C}">
      <dgm:prSet phldrT="[Texto]"/>
      <dgm:spPr/>
      <dgm:t>
        <a:bodyPr/>
        <a:lstStyle/>
        <a:p>
          <a:r>
            <a:rPr lang="es-EC" dirty="0"/>
            <a:t>Lisosomas primarios </a:t>
          </a:r>
        </a:p>
      </dgm:t>
    </dgm:pt>
    <dgm:pt modelId="{A8EA6984-4ECC-4092-8B39-FA9AA6477120}" type="parTrans" cxnId="{BAE4CA21-9FBA-4C84-966A-0AE446E9E016}">
      <dgm:prSet/>
      <dgm:spPr/>
      <dgm:t>
        <a:bodyPr/>
        <a:lstStyle/>
        <a:p>
          <a:endParaRPr lang="es-EC"/>
        </a:p>
      </dgm:t>
    </dgm:pt>
    <dgm:pt modelId="{13B19489-FFAE-480A-A1DB-8656529909F9}" type="sibTrans" cxnId="{BAE4CA21-9FBA-4C84-966A-0AE446E9E016}">
      <dgm:prSet/>
      <dgm:spPr/>
      <dgm:t>
        <a:bodyPr/>
        <a:lstStyle/>
        <a:p>
          <a:endParaRPr lang="es-EC"/>
        </a:p>
      </dgm:t>
    </dgm:pt>
    <dgm:pt modelId="{715EAE15-98DA-402F-A999-E5B0EBA4664A}">
      <dgm:prSet phldrT="[Texto]"/>
      <dgm:spPr/>
      <dgm:t>
        <a:bodyPr/>
        <a:lstStyle/>
        <a:p>
          <a:r>
            <a:rPr lang="es-EC" dirty="0"/>
            <a:t>25-50 nm</a:t>
          </a:r>
        </a:p>
      </dgm:t>
    </dgm:pt>
    <dgm:pt modelId="{288450B2-C4CC-4E29-B7C0-410E847657B7}" type="parTrans" cxnId="{24B2B461-9AB7-42CA-A999-2E1829ACE550}">
      <dgm:prSet/>
      <dgm:spPr/>
      <dgm:t>
        <a:bodyPr/>
        <a:lstStyle/>
        <a:p>
          <a:endParaRPr lang="es-EC"/>
        </a:p>
      </dgm:t>
    </dgm:pt>
    <dgm:pt modelId="{4A2E52DD-C6CD-4E47-8BAD-A8909766B6B3}" type="sibTrans" cxnId="{24B2B461-9AB7-42CA-A999-2E1829ACE550}">
      <dgm:prSet/>
      <dgm:spPr/>
      <dgm:t>
        <a:bodyPr/>
        <a:lstStyle/>
        <a:p>
          <a:endParaRPr lang="es-EC"/>
        </a:p>
      </dgm:t>
    </dgm:pt>
    <dgm:pt modelId="{A701F7E6-88A4-40C6-B94B-274BECDBF2E0}">
      <dgm:prSet phldrT="[Texto]"/>
      <dgm:spPr/>
      <dgm:t>
        <a:bodyPr/>
        <a:lstStyle/>
        <a:p>
          <a:r>
            <a:rPr lang="es-EC" dirty="0"/>
            <a:t>Recién formados en el A. Golgi </a:t>
          </a:r>
        </a:p>
      </dgm:t>
    </dgm:pt>
    <dgm:pt modelId="{471C9145-A024-49F1-A4CE-5EA2754C3BBC}" type="parTrans" cxnId="{265EB9D1-A04C-4AE1-BA53-386EB5D52763}">
      <dgm:prSet/>
      <dgm:spPr/>
      <dgm:t>
        <a:bodyPr/>
        <a:lstStyle/>
        <a:p>
          <a:endParaRPr lang="es-EC"/>
        </a:p>
      </dgm:t>
    </dgm:pt>
    <dgm:pt modelId="{3801E0B5-0A3A-49CA-8A29-971A526BB922}" type="sibTrans" cxnId="{265EB9D1-A04C-4AE1-BA53-386EB5D52763}">
      <dgm:prSet/>
      <dgm:spPr/>
      <dgm:t>
        <a:bodyPr/>
        <a:lstStyle/>
        <a:p>
          <a:endParaRPr lang="es-EC"/>
        </a:p>
      </dgm:t>
    </dgm:pt>
    <dgm:pt modelId="{0CB22B08-7C43-450C-B9E9-99F9EF25A1F6}">
      <dgm:prSet phldrT="[Texto]"/>
      <dgm:spPr/>
      <dgm:t>
        <a:bodyPr/>
        <a:lstStyle/>
        <a:p>
          <a:r>
            <a:rPr lang="es-EC" dirty="0"/>
            <a:t>Lisosomas secundarios </a:t>
          </a:r>
        </a:p>
      </dgm:t>
    </dgm:pt>
    <dgm:pt modelId="{A53F939C-9463-4B4C-BB36-91E01148D6BE}" type="parTrans" cxnId="{A7C05472-D7E2-4885-B1AE-932EF4609B7B}">
      <dgm:prSet/>
      <dgm:spPr/>
      <dgm:t>
        <a:bodyPr/>
        <a:lstStyle/>
        <a:p>
          <a:endParaRPr lang="es-EC"/>
        </a:p>
      </dgm:t>
    </dgm:pt>
    <dgm:pt modelId="{62BD4C4E-E979-4764-9447-73011C969813}" type="sibTrans" cxnId="{A7C05472-D7E2-4885-B1AE-932EF4609B7B}">
      <dgm:prSet/>
      <dgm:spPr/>
      <dgm:t>
        <a:bodyPr/>
        <a:lstStyle/>
        <a:p>
          <a:endParaRPr lang="es-EC"/>
        </a:p>
      </dgm:t>
    </dgm:pt>
    <dgm:pt modelId="{5AD27F7E-A300-454B-AD36-0A1EE04A1DAE}">
      <dgm:prSet phldrT="[Texto]"/>
      <dgm:spPr/>
      <dgm:t>
        <a:bodyPr/>
        <a:lstStyle/>
        <a:p>
          <a:r>
            <a:rPr lang="es-EC" dirty="0"/>
            <a:t>0,3 </a:t>
          </a:r>
          <a:r>
            <a:rPr lang="es-EC" dirty="0" err="1"/>
            <a:t>um</a:t>
          </a:r>
          <a:r>
            <a:rPr lang="es-EC" dirty="0"/>
            <a:t> </a:t>
          </a:r>
        </a:p>
      </dgm:t>
    </dgm:pt>
    <dgm:pt modelId="{C3CA0C02-0EF1-433C-A674-C564DC394480}" type="parTrans" cxnId="{5E4199A0-79AC-4338-9AC9-DCEFF2F54DF9}">
      <dgm:prSet/>
      <dgm:spPr/>
      <dgm:t>
        <a:bodyPr/>
        <a:lstStyle/>
        <a:p>
          <a:endParaRPr lang="es-EC"/>
        </a:p>
      </dgm:t>
    </dgm:pt>
    <dgm:pt modelId="{AA503A2A-A964-43F9-BC4F-66FF81C5B8DA}" type="sibTrans" cxnId="{5E4199A0-79AC-4338-9AC9-DCEFF2F54DF9}">
      <dgm:prSet/>
      <dgm:spPr/>
      <dgm:t>
        <a:bodyPr/>
        <a:lstStyle/>
        <a:p>
          <a:endParaRPr lang="es-EC"/>
        </a:p>
      </dgm:t>
    </dgm:pt>
    <dgm:pt modelId="{DD3FDE83-7BE0-4A83-9A49-1C56BD3AD5AF}">
      <dgm:prSet phldrT="[Texto]"/>
      <dgm:spPr/>
      <dgm:t>
        <a:bodyPr/>
        <a:lstStyle/>
        <a:p>
          <a:r>
            <a:rPr lang="es-EC" dirty="0"/>
            <a:t>Fusionan con endosomas </a:t>
          </a:r>
        </a:p>
      </dgm:t>
    </dgm:pt>
    <dgm:pt modelId="{8144A682-2953-4DC1-BDDB-F7CF4B74DE11}" type="parTrans" cxnId="{3E38F647-E597-488B-800D-DA4849E030D5}">
      <dgm:prSet/>
      <dgm:spPr/>
      <dgm:t>
        <a:bodyPr/>
        <a:lstStyle/>
        <a:p>
          <a:endParaRPr lang="es-EC"/>
        </a:p>
      </dgm:t>
    </dgm:pt>
    <dgm:pt modelId="{BCE23102-F1F4-4AC1-902D-D8D27EDF9EE4}" type="sibTrans" cxnId="{3E38F647-E597-488B-800D-DA4849E030D5}">
      <dgm:prSet/>
      <dgm:spPr/>
      <dgm:t>
        <a:bodyPr/>
        <a:lstStyle/>
        <a:p>
          <a:endParaRPr lang="es-EC"/>
        </a:p>
      </dgm:t>
    </dgm:pt>
    <dgm:pt modelId="{0CE1FD4F-42A8-4903-8167-6CDB22820DF1}">
      <dgm:prSet phldrT="[Texto]"/>
      <dgm:spPr/>
      <dgm:t>
        <a:bodyPr/>
        <a:lstStyle/>
        <a:p>
          <a:endParaRPr lang="es-EC" dirty="0"/>
        </a:p>
      </dgm:t>
    </dgm:pt>
    <dgm:pt modelId="{F61C4CE1-BAA8-4D12-8C15-9470BCDD0CCF}" type="parTrans" cxnId="{3B021C6C-62C1-4CCE-946A-5FB2FDE91F57}">
      <dgm:prSet/>
      <dgm:spPr/>
      <dgm:t>
        <a:bodyPr/>
        <a:lstStyle/>
        <a:p>
          <a:endParaRPr lang="es-EC"/>
        </a:p>
      </dgm:t>
    </dgm:pt>
    <dgm:pt modelId="{8C67476E-FB41-4EE0-ADF1-37A5FBC9682C}" type="sibTrans" cxnId="{3B021C6C-62C1-4CCE-946A-5FB2FDE91F57}">
      <dgm:prSet/>
      <dgm:spPr/>
      <dgm:t>
        <a:bodyPr/>
        <a:lstStyle/>
        <a:p>
          <a:endParaRPr lang="es-EC"/>
        </a:p>
      </dgm:t>
    </dgm:pt>
    <dgm:pt modelId="{16E3CA28-E630-4CE1-B835-17B162DD54F0}" type="pres">
      <dgm:prSet presAssocID="{01428C59-ADFA-4EA5-B26A-8BA9F0B795C0}" presName="Name0" presStyleCnt="0">
        <dgm:presLayoutVars>
          <dgm:dir/>
          <dgm:animLvl val="lvl"/>
          <dgm:resizeHandles val="exact"/>
        </dgm:presLayoutVars>
      </dgm:prSet>
      <dgm:spPr/>
    </dgm:pt>
    <dgm:pt modelId="{430000E1-F8F0-47F8-8601-528BE13E9911}" type="pres">
      <dgm:prSet presAssocID="{D1F1AE54-E08B-41D0-B13D-60AFF795762C}" presName="composite" presStyleCnt="0"/>
      <dgm:spPr/>
    </dgm:pt>
    <dgm:pt modelId="{3591047D-D134-4D60-BEFE-4B20FD1874D0}" type="pres">
      <dgm:prSet presAssocID="{D1F1AE54-E08B-41D0-B13D-60AFF795762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D23E85A-5710-43CC-BD55-BDE765377DFE}" type="pres">
      <dgm:prSet presAssocID="{D1F1AE54-E08B-41D0-B13D-60AFF795762C}" presName="desTx" presStyleLbl="alignAccFollowNode1" presStyleIdx="0" presStyleCnt="2">
        <dgm:presLayoutVars>
          <dgm:bulletEnabled val="1"/>
        </dgm:presLayoutVars>
      </dgm:prSet>
      <dgm:spPr/>
    </dgm:pt>
    <dgm:pt modelId="{4A0404AC-B653-4FB3-8ED9-B79E7110449A}" type="pres">
      <dgm:prSet presAssocID="{13B19489-FFAE-480A-A1DB-8656529909F9}" presName="space" presStyleCnt="0"/>
      <dgm:spPr/>
    </dgm:pt>
    <dgm:pt modelId="{76CB3D02-8FDC-42AD-A162-4BD2463450BC}" type="pres">
      <dgm:prSet presAssocID="{0CB22B08-7C43-450C-B9E9-99F9EF25A1F6}" presName="composite" presStyleCnt="0"/>
      <dgm:spPr/>
    </dgm:pt>
    <dgm:pt modelId="{38D81D3B-9A20-4790-8481-394AF1A53D41}" type="pres">
      <dgm:prSet presAssocID="{0CB22B08-7C43-450C-B9E9-99F9EF25A1F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188B797-BD46-47F1-92A1-890A878099DC}" type="pres">
      <dgm:prSet presAssocID="{0CB22B08-7C43-450C-B9E9-99F9EF25A1F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427000-3DF8-454C-854D-82C487C03B7C}" type="presOf" srcId="{715EAE15-98DA-402F-A999-E5B0EBA4664A}" destId="{FD23E85A-5710-43CC-BD55-BDE765377DFE}" srcOrd="0" destOrd="0" presId="urn:microsoft.com/office/officeart/2005/8/layout/hList1"/>
    <dgm:cxn modelId="{3665EF10-73DD-4074-9DA9-4A6F99B8C97C}" type="presOf" srcId="{0CB22B08-7C43-450C-B9E9-99F9EF25A1F6}" destId="{38D81D3B-9A20-4790-8481-394AF1A53D41}" srcOrd="0" destOrd="0" presId="urn:microsoft.com/office/officeart/2005/8/layout/hList1"/>
    <dgm:cxn modelId="{CFB37C21-AD91-4856-AA4E-EC900050F189}" type="presOf" srcId="{0CE1FD4F-42A8-4903-8167-6CDB22820DF1}" destId="{3188B797-BD46-47F1-92A1-890A878099DC}" srcOrd="0" destOrd="2" presId="urn:microsoft.com/office/officeart/2005/8/layout/hList1"/>
    <dgm:cxn modelId="{BAE4CA21-9FBA-4C84-966A-0AE446E9E016}" srcId="{01428C59-ADFA-4EA5-B26A-8BA9F0B795C0}" destId="{D1F1AE54-E08B-41D0-B13D-60AFF795762C}" srcOrd="0" destOrd="0" parTransId="{A8EA6984-4ECC-4092-8B39-FA9AA6477120}" sibTransId="{13B19489-FFAE-480A-A1DB-8656529909F9}"/>
    <dgm:cxn modelId="{24B2B461-9AB7-42CA-A999-2E1829ACE550}" srcId="{D1F1AE54-E08B-41D0-B13D-60AFF795762C}" destId="{715EAE15-98DA-402F-A999-E5B0EBA4664A}" srcOrd="0" destOrd="0" parTransId="{288450B2-C4CC-4E29-B7C0-410E847657B7}" sibTransId="{4A2E52DD-C6CD-4E47-8BAD-A8909766B6B3}"/>
    <dgm:cxn modelId="{6D346D44-8362-4DA8-93FE-DD117067DB32}" type="presOf" srcId="{5AD27F7E-A300-454B-AD36-0A1EE04A1DAE}" destId="{3188B797-BD46-47F1-92A1-890A878099DC}" srcOrd="0" destOrd="0" presId="urn:microsoft.com/office/officeart/2005/8/layout/hList1"/>
    <dgm:cxn modelId="{3E38F647-E597-488B-800D-DA4849E030D5}" srcId="{0CB22B08-7C43-450C-B9E9-99F9EF25A1F6}" destId="{DD3FDE83-7BE0-4A83-9A49-1C56BD3AD5AF}" srcOrd="1" destOrd="0" parTransId="{8144A682-2953-4DC1-BDDB-F7CF4B74DE11}" sibTransId="{BCE23102-F1F4-4AC1-902D-D8D27EDF9EE4}"/>
    <dgm:cxn modelId="{3B021C6C-62C1-4CCE-946A-5FB2FDE91F57}" srcId="{0CB22B08-7C43-450C-B9E9-99F9EF25A1F6}" destId="{0CE1FD4F-42A8-4903-8167-6CDB22820DF1}" srcOrd="2" destOrd="0" parTransId="{F61C4CE1-BAA8-4D12-8C15-9470BCDD0CCF}" sibTransId="{8C67476E-FB41-4EE0-ADF1-37A5FBC9682C}"/>
    <dgm:cxn modelId="{17E06C70-4777-407A-AECE-D56894C9E083}" type="presOf" srcId="{DD3FDE83-7BE0-4A83-9A49-1C56BD3AD5AF}" destId="{3188B797-BD46-47F1-92A1-890A878099DC}" srcOrd="0" destOrd="1" presId="urn:microsoft.com/office/officeart/2005/8/layout/hList1"/>
    <dgm:cxn modelId="{A7C05472-D7E2-4885-B1AE-932EF4609B7B}" srcId="{01428C59-ADFA-4EA5-B26A-8BA9F0B795C0}" destId="{0CB22B08-7C43-450C-B9E9-99F9EF25A1F6}" srcOrd="1" destOrd="0" parTransId="{A53F939C-9463-4B4C-BB36-91E01148D6BE}" sibTransId="{62BD4C4E-E979-4764-9447-73011C969813}"/>
    <dgm:cxn modelId="{9ADF6B8D-097B-41F3-8A1B-11AB24BDC72B}" type="presOf" srcId="{01428C59-ADFA-4EA5-B26A-8BA9F0B795C0}" destId="{16E3CA28-E630-4CE1-B835-17B162DD54F0}" srcOrd="0" destOrd="0" presId="urn:microsoft.com/office/officeart/2005/8/layout/hList1"/>
    <dgm:cxn modelId="{2E24378F-76C3-4B4F-8E0C-892082BD31D4}" type="presOf" srcId="{A701F7E6-88A4-40C6-B94B-274BECDBF2E0}" destId="{FD23E85A-5710-43CC-BD55-BDE765377DFE}" srcOrd="0" destOrd="1" presId="urn:microsoft.com/office/officeart/2005/8/layout/hList1"/>
    <dgm:cxn modelId="{5E4199A0-79AC-4338-9AC9-DCEFF2F54DF9}" srcId="{0CB22B08-7C43-450C-B9E9-99F9EF25A1F6}" destId="{5AD27F7E-A300-454B-AD36-0A1EE04A1DAE}" srcOrd="0" destOrd="0" parTransId="{C3CA0C02-0EF1-433C-A674-C564DC394480}" sibTransId="{AA503A2A-A964-43F9-BC4F-66FF81C5B8DA}"/>
    <dgm:cxn modelId="{C04F46C1-1FEC-4202-B3CF-55CE82B742B2}" type="presOf" srcId="{D1F1AE54-E08B-41D0-B13D-60AFF795762C}" destId="{3591047D-D134-4D60-BEFE-4B20FD1874D0}" srcOrd="0" destOrd="0" presId="urn:microsoft.com/office/officeart/2005/8/layout/hList1"/>
    <dgm:cxn modelId="{265EB9D1-A04C-4AE1-BA53-386EB5D52763}" srcId="{D1F1AE54-E08B-41D0-B13D-60AFF795762C}" destId="{A701F7E6-88A4-40C6-B94B-274BECDBF2E0}" srcOrd="1" destOrd="0" parTransId="{471C9145-A024-49F1-A4CE-5EA2754C3BBC}" sibTransId="{3801E0B5-0A3A-49CA-8A29-971A526BB922}"/>
    <dgm:cxn modelId="{0FD12E98-C5AA-4E4A-AE60-F8DFEC61076F}" type="presParOf" srcId="{16E3CA28-E630-4CE1-B835-17B162DD54F0}" destId="{430000E1-F8F0-47F8-8601-528BE13E9911}" srcOrd="0" destOrd="0" presId="urn:microsoft.com/office/officeart/2005/8/layout/hList1"/>
    <dgm:cxn modelId="{C76D547B-D4B4-4C0E-8BA2-701FE55BF9F8}" type="presParOf" srcId="{430000E1-F8F0-47F8-8601-528BE13E9911}" destId="{3591047D-D134-4D60-BEFE-4B20FD1874D0}" srcOrd="0" destOrd="0" presId="urn:microsoft.com/office/officeart/2005/8/layout/hList1"/>
    <dgm:cxn modelId="{06E2E84F-0C7D-4F52-9ECE-58E75FAEAF69}" type="presParOf" srcId="{430000E1-F8F0-47F8-8601-528BE13E9911}" destId="{FD23E85A-5710-43CC-BD55-BDE765377DFE}" srcOrd="1" destOrd="0" presId="urn:microsoft.com/office/officeart/2005/8/layout/hList1"/>
    <dgm:cxn modelId="{053C82C9-05DE-49DB-B892-3606DE99BCD9}" type="presParOf" srcId="{16E3CA28-E630-4CE1-B835-17B162DD54F0}" destId="{4A0404AC-B653-4FB3-8ED9-B79E7110449A}" srcOrd="1" destOrd="0" presId="urn:microsoft.com/office/officeart/2005/8/layout/hList1"/>
    <dgm:cxn modelId="{0E206739-3129-4A77-A9BC-EB35922CEB27}" type="presParOf" srcId="{16E3CA28-E630-4CE1-B835-17B162DD54F0}" destId="{76CB3D02-8FDC-42AD-A162-4BD2463450BC}" srcOrd="2" destOrd="0" presId="urn:microsoft.com/office/officeart/2005/8/layout/hList1"/>
    <dgm:cxn modelId="{9BA15223-B418-4338-B8BE-AA137817B71A}" type="presParOf" srcId="{76CB3D02-8FDC-42AD-A162-4BD2463450BC}" destId="{38D81D3B-9A20-4790-8481-394AF1A53D41}" srcOrd="0" destOrd="0" presId="urn:microsoft.com/office/officeart/2005/8/layout/hList1"/>
    <dgm:cxn modelId="{23D4782A-02AF-4D63-8852-8B014BE8B8A3}" type="presParOf" srcId="{76CB3D02-8FDC-42AD-A162-4BD2463450BC}" destId="{3188B797-BD46-47F1-92A1-890A878099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AF579-68B9-4E48-9B09-9C7535988F61}" type="doc">
      <dgm:prSet loTypeId="urn:microsoft.com/office/officeart/2005/8/layout/h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B749D1-AD4F-4A6D-ADA7-9C7738284AE2}">
      <dgm:prSet phldrT="[Texto]"/>
      <dgm:spPr/>
      <dgm:t>
        <a:bodyPr/>
        <a:lstStyle/>
        <a:p>
          <a:r>
            <a:rPr lang="es-ES" b="0" cap="none" spc="0">
              <a:ln w="0"/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rPr>
            <a:t>MEMBRANOSOS</a:t>
          </a:r>
          <a:r>
            <a:rPr lang="es-ES" b="1" cap="none" spc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rPr>
            <a:t> </a:t>
          </a:r>
          <a:endParaRPr lang="es-ES" b="1" cap="none" spc="0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  <a:latin typeface="Comic Sans MS" panose="030F0702030302020204" pitchFamily="66" charset="0"/>
          </a:endParaRPr>
        </a:p>
      </dgm:t>
    </dgm:pt>
    <dgm:pt modelId="{D12D9397-0EBB-40DB-BF8C-3BAC832059C0}" type="parTrans" cxnId="{9E9F2D08-8A10-4986-A24A-73E6463FBA76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BB727CAE-A695-4C96-A747-D8124DE7DEEA}" type="sibTrans" cxnId="{9E9F2D08-8A10-4986-A24A-73E6463FBA76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A594CB61-C161-4043-AC76-9E905C12522F}">
      <dgm:prSet phldrT="[Texto]"/>
      <dgm:spPr/>
      <dgm:t>
        <a:bodyPr/>
        <a:lstStyle/>
        <a:p>
          <a:r>
            <a:rPr lang="es-ES" dirty="0">
              <a:effectLst/>
              <a:latin typeface="Comic Sans MS" panose="030F0702030302020204" pitchFamily="66" charset="0"/>
            </a:rPr>
            <a:t>Membrana plasmática </a:t>
          </a:r>
          <a:endParaRPr lang="es-ES" dirty="0">
            <a:latin typeface="Comic Sans MS" panose="030F0702030302020204" pitchFamily="66" charset="0"/>
          </a:endParaRPr>
        </a:p>
      </dgm:t>
    </dgm:pt>
    <dgm:pt modelId="{F9C79E6C-D9A6-42A7-9106-376AD9110D7F}" type="parTrans" cxnId="{59481945-3A93-4C17-BCA4-485FAA3269CD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2A8E40E1-E359-438A-80E6-1B71AAC4E063}" type="sibTrans" cxnId="{59481945-3A93-4C17-BCA4-485FAA3269CD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0DED9DC4-333B-4671-915E-6127F3471278}">
      <dgm:prSet phldrT="[Texto]"/>
      <dgm:spPr/>
      <dgm:t>
        <a:bodyPr/>
        <a:lstStyle/>
        <a:p>
          <a:r>
            <a:rPr lang="es-ES" dirty="0">
              <a:effectLst/>
              <a:latin typeface="Comic Sans MS" panose="030F0702030302020204" pitchFamily="66" charset="0"/>
            </a:rPr>
            <a:t>Núcleo </a:t>
          </a:r>
          <a:endParaRPr lang="es-ES" dirty="0">
            <a:latin typeface="Comic Sans MS" panose="030F0702030302020204" pitchFamily="66" charset="0"/>
          </a:endParaRPr>
        </a:p>
      </dgm:t>
    </dgm:pt>
    <dgm:pt modelId="{EF466F49-916A-4DA6-B188-58D553A21953}" type="parTrans" cxnId="{74760591-33D6-43AE-B294-9532523AD66B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A1170788-D87F-40A7-9A29-1DA9629A27AB}" type="sibTrans" cxnId="{74760591-33D6-43AE-B294-9532523AD66B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EE3D5F7A-3352-4CF5-A46E-423A4D0C2C88}">
      <dgm:prSet phldrT="[Texto]"/>
      <dgm:spPr/>
      <dgm:t>
        <a:bodyPr/>
        <a:lstStyle/>
        <a:p>
          <a:r>
            <a:rPr lang="es-ES" dirty="0">
              <a:effectLst/>
              <a:latin typeface="Comic Sans MS" panose="030F0702030302020204" pitchFamily="66" charset="0"/>
            </a:rPr>
            <a:t>Retículo endoplásmico Liso –rugoso </a:t>
          </a:r>
          <a:endParaRPr lang="es-ES" dirty="0">
            <a:latin typeface="Comic Sans MS" panose="030F0702030302020204" pitchFamily="66" charset="0"/>
          </a:endParaRPr>
        </a:p>
      </dgm:t>
    </dgm:pt>
    <dgm:pt modelId="{CDEB6106-6D94-4EC5-8B5A-D1F698B90545}" type="parTrans" cxnId="{46555102-8CA4-42DA-A75B-827C0297E69A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3D7FA8C6-B7FE-4C31-A689-D23F81C0E556}" type="sibTrans" cxnId="{46555102-8CA4-42DA-A75B-827C0297E69A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C44C046D-2B1B-4FA1-92BE-CDFE83A3C8BF}">
      <dgm:prSet phldrT="[Texto]"/>
      <dgm:spPr/>
      <dgm:t>
        <a:bodyPr/>
        <a:lstStyle/>
        <a:p>
          <a:r>
            <a:rPr lang="es-ES" b="0" cap="none" spc="0">
              <a:ln w="0"/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rPr>
            <a:t>NO</a:t>
          </a:r>
          <a:r>
            <a:rPr lang="es-ES" b="1" cap="none" spc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rPr>
            <a:t> </a:t>
          </a:r>
          <a:r>
            <a:rPr lang="es-ES" b="0" cap="none" spc="0">
              <a:ln w="0"/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rPr>
            <a:t>MEMBRANOSOS</a:t>
          </a:r>
          <a:r>
            <a:rPr lang="es-ES" b="1" cap="none" spc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rPr>
            <a:t> </a:t>
          </a:r>
          <a:endParaRPr lang="es-ES" b="1" cap="none" spc="0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  <a:latin typeface="Comic Sans MS" panose="030F0702030302020204" pitchFamily="66" charset="0"/>
          </a:endParaRPr>
        </a:p>
      </dgm:t>
    </dgm:pt>
    <dgm:pt modelId="{16A421DF-DBE5-4686-853B-F5D13F74E84B}" type="parTrans" cxnId="{EAFE2976-09DD-444E-A5BD-FB1E682A1117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47F54C58-BCF1-4187-8E2A-F495BACF5A85}" type="sibTrans" cxnId="{EAFE2976-09DD-444E-A5BD-FB1E682A1117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3EBD68CD-1053-4816-9403-9E52B60EFFBA}">
      <dgm:prSet phldrT="[Texto]"/>
      <dgm:spPr/>
      <dgm:t>
        <a:bodyPr/>
        <a:lstStyle/>
        <a:p>
          <a:r>
            <a:rPr lang="en-US" dirty="0">
              <a:effectLst/>
              <a:latin typeface="Comic Sans MS" panose="030F0702030302020204" pitchFamily="66" charset="0"/>
            </a:rPr>
            <a:t>Nucleolo </a:t>
          </a:r>
          <a:endParaRPr lang="es-ES" dirty="0">
            <a:latin typeface="Comic Sans MS" panose="030F0702030302020204" pitchFamily="66" charset="0"/>
          </a:endParaRPr>
        </a:p>
      </dgm:t>
    </dgm:pt>
    <dgm:pt modelId="{B1A97DA8-12C0-4855-A26D-4BCBD0AA0C76}" type="parTrans" cxnId="{B7B65134-92D9-4AB1-9043-14E86FC584EA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86184148-0C83-44C9-A1B9-1B7294E40E50}" type="sibTrans" cxnId="{B7B65134-92D9-4AB1-9043-14E86FC584EA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4AE2E3C7-4377-4290-90F7-363785E75A08}">
      <dgm:prSet phldrT="[Texto]"/>
      <dgm:spPr/>
      <dgm:t>
        <a:bodyPr/>
        <a:lstStyle/>
        <a:p>
          <a:r>
            <a:rPr lang="en-US" dirty="0" err="1">
              <a:effectLst/>
              <a:latin typeface="Comic Sans MS" panose="030F0702030302020204" pitchFamily="66" charset="0"/>
            </a:rPr>
            <a:t>Citoesqueleto</a:t>
          </a:r>
          <a:r>
            <a:rPr lang="en-US" dirty="0">
              <a:effectLst/>
              <a:latin typeface="Comic Sans MS" panose="030F0702030302020204" pitchFamily="66" charset="0"/>
            </a:rPr>
            <a:t> </a:t>
          </a:r>
          <a:endParaRPr lang="es-ES" dirty="0">
            <a:latin typeface="Comic Sans MS" panose="030F0702030302020204" pitchFamily="66" charset="0"/>
          </a:endParaRPr>
        </a:p>
      </dgm:t>
    </dgm:pt>
    <dgm:pt modelId="{67AE61A2-BB94-4D19-BA45-2355097FA7D3}" type="parTrans" cxnId="{729DA215-53EC-40DE-9F05-0305D63AA1C7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2DB028FE-369B-4F4C-AC79-479BFFC0473E}" type="sibTrans" cxnId="{729DA215-53EC-40DE-9F05-0305D63AA1C7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ADD84904-8D96-4316-9867-1FB95F422047}">
      <dgm:prSet phldrT="[Texto]"/>
      <dgm:spPr/>
      <dgm:t>
        <a:bodyPr/>
        <a:lstStyle/>
        <a:p>
          <a:r>
            <a:rPr lang="en-US" dirty="0">
              <a:effectLst/>
              <a:latin typeface="Comic Sans MS" panose="030F0702030302020204" pitchFamily="66" charset="0"/>
            </a:rPr>
            <a:t>Centriolos</a:t>
          </a:r>
          <a:endParaRPr lang="es-ES" dirty="0">
            <a:latin typeface="Comic Sans MS" panose="030F0702030302020204" pitchFamily="66" charset="0"/>
          </a:endParaRPr>
        </a:p>
      </dgm:t>
    </dgm:pt>
    <dgm:pt modelId="{7EFD7D48-B649-4E0C-BE14-95B501351324}" type="parTrans" cxnId="{AA95A3BE-1E99-4FAF-B34C-846E11EB5005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CB6963D1-6405-4A17-B89F-C8A5BA2A806B}" type="sibTrans" cxnId="{AA95A3BE-1E99-4FAF-B34C-846E11EB5005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9E9D135A-EBA7-469F-83C8-82AF4E6DDD20}">
      <dgm:prSet phldrT="[Texto]"/>
      <dgm:spPr/>
      <dgm:t>
        <a:bodyPr/>
        <a:lstStyle/>
        <a:p>
          <a:r>
            <a:rPr lang="es-ES" dirty="0">
              <a:effectLst/>
              <a:latin typeface="Comic Sans MS" panose="030F0702030302020204" pitchFamily="66" charset="0"/>
            </a:rPr>
            <a:t>Aparato de Golgi </a:t>
          </a:r>
          <a:endParaRPr lang="es-ES" dirty="0">
            <a:latin typeface="Comic Sans MS" panose="030F0702030302020204" pitchFamily="66" charset="0"/>
          </a:endParaRPr>
        </a:p>
      </dgm:t>
    </dgm:pt>
    <dgm:pt modelId="{6A8CAC5F-E397-4FE7-8E4D-484E85CFC742}" type="parTrans" cxnId="{A312F045-75CD-4405-8C29-F3635E2085D5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90E432A1-DADB-4CA5-A425-7DD333744ED6}" type="sibTrans" cxnId="{A312F045-75CD-4405-8C29-F3635E2085D5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E239C814-A1B7-472D-A7DF-17A168CF1C22}">
      <dgm:prSet phldrT="[Texto]"/>
      <dgm:spPr/>
      <dgm:t>
        <a:bodyPr/>
        <a:lstStyle/>
        <a:p>
          <a:r>
            <a:rPr lang="es-ES" dirty="0">
              <a:effectLst/>
              <a:latin typeface="Comic Sans MS" panose="030F0702030302020204" pitchFamily="66" charset="0"/>
            </a:rPr>
            <a:t>Endosomas </a:t>
          </a:r>
          <a:endParaRPr lang="es-ES" dirty="0">
            <a:latin typeface="Comic Sans MS" panose="030F0702030302020204" pitchFamily="66" charset="0"/>
          </a:endParaRPr>
        </a:p>
      </dgm:t>
    </dgm:pt>
    <dgm:pt modelId="{CFF406F4-39AF-4BCF-8844-F2EA68516B94}" type="parTrans" cxnId="{31D6FBF0-A09A-405E-AA16-D6D6518ED70C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F63BFE05-E155-4BE1-855F-887352DEDC50}" type="sibTrans" cxnId="{31D6FBF0-A09A-405E-AA16-D6D6518ED70C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14FF7CE9-0CB3-47E3-8EBC-9508DFA31FC6}">
      <dgm:prSet phldrT="[Texto]"/>
      <dgm:spPr/>
      <dgm:t>
        <a:bodyPr/>
        <a:lstStyle/>
        <a:p>
          <a:r>
            <a:rPr lang="es-ES" dirty="0">
              <a:effectLst/>
              <a:latin typeface="Comic Sans MS" panose="030F0702030302020204" pitchFamily="66" charset="0"/>
            </a:rPr>
            <a:t>Lisosomas</a:t>
          </a:r>
          <a:endParaRPr lang="es-ES" dirty="0">
            <a:latin typeface="Comic Sans MS" panose="030F0702030302020204" pitchFamily="66" charset="0"/>
          </a:endParaRPr>
        </a:p>
      </dgm:t>
    </dgm:pt>
    <dgm:pt modelId="{30E6982D-6D06-4D7C-855D-FDB33D125F77}" type="parTrans" cxnId="{75C03D6F-7AA6-45A2-899B-C805C61D7B25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AB39D168-5F4E-4624-B931-B14C66F28A28}" type="sibTrans" cxnId="{75C03D6F-7AA6-45A2-899B-C805C61D7B25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BF8DCD6B-D8C9-49EE-80AD-CC6E650FE590}">
      <dgm:prSet phldrT="[Texto]"/>
      <dgm:spPr/>
      <dgm:t>
        <a:bodyPr/>
        <a:lstStyle/>
        <a:p>
          <a:r>
            <a:rPr lang="es-ES" dirty="0">
              <a:effectLst/>
              <a:latin typeface="Comic Sans MS" panose="030F0702030302020204" pitchFamily="66" charset="0"/>
            </a:rPr>
            <a:t>Vesículas de transporte </a:t>
          </a:r>
          <a:endParaRPr lang="es-ES" dirty="0">
            <a:latin typeface="Comic Sans MS" panose="030F0702030302020204" pitchFamily="66" charset="0"/>
          </a:endParaRPr>
        </a:p>
      </dgm:t>
    </dgm:pt>
    <dgm:pt modelId="{B73BB5ED-7C1B-4FEC-9ADC-CB25E4C10AEE}" type="parTrans" cxnId="{D8B9515F-D73D-4F8B-895D-7494A25CB07F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45183769-7F2B-49B7-8B79-63A843F6E303}" type="sibTrans" cxnId="{D8B9515F-D73D-4F8B-895D-7494A25CB07F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7EF806D8-15EF-4E2F-A4F8-D932274DBCE0}">
      <dgm:prSet/>
      <dgm:spPr/>
      <dgm:t>
        <a:bodyPr/>
        <a:lstStyle/>
        <a:p>
          <a:r>
            <a:rPr lang="es-ES">
              <a:effectLst/>
              <a:latin typeface="Comic Sans MS" panose="030F0702030302020204" pitchFamily="66" charset="0"/>
            </a:rPr>
            <a:t>Peroxisomas </a:t>
          </a:r>
          <a:endParaRPr lang="en-US" dirty="0">
            <a:effectLst/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059D900-8035-402D-A650-EDDF9E803423}" type="parTrans" cxnId="{E533128A-AE9C-47B1-AB33-FFBD241C8B30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DD6120D4-09D5-421A-84EA-E4E23483209C}" type="sibTrans" cxnId="{E533128A-AE9C-47B1-AB33-FFBD241C8B30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42D515CA-C472-41D5-BA66-8F50F25CA40D}">
      <dgm:prSet phldrT="[Texto]"/>
      <dgm:spPr/>
      <dgm:t>
        <a:bodyPr/>
        <a:lstStyle/>
        <a:p>
          <a:r>
            <a:rPr lang="en-US" dirty="0">
              <a:effectLst/>
              <a:latin typeface="Comic Sans MS" panose="030F0702030302020204" pitchFamily="66" charset="0"/>
            </a:rPr>
            <a:t>Ribosomas</a:t>
          </a:r>
          <a:endParaRPr lang="es-ES" dirty="0">
            <a:latin typeface="Comic Sans MS" panose="030F0702030302020204" pitchFamily="66" charset="0"/>
          </a:endParaRPr>
        </a:p>
      </dgm:t>
    </dgm:pt>
    <dgm:pt modelId="{CBDCB7DA-9165-4B17-BE90-FEDC21BA2B8E}" type="parTrans" cxnId="{D4489952-CDE3-46CB-9F07-9B8FC1AF2A89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A67F7BA0-C061-4F7E-B933-8311B0A96EC8}" type="sibTrans" cxnId="{D4489952-CDE3-46CB-9F07-9B8FC1AF2A89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0BF86601-0748-4114-AB2B-4B8A828095C0}">
      <dgm:prSet phldrT="[Texto]"/>
      <dgm:spPr/>
      <dgm:t>
        <a:bodyPr/>
        <a:lstStyle/>
        <a:p>
          <a:r>
            <a:rPr lang="en-US" dirty="0" err="1">
              <a:effectLst/>
              <a:latin typeface="Comic Sans MS" panose="030F0702030302020204" pitchFamily="66" charset="0"/>
            </a:rPr>
            <a:t>Polirribosomas</a:t>
          </a:r>
          <a:endParaRPr lang="es-ES" dirty="0">
            <a:latin typeface="Comic Sans MS" panose="030F0702030302020204" pitchFamily="66" charset="0"/>
          </a:endParaRPr>
        </a:p>
      </dgm:t>
    </dgm:pt>
    <dgm:pt modelId="{D757BFEF-1352-42AD-A853-375C8AC41867}" type="parTrans" cxnId="{4AC902F4-6E5F-4C2D-B5F5-380D79A95CA4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C70E4C16-CE06-498D-B4AE-F804D7CDFA32}" type="sibTrans" cxnId="{4AC902F4-6E5F-4C2D-B5F5-380D79A95CA4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7D3FC233-9C48-497E-AF84-50C8B46D9436}">
      <dgm:prSet phldrT="[Texto]"/>
      <dgm:spPr/>
      <dgm:t>
        <a:bodyPr/>
        <a:lstStyle/>
        <a:p>
          <a:r>
            <a:rPr lang="en-US" dirty="0">
              <a:effectLst/>
              <a:latin typeface="Comic Sans MS" panose="030F0702030302020204" pitchFamily="66" charset="0"/>
            </a:rPr>
            <a:t>Proteasomas</a:t>
          </a:r>
          <a:endParaRPr lang="es-ES" dirty="0">
            <a:latin typeface="Comic Sans MS" panose="030F0702030302020204" pitchFamily="66" charset="0"/>
          </a:endParaRPr>
        </a:p>
      </dgm:t>
    </dgm:pt>
    <dgm:pt modelId="{1368A3A2-7EAF-406E-98FA-561019ACEA5B}" type="parTrans" cxnId="{64E28BB3-8E10-4784-A5B6-644FF61E3442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A9664CD3-1BD0-420B-BC56-F782A6C63C8C}" type="sibTrans" cxnId="{64E28BB3-8E10-4784-A5B6-644FF61E3442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39D59514-2914-42B3-8625-CFC333678DF4}">
      <dgm:prSet phldrT="[Texto]"/>
      <dgm:spPr/>
      <dgm:t>
        <a:bodyPr/>
        <a:lstStyle/>
        <a:p>
          <a:r>
            <a:rPr lang="en-US" dirty="0">
              <a:effectLst/>
              <a:latin typeface="Comic Sans MS" panose="030F0702030302020204" pitchFamily="66" charset="0"/>
            </a:rPr>
            <a:t>Centrosoma </a:t>
          </a:r>
          <a:endParaRPr lang="es-ES" dirty="0">
            <a:latin typeface="Comic Sans MS" panose="030F0702030302020204" pitchFamily="66" charset="0"/>
          </a:endParaRPr>
        </a:p>
      </dgm:t>
    </dgm:pt>
    <dgm:pt modelId="{141D7B05-4611-4BEE-B356-8B350E06ED0F}" type="parTrans" cxnId="{9889189D-261E-415D-858F-45D670BBA88D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ADC0E3E8-3DFE-4227-B2F8-F274979DAA50}" type="sibTrans" cxnId="{9889189D-261E-415D-858F-45D670BBA88D}">
      <dgm:prSet/>
      <dgm:spPr/>
      <dgm:t>
        <a:bodyPr/>
        <a:lstStyle/>
        <a:p>
          <a:endParaRPr lang="es-ES">
            <a:latin typeface="Comic Sans MS" panose="030F0702030302020204" pitchFamily="66" charset="0"/>
          </a:endParaRPr>
        </a:p>
      </dgm:t>
    </dgm:pt>
    <dgm:pt modelId="{E4C1A1B8-FA5D-496A-8DCE-BB09A59B6F11}" type="pres">
      <dgm:prSet presAssocID="{9C4AF579-68B9-4E48-9B09-9C7535988F61}" presName="Name0" presStyleCnt="0">
        <dgm:presLayoutVars>
          <dgm:dir/>
          <dgm:animLvl val="lvl"/>
          <dgm:resizeHandles val="exact"/>
        </dgm:presLayoutVars>
      </dgm:prSet>
      <dgm:spPr/>
    </dgm:pt>
    <dgm:pt modelId="{DF536FFB-B266-49EA-AA97-EA7B5B4A7D8A}" type="pres">
      <dgm:prSet presAssocID="{A1B749D1-AD4F-4A6D-ADA7-9C7738284AE2}" presName="composite" presStyleCnt="0"/>
      <dgm:spPr/>
    </dgm:pt>
    <dgm:pt modelId="{2C581AC4-87F8-485A-9A4F-65B77A18FAD7}" type="pres">
      <dgm:prSet presAssocID="{A1B749D1-AD4F-4A6D-ADA7-9C7738284AE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ADF8716-E7AD-4CAC-91C8-AD56F4C9F190}" type="pres">
      <dgm:prSet presAssocID="{A1B749D1-AD4F-4A6D-ADA7-9C7738284AE2}" presName="desTx" presStyleLbl="alignAccFollowNode1" presStyleIdx="0" presStyleCnt="2">
        <dgm:presLayoutVars>
          <dgm:bulletEnabled val="1"/>
        </dgm:presLayoutVars>
      </dgm:prSet>
      <dgm:spPr/>
    </dgm:pt>
    <dgm:pt modelId="{8F0ABA89-62AE-40D5-B0C5-2FAD0CC00BB7}" type="pres">
      <dgm:prSet presAssocID="{BB727CAE-A695-4C96-A747-D8124DE7DEEA}" presName="space" presStyleCnt="0"/>
      <dgm:spPr/>
    </dgm:pt>
    <dgm:pt modelId="{E853DBCE-FF66-4A75-89B1-032894D0FAB5}" type="pres">
      <dgm:prSet presAssocID="{C44C046D-2B1B-4FA1-92BE-CDFE83A3C8BF}" presName="composite" presStyleCnt="0"/>
      <dgm:spPr/>
    </dgm:pt>
    <dgm:pt modelId="{E1A22A86-5095-4574-ACC6-6C8DEE6B4732}" type="pres">
      <dgm:prSet presAssocID="{C44C046D-2B1B-4FA1-92BE-CDFE83A3C8B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5C99445-8034-4AE4-B5E3-13A625B4DF6C}" type="pres">
      <dgm:prSet presAssocID="{C44C046D-2B1B-4FA1-92BE-CDFE83A3C8B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6555102-8CA4-42DA-A75B-827C0297E69A}" srcId="{A1B749D1-AD4F-4A6D-ADA7-9C7738284AE2}" destId="{EE3D5F7A-3352-4CF5-A46E-423A4D0C2C88}" srcOrd="2" destOrd="0" parTransId="{CDEB6106-6D94-4EC5-8B5A-D1F698B90545}" sibTransId="{3D7FA8C6-B7FE-4C31-A689-D23F81C0E556}"/>
    <dgm:cxn modelId="{0D996005-9A06-401F-8BAF-39BD5CCE365A}" type="presOf" srcId="{39D59514-2914-42B3-8625-CFC333678DF4}" destId="{A5C99445-8034-4AE4-B5E3-13A625B4DF6C}" srcOrd="0" destOrd="6" presId="urn:microsoft.com/office/officeart/2005/8/layout/hList1"/>
    <dgm:cxn modelId="{9E9F2D08-8A10-4986-A24A-73E6463FBA76}" srcId="{9C4AF579-68B9-4E48-9B09-9C7535988F61}" destId="{A1B749D1-AD4F-4A6D-ADA7-9C7738284AE2}" srcOrd="0" destOrd="0" parTransId="{D12D9397-0EBB-40DB-BF8C-3BAC832059C0}" sibTransId="{BB727CAE-A695-4C96-A747-D8124DE7DEEA}"/>
    <dgm:cxn modelId="{A741AD08-FD3E-44A7-B754-731930CA5BF1}" type="presOf" srcId="{9E9D135A-EBA7-469F-83C8-82AF4E6DDD20}" destId="{EADF8716-E7AD-4CAC-91C8-AD56F4C9F190}" srcOrd="0" destOrd="3" presId="urn:microsoft.com/office/officeart/2005/8/layout/hList1"/>
    <dgm:cxn modelId="{76AC2F0C-32E3-4516-9E2A-44A8D9165676}" type="presOf" srcId="{14FF7CE9-0CB3-47E3-8EBC-9508DFA31FC6}" destId="{EADF8716-E7AD-4CAC-91C8-AD56F4C9F190}" srcOrd="0" destOrd="5" presId="urn:microsoft.com/office/officeart/2005/8/layout/hList1"/>
    <dgm:cxn modelId="{729DA215-53EC-40DE-9F05-0305D63AA1C7}" srcId="{C44C046D-2B1B-4FA1-92BE-CDFE83A3C8BF}" destId="{4AE2E3C7-4377-4290-90F7-363785E75A08}" srcOrd="1" destOrd="0" parTransId="{67AE61A2-BB94-4D19-BA45-2355097FA7D3}" sibTransId="{2DB028FE-369B-4F4C-AC79-479BFFC0473E}"/>
    <dgm:cxn modelId="{B7B65134-92D9-4AB1-9043-14E86FC584EA}" srcId="{C44C046D-2B1B-4FA1-92BE-CDFE83A3C8BF}" destId="{3EBD68CD-1053-4816-9403-9E52B60EFFBA}" srcOrd="0" destOrd="0" parTransId="{B1A97DA8-12C0-4855-A26D-4BCBD0AA0C76}" sibTransId="{86184148-0C83-44C9-A1B9-1B7294E40E50}"/>
    <dgm:cxn modelId="{36574A5F-3C86-4EF6-9C48-62E1883E227C}" type="presOf" srcId="{0DED9DC4-333B-4671-915E-6127F3471278}" destId="{EADF8716-E7AD-4CAC-91C8-AD56F4C9F190}" srcOrd="0" destOrd="1" presId="urn:microsoft.com/office/officeart/2005/8/layout/hList1"/>
    <dgm:cxn modelId="{D8B9515F-D73D-4F8B-895D-7494A25CB07F}" srcId="{A1B749D1-AD4F-4A6D-ADA7-9C7738284AE2}" destId="{BF8DCD6B-D8C9-49EE-80AD-CC6E650FE590}" srcOrd="6" destOrd="0" parTransId="{B73BB5ED-7C1B-4FEC-9ADC-CB25E4C10AEE}" sibTransId="{45183769-7F2B-49B7-8B79-63A843F6E303}"/>
    <dgm:cxn modelId="{59481945-3A93-4C17-BCA4-485FAA3269CD}" srcId="{A1B749D1-AD4F-4A6D-ADA7-9C7738284AE2}" destId="{A594CB61-C161-4043-AC76-9E905C12522F}" srcOrd="0" destOrd="0" parTransId="{F9C79E6C-D9A6-42A7-9106-376AD9110D7F}" sibTransId="{2A8E40E1-E359-438A-80E6-1B71AAC4E063}"/>
    <dgm:cxn modelId="{A312F045-75CD-4405-8C29-F3635E2085D5}" srcId="{A1B749D1-AD4F-4A6D-ADA7-9C7738284AE2}" destId="{9E9D135A-EBA7-469F-83C8-82AF4E6DDD20}" srcOrd="3" destOrd="0" parTransId="{6A8CAC5F-E397-4FE7-8E4D-484E85CFC742}" sibTransId="{90E432A1-DADB-4CA5-A425-7DD333744ED6}"/>
    <dgm:cxn modelId="{5354F766-CA97-42FC-8D32-304FE897005D}" type="presOf" srcId="{9C4AF579-68B9-4E48-9B09-9C7535988F61}" destId="{E4C1A1B8-FA5D-496A-8DCE-BB09A59B6F11}" srcOrd="0" destOrd="0" presId="urn:microsoft.com/office/officeart/2005/8/layout/hList1"/>
    <dgm:cxn modelId="{4C5FF269-131D-40E8-A159-AD48AFAC7A53}" type="presOf" srcId="{ADD84904-8D96-4316-9867-1FB95F422047}" destId="{A5C99445-8034-4AE4-B5E3-13A625B4DF6C}" srcOrd="0" destOrd="2" presId="urn:microsoft.com/office/officeart/2005/8/layout/hList1"/>
    <dgm:cxn modelId="{75C03D6F-7AA6-45A2-899B-C805C61D7B25}" srcId="{A1B749D1-AD4F-4A6D-ADA7-9C7738284AE2}" destId="{14FF7CE9-0CB3-47E3-8EBC-9508DFA31FC6}" srcOrd="5" destOrd="0" parTransId="{30E6982D-6D06-4D7C-855D-FDB33D125F77}" sibTransId="{AB39D168-5F4E-4624-B931-B14C66F28A28}"/>
    <dgm:cxn modelId="{282FFD71-6C09-47A7-B07C-EBC01D4E8462}" type="presOf" srcId="{3EBD68CD-1053-4816-9403-9E52B60EFFBA}" destId="{A5C99445-8034-4AE4-B5E3-13A625B4DF6C}" srcOrd="0" destOrd="0" presId="urn:microsoft.com/office/officeart/2005/8/layout/hList1"/>
    <dgm:cxn modelId="{D4489952-CDE3-46CB-9F07-9B8FC1AF2A89}" srcId="{C44C046D-2B1B-4FA1-92BE-CDFE83A3C8BF}" destId="{42D515CA-C472-41D5-BA66-8F50F25CA40D}" srcOrd="3" destOrd="0" parTransId="{CBDCB7DA-9165-4B17-BE90-FEDC21BA2B8E}" sibTransId="{A67F7BA0-C061-4F7E-B933-8311B0A96EC8}"/>
    <dgm:cxn modelId="{EAFE2976-09DD-444E-A5BD-FB1E682A1117}" srcId="{9C4AF579-68B9-4E48-9B09-9C7535988F61}" destId="{C44C046D-2B1B-4FA1-92BE-CDFE83A3C8BF}" srcOrd="1" destOrd="0" parTransId="{16A421DF-DBE5-4686-853B-F5D13F74E84B}" sibTransId="{47F54C58-BCF1-4187-8E2A-F495BACF5A85}"/>
    <dgm:cxn modelId="{E533128A-AE9C-47B1-AB33-FFBD241C8B30}" srcId="{A1B749D1-AD4F-4A6D-ADA7-9C7738284AE2}" destId="{7EF806D8-15EF-4E2F-A4F8-D932274DBCE0}" srcOrd="7" destOrd="0" parTransId="{2059D900-8035-402D-A650-EDDF9E803423}" sibTransId="{DD6120D4-09D5-421A-84EA-E4E23483209C}"/>
    <dgm:cxn modelId="{385D828B-C957-421C-8745-C1CF37C8C327}" type="presOf" srcId="{BF8DCD6B-D8C9-49EE-80AD-CC6E650FE590}" destId="{EADF8716-E7AD-4CAC-91C8-AD56F4C9F190}" srcOrd="0" destOrd="6" presId="urn:microsoft.com/office/officeart/2005/8/layout/hList1"/>
    <dgm:cxn modelId="{6F700590-5530-4FAC-9443-789C10A34EE7}" type="presOf" srcId="{7D3FC233-9C48-497E-AF84-50C8B46D9436}" destId="{A5C99445-8034-4AE4-B5E3-13A625B4DF6C}" srcOrd="0" destOrd="5" presId="urn:microsoft.com/office/officeart/2005/8/layout/hList1"/>
    <dgm:cxn modelId="{74760591-33D6-43AE-B294-9532523AD66B}" srcId="{A1B749D1-AD4F-4A6D-ADA7-9C7738284AE2}" destId="{0DED9DC4-333B-4671-915E-6127F3471278}" srcOrd="1" destOrd="0" parTransId="{EF466F49-916A-4DA6-B188-58D553A21953}" sibTransId="{A1170788-D87F-40A7-9A29-1DA9629A27AB}"/>
    <dgm:cxn modelId="{57867698-69E4-4E5F-AC4E-0AE4E1780C2F}" type="presOf" srcId="{7EF806D8-15EF-4E2F-A4F8-D932274DBCE0}" destId="{EADF8716-E7AD-4CAC-91C8-AD56F4C9F190}" srcOrd="0" destOrd="7" presId="urn:microsoft.com/office/officeart/2005/8/layout/hList1"/>
    <dgm:cxn modelId="{4A9AAE9A-DC44-4ABE-90F5-F2279C4A788F}" type="presOf" srcId="{E239C814-A1B7-472D-A7DF-17A168CF1C22}" destId="{EADF8716-E7AD-4CAC-91C8-AD56F4C9F190}" srcOrd="0" destOrd="4" presId="urn:microsoft.com/office/officeart/2005/8/layout/hList1"/>
    <dgm:cxn modelId="{9889189D-261E-415D-858F-45D670BBA88D}" srcId="{C44C046D-2B1B-4FA1-92BE-CDFE83A3C8BF}" destId="{39D59514-2914-42B3-8625-CFC333678DF4}" srcOrd="6" destOrd="0" parTransId="{141D7B05-4611-4BEE-B356-8B350E06ED0F}" sibTransId="{ADC0E3E8-3DFE-4227-B2F8-F274979DAA50}"/>
    <dgm:cxn modelId="{7DEF1A9D-EFE9-4758-8A52-91B108A14A05}" type="presOf" srcId="{4AE2E3C7-4377-4290-90F7-363785E75A08}" destId="{A5C99445-8034-4AE4-B5E3-13A625B4DF6C}" srcOrd="0" destOrd="1" presId="urn:microsoft.com/office/officeart/2005/8/layout/hList1"/>
    <dgm:cxn modelId="{FB67EFA4-E245-4AF7-9FEE-449122DEDB38}" type="presOf" srcId="{C44C046D-2B1B-4FA1-92BE-CDFE83A3C8BF}" destId="{E1A22A86-5095-4574-ACC6-6C8DEE6B4732}" srcOrd="0" destOrd="0" presId="urn:microsoft.com/office/officeart/2005/8/layout/hList1"/>
    <dgm:cxn modelId="{FD678AA9-5B71-4C6E-90E2-914397B65020}" type="presOf" srcId="{A1B749D1-AD4F-4A6D-ADA7-9C7738284AE2}" destId="{2C581AC4-87F8-485A-9A4F-65B77A18FAD7}" srcOrd="0" destOrd="0" presId="urn:microsoft.com/office/officeart/2005/8/layout/hList1"/>
    <dgm:cxn modelId="{64E28BB3-8E10-4784-A5B6-644FF61E3442}" srcId="{C44C046D-2B1B-4FA1-92BE-CDFE83A3C8BF}" destId="{7D3FC233-9C48-497E-AF84-50C8B46D9436}" srcOrd="5" destOrd="0" parTransId="{1368A3A2-7EAF-406E-98FA-561019ACEA5B}" sibTransId="{A9664CD3-1BD0-420B-BC56-F782A6C63C8C}"/>
    <dgm:cxn modelId="{133C52BE-2A0B-4772-9968-02B4D2E995B2}" type="presOf" srcId="{0BF86601-0748-4114-AB2B-4B8A828095C0}" destId="{A5C99445-8034-4AE4-B5E3-13A625B4DF6C}" srcOrd="0" destOrd="4" presId="urn:microsoft.com/office/officeart/2005/8/layout/hList1"/>
    <dgm:cxn modelId="{AA95A3BE-1E99-4FAF-B34C-846E11EB5005}" srcId="{C44C046D-2B1B-4FA1-92BE-CDFE83A3C8BF}" destId="{ADD84904-8D96-4316-9867-1FB95F422047}" srcOrd="2" destOrd="0" parTransId="{7EFD7D48-B649-4E0C-BE14-95B501351324}" sibTransId="{CB6963D1-6405-4A17-B89F-C8A5BA2A806B}"/>
    <dgm:cxn modelId="{3BBE1DCF-058E-4FD9-A006-36F9E5754E7E}" type="presOf" srcId="{EE3D5F7A-3352-4CF5-A46E-423A4D0C2C88}" destId="{EADF8716-E7AD-4CAC-91C8-AD56F4C9F190}" srcOrd="0" destOrd="2" presId="urn:microsoft.com/office/officeart/2005/8/layout/hList1"/>
    <dgm:cxn modelId="{4116E2CF-B323-4324-A592-FEF23D32AD16}" type="presOf" srcId="{A594CB61-C161-4043-AC76-9E905C12522F}" destId="{EADF8716-E7AD-4CAC-91C8-AD56F4C9F190}" srcOrd="0" destOrd="0" presId="urn:microsoft.com/office/officeart/2005/8/layout/hList1"/>
    <dgm:cxn modelId="{91ED0CF0-1DC1-4193-BFA0-0AB291C3B0A2}" type="presOf" srcId="{42D515CA-C472-41D5-BA66-8F50F25CA40D}" destId="{A5C99445-8034-4AE4-B5E3-13A625B4DF6C}" srcOrd="0" destOrd="3" presId="urn:microsoft.com/office/officeart/2005/8/layout/hList1"/>
    <dgm:cxn modelId="{31D6FBF0-A09A-405E-AA16-D6D6518ED70C}" srcId="{A1B749D1-AD4F-4A6D-ADA7-9C7738284AE2}" destId="{E239C814-A1B7-472D-A7DF-17A168CF1C22}" srcOrd="4" destOrd="0" parTransId="{CFF406F4-39AF-4BCF-8844-F2EA68516B94}" sibTransId="{F63BFE05-E155-4BE1-855F-887352DEDC50}"/>
    <dgm:cxn modelId="{4AC902F4-6E5F-4C2D-B5F5-380D79A95CA4}" srcId="{C44C046D-2B1B-4FA1-92BE-CDFE83A3C8BF}" destId="{0BF86601-0748-4114-AB2B-4B8A828095C0}" srcOrd="4" destOrd="0" parTransId="{D757BFEF-1352-42AD-A853-375C8AC41867}" sibTransId="{C70E4C16-CE06-498D-B4AE-F804D7CDFA32}"/>
    <dgm:cxn modelId="{04A103DC-E104-4FD1-9B78-382998F9FFF3}" type="presParOf" srcId="{E4C1A1B8-FA5D-496A-8DCE-BB09A59B6F11}" destId="{DF536FFB-B266-49EA-AA97-EA7B5B4A7D8A}" srcOrd="0" destOrd="0" presId="urn:microsoft.com/office/officeart/2005/8/layout/hList1"/>
    <dgm:cxn modelId="{79969C84-6C25-4795-A65D-CFB40A85EE8A}" type="presParOf" srcId="{DF536FFB-B266-49EA-AA97-EA7B5B4A7D8A}" destId="{2C581AC4-87F8-485A-9A4F-65B77A18FAD7}" srcOrd="0" destOrd="0" presId="urn:microsoft.com/office/officeart/2005/8/layout/hList1"/>
    <dgm:cxn modelId="{2F3E36DD-2D3C-4BFC-B2AF-D17AFD1200D8}" type="presParOf" srcId="{DF536FFB-B266-49EA-AA97-EA7B5B4A7D8A}" destId="{EADF8716-E7AD-4CAC-91C8-AD56F4C9F190}" srcOrd="1" destOrd="0" presId="urn:microsoft.com/office/officeart/2005/8/layout/hList1"/>
    <dgm:cxn modelId="{46C9F46A-5F5C-4BDB-80A2-10FE585464E9}" type="presParOf" srcId="{E4C1A1B8-FA5D-496A-8DCE-BB09A59B6F11}" destId="{8F0ABA89-62AE-40D5-B0C5-2FAD0CC00BB7}" srcOrd="1" destOrd="0" presId="urn:microsoft.com/office/officeart/2005/8/layout/hList1"/>
    <dgm:cxn modelId="{BE2344D8-DDBB-45B2-B69E-6F0D30A408E1}" type="presParOf" srcId="{E4C1A1B8-FA5D-496A-8DCE-BB09A59B6F11}" destId="{E853DBCE-FF66-4A75-89B1-032894D0FAB5}" srcOrd="2" destOrd="0" presId="urn:microsoft.com/office/officeart/2005/8/layout/hList1"/>
    <dgm:cxn modelId="{4251E9AD-1970-442F-9E4C-C9509F641C9B}" type="presParOf" srcId="{E853DBCE-FF66-4A75-89B1-032894D0FAB5}" destId="{E1A22A86-5095-4574-ACC6-6C8DEE6B4732}" srcOrd="0" destOrd="0" presId="urn:microsoft.com/office/officeart/2005/8/layout/hList1"/>
    <dgm:cxn modelId="{87956747-E8B2-4A29-A88A-1E31BA091B61}" type="presParOf" srcId="{E853DBCE-FF66-4A75-89B1-032894D0FAB5}" destId="{A5C99445-8034-4AE4-B5E3-13A625B4DF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69E0E9A-0511-4AA3-8403-762135D2BCDB}" type="doc">
      <dgm:prSet loTypeId="urn:microsoft.com/office/officeart/2008/layout/LinedLis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4F7D48DE-6CDE-4FC6-8A18-2EAEDDA21177}">
      <dgm:prSet phldrT="[Texto]"/>
      <dgm:spPr/>
      <dgm:t>
        <a:bodyPr/>
        <a:lstStyle/>
        <a:p>
          <a:r>
            <a:rPr lang="es-EC" dirty="0"/>
            <a:t>Conocidos como </a:t>
          </a:r>
          <a:r>
            <a:rPr lang="es-EC" dirty="0" err="1"/>
            <a:t>Microcuerpos</a:t>
          </a:r>
          <a:r>
            <a:rPr lang="es-EC" dirty="0"/>
            <a:t> </a:t>
          </a:r>
        </a:p>
      </dgm:t>
    </dgm:pt>
    <dgm:pt modelId="{184372E0-750E-4517-AB4F-6CDA70380003}" type="parTrans" cxnId="{53CD5181-C077-4AF2-AF3D-6DB6772254C5}">
      <dgm:prSet/>
      <dgm:spPr/>
      <dgm:t>
        <a:bodyPr/>
        <a:lstStyle/>
        <a:p>
          <a:endParaRPr lang="es-EC"/>
        </a:p>
      </dgm:t>
    </dgm:pt>
    <dgm:pt modelId="{A758E34E-ED22-49B9-98F8-EB158E5F5730}" type="sibTrans" cxnId="{53CD5181-C077-4AF2-AF3D-6DB6772254C5}">
      <dgm:prSet/>
      <dgm:spPr/>
      <dgm:t>
        <a:bodyPr/>
        <a:lstStyle/>
        <a:p>
          <a:endParaRPr lang="es-EC"/>
        </a:p>
      </dgm:t>
    </dgm:pt>
    <dgm:pt modelId="{B2B401BC-7D0F-4810-BF33-A07434FC448C}">
      <dgm:prSet phldrT="[Texto]"/>
      <dgm:spPr/>
      <dgm:t>
        <a:bodyPr/>
        <a:lstStyle/>
        <a:p>
          <a:r>
            <a:rPr lang="es-EC" dirty="0"/>
            <a:t>Esféricos, pequeños, 0,2-1um </a:t>
          </a:r>
        </a:p>
      </dgm:t>
    </dgm:pt>
    <dgm:pt modelId="{E1EBBD71-E310-4773-BEFC-47F39C0B84F2}" type="parTrans" cxnId="{5D16805A-EAB1-4B70-8904-E5D95FBD5C41}">
      <dgm:prSet/>
      <dgm:spPr/>
      <dgm:t>
        <a:bodyPr/>
        <a:lstStyle/>
        <a:p>
          <a:endParaRPr lang="es-EC"/>
        </a:p>
      </dgm:t>
    </dgm:pt>
    <dgm:pt modelId="{79363B16-A596-4D8B-96B1-B30539843F8B}" type="sibTrans" cxnId="{5D16805A-EAB1-4B70-8904-E5D95FBD5C41}">
      <dgm:prSet/>
      <dgm:spPr/>
      <dgm:t>
        <a:bodyPr/>
        <a:lstStyle/>
        <a:p>
          <a:endParaRPr lang="es-EC"/>
        </a:p>
      </dgm:t>
    </dgm:pt>
    <dgm:pt modelId="{BE9AB7B3-DAA7-4169-BD2F-7AB2D2DCDE39}">
      <dgm:prSet phldrT="[Texto]"/>
      <dgm:spPr/>
      <dgm:t>
        <a:bodyPr/>
        <a:lstStyle/>
        <a:p>
          <a:r>
            <a:rPr lang="es-EC" dirty="0"/>
            <a:t>Tienen proteínas oxidativas (urato oxidasa, glucolato oxidasa, catalasa y acido D- amino oxidasa, peroxidasa)</a:t>
          </a:r>
        </a:p>
      </dgm:t>
    </dgm:pt>
    <dgm:pt modelId="{A9CD12CA-7D9A-4A77-A3D4-A45C583A783D}" type="parTrans" cxnId="{CF391A6A-A1BB-402A-9293-6B5C028CE538}">
      <dgm:prSet/>
      <dgm:spPr/>
      <dgm:t>
        <a:bodyPr/>
        <a:lstStyle/>
        <a:p>
          <a:endParaRPr lang="es-EC"/>
        </a:p>
      </dgm:t>
    </dgm:pt>
    <dgm:pt modelId="{1EFD0E39-3B4A-41AE-8696-59CBCDC461F1}" type="sibTrans" cxnId="{CF391A6A-A1BB-402A-9293-6B5C028CE538}">
      <dgm:prSet/>
      <dgm:spPr/>
      <dgm:t>
        <a:bodyPr/>
        <a:lstStyle/>
        <a:p>
          <a:endParaRPr lang="es-EC"/>
        </a:p>
      </dgm:t>
    </dgm:pt>
    <dgm:pt modelId="{EDADA7F7-FC70-49EF-9764-BFEE0E8261DD}">
      <dgm:prSet phldrT="[Texto]"/>
      <dgm:spPr/>
      <dgm:t>
        <a:bodyPr/>
        <a:lstStyle/>
        <a:p>
          <a:r>
            <a:rPr lang="es-EC" dirty="0"/>
            <a:t>Actúan en el catabolismo de ácidos grasos </a:t>
          </a:r>
        </a:p>
      </dgm:t>
    </dgm:pt>
    <dgm:pt modelId="{94A48E5C-5191-485F-BD22-851F597C658D}" type="parTrans" cxnId="{83E572AC-F9E6-4A07-B0FD-B98C0F0F7CB3}">
      <dgm:prSet/>
      <dgm:spPr/>
      <dgm:t>
        <a:bodyPr/>
        <a:lstStyle/>
        <a:p>
          <a:endParaRPr lang="es-EC"/>
        </a:p>
      </dgm:t>
    </dgm:pt>
    <dgm:pt modelId="{3BCB55CC-6066-4877-BDB4-368BE080B663}" type="sibTrans" cxnId="{83E572AC-F9E6-4A07-B0FD-B98C0F0F7CB3}">
      <dgm:prSet/>
      <dgm:spPr/>
      <dgm:t>
        <a:bodyPr/>
        <a:lstStyle/>
        <a:p>
          <a:endParaRPr lang="es-EC"/>
        </a:p>
      </dgm:t>
    </dgm:pt>
    <dgm:pt modelId="{9BE810D5-F3D8-4703-898F-C873F3EC7AB1}">
      <dgm:prSet phldrT="[Texto]" phldr="1"/>
      <dgm:spPr/>
      <dgm:t>
        <a:bodyPr/>
        <a:lstStyle/>
        <a:p>
          <a:endParaRPr lang="es-EC" dirty="0"/>
        </a:p>
      </dgm:t>
    </dgm:pt>
    <dgm:pt modelId="{8377B3EB-9D7F-4DA7-A200-30F7BD64D0C5}" type="sibTrans" cxnId="{8A1E4218-9E55-438E-9258-7AC54BE7399C}">
      <dgm:prSet/>
      <dgm:spPr/>
      <dgm:t>
        <a:bodyPr/>
        <a:lstStyle/>
        <a:p>
          <a:endParaRPr lang="es-EC"/>
        </a:p>
      </dgm:t>
    </dgm:pt>
    <dgm:pt modelId="{EE7DAD8F-A865-475E-9435-2B0D3C77F1D2}" type="parTrans" cxnId="{8A1E4218-9E55-438E-9258-7AC54BE7399C}">
      <dgm:prSet/>
      <dgm:spPr/>
      <dgm:t>
        <a:bodyPr/>
        <a:lstStyle/>
        <a:p>
          <a:endParaRPr lang="es-EC"/>
        </a:p>
      </dgm:t>
    </dgm:pt>
    <dgm:pt modelId="{2D0CD347-ABB3-4EEB-A985-568FD87400EB}" type="pres">
      <dgm:prSet presAssocID="{269E0E9A-0511-4AA3-8403-762135D2BCDB}" presName="vert0" presStyleCnt="0">
        <dgm:presLayoutVars>
          <dgm:dir/>
          <dgm:animOne val="branch"/>
          <dgm:animLvl val="lvl"/>
        </dgm:presLayoutVars>
      </dgm:prSet>
      <dgm:spPr/>
    </dgm:pt>
    <dgm:pt modelId="{ED262B00-8FFF-4D2A-AE60-085539A588EA}" type="pres">
      <dgm:prSet presAssocID="{9BE810D5-F3D8-4703-898F-C873F3EC7AB1}" presName="thickLine" presStyleLbl="alignNode1" presStyleIdx="0" presStyleCnt="1"/>
      <dgm:spPr/>
    </dgm:pt>
    <dgm:pt modelId="{5A9A6675-3CF9-4910-B92A-5C2F57402DE1}" type="pres">
      <dgm:prSet presAssocID="{9BE810D5-F3D8-4703-898F-C873F3EC7AB1}" presName="horz1" presStyleCnt="0"/>
      <dgm:spPr/>
    </dgm:pt>
    <dgm:pt modelId="{94B8E1F2-BE53-4DCE-B8CF-AED375510301}" type="pres">
      <dgm:prSet presAssocID="{9BE810D5-F3D8-4703-898F-C873F3EC7AB1}" presName="tx1" presStyleLbl="revTx" presStyleIdx="0" presStyleCnt="5"/>
      <dgm:spPr/>
    </dgm:pt>
    <dgm:pt modelId="{203CF497-CA9A-4737-913E-F82EC6B83ECC}" type="pres">
      <dgm:prSet presAssocID="{9BE810D5-F3D8-4703-898F-C873F3EC7AB1}" presName="vert1" presStyleCnt="0"/>
      <dgm:spPr/>
    </dgm:pt>
    <dgm:pt modelId="{C58B40ED-71EC-4839-9D43-DC90A4A77600}" type="pres">
      <dgm:prSet presAssocID="{4F7D48DE-6CDE-4FC6-8A18-2EAEDDA21177}" presName="vertSpace2a" presStyleCnt="0"/>
      <dgm:spPr/>
    </dgm:pt>
    <dgm:pt modelId="{4CFB5480-A3F3-4CC5-81FE-5C4F3A9BB8AD}" type="pres">
      <dgm:prSet presAssocID="{4F7D48DE-6CDE-4FC6-8A18-2EAEDDA21177}" presName="horz2" presStyleCnt="0"/>
      <dgm:spPr/>
    </dgm:pt>
    <dgm:pt modelId="{75390FB6-E523-475E-862D-DCE917395E04}" type="pres">
      <dgm:prSet presAssocID="{4F7D48DE-6CDE-4FC6-8A18-2EAEDDA21177}" presName="horzSpace2" presStyleCnt="0"/>
      <dgm:spPr/>
    </dgm:pt>
    <dgm:pt modelId="{40B3AB05-05E2-4FBB-9EC1-94F7305A96E1}" type="pres">
      <dgm:prSet presAssocID="{4F7D48DE-6CDE-4FC6-8A18-2EAEDDA21177}" presName="tx2" presStyleLbl="revTx" presStyleIdx="1" presStyleCnt="5"/>
      <dgm:spPr/>
    </dgm:pt>
    <dgm:pt modelId="{F03FC1A6-5386-4B91-B676-B764DB6B160B}" type="pres">
      <dgm:prSet presAssocID="{4F7D48DE-6CDE-4FC6-8A18-2EAEDDA21177}" presName="vert2" presStyleCnt="0"/>
      <dgm:spPr/>
    </dgm:pt>
    <dgm:pt modelId="{02C06570-1ADB-462C-8E69-FB1C134E7299}" type="pres">
      <dgm:prSet presAssocID="{4F7D48DE-6CDE-4FC6-8A18-2EAEDDA21177}" presName="thinLine2b" presStyleLbl="callout" presStyleIdx="0" presStyleCnt="4"/>
      <dgm:spPr/>
    </dgm:pt>
    <dgm:pt modelId="{76D74297-956E-4433-A185-569B990EBE25}" type="pres">
      <dgm:prSet presAssocID="{4F7D48DE-6CDE-4FC6-8A18-2EAEDDA21177}" presName="vertSpace2b" presStyleCnt="0"/>
      <dgm:spPr/>
    </dgm:pt>
    <dgm:pt modelId="{90C91D1B-DAD9-411A-B8CA-F1F6809AF8CA}" type="pres">
      <dgm:prSet presAssocID="{B2B401BC-7D0F-4810-BF33-A07434FC448C}" presName="horz2" presStyleCnt="0"/>
      <dgm:spPr/>
    </dgm:pt>
    <dgm:pt modelId="{8DA75CFD-9252-4177-8FC3-78F8056EAA02}" type="pres">
      <dgm:prSet presAssocID="{B2B401BC-7D0F-4810-BF33-A07434FC448C}" presName="horzSpace2" presStyleCnt="0"/>
      <dgm:spPr/>
    </dgm:pt>
    <dgm:pt modelId="{2C7130E0-13B1-4D61-8E53-509323895689}" type="pres">
      <dgm:prSet presAssocID="{B2B401BC-7D0F-4810-BF33-A07434FC448C}" presName="tx2" presStyleLbl="revTx" presStyleIdx="2" presStyleCnt="5"/>
      <dgm:spPr/>
    </dgm:pt>
    <dgm:pt modelId="{EEED3A87-5BEB-406A-B8DC-042D5E86194D}" type="pres">
      <dgm:prSet presAssocID="{B2B401BC-7D0F-4810-BF33-A07434FC448C}" presName="vert2" presStyleCnt="0"/>
      <dgm:spPr/>
    </dgm:pt>
    <dgm:pt modelId="{B498C884-39F0-4F5D-94E3-F019A8482637}" type="pres">
      <dgm:prSet presAssocID="{B2B401BC-7D0F-4810-BF33-A07434FC448C}" presName="thinLine2b" presStyleLbl="callout" presStyleIdx="1" presStyleCnt="4"/>
      <dgm:spPr/>
    </dgm:pt>
    <dgm:pt modelId="{5B7FEE4C-C59E-4A43-B7A8-86B906938674}" type="pres">
      <dgm:prSet presAssocID="{B2B401BC-7D0F-4810-BF33-A07434FC448C}" presName="vertSpace2b" presStyleCnt="0"/>
      <dgm:spPr/>
    </dgm:pt>
    <dgm:pt modelId="{E7EAB98A-D189-461B-802B-A5A58A99DA8B}" type="pres">
      <dgm:prSet presAssocID="{BE9AB7B3-DAA7-4169-BD2F-7AB2D2DCDE39}" presName="horz2" presStyleCnt="0"/>
      <dgm:spPr/>
    </dgm:pt>
    <dgm:pt modelId="{35975FC7-CBB8-4F54-8785-6FA545E7E265}" type="pres">
      <dgm:prSet presAssocID="{BE9AB7B3-DAA7-4169-BD2F-7AB2D2DCDE39}" presName="horzSpace2" presStyleCnt="0"/>
      <dgm:spPr/>
    </dgm:pt>
    <dgm:pt modelId="{5112229D-9CF6-427D-825D-D0F90010D04B}" type="pres">
      <dgm:prSet presAssocID="{BE9AB7B3-DAA7-4169-BD2F-7AB2D2DCDE39}" presName="tx2" presStyleLbl="revTx" presStyleIdx="3" presStyleCnt="5"/>
      <dgm:spPr/>
    </dgm:pt>
    <dgm:pt modelId="{A132E448-3483-4ED2-8EA4-C00FDA6BC55E}" type="pres">
      <dgm:prSet presAssocID="{BE9AB7B3-DAA7-4169-BD2F-7AB2D2DCDE39}" presName="vert2" presStyleCnt="0"/>
      <dgm:spPr/>
    </dgm:pt>
    <dgm:pt modelId="{B773407F-8385-4312-A1A6-1192D56741F5}" type="pres">
      <dgm:prSet presAssocID="{BE9AB7B3-DAA7-4169-BD2F-7AB2D2DCDE39}" presName="thinLine2b" presStyleLbl="callout" presStyleIdx="2" presStyleCnt="4"/>
      <dgm:spPr/>
    </dgm:pt>
    <dgm:pt modelId="{06DE2B44-B581-453C-A61C-CCC7C0542C40}" type="pres">
      <dgm:prSet presAssocID="{BE9AB7B3-DAA7-4169-BD2F-7AB2D2DCDE39}" presName="vertSpace2b" presStyleCnt="0"/>
      <dgm:spPr/>
    </dgm:pt>
    <dgm:pt modelId="{3FD04F9B-E36F-4060-906D-56B56C809677}" type="pres">
      <dgm:prSet presAssocID="{EDADA7F7-FC70-49EF-9764-BFEE0E8261DD}" presName="horz2" presStyleCnt="0"/>
      <dgm:spPr/>
    </dgm:pt>
    <dgm:pt modelId="{42062E6C-5E0B-4DEC-94CB-B46B3C6305DE}" type="pres">
      <dgm:prSet presAssocID="{EDADA7F7-FC70-49EF-9764-BFEE0E8261DD}" presName="horzSpace2" presStyleCnt="0"/>
      <dgm:spPr/>
    </dgm:pt>
    <dgm:pt modelId="{2E846F87-D7BF-4378-A24E-F77FFA9FEE2D}" type="pres">
      <dgm:prSet presAssocID="{EDADA7F7-FC70-49EF-9764-BFEE0E8261DD}" presName="tx2" presStyleLbl="revTx" presStyleIdx="4" presStyleCnt="5"/>
      <dgm:spPr/>
    </dgm:pt>
    <dgm:pt modelId="{A04CE44F-E3BD-42DA-A36E-86233BF8100A}" type="pres">
      <dgm:prSet presAssocID="{EDADA7F7-FC70-49EF-9764-BFEE0E8261DD}" presName="vert2" presStyleCnt="0"/>
      <dgm:spPr/>
    </dgm:pt>
    <dgm:pt modelId="{C750A957-5005-4E9A-B741-832A61BE43BB}" type="pres">
      <dgm:prSet presAssocID="{EDADA7F7-FC70-49EF-9764-BFEE0E8261DD}" presName="thinLine2b" presStyleLbl="callout" presStyleIdx="3" presStyleCnt="4"/>
      <dgm:spPr/>
    </dgm:pt>
    <dgm:pt modelId="{E43C9ED5-307C-44F3-90A5-BF3741DB6096}" type="pres">
      <dgm:prSet presAssocID="{EDADA7F7-FC70-49EF-9764-BFEE0E8261DD}" presName="vertSpace2b" presStyleCnt="0"/>
      <dgm:spPr/>
    </dgm:pt>
  </dgm:ptLst>
  <dgm:cxnLst>
    <dgm:cxn modelId="{8A1E4218-9E55-438E-9258-7AC54BE7399C}" srcId="{269E0E9A-0511-4AA3-8403-762135D2BCDB}" destId="{9BE810D5-F3D8-4703-898F-C873F3EC7AB1}" srcOrd="0" destOrd="0" parTransId="{EE7DAD8F-A865-475E-9435-2B0D3C77F1D2}" sibTransId="{8377B3EB-9D7F-4DA7-A200-30F7BD64D0C5}"/>
    <dgm:cxn modelId="{CF391A6A-A1BB-402A-9293-6B5C028CE538}" srcId="{9BE810D5-F3D8-4703-898F-C873F3EC7AB1}" destId="{BE9AB7B3-DAA7-4169-BD2F-7AB2D2DCDE39}" srcOrd="2" destOrd="0" parTransId="{A9CD12CA-7D9A-4A77-A3D4-A45C583A783D}" sibTransId="{1EFD0E39-3B4A-41AE-8696-59CBCDC461F1}"/>
    <dgm:cxn modelId="{EB0DC775-FF0C-42AF-8F75-5D796BC22759}" type="presOf" srcId="{B2B401BC-7D0F-4810-BF33-A07434FC448C}" destId="{2C7130E0-13B1-4D61-8E53-509323895689}" srcOrd="0" destOrd="0" presId="urn:microsoft.com/office/officeart/2008/layout/LinedList"/>
    <dgm:cxn modelId="{5D16805A-EAB1-4B70-8904-E5D95FBD5C41}" srcId="{9BE810D5-F3D8-4703-898F-C873F3EC7AB1}" destId="{B2B401BC-7D0F-4810-BF33-A07434FC448C}" srcOrd="1" destOrd="0" parTransId="{E1EBBD71-E310-4773-BEFC-47F39C0B84F2}" sibTransId="{79363B16-A596-4D8B-96B1-B30539843F8B}"/>
    <dgm:cxn modelId="{41E1937A-F704-435F-BCAE-5A5911D98F30}" type="presOf" srcId="{BE9AB7B3-DAA7-4169-BD2F-7AB2D2DCDE39}" destId="{5112229D-9CF6-427D-825D-D0F90010D04B}" srcOrd="0" destOrd="0" presId="urn:microsoft.com/office/officeart/2008/layout/LinedList"/>
    <dgm:cxn modelId="{B6BE957F-0A3A-4FF2-A95D-5BE22ACF3C9D}" type="presOf" srcId="{9BE810D5-F3D8-4703-898F-C873F3EC7AB1}" destId="{94B8E1F2-BE53-4DCE-B8CF-AED375510301}" srcOrd="0" destOrd="0" presId="urn:microsoft.com/office/officeart/2008/layout/LinedList"/>
    <dgm:cxn modelId="{53CD5181-C077-4AF2-AF3D-6DB6772254C5}" srcId="{9BE810D5-F3D8-4703-898F-C873F3EC7AB1}" destId="{4F7D48DE-6CDE-4FC6-8A18-2EAEDDA21177}" srcOrd="0" destOrd="0" parTransId="{184372E0-750E-4517-AB4F-6CDA70380003}" sibTransId="{A758E34E-ED22-49B9-98F8-EB158E5F5730}"/>
    <dgm:cxn modelId="{83E572AC-F9E6-4A07-B0FD-B98C0F0F7CB3}" srcId="{9BE810D5-F3D8-4703-898F-C873F3EC7AB1}" destId="{EDADA7F7-FC70-49EF-9764-BFEE0E8261DD}" srcOrd="3" destOrd="0" parTransId="{94A48E5C-5191-485F-BD22-851F597C658D}" sibTransId="{3BCB55CC-6066-4877-BDB4-368BE080B663}"/>
    <dgm:cxn modelId="{DA697BC3-AB8D-4FFA-8C04-58161DE08F27}" type="presOf" srcId="{EDADA7F7-FC70-49EF-9764-BFEE0E8261DD}" destId="{2E846F87-D7BF-4378-A24E-F77FFA9FEE2D}" srcOrd="0" destOrd="0" presId="urn:microsoft.com/office/officeart/2008/layout/LinedList"/>
    <dgm:cxn modelId="{B105E4E6-669D-41DD-8D76-C6507C5FDD3E}" type="presOf" srcId="{4F7D48DE-6CDE-4FC6-8A18-2EAEDDA21177}" destId="{40B3AB05-05E2-4FBB-9EC1-94F7305A96E1}" srcOrd="0" destOrd="0" presId="urn:microsoft.com/office/officeart/2008/layout/LinedList"/>
    <dgm:cxn modelId="{C72272F3-AD03-4A85-9425-94A7D4A1FB6B}" type="presOf" srcId="{269E0E9A-0511-4AA3-8403-762135D2BCDB}" destId="{2D0CD347-ABB3-4EEB-A985-568FD87400EB}" srcOrd="0" destOrd="0" presId="urn:microsoft.com/office/officeart/2008/layout/LinedList"/>
    <dgm:cxn modelId="{34A458E4-FD12-43B3-928B-9F9CDF261AE5}" type="presParOf" srcId="{2D0CD347-ABB3-4EEB-A985-568FD87400EB}" destId="{ED262B00-8FFF-4D2A-AE60-085539A588EA}" srcOrd="0" destOrd="0" presId="urn:microsoft.com/office/officeart/2008/layout/LinedList"/>
    <dgm:cxn modelId="{DA95C15D-4581-49B8-ADAD-67CEE9EF6E9E}" type="presParOf" srcId="{2D0CD347-ABB3-4EEB-A985-568FD87400EB}" destId="{5A9A6675-3CF9-4910-B92A-5C2F57402DE1}" srcOrd="1" destOrd="0" presId="urn:microsoft.com/office/officeart/2008/layout/LinedList"/>
    <dgm:cxn modelId="{58FAFE29-210D-4B5F-8652-A0BF975D019B}" type="presParOf" srcId="{5A9A6675-3CF9-4910-B92A-5C2F57402DE1}" destId="{94B8E1F2-BE53-4DCE-B8CF-AED375510301}" srcOrd="0" destOrd="0" presId="urn:microsoft.com/office/officeart/2008/layout/LinedList"/>
    <dgm:cxn modelId="{3CACD590-1AC4-4405-BCA8-3B4A2B230115}" type="presParOf" srcId="{5A9A6675-3CF9-4910-B92A-5C2F57402DE1}" destId="{203CF497-CA9A-4737-913E-F82EC6B83ECC}" srcOrd="1" destOrd="0" presId="urn:microsoft.com/office/officeart/2008/layout/LinedList"/>
    <dgm:cxn modelId="{72390B0A-D676-4D47-84D7-CDE389DC7711}" type="presParOf" srcId="{203CF497-CA9A-4737-913E-F82EC6B83ECC}" destId="{C58B40ED-71EC-4839-9D43-DC90A4A77600}" srcOrd="0" destOrd="0" presId="urn:microsoft.com/office/officeart/2008/layout/LinedList"/>
    <dgm:cxn modelId="{7F32494F-1996-47F9-BE3A-974E64111882}" type="presParOf" srcId="{203CF497-CA9A-4737-913E-F82EC6B83ECC}" destId="{4CFB5480-A3F3-4CC5-81FE-5C4F3A9BB8AD}" srcOrd="1" destOrd="0" presId="urn:microsoft.com/office/officeart/2008/layout/LinedList"/>
    <dgm:cxn modelId="{B9400ED7-23D8-4A14-9DDC-ABF68BF42902}" type="presParOf" srcId="{4CFB5480-A3F3-4CC5-81FE-5C4F3A9BB8AD}" destId="{75390FB6-E523-475E-862D-DCE917395E04}" srcOrd="0" destOrd="0" presId="urn:microsoft.com/office/officeart/2008/layout/LinedList"/>
    <dgm:cxn modelId="{07D7A3C1-7DEF-4EBC-A2D2-3FD4FA4BB55E}" type="presParOf" srcId="{4CFB5480-A3F3-4CC5-81FE-5C4F3A9BB8AD}" destId="{40B3AB05-05E2-4FBB-9EC1-94F7305A96E1}" srcOrd="1" destOrd="0" presId="urn:microsoft.com/office/officeart/2008/layout/LinedList"/>
    <dgm:cxn modelId="{A0289DB0-6436-4ECC-A742-3EB7D5CF78DA}" type="presParOf" srcId="{4CFB5480-A3F3-4CC5-81FE-5C4F3A9BB8AD}" destId="{F03FC1A6-5386-4B91-B676-B764DB6B160B}" srcOrd="2" destOrd="0" presId="urn:microsoft.com/office/officeart/2008/layout/LinedList"/>
    <dgm:cxn modelId="{4A935DEA-22F3-44B9-9275-5C096A477436}" type="presParOf" srcId="{203CF497-CA9A-4737-913E-F82EC6B83ECC}" destId="{02C06570-1ADB-462C-8E69-FB1C134E7299}" srcOrd="2" destOrd="0" presId="urn:microsoft.com/office/officeart/2008/layout/LinedList"/>
    <dgm:cxn modelId="{DF8ABB51-1E70-45A0-B0FD-312393ECCB58}" type="presParOf" srcId="{203CF497-CA9A-4737-913E-F82EC6B83ECC}" destId="{76D74297-956E-4433-A185-569B990EBE25}" srcOrd="3" destOrd="0" presId="urn:microsoft.com/office/officeart/2008/layout/LinedList"/>
    <dgm:cxn modelId="{7949B9B0-41D7-44DB-A0B2-53633D4DF37D}" type="presParOf" srcId="{203CF497-CA9A-4737-913E-F82EC6B83ECC}" destId="{90C91D1B-DAD9-411A-B8CA-F1F6809AF8CA}" srcOrd="4" destOrd="0" presId="urn:microsoft.com/office/officeart/2008/layout/LinedList"/>
    <dgm:cxn modelId="{43D0DE78-A76C-41B8-B9BF-7FF378F3692B}" type="presParOf" srcId="{90C91D1B-DAD9-411A-B8CA-F1F6809AF8CA}" destId="{8DA75CFD-9252-4177-8FC3-78F8056EAA02}" srcOrd="0" destOrd="0" presId="urn:microsoft.com/office/officeart/2008/layout/LinedList"/>
    <dgm:cxn modelId="{76516050-356A-4B53-BA8D-5A6713B2978A}" type="presParOf" srcId="{90C91D1B-DAD9-411A-B8CA-F1F6809AF8CA}" destId="{2C7130E0-13B1-4D61-8E53-509323895689}" srcOrd="1" destOrd="0" presId="urn:microsoft.com/office/officeart/2008/layout/LinedList"/>
    <dgm:cxn modelId="{96DABB59-223D-4BA2-8C2F-7075ADBA4537}" type="presParOf" srcId="{90C91D1B-DAD9-411A-B8CA-F1F6809AF8CA}" destId="{EEED3A87-5BEB-406A-B8DC-042D5E86194D}" srcOrd="2" destOrd="0" presId="urn:microsoft.com/office/officeart/2008/layout/LinedList"/>
    <dgm:cxn modelId="{80381078-8A53-40AB-A9AD-756DD0DE3C9C}" type="presParOf" srcId="{203CF497-CA9A-4737-913E-F82EC6B83ECC}" destId="{B498C884-39F0-4F5D-94E3-F019A8482637}" srcOrd="5" destOrd="0" presId="urn:microsoft.com/office/officeart/2008/layout/LinedList"/>
    <dgm:cxn modelId="{FB7EF235-2EDB-4AD8-A18C-2324CEC41ED1}" type="presParOf" srcId="{203CF497-CA9A-4737-913E-F82EC6B83ECC}" destId="{5B7FEE4C-C59E-4A43-B7A8-86B906938674}" srcOrd="6" destOrd="0" presId="urn:microsoft.com/office/officeart/2008/layout/LinedList"/>
    <dgm:cxn modelId="{296798FA-33F6-453A-A415-FA076770D522}" type="presParOf" srcId="{203CF497-CA9A-4737-913E-F82EC6B83ECC}" destId="{E7EAB98A-D189-461B-802B-A5A58A99DA8B}" srcOrd="7" destOrd="0" presId="urn:microsoft.com/office/officeart/2008/layout/LinedList"/>
    <dgm:cxn modelId="{34E8D2C2-78BA-4258-B12E-C87B4DC1D2A6}" type="presParOf" srcId="{E7EAB98A-D189-461B-802B-A5A58A99DA8B}" destId="{35975FC7-CBB8-4F54-8785-6FA545E7E265}" srcOrd="0" destOrd="0" presId="urn:microsoft.com/office/officeart/2008/layout/LinedList"/>
    <dgm:cxn modelId="{5715EFC3-126E-436E-A9E2-6E70748B7EC3}" type="presParOf" srcId="{E7EAB98A-D189-461B-802B-A5A58A99DA8B}" destId="{5112229D-9CF6-427D-825D-D0F90010D04B}" srcOrd="1" destOrd="0" presId="urn:microsoft.com/office/officeart/2008/layout/LinedList"/>
    <dgm:cxn modelId="{EA706999-28F2-46C2-8638-F2D860CC5243}" type="presParOf" srcId="{E7EAB98A-D189-461B-802B-A5A58A99DA8B}" destId="{A132E448-3483-4ED2-8EA4-C00FDA6BC55E}" srcOrd="2" destOrd="0" presId="urn:microsoft.com/office/officeart/2008/layout/LinedList"/>
    <dgm:cxn modelId="{469D7ACE-D736-4712-821C-48B8034B5415}" type="presParOf" srcId="{203CF497-CA9A-4737-913E-F82EC6B83ECC}" destId="{B773407F-8385-4312-A1A6-1192D56741F5}" srcOrd="8" destOrd="0" presId="urn:microsoft.com/office/officeart/2008/layout/LinedList"/>
    <dgm:cxn modelId="{2D88C55E-B371-46A8-AFF1-697EBDE72137}" type="presParOf" srcId="{203CF497-CA9A-4737-913E-F82EC6B83ECC}" destId="{06DE2B44-B581-453C-A61C-CCC7C0542C40}" srcOrd="9" destOrd="0" presId="urn:microsoft.com/office/officeart/2008/layout/LinedList"/>
    <dgm:cxn modelId="{D014D00D-34F4-48A8-93C8-38F9BD4631C6}" type="presParOf" srcId="{203CF497-CA9A-4737-913E-F82EC6B83ECC}" destId="{3FD04F9B-E36F-4060-906D-56B56C809677}" srcOrd="10" destOrd="0" presId="urn:microsoft.com/office/officeart/2008/layout/LinedList"/>
    <dgm:cxn modelId="{70FFEFA8-8D74-4642-8135-09908B874DFB}" type="presParOf" srcId="{3FD04F9B-E36F-4060-906D-56B56C809677}" destId="{42062E6C-5E0B-4DEC-94CB-B46B3C6305DE}" srcOrd="0" destOrd="0" presId="urn:microsoft.com/office/officeart/2008/layout/LinedList"/>
    <dgm:cxn modelId="{F9B0A80A-1C71-45A8-ADFA-E9199F687551}" type="presParOf" srcId="{3FD04F9B-E36F-4060-906D-56B56C809677}" destId="{2E846F87-D7BF-4378-A24E-F77FFA9FEE2D}" srcOrd="1" destOrd="0" presId="urn:microsoft.com/office/officeart/2008/layout/LinedList"/>
    <dgm:cxn modelId="{83564177-29A6-4BBA-8094-A1CF4C046AB7}" type="presParOf" srcId="{3FD04F9B-E36F-4060-906D-56B56C809677}" destId="{A04CE44F-E3BD-42DA-A36E-86233BF8100A}" srcOrd="2" destOrd="0" presId="urn:microsoft.com/office/officeart/2008/layout/LinedList"/>
    <dgm:cxn modelId="{9F9E299E-A186-469B-9D59-82EFE9BD0568}" type="presParOf" srcId="{203CF497-CA9A-4737-913E-F82EC6B83ECC}" destId="{C750A957-5005-4E9A-B741-832A61BE43BB}" srcOrd="11" destOrd="0" presId="urn:microsoft.com/office/officeart/2008/layout/LinedList"/>
    <dgm:cxn modelId="{A008EF1F-922A-4F86-9D41-A13395DDAD84}" type="presParOf" srcId="{203CF497-CA9A-4737-913E-F82EC6B83ECC}" destId="{E43C9ED5-307C-44F3-90A5-BF3741DB609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C2D012E-9F42-460A-BE2D-5199A1E3C5B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8986CF26-8F51-48D5-A9C1-B4A7FAEBF5B3}">
      <dgm:prSet phldrT="[Texto]"/>
      <dgm:spPr/>
      <dgm:t>
        <a:bodyPr/>
        <a:lstStyle/>
        <a:p>
          <a:r>
            <a:rPr lang="es-EC" dirty="0"/>
            <a:t>Mediados del S.XIX  describe como </a:t>
          </a:r>
          <a:r>
            <a:rPr lang="es-EC" b="1" dirty="0"/>
            <a:t>SARCOMAS</a:t>
          </a:r>
          <a:r>
            <a:rPr lang="es-EC" dirty="0"/>
            <a:t> </a:t>
          </a:r>
        </a:p>
        <a:p>
          <a:r>
            <a:rPr lang="es-EC" dirty="0"/>
            <a:t>Finales, denomina </a:t>
          </a:r>
          <a:r>
            <a:rPr lang="es-EC" b="1" dirty="0"/>
            <a:t>mitocondria</a:t>
          </a:r>
          <a:r>
            <a:rPr lang="es-EC" dirty="0"/>
            <a:t> </a:t>
          </a:r>
        </a:p>
      </dgm:t>
    </dgm:pt>
    <dgm:pt modelId="{0C6E956D-5FF8-44AD-8602-143263AD94BF}" type="parTrans" cxnId="{5B574813-EE4D-4785-9038-2CEA095129CB}">
      <dgm:prSet/>
      <dgm:spPr/>
      <dgm:t>
        <a:bodyPr/>
        <a:lstStyle/>
        <a:p>
          <a:endParaRPr lang="es-EC"/>
        </a:p>
      </dgm:t>
    </dgm:pt>
    <dgm:pt modelId="{F06EE50B-ADB8-41A9-AD37-02BD6CCDCD46}" type="sibTrans" cxnId="{5B574813-EE4D-4785-9038-2CEA095129CB}">
      <dgm:prSet/>
      <dgm:spPr/>
      <dgm:t>
        <a:bodyPr/>
        <a:lstStyle/>
        <a:p>
          <a:endParaRPr lang="es-EC"/>
        </a:p>
      </dgm:t>
    </dgm:pt>
    <dgm:pt modelId="{FA0DCC36-5BC9-428D-A051-1A3F9D500066}">
      <dgm:prSet phldrT="[Texto]"/>
      <dgm:spPr/>
      <dgm:t>
        <a:bodyPr/>
        <a:lstStyle/>
        <a:p>
          <a:r>
            <a:rPr lang="es-EC" dirty="0"/>
            <a:t>Presenta doble membrana </a:t>
          </a:r>
        </a:p>
      </dgm:t>
    </dgm:pt>
    <dgm:pt modelId="{6D331027-EBBF-421C-810A-ABDCF21637BB}" type="parTrans" cxnId="{2AA71E43-D6D6-44ED-AF35-F0590948A1FE}">
      <dgm:prSet/>
      <dgm:spPr/>
      <dgm:t>
        <a:bodyPr/>
        <a:lstStyle/>
        <a:p>
          <a:endParaRPr lang="es-EC"/>
        </a:p>
      </dgm:t>
    </dgm:pt>
    <dgm:pt modelId="{FC998E8E-7DBD-4600-BDB7-48E1FD226BF4}" type="sibTrans" cxnId="{2AA71E43-D6D6-44ED-AF35-F0590948A1FE}">
      <dgm:prSet/>
      <dgm:spPr/>
      <dgm:t>
        <a:bodyPr/>
        <a:lstStyle/>
        <a:p>
          <a:endParaRPr lang="es-EC"/>
        </a:p>
      </dgm:t>
    </dgm:pt>
    <dgm:pt modelId="{C22E51BB-B081-4E05-A5BC-B6C4B8FB65AB}">
      <dgm:prSet phldrT="[Texto]"/>
      <dgm:spPr/>
      <dgm:t>
        <a:bodyPr/>
        <a:lstStyle/>
        <a:p>
          <a:r>
            <a:rPr lang="es-EC" dirty="0"/>
            <a:t>Tiene su propio DNA  </a:t>
          </a:r>
        </a:p>
      </dgm:t>
    </dgm:pt>
    <dgm:pt modelId="{4B4828A6-8A9B-4B00-B3D5-798275CF7389}" type="parTrans" cxnId="{751D2F63-A2E2-449A-80E7-4D84C545146D}">
      <dgm:prSet/>
      <dgm:spPr/>
      <dgm:t>
        <a:bodyPr/>
        <a:lstStyle/>
        <a:p>
          <a:endParaRPr lang="es-EC"/>
        </a:p>
      </dgm:t>
    </dgm:pt>
    <dgm:pt modelId="{E914038D-C588-4683-A0C7-AED716BC871B}" type="sibTrans" cxnId="{751D2F63-A2E2-449A-80E7-4D84C545146D}">
      <dgm:prSet/>
      <dgm:spPr/>
      <dgm:t>
        <a:bodyPr/>
        <a:lstStyle/>
        <a:p>
          <a:endParaRPr lang="es-EC"/>
        </a:p>
      </dgm:t>
    </dgm:pt>
    <dgm:pt modelId="{659650E8-676D-4E45-AE92-56E9613669E9}">
      <dgm:prSet phldrT="[Texto]"/>
      <dgm:spPr/>
      <dgm:t>
        <a:bodyPr/>
        <a:lstStyle/>
        <a:p>
          <a:r>
            <a:rPr lang="es-EC" dirty="0"/>
            <a:t>Presenta ribosomas con subunidades 16 S y 12 S</a:t>
          </a:r>
        </a:p>
      </dgm:t>
    </dgm:pt>
    <dgm:pt modelId="{02D19002-3B8F-4956-A7B3-A253E71589B1}" type="parTrans" cxnId="{FC3C750C-6AE8-4F09-8944-44FD4C43B779}">
      <dgm:prSet/>
      <dgm:spPr/>
      <dgm:t>
        <a:bodyPr/>
        <a:lstStyle/>
        <a:p>
          <a:endParaRPr lang="es-EC"/>
        </a:p>
      </dgm:t>
    </dgm:pt>
    <dgm:pt modelId="{C5E6EF3B-476B-4FF0-9AC7-B618EEAA4BB2}" type="sibTrans" cxnId="{FC3C750C-6AE8-4F09-8944-44FD4C43B779}">
      <dgm:prSet/>
      <dgm:spPr/>
      <dgm:t>
        <a:bodyPr/>
        <a:lstStyle/>
        <a:p>
          <a:endParaRPr lang="es-EC"/>
        </a:p>
      </dgm:t>
    </dgm:pt>
    <dgm:pt modelId="{B27C2ECD-33FF-48A2-A474-56DECE4C6351}">
      <dgm:prSet phldrT="[Texto]"/>
      <dgm:spPr/>
      <dgm:t>
        <a:bodyPr/>
        <a:lstStyle/>
        <a:p>
          <a:r>
            <a:rPr lang="es-EC" dirty="0"/>
            <a:t>Cilíndricos: 2-8 </a:t>
          </a:r>
          <a:r>
            <a:rPr lang="es-EC" dirty="0" err="1"/>
            <a:t>um</a:t>
          </a:r>
          <a:endParaRPr lang="es-EC" dirty="0"/>
        </a:p>
      </dgm:t>
    </dgm:pt>
    <dgm:pt modelId="{07ADE142-139A-4AC9-8D0C-B9F085089C4F}" type="parTrans" cxnId="{8E81670A-3010-4B69-BACE-B5D2A11A324A}">
      <dgm:prSet/>
      <dgm:spPr/>
      <dgm:t>
        <a:bodyPr/>
        <a:lstStyle/>
        <a:p>
          <a:endParaRPr lang="es-EC"/>
        </a:p>
      </dgm:t>
    </dgm:pt>
    <dgm:pt modelId="{E6A415C2-A82F-43A3-965C-93B69F883599}" type="sibTrans" cxnId="{8E81670A-3010-4B69-BACE-B5D2A11A324A}">
      <dgm:prSet/>
      <dgm:spPr/>
      <dgm:t>
        <a:bodyPr/>
        <a:lstStyle/>
        <a:p>
          <a:endParaRPr lang="es-EC"/>
        </a:p>
      </dgm:t>
    </dgm:pt>
    <dgm:pt modelId="{EB38BF05-536A-4B85-A70E-55B16F66A228}">
      <dgm:prSet/>
      <dgm:spPr/>
      <dgm:t>
        <a:bodyPr/>
        <a:lstStyle/>
        <a:p>
          <a:r>
            <a:rPr lang="es-EC"/>
            <a:t>Almacena energía en forma de ATP</a:t>
          </a:r>
          <a:endParaRPr lang="es-EC" dirty="0"/>
        </a:p>
      </dgm:t>
    </dgm:pt>
    <dgm:pt modelId="{2E3EDE13-4F6D-471F-84CF-F23A2182FA77}" type="parTrans" cxnId="{DCFACDC3-B9C0-406A-BF72-86BDF5971CE1}">
      <dgm:prSet/>
      <dgm:spPr/>
      <dgm:t>
        <a:bodyPr/>
        <a:lstStyle/>
        <a:p>
          <a:endParaRPr lang="es-EC"/>
        </a:p>
      </dgm:t>
    </dgm:pt>
    <dgm:pt modelId="{440BAB01-D1C8-4669-A059-5BE67B5F0504}" type="sibTrans" cxnId="{DCFACDC3-B9C0-406A-BF72-86BDF5971CE1}">
      <dgm:prSet/>
      <dgm:spPr/>
      <dgm:t>
        <a:bodyPr/>
        <a:lstStyle/>
        <a:p>
          <a:endParaRPr lang="es-EC"/>
        </a:p>
      </dgm:t>
    </dgm:pt>
    <dgm:pt modelId="{68B55463-2264-43A2-9A0B-000FEF4D97B5}" type="pres">
      <dgm:prSet presAssocID="{6C2D012E-9F42-460A-BE2D-5199A1E3C5B2}" presName="linear" presStyleCnt="0">
        <dgm:presLayoutVars>
          <dgm:dir/>
          <dgm:animLvl val="lvl"/>
          <dgm:resizeHandles val="exact"/>
        </dgm:presLayoutVars>
      </dgm:prSet>
      <dgm:spPr/>
    </dgm:pt>
    <dgm:pt modelId="{D77F083A-8DD6-4F89-93F1-3AC1CC38C1AE}" type="pres">
      <dgm:prSet presAssocID="{8986CF26-8F51-48D5-A9C1-B4A7FAEBF5B3}" presName="parentLin" presStyleCnt="0"/>
      <dgm:spPr/>
    </dgm:pt>
    <dgm:pt modelId="{82D7DD1E-8E15-4C11-B6C8-0D4621A3F18C}" type="pres">
      <dgm:prSet presAssocID="{8986CF26-8F51-48D5-A9C1-B4A7FAEBF5B3}" presName="parentLeftMargin" presStyleLbl="node1" presStyleIdx="0" presStyleCnt="6"/>
      <dgm:spPr/>
    </dgm:pt>
    <dgm:pt modelId="{59376209-332D-44AD-9A14-35B9ACB42F7B}" type="pres">
      <dgm:prSet presAssocID="{8986CF26-8F51-48D5-A9C1-B4A7FAEBF5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68C019-ED31-45C9-925F-A94508139307}" type="pres">
      <dgm:prSet presAssocID="{8986CF26-8F51-48D5-A9C1-B4A7FAEBF5B3}" presName="negativeSpace" presStyleCnt="0"/>
      <dgm:spPr/>
    </dgm:pt>
    <dgm:pt modelId="{DF917FBC-F73A-4ACB-9A80-6F3DD3E369F9}" type="pres">
      <dgm:prSet presAssocID="{8986CF26-8F51-48D5-A9C1-B4A7FAEBF5B3}" presName="childText" presStyleLbl="conFgAcc1" presStyleIdx="0" presStyleCnt="6">
        <dgm:presLayoutVars>
          <dgm:bulletEnabled val="1"/>
        </dgm:presLayoutVars>
      </dgm:prSet>
      <dgm:spPr/>
    </dgm:pt>
    <dgm:pt modelId="{2FF9F822-8B2C-4A45-99F5-70036A6EFC3B}" type="pres">
      <dgm:prSet presAssocID="{F06EE50B-ADB8-41A9-AD37-02BD6CCDCD46}" presName="spaceBetweenRectangles" presStyleCnt="0"/>
      <dgm:spPr/>
    </dgm:pt>
    <dgm:pt modelId="{D2E7980E-B824-4B97-B7D5-8BB530BC25E0}" type="pres">
      <dgm:prSet presAssocID="{B27C2ECD-33FF-48A2-A474-56DECE4C6351}" presName="parentLin" presStyleCnt="0"/>
      <dgm:spPr/>
    </dgm:pt>
    <dgm:pt modelId="{07C2E112-D4D7-4058-BD95-D15B02B42DB2}" type="pres">
      <dgm:prSet presAssocID="{B27C2ECD-33FF-48A2-A474-56DECE4C6351}" presName="parentLeftMargin" presStyleLbl="node1" presStyleIdx="0" presStyleCnt="6"/>
      <dgm:spPr/>
    </dgm:pt>
    <dgm:pt modelId="{A0ACCE10-03CE-4377-B772-6F7808D88CD8}" type="pres">
      <dgm:prSet presAssocID="{B27C2ECD-33FF-48A2-A474-56DECE4C635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5553442-C3D1-4BE8-BF7B-2F29CDF85DEB}" type="pres">
      <dgm:prSet presAssocID="{B27C2ECD-33FF-48A2-A474-56DECE4C6351}" presName="negativeSpace" presStyleCnt="0"/>
      <dgm:spPr/>
    </dgm:pt>
    <dgm:pt modelId="{78C5ED99-537F-47FB-81F9-15456AA4050B}" type="pres">
      <dgm:prSet presAssocID="{B27C2ECD-33FF-48A2-A474-56DECE4C6351}" presName="childText" presStyleLbl="conFgAcc1" presStyleIdx="1" presStyleCnt="6">
        <dgm:presLayoutVars>
          <dgm:bulletEnabled val="1"/>
        </dgm:presLayoutVars>
      </dgm:prSet>
      <dgm:spPr/>
    </dgm:pt>
    <dgm:pt modelId="{25EC884C-A29A-4321-97F8-EA5EA8C7832A}" type="pres">
      <dgm:prSet presAssocID="{E6A415C2-A82F-43A3-965C-93B69F883599}" presName="spaceBetweenRectangles" presStyleCnt="0"/>
      <dgm:spPr/>
    </dgm:pt>
    <dgm:pt modelId="{E84C9C80-B4D1-4DE4-AB2F-427F2FCBF6C7}" type="pres">
      <dgm:prSet presAssocID="{FA0DCC36-5BC9-428D-A051-1A3F9D500066}" presName="parentLin" presStyleCnt="0"/>
      <dgm:spPr/>
    </dgm:pt>
    <dgm:pt modelId="{8E984818-CDDA-4B25-840B-909B716A5B62}" type="pres">
      <dgm:prSet presAssocID="{FA0DCC36-5BC9-428D-A051-1A3F9D500066}" presName="parentLeftMargin" presStyleLbl="node1" presStyleIdx="1" presStyleCnt="6"/>
      <dgm:spPr/>
    </dgm:pt>
    <dgm:pt modelId="{5EAEAD29-8638-4F30-8581-ECB14B160005}" type="pres">
      <dgm:prSet presAssocID="{FA0DCC36-5BC9-428D-A051-1A3F9D50006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BC3A4A9-84DD-4E93-BB1A-6C5D0C63B771}" type="pres">
      <dgm:prSet presAssocID="{FA0DCC36-5BC9-428D-A051-1A3F9D500066}" presName="negativeSpace" presStyleCnt="0"/>
      <dgm:spPr/>
    </dgm:pt>
    <dgm:pt modelId="{34FD4573-25AB-4233-B051-78402885F563}" type="pres">
      <dgm:prSet presAssocID="{FA0DCC36-5BC9-428D-A051-1A3F9D500066}" presName="childText" presStyleLbl="conFgAcc1" presStyleIdx="2" presStyleCnt="6">
        <dgm:presLayoutVars>
          <dgm:bulletEnabled val="1"/>
        </dgm:presLayoutVars>
      </dgm:prSet>
      <dgm:spPr/>
    </dgm:pt>
    <dgm:pt modelId="{1159ED7A-8215-4173-96CA-FAFBE4236186}" type="pres">
      <dgm:prSet presAssocID="{FC998E8E-7DBD-4600-BDB7-48E1FD226BF4}" presName="spaceBetweenRectangles" presStyleCnt="0"/>
      <dgm:spPr/>
    </dgm:pt>
    <dgm:pt modelId="{09BF4D52-2281-4954-BA3B-85647BF47BE4}" type="pres">
      <dgm:prSet presAssocID="{C22E51BB-B081-4E05-A5BC-B6C4B8FB65AB}" presName="parentLin" presStyleCnt="0"/>
      <dgm:spPr/>
    </dgm:pt>
    <dgm:pt modelId="{47A2A79F-0AFA-4837-A588-7E217EA39A45}" type="pres">
      <dgm:prSet presAssocID="{C22E51BB-B081-4E05-A5BC-B6C4B8FB65AB}" presName="parentLeftMargin" presStyleLbl="node1" presStyleIdx="2" presStyleCnt="6"/>
      <dgm:spPr/>
    </dgm:pt>
    <dgm:pt modelId="{E108D077-FF58-4C0D-9D09-D9ECD606F197}" type="pres">
      <dgm:prSet presAssocID="{C22E51BB-B081-4E05-A5BC-B6C4B8FB65A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1E751CC-0389-48F3-8182-F72AB83AB742}" type="pres">
      <dgm:prSet presAssocID="{C22E51BB-B081-4E05-A5BC-B6C4B8FB65AB}" presName="negativeSpace" presStyleCnt="0"/>
      <dgm:spPr/>
    </dgm:pt>
    <dgm:pt modelId="{64C1C1C3-063F-4263-89D8-4ED47D89A943}" type="pres">
      <dgm:prSet presAssocID="{C22E51BB-B081-4E05-A5BC-B6C4B8FB65AB}" presName="childText" presStyleLbl="conFgAcc1" presStyleIdx="3" presStyleCnt="6">
        <dgm:presLayoutVars>
          <dgm:bulletEnabled val="1"/>
        </dgm:presLayoutVars>
      </dgm:prSet>
      <dgm:spPr/>
    </dgm:pt>
    <dgm:pt modelId="{3255EAF9-76BC-4D84-892C-4E4E5018F1F0}" type="pres">
      <dgm:prSet presAssocID="{E914038D-C588-4683-A0C7-AED716BC871B}" presName="spaceBetweenRectangles" presStyleCnt="0"/>
      <dgm:spPr/>
    </dgm:pt>
    <dgm:pt modelId="{910F1786-0A3C-4301-8559-9B645FB018D7}" type="pres">
      <dgm:prSet presAssocID="{659650E8-676D-4E45-AE92-56E9613669E9}" presName="parentLin" presStyleCnt="0"/>
      <dgm:spPr/>
    </dgm:pt>
    <dgm:pt modelId="{11FDFE53-41B5-4659-B01F-0B3F2ACFBAAC}" type="pres">
      <dgm:prSet presAssocID="{659650E8-676D-4E45-AE92-56E9613669E9}" presName="parentLeftMargin" presStyleLbl="node1" presStyleIdx="3" presStyleCnt="6"/>
      <dgm:spPr/>
    </dgm:pt>
    <dgm:pt modelId="{5AF1E56E-D6E1-4AE0-8661-7DB840F54C9A}" type="pres">
      <dgm:prSet presAssocID="{659650E8-676D-4E45-AE92-56E9613669E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5D42F82-289D-4FEB-A57C-7D47110DEA52}" type="pres">
      <dgm:prSet presAssocID="{659650E8-676D-4E45-AE92-56E9613669E9}" presName="negativeSpace" presStyleCnt="0"/>
      <dgm:spPr/>
    </dgm:pt>
    <dgm:pt modelId="{1BAAFFF4-927B-4D8A-A3E0-F5C2E06DA577}" type="pres">
      <dgm:prSet presAssocID="{659650E8-676D-4E45-AE92-56E9613669E9}" presName="childText" presStyleLbl="conFgAcc1" presStyleIdx="4" presStyleCnt="6">
        <dgm:presLayoutVars>
          <dgm:bulletEnabled val="1"/>
        </dgm:presLayoutVars>
      </dgm:prSet>
      <dgm:spPr/>
    </dgm:pt>
    <dgm:pt modelId="{EBB97DDD-BCC5-41DE-BAA5-DD7F38B4B319}" type="pres">
      <dgm:prSet presAssocID="{C5E6EF3B-476B-4FF0-9AC7-B618EEAA4BB2}" presName="spaceBetweenRectangles" presStyleCnt="0"/>
      <dgm:spPr/>
    </dgm:pt>
    <dgm:pt modelId="{E66CD9C3-AC83-479B-80C1-F6399254B06E}" type="pres">
      <dgm:prSet presAssocID="{EB38BF05-536A-4B85-A70E-55B16F66A228}" presName="parentLin" presStyleCnt="0"/>
      <dgm:spPr/>
    </dgm:pt>
    <dgm:pt modelId="{C32FA545-1811-4263-98B2-2BDF902B7882}" type="pres">
      <dgm:prSet presAssocID="{EB38BF05-536A-4B85-A70E-55B16F66A228}" presName="parentLeftMargin" presStyleLbl="node1" presStyleIdx="4" presStyleCnt="6"/>
      <dgm:spPr/>
    </dgm:pt>
    <dgm:pt modelId="{066C157F-5C00-4AA9-A979-5E6B601DF645}" type="pres">
      <dgm:prSet presAssocID="{EB38BF05-536A-4B85-A70E-55B16F66A22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A6D14DB-50D6-49F2-8664-81784985B401}" type="pres">
      <dgm:prSet presAssocID="{EB38BF05-536A-4B85-A70E-55B16F66A228}" presName="negativeSpace" presStyleCnt="0"/>
      <dgm:spPr/>
    </dgm:pt>
    <dgm:pt modelId="{30411056-EA3B-4D79-917F-FF4B01D685B6}" type="pres">
      <dgm:prSet presAssocID="{EB38BF05-536A-4B85-A70E-55B16F66A22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E81670A-3010-4B69-BACE-B5D2A11A324A}" srcId="{6C2D012E-9F42-460A-BE2D-5199A1E3C5B2}" destId="{B27C2ECD-33FF-48A2-A474-56DECE4C6351}" srcOrd="1" destOrd="0" parTransId="{07ADE142-139A-4AC9-8D0C-B9F085089C4F}" sibTransId="{E6A415C2-A82F-43A3-965C-93B69F883599}"/>
    <dgm:cxn modelId="{41028A0B-8D52-48E2-9C75-845A8DDD7C42}" type="presOf" srcId="{FA0DCC36-5BC9-428D-A051-1A3F9D500066}" destId="{5EAEAD29-8638-4F30-8581-ECB14B160005}" srcOrd="1" destOrd="0" presId="urn:microsoft.com/office/officeart/2005/8/layout/list1"/>
    <dgm:cxn modelId="{FC3C750C-6AE8-4F09-8944-44FD4C43B779}" srcId="{6C2D012E-9F42-460A-BE2D-5199A1E3C5B2}" destId="{659650E8-676D-4E45-AE92-56E9613669E9}" srcOrd="4" destOrd="0" parTransId="{02D19002-3B8F-4956-A7B3-A253E71589B1}" sibTransId="{C5E6EF3B-476B-4FF0-9AC7-B618EEAA4BB2}"/>
    <dgm:cxn modelId="{5B574813-EE4D-4785-9038-2CEA095129CB}" srcId="{6C2D012E-9F42-460A-BE2D-5199A1E3C5B2}" destId="{8986CF26-8F51-48D5-A9C1-B4A7FAEBF5B3}" srcOrd="0" destOrd="0" parTransId="{0C6E956D-5FF8-44AD-8602-143263AD94BF}" sibTransId="{F06EE50B-ADB8-41A9-AD37-02BD6CCDCD46}"/>
    <dgm:cxn modelId="{B3FC092E-BFAA-4607-B8E5-7AED3EA7A6DE}" type="presOf" srcId="{8986CF26-8F51-48D5-A9C1-B4A7FAEBF5B3}" destId="{59376209-332D-44AD-9A14-35B9ACB42F7B}" srcOrd="1" destOrd="0" presId="urn:microsoft.com/office/officeart/2005/8/layout/list1"/>
    <dgm:cxn modelId="{D5D4A237-FC31-418D-ABD5-9A9DE467A419}" type="presOf" srcId="{FA0DCC36-5BC9-428D-A051-1A3F9D500066}" destId="{8E984818-CDDA-4B25-840B-909B716A5B62}" srcOrd="0" destOrd="0" presId="urn:microsoft.com/office/officeart/2005/8/layout/list1"/>
    <dgm:cxn modelId="{2AA71E43-D6D6-44ED-AF35-F0590948A1FE}" srcId="{6C2D012E-9F42-460A-BE2D-5199A1E3C5B2}" destId="{FA0DCC36-5BC9-428D-A051-1A3F9D500066}" srcOrd="2" destOrd="0" parTransId="{6D331027-EBBF-421C-810A-ABDCF21637BB}" sibTransId="{FC998E8E-7DBD-4600-BDB7-48E1FD226BF4}"/>
    <dgm:cxn modelId="{751D2F63-A2E2-449A-80E7-4D84C545146D}" srcId="{6C2D012E-9F42-460A-BE2D-5199A1E3C5B2}" destId="{C22E51BB-B081-4E05-A5BC-B6C4B8FB65AB}" srcOrd="3" destOrd="0" parTransId="{4B4828A6-8A9B-4B00-B3D5-798275CF7389}" sibTransId="{E914038D-C588-4683-A0C7-AED716BC871B}"/>
    <dgm:cxn modelId="{85669266-5716-48D1-B159-0CBBEA4F972B}" type="presOf" srcId="{659650E8-676D-4E45-AE92-56E9613669E9}" destId="{5AF1E56E-D6E1-4AE0-8661-7DB840F54C9A}" srcOrd="1" destOrd="0" presId="urn:microsoft.com/office/officeart/2005/8/layout/list1"/>
    <dgm:cxn modelId="{F8F8B149-B064-4901-BFF6-0A2FC2663D87}" type="presOf" srcId="{8986CF26-8F51-48D5-A9C1-B4A7FAEBF5B3}" destId="{82D7DD1E-8E15-4C11-B6C8-0D4621A3F18C}" srcOrd="0" destOrd="0" presId="urn:microsoft.com/office/officeart/2005/8/layout/list1"/>
    <dgm:cxn modelId="{90274D73-F979-437F-9DEB-2C92098F566E}" type="presOf" srcId="{B27C2ECD-33FF-48A2-A474-56DECE4C6351}" destId="{07C2E112-D4D7-4058-BD95-D15B02B42DB2}" srcOrd="0" destOrd="0" presId="urn:microsoft.com/office/officeart/2005/8/layout/list1"/>
    <dgm:cxn modelId="{D7613F7E-7986-4307-BEAF-9E498DB4590B}" type="presOf" srcId="{EB38BF05-536A-4B85-A70E-55B16F66A228}" destId="{C32FA545-1811-4263-98B2-2BDF902B7882}" srcOrd="0" destOrd="0" presId="urn:microsoft.com/office/officeart/2005/8/layout/list1"/>
    <dgm:cxn modelId="{932FF58A-1843-47FB-8DD3-14DFCAF9FAA7}" type="presOf" srcId="{6C2D012E-9F42-460A-BE2D-5199A1E3C5B2}" destId="{68B55463-2264-43A2-9A0B-000FEF4D97B5}" srcOrd="0" destOrd="0" presId="urn:microsoft.com/office/officeart/2005/8/layout/list1"/>
    <dgm:cxn modelId="{1731BD8E-AFE8-4693-8E1C-ED0A0BD0327B}" type="presOf" srcId="{C22E51BB-B081-4E05-A5BC-B6C4B8FB65AB}" destId="{E108D077-FF58-4C0D-9D09-D9ECD606F197}" srcOrd="1" destOrd="0" presId="urn:microsoft.com/office/officeart/2005/8/layout/list1"/>
    <dgm:cxn modelId="{10F99295-377F-4DCB-A12F-C201643F9FA5}" type="presOf" srcId="{C22E51BB-B081-4E05-A5BC-B6C4B8FB65AB}" destId="{47A2A79F-0AFA-4837-A588-7E217EA39A45}" srcOrd="0" destOrd="0" presId="urn:microsoft.com/office/officeart/2005/8/layout/list1"/>
    <dgm:cxn modelId="{716528A8-C991-436D-BF48-E0C7994A4FC3}" type="presOf" srcId="{EB38BF05-536A-4B85-A70E-55B16F66A228}" destId="{066C157F-5C00-4AA9-A979-5E6B601DF645}" srcOrd="1" destOrd="0" presId="urn:microsoft.com/office/officeart/2005/8/layout/list1"/>
    <dgm:cxn modelId="{02CAACAB-CA14-49F5-9BD1-86ACACD7CB6B}" type="presOf" srcId="{B27C2ECD-33FF-48A2-A474-56DECE4C6351}" destId="{A0ACCE10-03CE-4377-B772-6F7808D88CD8}" srcOrd="1" destOrd="0" presId="urn:microsoft.com/office/officeart/2005/8/layout/list1"/>
    <dgm:cxn modelId="{DCFACDC3-B9C0-406A-BF72-86BDF5971CE1}" srcId="{6C2D012E-9F42-460A-BE2D-5199A1E3C5B2}" destId="{EB38BF05-536A-4B85-A70E-55B16F66A228}" srcOrd="5" destOrd="0" parTransId="{2E3EDE13-4F6D-471F-84CF-F23A2182FA77}" sibTransId="{440BAB01-D1C8-4669-A059-5BE67B5F0504}"/>
    <dgm:cxn modelId="{C16CAECD-5B7F-4B06-95BC-9AEEE7C0DFCF}" type="presOf" srcId="{659650E8-676D-4E45-AE92-56E9613669E9}" destId="{11FDFE53-41B5-4659-B01F-0B3F2ACFBAAC}" srcOrd="0" destOrd="0" presId="urn:microsoft.com/office/officeart/2005/8/layout/list1"/>
    <dgm:cxn modelId="{DBEF4095-CA7A-4F37-879A-2EFCFD1F8655}" type="presParOf" srcId="{68B55463-2264-43A2-9A0B-000FEF4D97B5}" destId="{D77F083A-8DD6-4F89-93F1-3AC1CC38C1AE}" srcOrd="0" destOrd="0" presId="urn:microsoft.com/office/officeart/2005/8/layout/list1"/>
    <dgm:cxn modelId="{B8ADA730-BF16-47F9-B714-6638E048D4D6}" type="presParOf" srcId="{D77F083A-8DD6-4F89-93F1-3AC1CC38C1AE}" destId="{82D7DD1E-8E15-4C11-B6C8-0D4621A3F18C}" srcOrd="0" destOrd="0" presId="urn:microsoft.com/office/officeart/2005/8/layout/list1"/>
    <dgm:cxn modelId="{8509199C-EC84-47D6-A7E8-71AF8B80F872}" type="presParOf" srcId="{D77F083A-8DD6-4F89-93F1-3AC1CC38C1AE}" destId="{59376209-332D-44AD-9A14-35B9ACB42F7B}" srcOrd="1" destOrd="0" presId="urn:microsoft.com/office/officeart/2005/8/layout/list1"/>
    <dgm:cxn modelId="{B768071D-D364-43FB-9A2D-4F6A46D58F38}" type="presParOf" srcId="{68B55463-2264-43A2-9A0B-000FEF4D97B5}" destId="{3F68C019-ED31-45C9-925F-A94508139307}" srcOrd="1" destOrd="0" presId="urn:microsoft.com/office/officeart/2005/8/layout/list1"/>
    <dgm:cxn modelId="{1803F2AF-E717-4AD1-9FE9-6967558BD062}" type="presParOf" srcId="{68B55463-2264-43A2-9A0B-000FEF4D97B5}" destId="{DF917FBC-F73A-4ACB-9A80-6F3DD3E369F9}" srcOrd="2" destOrd="0" presId="urn:microsoft.com/office/officeart/2005/8/layout/list1"/>
    <dgm:cxn modelId="{D655626D-EC57-4913-8D3B-865344A8E2D4}" type="presParOf" srcId="{68B55463-2264-43A2-9A0B-000FEF4D97B5}" destId="{2FF9F822-8B2C-4A45-99F5-70036A6EFC3B}" srcOrd="3" destOrd="0" presId="urn:microsoft.com/office/officeart/2005/8/layout/list1"/>
    <dgm:cxn modelId="{BB19BB74-7081-4F2B-BBD5-56103844AA67}" type="presParOf" srcId="{68B55463-2264-43A2-9A0B-000FEF4D97B5}" destId="{D2E7980E-B824-4B97-B7D5-8BB530BC25E0}" srcOrd="4" destOrd="0" presId="urn:microsoft.com/office/officeart/2005/8/layout/list1"/>
    <dgm:cxn modelId="{817E54DD-F78A-420E-869C-1E54DBDD4066}" type="presParOf" srcId="{D2E7980E-B824-4B97-B7D5-8BB530BC25E0}" destId="{07C2E112-D4D7-4058-BD95-D15B02B42DB2}" srcOrd="0" destOrd="0" presId="urn:microsoft.com/office/officeart/2005/8/layout/list1"/>
    <dgm:cxn modelId="{A1540255-082D-48B5-8C24-DD8819404103}" type="presParOf" srcId="{D2E7980E-B824-4B97-B7D5-8BB530BC25E0}" destId="{A0ACCE10-03CE-4377-B772-6F7808D88CD8}" srcOrd="1" destOrd="0" presId="urn:microsoft.com/office/officeart/2005/8/layout/list1"/>
    <dgm:cxn modelId="{5D835411-36DC-4F7C-B597-FBC7D5BB952C}" type="presParOf" srcId="{68B55463-2264-43A2-9A0B-000FEF4D97B5}" destId="{C5553442-C3D1-4BE8-BF7B-2F29CDF85DEB}" srcOrd="5" destOrd="0" presId="urn:microsoft.com/office/officeart/2005/8/layout/list1"/>
    <dgm:cxn modelId="{83F80180-64CF-40C2-B0D0-8DE045E68574}" type="presParOf" srcId="{68B55463-2264-43A2-9A0B-000FEF4D97B5}" destId="{78C5ED99-537F-47FB-81F9-15456AA4050B}" srcOrd="6" destOrd="0" presId="urn:microsoft.com/office/officeart/2005/8/layout/list1"/>
    <dgm:cxn modelId="{B63BF508-32C1-45FD-B3C5-9A0443EA1A6C}" type="presParOf" srcId="{68B55463-2264-43A2-9A0B-000FEF4D97B5}" destId="{25EC884C-A29A-4321-97F8-EA5EA8C7832A}" srcOrd="7" destOrd="0" presId="urn:microsoft.com/office/officeart/2005/8/layout/list1"/>
    <dgm:cxn modelId="{BAD7F2F2-74CD-4C5D-8EF5-E37DA29A4935}" type="presParOf" srcId="{68B55463-2264-43A2-9A0B-000FEF4D97B5}" destId="{E84C9C80-B4D1-4DE4-AB2F-427F2FCBF6C7}" srcOrd="8" destOrd="0" presId="urn:microsoft.com/office/officeart/2005/8/layout/list1"/>
    <dgm:cxn modelId="{138C5D68-4986-40AA-996A-08346B723FBA}" type="presParOf" srcId="{E84C9C80-B4D1-4DE4-AB2F-427F2FCBF6C7}" destId="{8E984818-CDDA-4B25-840B-909B716A5B62}" srcOrd="0" destOrd="0" presId="urn:microsoft.com/office/officeart/2005/8/layout/list1"/>
    <dgm:cxn modelId="{D3EC0F18-4D14-4287-B298-9ACF071636E3}" type="presParOf" srcId="{E84C9C80-B4D1-4DE4-AB2F-427F2FCBF6C7}" destId="{5EAEAD29-8638-4F30-8581-ECB14B160005}" srcOrd="1" destOrd="0" presId="urn:microsoft.com/office/officeart/2005/8/layout/list1"/>
    <dgm:cxn modelId="{56CB3634-2FC4-4FC2-9578-B0AF11A3EEF4}" type="presParOf" srcId="{68B55463-2264-43A2-9A0B-000FEF4D97B5}" destId="{8BC3A4A9-84DD-4E93-BB1A-6C5D0C63B771}" srcOrd="9" destOrd="0" presId="urn:microsoft.com/office/officeart/2005/8/layout/list1"/>
    <dgm:cxn modelId="{85650114-1CC3-4366-9576-7185E29BF78A}" type="presParOf" srcId="{68B55463-2264-43A2-9A0B-000FEF4D97B5}" destId="{34FD4573-25AB-4233-B051-78402885F563}" srcOrd="10" destOrd="0" presId="urn:microsoft.com/office/officeart/2005/8/layout/list1"/>
    <dgm:cxn modelId="{285021FA-3D64-4848-A65C-606668EA6BA6}" type="presParOf" srcId="{68B55463-2264-43A2-9A0B-000FEF4D97B5}" destId="{1159ED7A-8215-4173-96CA-FAFBE4236186}" srcOrd="11" destOrd="0" presId="urn:microsoft.com/office/officeart/2005/8/layout/list1"/>
    <dgm:cxn modelId="{7E425733-CC20-4B15-A9C6-D6345C6F2969}" type="presParOf" srcId="{68B55463-2264-43A2-9A0B-000FEF4D97B5}" destId="{09BF4D52-2281-4954-BA3B-85647BF47BE4}" srcOrd="12" destOrd="0" presId="urn:microsoft.com/office/officeart/2005/8/layout/list1"/>
    <dgm:cxn modelId="{72BAF8B2-D435-4F7A-8289-493ADD623E85}" type="presParOf" srcId="{09BF4D52-2281-4954-BA3B-85647BF47BE4}" destId="{47A2A79F-0AFA-4837-A588-7E217EA39A45}" srcOrd="0" destOrd="0" presId="urn:microsoft.com/office/officeart/2005/8/layout/list1"/>
    <dgm:cxn modelId="{43E7A61B-669C-4897-8C68-E7DC048E5DD2}" type="presParOf" srcId="{09BF4D52-2281-4954-BA3B-85647BF47BE4}" destId="{E108D077-FF58-4C0D-9D09-D9ECD606F197}" srcOrd="1" destOrd="0" presId="urn:microsoft.com/office/officeart/2005/8/layout/list1"/>
    <dgm:cxn modelId="{E3E95971-E13C-4528-8553-F60156DDC41A}" type="presParOf" srcId="{68B55463-2264-43A2-9A0B-000FEF4D97B5}" destId="{51E751CC-0389-48F3-8182-F72AB83AB742}" srcOrd="13" destOrd="0" presId="urn:microsoft.com/office/officeart/2005/8/layout/list1"/>
    <dgm:cxn modelId="{06BC0A1D-A97F-4DE2-BEFA-79BBD91FE6E6}" type="presParOf" srcId="{68B55463-2264-43A2-9A0B-000FEF4D97B5}" destId="{64C1C1C3-063F-4263-89D8-4ED47D89A943}" srcOrd="14" destOrd="0" presId="urn:microsoft.com/office/officeart/2005/8/layout/list1"/>
    <dgm:cxn modelId="{B4CB5AD9-A07A-4A17-BF1A-B4835F769182}" type="presParOf" srcId="{68B55463-2264-43A2-9A0B-000FEF4D97B5}" destId="{3255EAF9-76BC-4D84-892C-4E4E5018F1F0}" srcOrd="15" destOrd="0" presId="urn:microsoft.com/office/officeart/2005/8/layout/list1"/>
    <dgm:cxn modelId="{12C7783B-1D55-4C71-8DBA-4D3BBCD3A7B8}" type="presParOf" srcId="{68B55463-2264-43A2-9A0B-000FEF4D97B5}" destId="{910F1786-0A3C-4301-8559-9B645FB018D7}" srcOrd="16" destOrd="0" presId="urn:microsoft.com/office/officeart/2005/8/layout/list1"/>
    <dgm:cxn modelId="{07F398B1-8BB9-49F9-AAFF-98821326B832}" type="presParOf" srcId="{910F1786-0A3C-4301-8559-9B645FB018D7}" destId="{11FDFE53-41B5-4659-B01F-0B3F2ACFBAAC}" srcOrd="0" destOrd="0" presId="urn:microsoft.com/office/officeart/2005/8/layout/list1"/>
    <dgm:cxn modelId="{9B0AF8BB-0214-494A-B8FC-D7EE2EBF2D99}" type="presParOf" srcId="{910F1786-0A3C-4301-8559-9B645FB018D7}" destId="{5AF1E56E-D6E1-4AE0-8661-7DB840F54C9A}" srcOrd="1" destOrd="0" presId="urn:microsoft.com/office/officeart/2005/8/layout/list1"/>
    <dgm:cxn modelId="{3338DFAF-28C7-4BED-953E-F4868B07B60F}" type="presParOf" srcId="{68B55463-2264-43A2-9A0B-000FEF4D97B5}" destId="{95D42F82-289D-4FEB-A57C-7D47110DEA52}" srcOrd="17" destOrd="0" presId="urn:microsoft.com/office/officeart/2005/8/layout/list1"/>
    <dgm:cxn modelId="{6D16B124-6EA4-4D9A-BA28-E215E8EB84C8}" type="presParOf" srcId="{68B55463-2264-43A2-9A0B-000FEF4D97B5}" destId="{1BAAFFF4-927B-4D8A-A3E0-F5C2E06DA577}" srcOrd="18" destOrd="0" presId="urn:microsoft.com/office/officeart/2005/8/layout/list1"/>
    <dgm:cxn modelId="{95509308-086D-4368-BC55-D8322084685B}" type="presParOf" srcId="{68B55463-2264-43A2-9A0B-000FEF4D97B5}" destId="{EBB97DDD-BCC5-41DE-BAA5-DD7F38B4B319}" srcOrd="19" destOrd="0" presId="urn:microsoft.com/office/officeart/2005/8/layout/list1"/>
    <dgm:cxn modelId="{AF692EFA-349C-4305-AED4-727B1625D877}" type="presParOf" srcId="{68B55463-2264-43A2-9A0B-000FEF4D97B5}" destId="{E66CD9C3-AC83-479B-80C1-F6399254B06E}" srcOrd="20" destOrd="0" presId="urn:microsoft.com/office/officeart/2005/8/layout/list1"/>
    <dgm:cxn modelId="{3FAC9CBF-2A1D-40E6-8BBB-B91780687063}" type="presParOf" srcId="{E66CD9C3-AC83-479B-80C1-F6399254B06E}" destId="{C32FA545-1811-4263-98B2-2BDF902B7882}" srcOrd="0" destOrd="0" presId="urn:microsoft.com/office/officeart/2005/8/layout/list1"/>
    <dgm:cxn modelId="{208BA268-3738-4AEE-ABC3-7A0A0831BB37}" type="presParOf" srcId="{E66CD9C3-AC83-479B-80C1-F6399254B06E}" destId="{066C157F-5C00-4AA9-A979-5E6B601DF645}" srcOrd="1" destOrd="0" presId="urn:microsoft.com/office/officeart/2005/8/layout/list1"/>
    <dgm:cxn modelId="{DE3BF3D6-2A02-45E4-AB66-A70018CD5EB1}" type="presParOf" srcId="{68B55463-2264-43A2-9A0B-000FEF4D97B5}" destId="{0A6D14DB-50D6-49F2-8664-81784985B401}" srcOrd="21" destOrd="0" presId="urn:microsoft.com/office/officeart/2005/8/layout/list1"/>
    <dgm:cxn modelId="{3E4FBCB2-1EAB-47BD-8C5B-23D724E370FB}" type="presParOf" srcId="{68B55463-2264-43A2-9A0B-000FEF4D97B5}" destId="{30411056-EA3B-4D79-917F-FF4B01D685B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BF6055-D2EA-4870-8D45-E6E4D03205E1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427AD48-5EAC-450C-89FF-A682528DD9E5}">
      <dgm:prSet phldrT="[Texto]"/>
      <dgm:spPr/>
      <dgm:t>
        <a:bodyPr/>
        <a:lstStyle/>
        <a:p>
          <a:r>
            <a:rPr lang="es-EC" dirty="0"/>
            <a:t>Membrana externa </a:t>
          </a:r>
        </a:p>
      </dgm:t>
    </dgm:pt>
    <dgm:pt modelId="{3D260A56-6CB4-4A22-AF14-FCC7D64A8A29}" type="parTrans" cxnId="{00331B04-F1EF-4B0D-9BD4-CFFD2173036A}">
      <dgm:prSet/>
      <dgm:spPr/>
      <dgm:t>
        <a:bodyPr/>
        <a:lstStyle/>
        <a:p>
          <a:endParaRPr lang="es-EC"/>
        </a:p>
      </dgm:t>
    </dgm:pt>
    <dgm:pt modelId="{3F528B92-43C7-4F2A-8B10-4CFCDA425729}" type="sibTrans" cxnId="{00331B04-F1EF-4B0D-9BD4-CFFD2173036A}">
      <dgm:prSet/>
      <dgm:spPr/>
      <dgm:t>
        <a:bodyPr/>
        <a:lstStyle/>
        <a:p>
          <a:endParaRPr lang="es-EC"/>
        </a:p>
      </dgm:t>
    </dgm:pt>
    <dgm:pt modelId="{8DF125E2-C2C5-49B7-B702-F4D99CD33806}">
      <dgm:prSet phldrT="[Texto]"/>
      <dgm:spPr/>
      <dgm:t>
        <a:bodyPr/>
        <a:lstStyle/>
        <a:p>
          <a:r>
            <a:rPr lang="es-EC" dirty="0"/>
            <a:t>Porinas (proteínas transmembrana) </a:t>
          </a:r>
        </a:p>
      </dgm:t>
    </dgm:pt>
    <dgm:pt modelId="{47090631-DC5F-496B-A8EA-18DA93A2B489}" type="parTrans" cxnId="{3F6EE74B-DD4A-4B80-8254-C7979E7CE97D}">
      <dgm:prSet/>
      <dgm:spPr/>
      <dgm:t>
        <a:bodyPr/>
        <a:lstStyle/>
        <a:p>
          <a:endParaRPr lang="es-EC"/>
        </a:p>
      </dgm:t>
    </dgm:pt>
    <dgm:pt modelId="{839C6D0D-D937-4965-A667-2FAF9372E98D}" type="sibTrans" cxnId="{3F6EE74B-DD4A-4B80-8254-C7979E7CE97D}">
      <dgm:prSet/>
      <dgm:spPr/>
      <dgm:t>
        <a:bodyPr/>
        <a:lstStyle/>
        <a:p>
          <a:endParaRPr lang="es-EC"/>
        </a:p>
      </dgm:t>
    </dgm:pt>
    <dgm:pt modelId="{B9A69C8A-8100-4EF8-8695-95965A1395B1}">
      <dgm:prSet phldrT="[Texto]"/>
      <dgm:spPr/>
      <dgm:t>
        <a:bodyPr/>
        <a:lstStyle/>
        <a:p>
          <a:r>
            <a:rPr lang="es-EC" dirty="0"/>
            <a:t>Membrana interna </a:t>
          </a:r>
        </a:p>
      </dgm:t>
    </dgm:pt>
    <dgm:pt modelId="{EEC2CF9C-DE71-4C26-B0DC-6E0A3F07B3F7}" type="parTrans" cxnId="{E873E1DC-7E4A-441B-9071-6D283ADF0AE1}">
      <dgm:prSet/>
      <dgm:spPr/>
      <dgm:t>
        <a:bodyPr/>
        <a:lstStyle/>
        <a:p>
          <a:endParaRPr lang="es-EC"/>
        </a:p>
      </dgm:t>
    </dgm:pt>
    <dgm:pt modelId="{1B2FCB3D-5392-4DD5-AB54-A3F51F63F097}" type="sibTrans" cxnId="{E873E1DC-7E4A-441B-9071-6D283ADF0AE1}">
      <dgm:prSet/>
      <dgm:spPr/>
      <dgm:t>
        <a:bodyPr/>
        <a:lstStyle/>
        <a:p>
          <a:endParaRPr lang="es-EC"/>
        </a:p>
      </dgm:t>
    </dgm:pt>
    <dgm:pt modelId="{A464169D-E01B-40C5-8782-7C17048C8959}">
      <dgm:prSet phldrT="[Texto]"/>
      <dgm:spPr/>
      <dgm:t>
        <a:bodyPr/>
        <a:lstStyle/>
        <a:p>
          <a:r>
            <a:rPr lang="es-EC" dirty="0"/>
            <a:t>Forma de crestas (</a:t>
          </a:r>
          <a:r>
            <a:rPr lang="es-EC" b="0" i="0" dirty="0"/>
            <a:t>discoidales, tubulares y aplanadas) </a:t>
          </a:r>
          <a:r>
            <a:rPr lang="es-EC" dirty="0"/>
            <a:t> </a:t>
          </a:r>
        </a:p>
      </dgm:t>
    </dgm:pt>
    <dgm:pt modelId="{3B563429-1388-45B6-A9D0-1B4C682F938B}" type="parTrans" cxnId="{07C0A7C2-F31B-4B29-ACAA-91C9A86512A3}">
      <dgm:prSet/>
      <dgm:spPr/>
      <dgm:t>
        <a:bodyPr/>
        <a:lstStyle/>
        <a:p>
          <a:endParaRPr lang="es-EC"/>
        </a:p>
      </dgm:t>
    </dgm:pt>
    <dgm:pt modelId="{E50A4339-255A-4694-9A6F-BF75543E93CB}" type="sibTrans" cxnId="{07C0A7C2-F31B-4B29-ACAA-91C9A86512A3}">
      <dgm:prSet/>
      <dgm:spPr/>
      <dgm:t>
        <a:bodyPr/>
        <a:lstStyle/>
        <a:p>
          <a:endParaRPr lang="es-EC"/>
        </a:p>
      </dgm:t>
    </dgm:pt>
    <dgm:pt modelId="{61AB46B7-7814-4C71-92C2-975E546A4C8A}">
      <dgm:prSet phldrT="[Texto]"/>
      <dgm:spPr/>
      <dgm:t>
        <a:bodyPr/>
        <a:lstStyle/>
        <a:p>
          <a:r>
            <a:rPr lang="es-EC" dirty="0"/>
            <a:t>Compuesta de </a:t>
          </a:r>
          <a:r>
            <a:rPr lang="es-EC" dirty="0" err="1"/>
            <a:t>cardiolipina</a:t>
          </a:r>
          <a:r>
            <a:rPr lang="es-EC" dirty="0"/>
            <a:t> (fosfolípido)</a:t>
          </a:r>
        </a:p>
      </dgm:t>
    </dgm:pt>
    <dgm:pt modelId="{22658E8A-4A6C-494E-9154-C68D7941AEBB}" type="parTrans" cxnId="{C08F1CE6-4459-4856-9461-D1B3CFCCA50B}">
      <dgm:prSet/>
      <dgm:spPr/>
      <dgm:t>
        <a:bodyPr/>
        <a:lstStyle/>
        <a:p>
          <a:endParaRPr lang="es-EC"/>
        </a:p>
      </dgm:t>
    </dgm:pt>
    <dgm:pt modelId="{1987A82C-DAE8-4448-ACA8-1CB12B9F511D}" type="sibTrans" cxnId="{C08F1CE6-4459-4856-9461-D1B3CFCCA50B}">
      <dgm:prSet/>
      <dgm:spPr/>
      <dgm:t>
        <a:bodyPr/>
        <a:lstStyle/>
        <a:p>
          <a:endParaRPr lang="es-EC"/>
        </a:p>
      </dgm:t>
    </dgm:pt>
    <dgm:pt modelId="{4965897D-C7F0-4918-8C20-93EA68AA1456}">
      <dgm:prSet phldrT="[Texto]"/>
      <dgm:spPr/>
      <dgm:t>
        <a:bodyPr/>
        <a:lstStyle/>
        <a:p>
          <a:r>
            <a:rPr lang="es-EC" dirty="0"/>
            <a:t>Espacio intermembranal </a:t>
          </a:r>
        </a:p>
      </dgm:t>
    </dgm:pt>
    <dgm:pt modelId="{997553E1-A71B-4F39-A4B9-8EFAFEE00650}" type="parTrans" cxnId="{846AB77F-BB7B-4F95-AA19-496D7E129522}">
      <dgm:prSet/>
      <dgm:spPr/>
      <dgm:t>
        <a:bodyPr/>
        <a:lstStyle/>
        <a:p>
          <a:endParaRPr lang="es-EC"/>
        </a:p>
      </dgm:t>
    </dgm:pt>
    <dgm:pt modelId="{36E91EF9-A209-46DD-AC54-31B45AAB2D26}" type="sibTrans" cxnId="{846AB77F-BB7B-4F95-AA19-496D7E129522}">
      <dgm:prSet/>
      <dgm:spPr/>
      <dgm:t>
        <a:bodyPr/>
        <a:lstStyle/>
        <a:p>
          <a:endParaRPr lang="es-EC"/>
        </a:p>
      </dgm:t>
    </dgm:pt>
    <dgm:pt modelId="{E63D8DA6-C98F-4C2A-9281-E3163227518A}">
      <dgm:prSet phldrT="[Texto]"/>
      <dgm:spPr/>
      <dgm:t>
        <a:bodyPr/>
        <a:lstStyle/>
        <a:p>
          <a:r>
            <a:rPr lang="es-EC" dirty="0"/>
            <a:t>Contiene enzimas </a:t>
          </a:r>
        </a:p>
      </dgm:t>
    </dgm:pt>
    <dgm:pt modelId="{32C6D44F-A44E-45D9-8E4E-2921E626AD97}" type="parTrans" cxnId="{8CB08002-D33D-4C24-BE62-1F16481F4AD9}">
      <dgm:prSet/>
      <dgm:spPr/>
      <dgm:t>
        <a:bodyPr/>
        <a:lstStyle/>
        <a:p>
          <a:endParaRPr lang="es-EC"/>
        </a:p>
      </dgm:t>
    </dgm:pt>
    <dgm:pt modelId="{86830655-8249-4C37-9454-AC051A72D354}" type="sibTrans" cxnId="{8CB08002-D33D-4C24-BE62-1F16481F4AD9}">
      <dgm:prSet/>
      <dgm:spPr/>
      <dgm:t>
        <a:bodyPr/>
        <a:lstStyle/>
        <a:p>
          <a:endParaRPr lang="es-EC"/>
        </a:p>
      </dgm:t>
    </dgm:pt>
    <dgm:pt modelId="{91437E02-03E4-45ED-A698-10C3B87EC564}">
      <dgm:prSet phldrT="[Texto]"/>
      <dgm:spPr/>
      <dgm:t>
        <a:bodyPr/>
        <a:lstStyle/>
        <a:p>
          <a:endParaRPr lang="es-EC" dirty="0"/>
        </a:p>
      </dgm:t>
    </dgm:pt>
    <dgm:pt modelId="{23D490BC-B618-413F-AA25-C147ABCD398A}" type="parTrans" cxnId="{99354ADE-36DB-4848-BB87-9DC27B9C117A}">
      <dgm:prSet/>
      <dgm:spPr/>
      <dgm:t>
        <a:bodyPr/>
        <a:lstStyle/>
        <a:p>
          <a:endParaRPr lang="es-EC"/>
        </a:p>
      </dgm:t>
    </dgm:pt>
    <dgm:pt modelId="{DC564FB9-CC71-4A33-B719-449BB75356D1}" type="sibTrans" cxnId="{99354ADE-36DB-4848-BB87-9DC27B9C117A}">
      <dgm:prSet/>
      <dgm:spPr/>
      <dgm:t>
        <a:bodyPr/>
        <a:lstStyle/>
        <a:p>
          <a:endParaRPr lang="es-EC"/>
        </a:p>
      </dgm:t>
    </dgm:pt>
    <dgm:pt modelId="{A7DDB173-9B03-4308-8DF6-FD67A44AEC7F}">
      <dgm:prSet phldrT="[Texto]"/>
      <dgm:spPr/>
      <dgm:t>
        <a:bodyPr/>
        <a:lstStyle/>
        <a:p>
          <a:r>
            <a:rPr lang="es-EC" dirty="0"/>
            <a:t>Forman canales de moléculas de hasta 5 </a:t>
          </a:r>
          <a:r>
            <a:rPr lang="es-EC" dirty="0" err="1"/>
            <a:t>kDa</a:t>
          </a:r>
          <a:r>
            <a:rPr lang="es-EC" dirty="0"/>
            <a:t> </a:t>
          </a:r>
        </a:p>
      </dgm:t>
    </dgm:pt>
    <dgm:pt modelId="{BE6B24F0-83FE-45BA-ACBB-6290DE290724}" type="parTrans" cxnId="{491D6815-FBF6-46C2-BD92-30605C6F96DF}">
      <dgm:prSet/>
      <dgm:spPr/>
      <dgm:t>
        <a:bodyPr/>
        <a:lstStyle/>
        <a:p>
          <a:endParaRPr lang="es-EC"/>
        </a:p>
      </dgm:t>
    </dgm:pt>
    <dgm:pt modelId="{736F4463-B4D6-46CE-B048-17DEF9846DD6}" type="sibTrans" cxnId="{491D6815-FBF6-46C2-BD92-30605C6F96DF}">
      <dgm:prSet/>
      <dgm:spPr/>
      <dgm:t>
        <a:bodyPr/>
        <a:lstStyle/>
        <a:p>
          <a:endParaRPr lang="es-EC"/>
        </a:p>
      </dgm:t>
    </dgm:pt>
    <dgm:pt modelId="{713C8419-5C98-470F-99E1-576F4119BF67}">
      <dgm:prSet phldrT="[Texto]"/>
      <dgm:spPr/>
      <dgm:t>
        <a:bodyPr/>
        <a:lstStyle/>
        <a:p>
          <a:endParaRPr lang="es-EC" dirty="0"/>
        </a:p>
      </dgm:t>
    </dgm:pt>
    <dgm:pt modelId="{125F6B9E-085F-4A18-B4E2-509C4D3C2837}" type="parTrans" cxnId="{5C7ED176-EF44-4DE4-B8F2-AA1A6BD84E47}">
      <dgm:prSet/>
      <dgm:spPr/>
      <dgm:t>
        <a:bodyPr/>
        <a:lstStyle/>
        <a:p>
          <a:endParaRPr lang="es-EC"/>
        </a:p>
      </dgm:t>
    </dgm:pt>
    <dgm:pt modelId="{AD141866-C6DB-47E5-97CC-EA4174062676}" type="sibTrans" cxnId="{5C7ED176-EF44-4DE4-B8F2-AA1A6BD84E47}">
      <dgm:prSet/>
      <dgm:spPr/>
      <dgm:t>
        <a:bodyPr/>
        <a:lstStyle/>
        <a:p>
          <a:endParaRPr lang="es-EC"/>
        </a:p>
      </dgm:t>
    </dgm:pt>
    <dgm:pt modelId="{524C8225-1BD5-4BCA-BFFB-A91F2042DAAF}">
      <dgm:prSet phldrT="[Texto]"/>
      <dgm:spPr/>
      <dgm:t>
        <a:bodyPr/>
        <a:lstStyle/>
        <a:p>
          <a:endParaRPr lang="es-EC" dirty="0"/>
        </a:p>
      </dgm:t>
    </dgm:pt>
    <dgm:pt modelId="{FD295752-E645-4DDE-82BF-C7EA9BA6535E}" type="parTrans" cxnId="{894ED9C3-5CA3-4D11-B866-AF435E1B3527}">
      <dgm:prSet/>
      <dgm:spPr/>
      <dgm:t>
        <a:bodyPr/>
        <a:lstStyle/>
        <a:p>
          <a:endParaRPr lang="es-EC"/>
        </a:p>
      </dgm:t>
    </dgm:pt>
    <dgm:pt modelId="{0AABF407-10EA-4539-8E7A-D6E75258E4EF}" type="sibTrans" cxnId="{894ED9C3-5CA3-4D11-B866-AF435E1B3527}">
      <dgm:prSet/>
      <dgm:spPr/>
      <dgm:t>
        <a:bodyPr/>
        <a:lstStyle/>
        <a:p>
          <a:endParaRPr lang="es-EC"/>
        </a:p>
      </dgm:t>
    </dgm:pt>
    <dgm:pt modelId="{EB1E49CA-44BF-4564-ADFB-AE20C9F4ED90}">
      <dgm:prSet phldrT="[Texto]"/>
      <dgm:spPr/>
      <dgm:t>
        <a:bodyPr/>
        <a:lstStyle/>
        <a:p>
          <a:endParaRPr lang="es-EC" dirty="0"/>
        </a:p>
      </dgm:t>
    </dgm:pt>
    <dgm:pt modelId="{EC13658D-C2AE-4080-B608-37CF80D63423}" type="parTrans" cxnId="{9FE6C7AF-29C7-4B1F-9DDF-EA93D6BEF843}">
      <dgm:prSet/>
      <dgm:spPr/>
      <dgm:t>
        <a:bodyPr/>
        <a:lstStyle/>
        <a:p>
          <a:endParaRPr lang="es-EC"/>
        </a:p>
      </dgm:t>
    </dgm:pt>
    <dgm:pt modelId="{A6E37EE2-94CF-471E-9F67-9D3064CE5A74}" type="sibTrans" cxnId="{9FE6C7AF-29C7-4B1F-9DDF-EA93D6BEF843}">
      <dgm:prSet/>
      <dgm:spPr/>
      <dgm:t>
        <a:bodyPr/>
        <a:lstStyle/>
        <a:p>
          <a:endParaRPr lang="es-EC"/>
        </a:p>
      </dgm:t>
    </dgm:pt>
    <dgm:pt modelId="{E374C6C5-9980-4C37-9435-A163FA339CF3}">
      <dgm:prSet phldrT="[Texto]"/>
      <dgm:spPr/>
      <dgm:t>
        <a:bodyPr/>
        <a:lstStyle/>
        <a:p>
          <a:endParaRPr lang="es-EC" dirty="0"/>
        </a:p>
      </dgm:t>
    </dgm:pt>
    <dgm:pt modelId="{88D28144-FC16-4A92-8FE3-A97FEDBCE0AE}" type="parTrans" cxnId="{92257012-7DC1-4E4C-8C6D-AA87EC01EB75}">
      <dgm:prSet/>
      <dgm:spPr/>
      <dgm:t>
        <a:bodyPr/>
        <a:lstStyle/>
        <a:p>
          <a:endParaRPr lang="es-EC"/>
        </a:p>
      </dgm:t>
    </dgm:pt>
    <dgm:pt modelId="{6970C8E3-B5C3-4201-83F4-C8AAB46CF3A7}" type="sibTrans" cxnId="{92257012-7DC1-4E4C-8C6D-AA87EC01EB75}">
      <dgm:prSet/>
      <dgm:spPr/>
      <dgm:t>
        <a:bodyPr/>
        <a:lstStyle/>
        <a:p>
          <a:endParaRPr lang="es-EC"/>
        </a:p>
      </dgm:t>
    </dgm:pt>
    <dgm:pt modelId="{9BF51010-C86B-4F55-BD3D-18DF140F2D29}">
      <dgm:prSet phldrT="[Texto]"/>
      <dgm:spPr/>
      <dgm:t>
        <a:bodyPr/>
        <a:lstStyle/>
        <a:p>
          <a:r>
            <a:rPr lang="es-EC" dirty="0"/>
            <a:t>Creatina cinasa</a:t>
          </a:r>
        </a:p>
      </dgm:t>
    </dgm:pt>
    <dgm:pt modelId="{A0BB7E71-30E3-478C-B628-5EB582414FE1}" type="parTrans" cxnId="{56A0B66D-7BB1-4068-AB90-1F34E3D753E8}">
      <dgm:prSet/>
      <dgm:spPr/>
      <dgm:t>
        <a:bodyPr/>
        <a:lstStyle/>
        <a:p>
          <a:endParaRPr lang="es-EC"/>
        </a:p>
      </dgm:t>
    </dgm:pt>
    <dgm:pt modelId="{B3F9DA6F-6AF5-4074-8161-F0197DB02B25}" type="sibTrans" cxnId="{56A0B66D-7BB1-4068-AB90-1F34E3D753E8}">
      <dgm:prSet/>
      <dgm:spPr/>
      <dgm:t>
        <a:bodyPr/>
        <a:lstStyle/>
        <a:p>
          <a:endParaRPr lang="es-EC"/>
        </a:p>
      </dgm:t>
    </dgm:pt>
    <dgm:pt modelId="{72E38E24-88D9-4797-959A-733FF0287B0C}">
      <dgm:prSet phldrT="[Texto]"/>
      <dgm:spPr/>
      <dgm:t>
        <a:bodyPr/>
        <a:lstStyle/>
        <a:p>
          <a:r>
            <a:rPr lang="es-EC" dirty="0">
              <a:solidFill>
                <a:srgbClr val="FF0000"/>
              </a:solidFill>
            </a:rPr>
            <a:t>Citocromo C</a:t>
          </a:r>
        </a:p>
      </dgm:t>
    </dgm:pt>
    <dgm:pt modelId="{BD9F97B5-0A88-417E-AC77-996EEF7CABC3}" type="parTrans" cxnId="{13961961-9E8E-48EB-ADCA-A52484A8ED13}">
      <dgm:prSet/>
      <dgm:spPr/>
      <dgm:t>
        <a:bodyPr/>
        <a:lstStyle/>
        <a:p>
          <a:endParaRPr lang="es-EC"/>
        </a:p>
      </dgm:t>
    </dgm:pt>
    <dgm:pt modelId="{814E68DD-56AD-41BD-888C-762181FCD046}" type="sibTrans" cxnId="{13961961-9E8E-48EB-ADCA-A52484A8ED13}">
      <dgm:prSet/>
      <dgm:spPr/>
      <dgm:t>
        <a:bodyPr/>
        <a:lstStyle/>
        <a:p>
          <a:endParaRPr lang="es-EC"/>
        </a:p>
      </dgm:t>
    </dgm:pt>
    <dgm:pt modelId="{5BA0D1FC-1B0C-4729-B84A-84C0541604D6}">
      <dgm:prSet phldrT="[Texto]"/>
      <dgm:spPr/>
      <dgm:t>
        <a:bodyPr/>
        <a:lstStyle/>
        <a:p>
          <a:r>
            <a:rPr lang="es-EC" dirty="0"/>
            <a:t>Adenilato ciclasa </a:t>
          </a:r>
        </a:p>
      </dgm:t>
    </dgm:pt>
    <dgm:pt modelId="{DFB606D8-D7E7-435E-9E4D-2398B8BF2D76}" type="parTrans" cxnId="{56B5A6D5-D8B5-4003-A6A3-1F3EA58E93F1}">
      <dgm:prSet/>
      <dgm:spPr/>
      <dgm:t>
        <a:bodyPr/>
        <a:lstStyle/>
        <a:p>
          <a:endParaRPr lang="es-EC"/>
        </a:p>
      </dgm:t>
    </dgm:pt>
    <dgm:pt modelId="{207387E4-16CE-4438-AACE-ABCF0AFFCEF5}" type="sibTrans" cxnId="{56B5A6D5-D8B5-4003-A6A3-1F3EA58E93F1}">
      <dgm:prSet/>
      <dgm:spPr/>
      <dgm:t>
        <a:bodyPr/>
        <a:lstStyle/>
        <a:p>
          <a:endParaRPr lang="es-EC"/>
        </a:p>
      </dgm:t>
    </dgm:pt>
    <dgm:pt modelId="{CC1984CB-94DD-4F00-BF36-877DAA912B6C}">
      <dgm:prSet phldrT="[Texto]"/>
      <dgm:spPr/>
      <dgm:t>
        <a:bodyPr/>
        <a:lstStyle/>
        <a:p>
          <a:endParaRPr lang="es-EC" dirty="0"/>
        </a:p>
      </dgm:t>
    </dgm:pt>
    <dgm:pt modelId="{C871B9A5-08D4-4D70-8B12-0CFFFA70CCDE}" type="parTrans" cxnId="{4D0C98C8-0899-479E-945E-11D092F0259E}">
      <dgm:prSet/>
      <dgm:spPr/>
      <dgm:t>
        <a:bodyPr/>
        <a:lstStyle/>
        <a:p>
          <a:endParaRPr lang="es-EC"/>
        </a:p>
      </dgm:t>
    </dgm:pt>
    <dgm:pt modelId="{3E6D54BA-4109-446D-9B53-D4BE4BD02FAD}" type="sibTrans" cxnId="{4D0C98C8-0899-479E-945E-11D092F0259E}">
      <dgm:prSet/>
      <dgm:spPr/>
      <dgm:t>
        <a:bodyPr/>
        <a:lstStyle/>
        <a:p>
          <a:endParaRPr lang="es-EC"/>
        </a:p>
      </dgm:t>
    </dgm:pt>
    <dgm:pt modelId="{40F085CE-55D3-4581-A65B-C6F41B8280AD}">
      <dgm:prSet phldrT="[Texto]"/>
      <dgm:spPr/>
      <dgm:t>
        <a:bodyPr/>
        <a:lstStyle/>
        <a:p>
          <a:r>
            <a:rPr lang="es-EC" dirty="0"/>
            <a:t>Impermeable </a:t>
          </a:r>
        </a:p>
      </dgm:t>
    </dgm:pt>
    <dgm:pt modelId="{106FE4D9-823F-4D79-A894-03B36D18E893}" type="parTrans" cxnId="{FCEEF3BE-3F43-440A-B092-78C5C563EA69}">
      <dgm:prSet/>
      <dgm:spPr/>
      <dgm:t>
        <a:bodyPr/>
        <a:lstStyle/>
        <a:p>
          <a:endParaRPr lang="es-EC"/>
        </a:p>
      </dgm:t>
    </dgm:pt>
    <dgm:pt modelId="{64098A25-2D06-4656-8720-780D87520339}" type="sibTrans" cxnId="{FCEEF3BE-3F43-440A-B092-78C5C563EA69}">
      <dgm:prSet/>
      <dgm:spPr/>
      <dgm:t>
        <a:bodyPr/>
        <a:lstStyle/>
        <a:p>
          <a:endParaRPr lang="es-EC"/>
        </a:p>
      </dgm:t>
    </dgm:pt>
    <dgm:pt modelId="{2FE55A1B-A1A9-46DA-9E05-EC7F550173E9}">
      <dgm:prSet phldrT="[Texto]"/>
      <dgm:spPr/>
      <dgm:t>
        <a:bodyPr/>
        <a:lstStyle/>
        <a:p>
          <a:r>
            <a:rPr lang="es-EC" dirty="0"/>
            <a:t>Matriz mitocondrial </a:t>
          </a:r>
        </a:p>
      </dgm:t>
    </dgm:pt>
    <dgm:pt modelId="{633B1498-B5EF-4455-B5B5-627433C779D4}" type="parTrans" cxnId="{EF2958F3-55F2-4D1F-B6D7-1F7B0CD210DC}">
      <dgm:prSet/>
      <dgm:spPr/>
      <dgm:t>
        <a:bodyPr/>
        <a:lstStyle/>
        <a:p>
          <a:endParaRPr lang="es-EC"/>
        </a:p>
      </dgm:t>
    </dgm:pt>
    <dgm:pt modelId="{84C52D7A-01A1-4226-B287-21322EE4C705}" type="sibTrans" cxnId="{EF2958F3-55F2-4D1F-B6D7-1F7B0CD210DC}">
      <dgm:prSet/>
      <dgm:spPr/>
      <dgm:t>
        <a:bodyPr/>
        <a:lstStyle/>
        <a:p>
          <a:endParaRPr lang="es-EC"/>
        </a:p>
      </dgm:t>
    </dgm:pt>
    <dgm:pt modelId="{48834055-963B-41EB-9830-18F70B8E4939}">
      <dgm:prSet phldrT="[Texto]"/>
      <dgm:spPr/>
      <dgm:t>
        <a:bodyPr/>
        <a:lstStyle/>
        <a:p>
          <a:r>
            <a:rPr lang="es-EC" b="0" i="0" dirty="0"/>
            <a:t>ADN mitocondrial</a:t>
          </a:r>
          <a:endParaRPr lang="es-EC" dirty="0"/>
        </a:p>
      </dgm:t>
    </dgm:pt>
    <dgm:pt modelId="{8196C4B4-D1F4-43E2-851B-0A984C33F993}" type="parTrans" cxnId="{6BDA07AB-48F7-49C4-B4C8-27D17A7D6C52}">
      <dgm:prSet/>
      <dgm:spPr/>
      <dgm:t>
        <a:bodyPr/>
        <a:lstStyle/>
        <a:p>
          <a:endParaRPr lang="es-EC"/>
        </a:p>
      </dgm:t>
    </dgm:pt>
    <dgm:pt modelId="{E669BAE3-544A-4179-A6BB-D86B5A25D900}" type="sibTrans" cxnId="{6BDA07AB-48F7-49C4-B4C8-27D17A7D6C52}">
      <dgm:prSet/>
      <dgm:spPr/>
      <dgm:t>
        <a:bodyPr/>
        <a:lstStyle/>
        <a:p>
          <a:endParaRPr lang="es-EC"/>
        </a:p>
      </dgm:t>
    </dgm:pt>
    <dgm:pt modelId="{B187FD55-6C03-483E-B086-62B45DC8EC16}">
      <dgm:prSet phldrT="[Texto]"/>
      <dgm:spPr/>
      <dgm:t>
        <a:bodyPr/>
        <a:lstStyle/>
        <a:p>
          <a:endParaRPr lang="es-EC" dirty="0"/>
        </a:p>
      </dgm:t>
    </dgm:pt>
    <dgm:pt modelId="{0A6601D4-49E7-441C-B9E8-BA9135337D6A}" type="parTrans" cxnId="{E3531481-DC14-4F4C-A2A3-8C73E7AD6CA6}">
      <dgm:prSet/>
      <dgm:spPr/>
      <dgm:t>
        <a:bodyPr/>
        <a:lstStyle/>
        <a:p>
          <a:endParaRPr lang="es-EC"/>
        </a:p>
      </dgm:t>
    </dgm:pt>
    <dgm:pt modelId="{17372382-BACD-45C1-987B-F5677CA145AF}" type="sibTrans" cxnId="{E3531481-DC14-4F4C-A2A3-8C73E7AD6CA6}">
      <dgm:prSet/>
      <dgm:spPr/>
      <dgm:t>
        <a:bodyPr/>
        <a:lstStyle/>
        <a:p>
          <a:endParaRPr lang="es-EC"/>
        </a:p>
      </dgm:t>
    </dgm:pt>
    <dgm:pt modelId="{889BD53D-120D-4B9C-8F90-7E7FBF006EFA}">
      <dgm:prSet phldrT="[Texto]"/>
      <dgm:spPr/>
      <dgm:t>
        <a:bodyPr/>
        <a:lstStyle/>
        <a:p>
          <a:pPr>
            <a:buNone/>
          </a:pPr>
          <a:r>
            <a:rPr lang="es-EC" b="0" i="0" dirty="0"/>
            <a:t>•  Permeable</a:t>
          </a:r>
          <a:endParaRPr lang="es-EC" dirty="0"/>
        </a:p>
      </dgm:t>
    </dgm:pt>
    <dgm:pt modelId="{25B0585A-6AD6-476E-8726-D165C4E60DD4}" type="parTrans" cxnId="{7E47C75B-6D6F-4521-A531-8248C11BD587}">
      <dgm:prSet/>
      <dgm:spPr/>
      <dgm:t>
        <a:bodyPr/>
        <a:lstStyle/>
        <a:p>
          <a:endParaRPr lang="es-EC"/>
        </a:p>
      </dgm:t>
    </dgm:pt>
    <dgm:pt modelId="{255ABFF5-B090-4E15-BD14-BD50C1E47CD9}" type="sibTrans" cxnId="{7E47C75B-6D6F-4521-A531-8248C11BD587}">
      <dgm:prSet/>
      <dgm:spPr/>
      <dgm:t>
        <a:bodyPr/>
        <a:lstStyle/>
        <a:p>
          <a:endParaRPr lang="es-EC"/>
        </a:p>
      </dgm:t>
    </dgm:pt>
    <dgm:pt modelId="{12E32200-B0D9-4C7E-BBAC-DEB1E9EB8AE4}">
      <dgm:prSet phldrT="[Texto]"/>
      <dgm:spPr/>
      <dgm:t>
        <a:bodyPr/>
        <a:lstStyle/>
        <a:p>
          <a:r>
            <a:rPr lang="es-EC" b="0" i="0" dirty="0"/>
            <a:t>ARN mitocondrial, y enzimas que participan en la producción de ATP</a:t>
          </a:r>
          <a:endParaRPr lang="es-EC" dirty="0"/>
        </a:p>
      </dgm:t>
    </dgm:pt>
    <dgm:pt modelId="{3AC46781-A1C4-41EE-8DB4-197EEC28A727}" type="parTrans" cxnId="{8AB5EB60-81F4-4429-88D5-C71FF7422305}">
      <dgm:prSet/>
      <dgm:spPr/>
      <dgm:t>
        <a:bodyPr/>
        <a:lstStyle/>
        <a:p>
          <a:endParaRPr lang="es-EC"/>
        </a:p>
      </dgm:t>
    </dgm:pt>
    <dgm:pt modelId="{2960408C-C8BF-470C-9054-46ABC8509CE9}" type="sibTrans" cxnId="{8AB5EB60-81F4-4429-88D5-C71FF7422305}">
      <dgm:prSet/>
      <dgm:spPr/>
      <dgm:t>
        <a:bodyPr/>
        <a:lstStyle/>
        <a:p>
          <a:endParaRPr lang="es-EC"/>
        </a:p>
      </dgm:t>
    </dgm:pt>
    <dgm:pt modelId="{88449D36-E81D-4BC7-A0D3-8C14D3CC1E14}" type="pres">
      <dgm:prSet presAssocID="{FEBF6055-D2EA-4870-8D45-E6E4D03205E1}" presName="Name0" presStyleCnt="0">
        <dgm:presLayoutVars>
          <dgm:dir/>
          <dgm:animLvl val="lvl"/>
          <dgm:resizeHandles val="exact"/>
        </dgm:presLayoutVars>
      </dgm:prSet>
      <dgm:spPr/>
    </dgm:pt>
    <dgm:pt modelId="{D51975C4-D201-4952-AD8A-059A4C18812C}" type="pres">
      <dgm:prSet presAssocID="{3427AD48-5EAC-450C-89FF-A682528DD9E5}" presName="composite" presStyleCnt="0"/>
      <dgm:spPr/>
    </dgm:pt>
    <dgm:pt modelId="{06696E0B-4D88-474A-B831-21CCABD4E058}" type="pres">
      <dgm:prSet presAssocID="{3427AD48-5EAC-450C-89FF-A682528DD9E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46B2877-B9E6-4551-BA08-9F11AED24EB0}" type="pres">
      <dgm:prSet presAssocID="{3427AD48-5EAC-450C-89FF-A682528DD9E5}" presName="desTx" presStyleLbl="alignAccFollowNode1" presStyleIdx="0" presStyleCnt="4">
        <dgm:presLayoutVars>
          <dgm:bulletEnabled val="1"/>
        </dgm:presLayoutVars>
      </dgm:prSet>
      <dgm:spPr/>
    </dgm:pt>
    <dgm:pt modelId="{F05C1679-71E7-4DDC-8ECA-CDF1C8FB2F91}" type="pres">
      <dgm:prSet presAssocID="{3F528B92-43C7-4F2A-8B10-4CFCDA425729}" presName="space" presStyleCnt="0"/>
      <dgm:spPr/>
    </dgm:pt>
    <dgm:pt modelId="{AA9D12EA-F820-4055-86BE-672FB23911BF}" type="pres">
      <dgm:prSet presAssocID="{B9A69C8A-8100-4EF8-8695-95965A1395B1}" presName="composite" presStyleCnt="0"/>
      <dgm:spPr/>
    </dgm:pt>
    <dgm:pt modelId="{8B82AEE0-BBA5-4AC4-A621-42315931420E}" type="pres">
      <dgm:prSet presAssocID="{B9A69C8A-8100-4EF8-8695-95965A1395B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24CCD64-7C05-453F-B7E1-69891B54E1B5}" type="pres">
      <dgm:prSet presAssocID="{B9A69C8A-8100-4EF8-8695-95965A1395B1}" presName="desTx" presStyleLbl="alignAccFollowNode1" presStyleIdx="1" presStyleCnt="4">
        <dgm:presLayoutVars>
          <dgm:bulletEnabled val="1"/>
        </dgm:presLayoutVars>
      </dgm:prSet>
      <dgm:spPr/>
    </dgm:pt>
    <dgm:pt modelId="{13D6FC15-2626-4FED-8C35-84EFDFDC20A0}" type="pres">
      <dgm:prSet presAssocID="{1B2FCB3D-5392-4DD5-AB54-A3F51F63F097}" presName="space" presStyleCnt="0"/>
      <dgm:spPr/>
    </dgm:pt>
    <dgm:pt modelId="{E615C565-36DC-4BE2-A4EF-A7D66BED5D38}" type="pres">
      <dgm:prSet presAssocID="{4965897D-C7F0-4918-8C20-93EA68AA1456}" presName="composite" presStyleCnt="0"/>
      <dgm:spPr/>
    </dgm:pt>
    <dgm:pt modelId="{899E4F50-7D56-47D5-87B6-A77820036AAB}" type="pres">
      <dgm:prSet presAssocID="{4965897D-C7F0-4918-8C20-93EA68AA145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7D8750B-B764-490B-81B1-7DAA71964D5E}" type="pres">
      <dgm:prSet presAssocID="{4965897D-C7F0-4918-8C20-93EA68AA1456}" presName="desTx" presStyleLbl="alignAccFollowNode1" presStyleIdx="2" presStyleCnt="4">
        <dgm:presLayoutVars>
          <dgm:bulletEnabled val="1"/>
        </dgm:presLayoutVars>
      </dgm:prSet>
      <dgm:spPr/>
    </dgm:pt>
    <dgm:pt modelId="{BF771B3B-A7A6-4A6D-8125-46772BAAFD7E}" type="pres">
      <dgm:prSet presAssocID="{36E91EF9-A209-46DD-AC54-31B45AAB2D26}" presName="space" presStyleCnt="0"/>
      <dgm:spPr/>
    </dgm:pt>
    <dgm:pt modelId="{F4F8E1C4-CCC1-4F6E-9DD8-30D1174185D4}" type="pres">
      <dgm:prSet presAssocID="{2FE55A1B-A1A9-46DA-9E05-EC7F550173E9}" presName="composite" presStyleCnt="0"/>
      <dgm:spPr/>
    </dgm:pt>
    <dgm:pt modelId="{7D62E379-C9DB-444B-8122-ECD3BC2BAFBB}" type="pres">
      <dgm:prSet presAssocID="{2FE55A1B-A1A9-46DA-9E05-EC7F550173E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D0EAC57-1313-4AF4-ADC7-F8C625BFABE1}" type="pres">
      <dgm:prSet presAssocID="{2FE55A1B-A1A9-46DA-9E05-EC7F550173E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CB08002-D33D-4C24-BE62-1F16481F4AD9}" srcId="{4965897D-C7F0-4918-8C20-93EA68AA1456}" destId="{E63D8DA6-C98F-4C2A-9281-E3163227518A}" srcOrd="0" destOrd="0" parTransId="{32C6D44F-A44E-45D9-8E4E-2921E626AD97}" sibTransId="{86830655-8249-4C37-9454-AC051A72D354}"/>
    <dgm:cxn modelId="{00331B04-F1EF-4B0D-9BD4-CFFD2173036A}" srcId="{FEBF6055-D2EA-4870-8D45-E6E4D03205E1}" destId="{3427AD48-5EAC-450C-89FF-A682528DD9E5}" srcOrd="0" destOrd="0" parTransId="{3D260A56-6CB4-4A22-AF14-FCC7D64A8A29}" sibTransId="{3F528B92-43C7-4F2A-8B10-4CFCDA425729}"/>
    <dgm:cxn modelId="{AA1F5E04-449F-48D4-8AD7-E2D9D53D4301}" type="presOf" srcId="{91437E02-03E4-45ED-A698-10C3B87EC564}" destId="{F46B2877-B9E6-4551-BA08-9F11AED24EB0}" srcOrd="0" destOrd="7" presId="urn:microsoft.com/office/officeart/2005/8/layout/hList1"/>
    <dgm:cxn modelId="{B5EC1E0A-1F72-44EF-AAB8-0C980DE27084}" type="presOf" srcId="{EB1E49CA-44BF-4564-ADFB-AE20C9F4ED90}" destId="{F46B2877-B9E6-4551-BA08-9F11AED24EB0}" srcOrd="0" destOrd="2" presId="urn:microsoft.com/office/officeart/2005/8/layout/hList1"/>
    <dgm:cxn modelId="{814C4E0D-DB32-49C6-B14B-5736406CC1F1}" type="presOf" srcId="{CC1984CB-94DD-4F00-BF36-877DAA912B6C}" destId="{17D8750B-B764-490B-81B1-7DAA71964D5E}" srcOrd="0" destOrd="4" presId="urn:microsoft.com/office/officeart/2005/8/layout/hList1"/>
    <dgm:cxn modelId="{92257012-7DC1-4E4C-8C6D-AA87EC01EB75}" srcId="{3427AD48-5EAC-450C-89FF-A682528DD9E5}" destId="{E374C6C5-9980-4C37-9435-A163FA339CF3}" srcOrd="3" destOrd="0" parTransId="{88D28144-FC16-4A92-8FE3-A97FEDBCE0AE}" sibTransId="{6970C8E3-B5C3-4201-83F4-C8AAB46CF3A7}"/>
    <dgm:cxn modelId="{491D6815-FBF6-46C2-BD92-30605C6F96DF}" srcId="{3427AD48-5EAC-450C-89FF-A682528DD9E5}" destId="{A7DDB173-9B03-4308-8DF6-FD67A44AEC7F}" srcOrd="6" destOrd="0" parTransId="{BE6B24F0-83FE-45BA-ACBB-6290DE290724}" sibTransId="{736F4463-B4D6-46CE-B048-17DEF9846DD6}"/>
    <dgm:cxn modelId="{F707922B-24CB-4F9F-B976-EE7647124EE3}" type="presOf" srcId="{713C8419-5C98-470F-99E1-576F4119BF67}" destId="{F46B2877-B9E6-4551-BA08-9F11AED24EB0}" srcOrd="0" destOrd="5" presId="urn:microsoft.com/office/officeart/2005/8/layout/hList1"/>
    <dgm:cxn modelId="{97571738-612C-46FD-9FA7-27F28F61DFC0}" type="presOf" srcId="{5BA0D1FC-1B0C-4729-B84A-84C0541604D6}" destId="{17D8750B-B764-490B-81B1-7DAA71964D5E}" srcOrd="0" destOrd="3" presId="urn:microsoft.com/office/officeart/2005/8/layout/hList1"/>
    <dgm:cxn modelId="{7E47C75B-6D6F-4521-A531-8248C11BD587}" srcId="{3427AD48-5EAC-450C-89FF-A682528DD9E5}" destId="{889BD53D-120D-4B9C-8F90-7E7FBF006EFA}" srcOrd="0" destOrd="0" parTransId="{25B0585A-6AD6-476E-8726-D165C4E60DD4}" sibTransId="{255ABFF5-B090-4E15-BD14-BD50C1E47CD9}"/>
    <dgm:cxn modelId="{6DCBB05E-3973-400C-837A-D62D5AF7FE65}" type="presOf" srcId="{E63D8DA6-C98F-4C2A-9281-E3163227518A}" destId="{17D8750B-B764-490B-81B1-7DAA71964D5E}" srcOrd="0" destOrd="0" presId="urn:microsoft.com/office/officeart/2005/8/layout/hList1"/>
    <dgm:cxn modelId="{8AB5EB60-81F4-4429-88D5-C71FF7422305}" srcId="{2FE55A1B-A1A9-46DA-9E05-EC7F550173E9}" destId="{12E32200-B0D9-4C7E-BBAC-DEB1E9EB8AE4}" srcOrd="1" destOrd="0" parTransId="{3AC46781-A1C4-41EE-8DB4-197EEC28A727}" sibTransId="{2960408C-C8BF-470C-9054-46ABC8509CE9}"/>
    <dgm:cxn modelId="{13961961-9E8E-48EB-ADCA-A52484A8ED13}" srcId="{4965897D-C7F0-4918-8C20-93EA68AA1456}" destId="{72E38E24-88D9-4797-959A-733FF0287B0C}" srcOrd="2" destOrd="0" parTransId="{BD9F97B5-0A88-417E-AC77-996EEF7CABC3}" sibTransId="{814E68DD-56AD-41BD-888C-762181FCD046}"/>
    <dgm:cxn modelId="{3F6EE74B-DD4A-4B80-8254-C7979E7CE97D}" srcId="{3427AD48-5EAC-450C-89FF-A682528DD9E5}" destId="{8DF125E2-C2C5-49B7-B702-F4D99CD33806}" srcOrd="1" destOrd="0" parTransId="{47090631-DC5F-496B-A8EA-18DA93A2B489}" sibTransId="{839C6D0D-D937-4965-A667-2FAF9372E98D}"/>
    <dgm:cxn modelId="{56A0B66D-7BB1-4068-AB90-1F34E3D753E8}" srcId="{4965897D-C7F0-4918-8C20-93EA68AA1456}" destId="{9BF51010-C86B-4F55-BD3D-18DF140F2D29}" srcOrd="1" destOrd="0" parTransId="{A0BB7E71-30E3-478C-B628-5EB582414FE1}" sibTransId="{B3F9DA6F-6AF5-4074-8161-F0197DB02B25}"/>
    <dgm:cxn modelId="{4523B174-3CB6-452B-95B8-0AB369D0177E}" type="presOf" srcId="{524C8225-1BD5-4BCA-BFFB-A91F2042DAAF}" destId="{F46B2877-B9E6-4551-BA08-9F11AED24EB0}" srcOrd="0" destOrd="4" presId="urn:microsoft.com/office/officeart/2005/8/layout/hList1"/>
    <dgm:cxn modelId="{5C7ED176-EF44-4DE4-B8F2-AA1A6BD84E47}" srcId="{3427AD48-5EAC-450C-89FF-A682528DD9E5}" destId="{713C8419-5C98-470F-99E1-576F4119BF67}" srcOrd="5" destOrd="0" parTransId="{125F6B9E-085F-4A18-B4E2-509C4D3C2837}" sibTransId="{AD141866-C6DB-47E5-97CC-EA4174062676}"/>
    <dgm:cxn modelId="{06A51259-4A0F-4B42-9359-160865B3D650}" type="presOf" srcId="{61AB46B7-7814-4C71-92C2-975E546A4C8A}" destId="{524CCD64-7C05-453F-B7E1-69891B54E1B5}" srcOrd="0" destOrd="2" presId="urn:microsoft.com/office/officeart/2005/8/layout/hList1"/>
    <dgm:cxn modelId="{A279F37C-BA68-4F0E-B317-AC4DE598DC7F}" type="presOf" srcId="{4965897D-C7F0-4918-8C20-93EA68AA1456}" destId="{899E4F50-7D56-47D5-87B6-A77820036AAB}" srcOrd="0" destOrd="0" presId="urn:microsoft.com/office/officeart/2005/8/layout/hList1"/>
    <dgm:cxn modelId="{846AB77F-BB7B-4F95-AA19-496D7E129522}" srcId="{FEBF6055-D2EA-4870-8D45-E6E4D03205E1}" destId="{4965897D-C7F0-4918-8C20-93EA68AA1456}" srcOrd="2" destOrd="0" parTransId="{997553E1-A71B-4F39-A4B9-8EFAFEE00650}" sibTransId="{36E91EF9-A209-46DD-AC54-31B45AAB2D26}"/>
    <dgm:cxn modelId="{E3531481-DC14-4F4C-A2A3-8C73E7AD6CA6}" srcId="{2FE55A1B-A1A9-46DA-9E05-EC7F550173E9}" destId="{B187FD55-6C03-483E-B086-62B45DC8EC16}" srcOrd="2" destOrd="0" parTransId="{0A6601D4-49E7-441C-B9E8-BA9135337D6A}" sibTransId="{17372382-BACD-45C1-987B-F5677CA145AF}"/>
    <dgm:cxn modelId="{1D572481-7471-4771-A017-1CF73104C3EE}" type="presOf" srcId="{889BD53D-120D-4B9C-8F90-7E7FBF006EFA}" destId="{F46B2877-B9E6-4551-BA08-9F11AED24EB0}" srcOrd="0" destOrd="0" presId="urn:microsoft.com/office/officeart/2005/8/layout/hList1"/>
    <dgm:cxn modelId="{ABF0A186-1282-4EC8-B2D4-1C056AFC8C65}" type="presOf" srcId="{48834055-963B-41EB-9830-18F70B8E4939}" destId="{1D0EAC57-1313-4AF4-ADC7-F8C625BFABE1}" srcOrd="0" destOrd="0" presId="urn:microsoft.com/office/officeart/2005/8/layout/hList1"/>
    <dgm:cxn modelId="{A95B299E-E18A-4478-A3DE-5B1A77AA8F75}" type="presOf" srcId="{2FE55A1B-A1A9-46DA-9E05-EC7F550173E9}" destId="{7D62E379-C9DB-444B-8122-ECD3BC2BAFBB}" srcOrd="0" destOrd="0" presId="urn:microsoft.com/office/officeart/2005/8/layout/hList1"/>
    <dgm:cxn modelId="{6BDA07AB-48F7-49C4-B4C8-27D17A7D6C52}" srcId="{2FE55A1B-A1A9-46DA-9E05-EC7F550173E9}" destId="{48834055-963B-41EB-9830-18F70B8E4939}" srcOrd="0" destOrd="0" parTransId="{8196C4B4-D1F4-43E2-851B-0A984C33F993}" sibTransId="{E669BAE3-544A-4179-A6BB-D86B5A25D900}"/>
    <dgm:cxn modelId="{9FE6C7AF-29C7-4B1F-9DDF-EA93D6BEF843}" srcId="{3427AD48-5EAC-450C-89FF-A682528DD9E5}" destId="{EB1E49CA-44BF-4564-ADFB-AE20C9F4ED90}" srcOrd="2" destOrd="0" parTransId="{EC13658D-C2AE-4080-B608-37CF80D63423}" sibTransId="{A6E37EE2-94CF-471E-9F67-9D3064CE5A74}"/>
    <dgm:cxn modelId="{B0880FBA-90E0-4B0F-A6F9-D94369B5F224}" type="presOf" srcId="{B187FD55-6C03-483E-B086-62B45DC8EC16}" destId="{1D0EAC57-1313-4AF4-ADC7-F8C625BFABE1}" srcOrd="0" destOrd="2" presId="urn:microsoft.com/office/officeart/2005/8/layout/hList1"/>
    <dgm:cxn modelId="{33DF62BA-FD54-4AFB-AFBE-737E62B37964}" type="presOf" srcId="{E374C6C5-9980-4C37-9435-A163FA339CF3}" destId="{F46B2877-B9E6-4551-BA08-9F11AED24EB0}" srcOrd="0" destOrd="3" presId="urn:microsoft.com/office/officeart/2005/8/layout/hList1"/>
    <dgm:cxn modelId="{9D53C8BD-2C74-48D1-A018-1673F3A50F79}" type="presOf" srcId="{12E32200-B0D9-4C7E-BBAC-DEB1E9EB8AE4}" destId="{1D0EAC57-1313-4AF4-ADC7-F8C625BFABE1}" srcOrd="0" destOrd="1" presId="urn:microsoft.com/office/officeart/2005/8/layout/hList1"/>
    <dgm:cxn modelId="{FCEEF3BE-3F43-440A-B092-78C5C563EA69}" srcId="{B9A69C8A-8100-4EF8-8695-95965A1395B1}" destId="{40F085CE-55D3-4581-A65B-C6F41B8280AD}" srcOrd="1" destOrd="0" parTransId="{106FE4D9-823F-4D79-A894-03B36D18E893}" sibTransId="{64098A25-2D06-4656-8720-780D87520339}"/>
    <dgm:cxn modelId="{07C0A7C2-F31B-4B29-ACAA-91C9A86512A3}" srcId="{B9A69C8A-8100-4EF8-8695-95965A1395B1}" destId="{A464169D-E01B-40C5-8782-7C17048C8959}" srcOrd="0" destOrd="0" parTransId="{3B563429-1388-45B6-A9D0-1B4C682F938B}" sibTransId="{E50A4339-255A-4694-9A6F-BF75543E93CB}"/>
    <dgm:cxn modelId="{80BA05C3-4897-4846-BE48-1E07904DC19E}" type="presOf" srcId="{8DF125E2-C2C5-49B7-B702-F4D99CD33806}" destId="{F46B2877-B9E6-4551-BA08-9F11AED24EB0}" srcOrd="0" destOrd="1" presId="urn:microsoft.com/office/officeart/2005/8/layout/hList1"/>
    <dgm:cxn modelId="{894ED9C3-5CA3-4D11-B866-AF435E1B3527}" srcId="{3427AD48-5EAC-450C-89FF-A682528DD9E5}" destId="{524C8225-1BD5-4BCA-BFFB-A91F2042DAAF}" srcOrd="4" destOrd="0" parTransId="{FD295752-E645-4DDE-82BF-C7EA9BA6535E}" sibTransId="{0AABF407-10EA-4539-8E7A-D6E75258E4EF}"/>
    <dgm:cxn modelId="{4D0C98C8-0899-479E-945E-11D092F0259E}" srcId="{4965897D-C7F0-4918-8C20-93EA68AA1456}" destId="{CC1984CB-94DD-4F00-BF36-877DAA912B6C}" srcOrd="4" destOrd="0" parTransId="{C871B9A5-08D4-4D70-8B12-0CFFFA70CCDE}" sibTransId="{3E6D54BA-4109-446D-9B53-D4BE4BD02FAD}"/>
    <dgm:cxn modelId="{D5A007CA-5A11-4D6E-B311-9B86B191F6F1}" type="presOf" srcId="{B9A69C8A-8100-4EF8-8695-95965A1395B1}" destId="{8B82AEE0-BBA5-4AC4-A621-42315931420E}" srcOrd="0" destOrd="0" presId="urn:microsoft.com/office/officeart/2005/8/layout/hList1"/>
    <dgm:cxn modelId="{941B68D0-0ED2-4A5C-8B82-C12EBFD4E587}" type="presOf" srcId="{40F085CE-55D3-4581-A65B-C6F41B8280AD}" destId="{524CCD64-7C05-453F-B7E1-69891B54E1B5}" srcOrd="0" destOrd="1" presId="urn:microsoft.com/office/officeart/2005/8/layout/hList1"/>
    <dgm:cxn modelId="{56B5A6D5-D8B5-4003-A6A3-1F3EA58E93F1}" srcId="{4965897D-C7F0-4918-8C20-93EA68AA1456}" destId="{5BA0D1FC-1B0C-4729-B84A-84C0541604D6}" srcOrd="3" destOrd="0" parTransId="{DFB606D8-D7E7-435E-9E4D-2398B8BF2D76}" sibTransId="{207387E4-16CE-4438-AACE-ABCF0AFFCEF5}"/>
    <dgm:cxn modelId="{4263E5DA-C1CC-4506-8E45-F5C898AE6A83}" type="presOf" srcId="{72E38E24-88D9-4797-959A-733FF0287B0C}" destId="{17D8750B-B764-490B-81B1-7DAA71964D5E}" srcOrd="0" destOrd="2" presId="urn:microsoft.com/office/officeart/2005/8/layout/hList1"/>
    <dgm:cxn modelId="{E873E1DC-7E4A-441B-9071-6D283ADF0AE1}" srcId="{FEBF6055-D2EA-4870-8D45-E6E4D03205E1}" destId="{B9A69C8A-8100-4EF8-8695-95965A1395B1}" srcOrd="1" destOrd="0" parTransId="{EEC2CF9C-DE71-4C26-B0DC-6E0A3F07B3F7}" sibTransId="{1B2FCB3D-5392-4DD5-AB54-A3F51F63F097}"/>
    <dgm:cxn modelId="{3B42DDDD-7FC7-4984-8F42-DB47B7205C7B}" type="presOf" srcId="{A464169D-E01B-40C5-8782-7C17048C8959}" destId="{524CCD64-7C05-453F-B7E1-69891B54E1B5}" srcOrd="0" destOrd="0" presId="urn:microsoft.com/office/officeart/2005/8/layout/hList1"/>
    <dgm:cxn modelId="{99354ADE-36DB-4848-BB87-9DC27B9C117A}" srcId="{3427AD48-5EAC-450C-89FF-A682528DD9E5}" destId="{91437E02-03E4-45ED-A698-10C3B87EC564}" srcOrd="7" destOrd="0" parTransId="{23D490BC-B618-413F-AA25-C147ABCD398A}" sibTransId="{DC564FB9-CC71-4A33-B719-449BB75356D1}"/>
    <dgm:cxn modelId="{C08F1CE6-4459-4856-9461-D1B3CFCCA50B}" srcId="{B9A69C8A-8100-4EF8-8695-95965A1395B1}" destId="{61AB46B7-7814-4C71-92C2-975E546A4C8A}" srcOrd="2" destOrd="0" parTransId="{22658E8A-4A6C-494E-9154-C68D7941AEBB}" sibTransId="{1987A82C-DAE8-4448-ACA8-1CB12B9F511D}"/>
    <dgm:cxn modelId="{C8DF65EB-22BC-447A-A11D-3DE692428568}" type="presOf" srcId="{FEBF6055-D2EA-4870-8D45-E6E4D03205E1}" destId="{88449D36-E81D-4BC7-A0D3-8C14D3CC1E14}" srcOrd="0" destOrd="0" presId="urn:microsoft.com/office/officeart/2005/8/layout/hList1"/>
    <dgm:cxn modelId="{A1F465F2-170E-4DC3-A571-8095A2114D10}" type="presOf" srcId="{9BF51010-C86B-4F55-BD3D-18DF140F2D29}" destId="{17D8750B-B764-490B-81B1-7DAA71964D5E}" srcOrd="0" destOrd="1" presId="urn:microsoft.com/office/officeart/2005/8/layout/hList1"/>
    <dgm:cxn modelId="{EF2958F3-55F2-4D1F-B6D7-1F7B0CD210DC}" srcId="{FEBF6055-D2EA-4870-8D45-E6E4D03205E1}" destId="{2FE55A1B-A1A9-46DA-9E05-EC7F550173E9}" srcOrd="3" destOrd="0" parTransId="{633B1498-B5EF-4455-B5B5-627433C779D4}" sibTransId="{84C52D7A-01A1-4226-B287-21322EE4C705}"/>
    <dgm:cxn modelId="{45EF01F5-7A4A-4D3C-B273-A81EDAD88A1A}" type="presOf" srcId="{3427AD48-5EAC-450C-89FF-A682528DD9E5}" destId="{06696E0B-4D88-474A-B831-21CCABD4E058}" srcOrd="0" destOrd="0" presId="urn:microsoft.com/office/officeart/2005/8/layout/hList1"/>
    <dgm:cxn modelId="{8993EFFC-0DA4-4FF1-8E01-49AD29195E7E}" type="presOf" srcId="{A7DDB173-9B03-4308-8DF6-FD67A44AEC7F}" destId="{F46B2877-B9E6-4551-BA08-9F11AED24EB0}" srcOrd="0" destOrd="6" presId="urn:microsoft.com/office/officeart/2005/8/layout/hList1"/>
    <dgm:cxn modelId="{E2F76BD7-9468-4F85-8FB4-0BCBC470DD8C}" type="presParOf" srcId="{88449D36-E81D-4BC7-A0D3-8C14D3CC1E14}" destId="{D51975C4-D201-4952-AD8A-059A4C18812C}" srcOrd="0" destOrd="0" presId="urn:microsoft.com/office/officeart/2005/8/layout/hList1"/>
    <dgm:cxn modelId="{1AB9B798-6B0D-4760-9885-DF9017F2A4E0}" type="presParOf" srcId="{D51975C4-D201-4952-AD8A-059A4C18812C}" destId="{06696E0B-4D88-474A-B831-21CCABD4E058}" srcOrd="0" destOrd="0" presId="urn:microsoft.com/office/officeart/2005/8/layout/hList1"/>
    <dgm:cxn modelId="{D38569C0-F8FD-4DC8-A766-4FF11F630A01}" type="presParOf" srcId="{D51975C4-D201-4952-AD8A-059A4C18812C}" destId="{F46B2877-B9E6-4551-BA08-9F11AED24EB0}" srcOrd="1" destOrd="0" presId="urn:microsoft.com/office/officeart/2005/8/layout/hList1"/>
    <dgm:cxn modelId="{6B48184C-F95A-4E79-AA18-6C3F0D072D0F}" type="presParOf" srcId="{88449D36-E81D-4BC7-A0D3-8C14D3CC1E14}" destId="{F05C1679-71E7-4DDC-8ECA-CDF1C8FB2F91}" srcOrd="1" destOrd="0" presId="urn:microsoft.com/office/officeart/2005/8/layout/hList1"/>
    <dgm:cxn modelId="{CA0A5AB6-8814-4D7F-A389-626FCCCCE36C}" type="presParOf" srcId="{88449D36-E81D-4BC7-A0D3-8C14D3CC1E14}" destId="{AA9D12EA-F820-4055-86BE-672FB23911BF}" srcOrd="2" destOrd="0" presId="urn:microsoft.com/office/officeart/2005/8/layout/hList1"/>
    <dgm:cxn modelId="{1209C0AB-2139-4C60-9D1D-F6CCFE9E50A2}" type="presParOf" srcId="{AA9D12EA-F820-4055-86BE-672FB23911BF}" destId="{8B82AEE0-BBA5-4AC4-A621-42315931420E}" srcOrd="0" destOrd="0" presId="urn:microsoft.com/office/officeart/2005/8/layout/hList1"/>
    <dgm:cxn modelId="{431FB6AB-3A65-4901-9A76-93897EC432D5}" type="presParOf" srcId="{AA9D12EA-F820-4055-86BE-672FB23911BF}" destId="{524CCD64-7C05-453F-B7E1-69891B54E1B5}" srcOrd="1" destOrd="0" presId="urn:microsoft.com/office/officeart/2005/8/layout/hList1"/>
    <dgm:cxn modelId="{34B5DBEC-9760-42CC-85AF-5D5BF25026FA}" type="presParOf" srcId="{88449D36-E81D-4BC7-A0D3-8C14D3CC1E14}" destId="{13D6FC15-2626-4FED-8C35-84EFDFDC20A0}" srcOrd="3" destOrd="0" presId="urn:microsoft.com/office/officeart/2005/8/layout/hList1"/>
    <dgm:cxn modelId="{1F8A00C9-0D05-4C87-A352-E23245815B24}" type="presParOf" srcId="{88449D36-E81D-4BC7-A0D3-8C14D3CC1E14}" destId="{E615C565-36DC-4BE2-A4EF-A7D66BED5D38}" srcOrd="4" destOrd="0" presId="urn:microsoft.com/office/officeart/2005/8/layout/hList1"/>
    <dgm:cxn modelId="{6D15605A-34A3-4207-9519-562A60CFB640}" type="presParOf" srcId="{E615C565-36DC-4BE2-A4EF-A7D66BED5D38}" destId="{899E4F50-7D56-47D5-87B6-A77820036AAB}" srcOrd="0" destOrd="0" presId="urn:microsoft.com/office/officeart/2005/8/layout/hList1"/>
    <dgm:cxn modelId="{A431F721-4DDD-4A03-A2C7-02E5768E6FDD}" type="presParOf" srcId="{E615C565-36DC-4BE2-A4EF-A7D66BED5D38}" destId="{17D8750B-B764-490B-81B1-7DAA71964D5E}" srcOrd="1" destOrd="0" presId="urn:microsoft.com/office/officeart/2005/8/layout/hList1"/>
    <dgm:cxn modelId="{BA1D000C-0651-4798-82DC-0AE74C331AD0}" type="presParOf" srcId="{88449D36-E81D-4BC7-A0D3-8C14D3CC1E14}" destId="{BF771B3B-A7A6-4A6D-8125-46772BAAFD7E}" srcOrd="5" destOrd="0" presId="urn:microsoft.com/office/officeart/2005/8/layout/hList1"/>
    <dgm:cxn modelId="{3469B75A-C47B-42F2-9847-48B57EB2D57D}" type="presParOf" srcId="{88449D36-E81D-4BC7-A0D3-8C14D3CC1E14}" destId="{F4F8E1C4-CCC1-4F6E-9DD8-30D1174185D4}" srcOrd="6" destOrd="0" presId="urn:microsoft.com/office/officeart/2005/8/layout/hList1"/>
    <dgm:cxn modelId="{00281E69-0130-41FE-AE0E-16627257EB52}" type="presParOf" srcId="{F4F8E1C4-CCC1-4F6E-9DD8-30D1174185D4}" destId="{7D62E379-C9DB-444B-8122-ECD3BC2BAFBB}" srcOrd="0" destOrd="0" presId="urn:microsoft.com/office/officeart/2005/8/layout/hList1"/>
    <dgm:cxn modelId="{00DD6FA9-3DEC-467C-BE8C-DAAE7E99F112}" type="presParOf" srcId="{F4F8E1C4-CCC1-4F6E-9DD8-30D1174185D4}" destId="{1D0EAC57-1313-4AF4-ADC7-F8C625BFAB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55FA611-13CD-406E-84FD-D8940B9166C0}" type="doc">
      <dgm:prSet loTypeId="urn:microsoft.com/office/officeart/2005/8/layout/defaul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87D84289-E669-4FDA-B30D-85CCA60505F5}">
      <dgm:prSet phldrT="[Texto]"/>
      <dgm:spPr/>
      <dgm:t>
        <a:bodyPr/>
        <a:lstStyle/>
        <a:p>
          <a:r>
            <a:rPr lang="es-EC" dirty="0"/>
            <a:t>Red de filamentos </a:t>
          </a:r>
        </a:p>
      </dgm:t>
    </dgm:pt>
    <dgm:pt modelId="{734B9BCE-9430-4F62-AE52-5A46C58E4B4C}" type="parTrans" cxnId="{CD176199-C119-4951-B2D2-9A1A8F1C5C58}">
      <dgm:prSet/>
      <dgm:spPr/>
      <dgm:t>
        <a:bodyPr/>
        <a:lstStyle/>
        <a:p>
          <a:endParaRPr lang="es-EC"/>
        </a:p>
      </dgm:t>
    </dgm:pt>
    <dgm:pt modelId="{A4FFC5DB-ADB7-4051-9C93-9F8724D1AB0F}" type="sibTrans" cxnId="{CD176199-C119-4951-B2D2-9A1A8F1C5C58}">
      <dgm:prSet/>
      <dgm:spPr/>
      <dgm:t>
        <a:bodyPr/>
        <a:lstStyle/>
        <a:p>
          <a:endParaRPr lang="es-EC"/>
        </a:p>
      </dgm:t>
    </dgm:pt>
    <dgm:pt modelId="{4E2C86D6-0584-4A93-A78C-B0572A5E89CA}">
      <dgm:prSet phldrT="[Texto]"/>
      <dgm:spPr/>
      <dgm:t>
        <a:bodyPr/>
        <a:lstStyle/>
        <a:p>
          <a:r>
            <a:rPr lang="es-EC" dirty="0"/>
            <a:t>Microfilamentos </a:t>
          </a:r>
        </a:p>
      </dgm:t>
    </dgm:pt>
    <dgm:pt modelId="{BBE91B99-BC03-4B2F-A520-0BF1A6EA90F0}" type="parTrans" cxnId="{BBEF68E5-311F-41E3-8C5B-450D13118ED2}">
      <dgm:prSet/>
      <dgm:spPr/>
      <dgm:t>
        <a:bodyPr/>
        <a:lstStyle/>
        <a:p>
          <a:endParaRPr lang="es-EC"/>
        </a:p>
      </dgm:t>
    </dgm:pt>
    <dgm:pt modelId="{A59CCC5F-AB76-4AFC-A2F2-B8D88A23052B}" type="sibTrans" cxnId="{BBEF68E5-311F-41E3-8C5B-450D13118ED2}">
      <dgm:prSet/>
      <dgm:spPr/>
      <dgm:t>
        <a:bodyPr/>
        <a:lstStyle/>
        <a:p>
          <a:endParaRPr lang="es-EC"/>
        </a:p>
      </dgm:t>
    </dgm:pt>
    <dgm:pt modelId="{0DAF171E-68EE-4842-9A29-E0FBA53D65A7}">
      <dgm:prSet phldrT="[Texto]"/>
      <dgm:spPr/>
      <dgm:t>
        <a:bodyPr/>
        <a:lstStyle/>
        <a:p>
          <a:r>
            <a:rPr lang="es-EC" dirty="0"/>
            <a:t>Filamentos intermedios </a:t>
          </a:r>
        </a:p>
      </dgm:t>
    </dgm:pt>
    <dgm:pt modelId="{C45D3869-1B18-44AD-8160-B5F9774BF508}" type="parTrans" cxnId="{7D75F3F6-AC52-4023-81DE-1F2DD34DCAA6}">
      <dgm:prSet/>
      <dgm:spPr/>
      <dgm:t>
        <a:bodyPr/>
        <a:lstStyle/>
        <a:p>
          <a:endParaRPr lang="es-EC"/>
        </a:p>
      </dgm:t>
    </dgm:pt>
    <dgm:pt modelId="{E732578E-5B0F-40E4-84ED-E07207FC93E3}" type="sibTrans" cxnId="{7D75F3F6-AC52-4023-81DE-1F2DD34DCAA6}">
      <dgm:prSet/>
      <dgm:spPr/>
      <dgm:t>
        <a:bodyPr/>
        <a:lstStyle/>
        <a:p>
          <a:endParaRPr lang="es-EC"/>
        </a:p>
      </dgm:t>
    </dgm:pt>
    <dgm:pt modelId="{A59D28EC-9FBC-48BE-BF3F-0294E32DBF6A}">
      <dgm:prSet phldrT="[Texto]"/>
      <dgm:spPr/>
      <dgm:t>
        <a:bodyPr/>
        <a:lstStyle/>
        <a:p>
          <a:r>
            <a:rPr lang="es-EC" dirty="0"/>
            <a:t>Microtúbulos </a:t>
          </a:r>
        </a:p>
      </dgm:t>
    </dgm:pt>
    <dgm:pt modelId="{77CB810A-2CCD-47E3-9654-21BEAC155438}" type="parTrans" cxnId="{2FF76BC5-1D96-4FE1-8396-97AB9DC1E1E4}">
      <dgm:prSet/>
      <dgm:spPr/>
      <dgm:t>
        <a:bodyPr/>
        <a:lstStyle/>
        <a:p>
          <a:endParaRPr lang="es-EC"/>
        </a:p>
      </dgm:t>
    </dgm:pt>
    <dgm:pt modelId="{74CDCEBB-4A28-4236-A645-4338A0F762F9}" type="sibTrans" cxnId="{2FF76BC5-1D96-4FE1-8396-97AB9DC1E1E4}">
      <dgm:prSet/>
      <dgm:spPr/>
      <dgm:t>
        <a:bodyPr/>
        <a:lstStyle/>
        <a:p>
          <a:endParaRPr lang="es-EC"/>
        </a:p>
      </dgm:t>
    </dgm:pt>
    <dgm:pt modelId="{319C1A61-CB18-4114-97C4-553F56AE2981}" type="pres">
      <dgm:prSet presAssocID="{655FA611-13CD-406E-84FD-D8940B9166C0}" presName="diagram" presStyleCnt="0">
        <dgm:presLayoutVars>
          <dgm:dir/>
          <dgm:resizeHandles val="exact"/>
        </dgm:presLayoutVars>
      </dgm:prSet>
      <dgm:spPr/>
    </dgm:pt>
    <dgm:pt modelId="{6B785BD5-8D98-464B-9450-EEF949117668}" type="pres">
      <dgm:prSet presAssocID="{87D84289-E669-4FDA-B30D-85CCA60505F5}" presName="node" presStyleLbl="node1" presStyleIdx="0" presStyleCnt="4">
        <dgm:presLayoutVars>
          <dgm:bulletEnabled val="1"/>
        </dgm:presLayoutVars>
      </dgm:prSet>
      <dgm:spPr/>
    </dgm:pt>
    <dgm:pt modelId="{63F24A22-8811-43C3-8A21-8CBBBC819623}" type="pres">
      <dgm:prSet presAssocID="{A4FFC5DB-ADB7-4051-9C93-9F8724D1AB0F}" presName="sibTrans" presStyleCnt="0"/>
      <dgm:spPr/>
    </dgm:pt>
    <dgm:pt modelId="{A1776FF2-A85C-40BD-8143-AF99DE7CAE4D}" type="pres">
      <dgm:prSet presAssocID="{4E2C86D6-0584-4A93-A78C-B0572A5E89CA}" presName="node" presStyleLbl="node1" presStyleIdx="1" presStyleCnt="4">
        <dgm:presLayoutVars>
          <dgm:bulletEnabled val="1"/>
        </dgm:presLayoutVars>
      </dgm:prSet>
      <dgm:spPr/>
    </dgm:pt>
    <dgm:pt modelId="{804B58C1-01BD-46B2-8E0A-0E3B9C44C3E9}" type="pres">
      <dgm:prSet presAssocID="{A59CCC5F-AB76-4AFC-A2F2-B8D88A23052B}" presName="sibTrans" presStyleCnt="0"/>
      <dgm:spPr/>
    </dgm:pt>
    <dgm:pt modelId="{C43F6A3B-5AB3-439B-994F-0EFEA7D9682F}" type="pres">
      <dgm:prSet presAssocID="{0DAF171E-68EE-4842-9A29-E0FBA53D65A7}" presName="node" presStyleLbl="node1" presStyleIdx="2" presStyleCnt="4">
        <dgm:presLayoutVars>
          <dgm:bulletEnabled val="1"/>
        </dgm:presLayoutVars>
      </dgm:prSet>
      <dgm:spPr/>
    </dgm:pt>
    <dgm:pt modelId="{E6611362-8069-4383-883C-C41968D6E5EE}" type="pres">
      <dgm:prSet presAssocID="{E732578E-5B0F-40E4-84ED-E07207FC93E3}" presName="sibTrans" presStyleCnt="0"/>
      <dgm:spPr/>
    </dgm:pt>
    <dgm:pt modelId="{44809269-28C3-4394-90E8-F159EA0A57D8}" type="pres">
      <dgm:prSet presAssocID="{A59D28EC-9FBC-48BE-BF3F-0294E32DBF6A}" presName="node" presStyleLbl="node1" presStyleIdx="3" presStyleCnt="4">
        <dgm:presLayoutVars>
          <dgm:bulletEnabled val="1"/>
        </dgm:presLayoutVars>
      </dgm:prSet>
      <dgm:spPr/>
    </dgm:pt>
  </dgm:ptLst>
  <dgm:cxnLst>
    <dgm:cxn modelId="{EBAA6410-A6BB-4A5E-8624-5B6F88B428D0}" type="presOf" srcId="{0DAF171E-68EE-4842-9A29-E0FBA53D65A7}" destId="{C43F6A3B-5AB3-439B-994F-0EFEA7D9682F}" srcOrd="0" destOrd="0" presId="urn:microsoft.com/office/officeart/2005/8/layout/default"/>
    <dgm:cxn modelId="{29F4B613-0258-4BA8-A161-25C5A7C5FC75}" type="presOf" srcId="{4E2C86D6-0584-4A93-A78C-B0572A5E89CA}" destId="{A1776FF2-A85C-40BD-8143-AF99DE7CAE4D}" srcOrd="0" destOrd="0" presId="urn:microsoft.com/office/officeart/2005/8/layout/default"/>
    <dgm:cxn modelId="{7F82C880-818E-448A-A9BA-1ADA7B1356A7}" type="presOf" srcId="{87D84289-E669-4FDA-B30D-85CCA60505F5}" destId="{6B785BD5-8D98-464B-9450-EEF949117668}" srcOrd="0" destOrd="0" presId="urn:microsoft.com/office/officeart/2005/8/layout/default"/>
    <dgm:cxn modelId="{CD176199-C119-4951-B2D2-9A1A8F1C5C58}" srcId="{655FA611-13CD-406E-84FD-D8940B9166C0}" destId="{87D84289-E669-4FDA-B30D-85CCA60505F5}" srcOrd="0" destOrd="0" parTransId="{734B9BCE-9430-4F62-AE52-5A46C58E4B4C}" sibTransId="{A4FFC5DB-ADB7-4051-9C93-9F8724D1AB0F}"/>
    <dgm:cxn modelId="{749EB1A4-AA0E-4F8B-8B54-95F90772A187}" type="presOf" srcId="{655FA611-13CD-406E-84FD-D8940B9166C0}" destId="{319C1A61-CB18-4114-97C4-553F56AE2981}" srcOrd="0" destOrd="0" presId="urn:microsoft.com/office/officeart/2005/8/layout/default"/>
    <dgm:cxn modelId="{2FF76BC5-1D96-4FE1-8396-97AB9DC1E1E4}" srcId="{655FA611-13CD-406E-84FD-D8940B9166C0}" destId="{A59D28EC-9FBC-48BE-BF3F-0294E32DBF6A}" srcOrd="3" destOrd="0" parTransId="{77CB810A-2CCD-47E3-9654-21BEAC155438}" sibTransId="{74CDCEBB-4A28-4236-A645-4338A0F762F9}"/>
    <dgm:cxn modelId="{BBEF68E5-311F-41E3-8C5B-450D13118ED2}" srcId="{655FA611-13CD-406E-84FD-D8940B9166C0}" destId="{4E2C86D6-0584-4A93-A78C-B0572A5E89CA}" srcOrd="1" destOrd="0" parTransId="{BBE91B99-BC03-4B2F-A520-0BF1A6EA90F0}" sibTransId="{A59CCC5F-AB76-4AFC-A2F2-B8D88A23052B}"/>
    <dgm:cxn modelId="{84E3B6F1-1E75-4A96-950D-41EB0D9F292C}" type="presOf" srcId="{A59D28EC-9FBC-48BE-BF3F-0294E32DBF6A}" destId="{44809269-28C3-4394-90E8-F159EA0A57D8}" srcOrd="0" destOrd="0" presId="urn:microsoft.com/office/officeart/2005/8/layout/default"/>
    <dgm:cxn modelId="{7D75F3F6-AC52-4023-81DE-1F2DD34DCAA6}" srcId="{655FA611-13CD-406E-84FD-D8940B9166C0}" destId="{0DAF171E-68EE-4842-9A29-E0FBA53D65A7}" srcOrd="2" destOrd="0" parTransId="{C45D3869-1B18-44AD-8160-B5F9774BF508}" sibTransId="{E732578E-5B0F-40E4-84ED-E07207FC93E3}"/>
    <dgm:cxn modelId="{A58003B8-3A68-47B7-981B-E42B8236A451}" type="presParOf" srcId="{319C1A61-CB18-4114-97C4-553F56AE2981}" destId="{6B785BD5-8D98-464B-9450-EEF949117668}" srcOrd="0" destOrd="0" presId="urn:microsoft.com/office/officeart/2005/8/layout/default"/>
    <dgm:cxn modelId="{1F53594F-6A99-4230-824E-DA921E9B81DE}" type="presParOf" srcId="{319C1A61-CB18-4114-97C4-553F56AE2981}" destId="{63F24A22-8811-43C3-8A21-8CBBBC819623}" srcOrd="1" destOrd="0" presId="urn:microsoft.com/office/officeart/2005/8/layout/default"/>
    <dgm:cxn modelId="{7E8B0FFE-B1DD-41D1-99DB-BDC8300FF07F}" type="presParOf" srcId="{319C1A61-CB18-4114-97C4-553F56AE2981}" destId="{A1776FF2-A85C-40BD-8143-AF99DE7CAE4D}" srcOrd="2" destOrd="0" presId="urn:microsoft.com/office/officeart/2005/8/layout/default"/>
    <dgm:cxn modelId="{6F9DDF38-9E07-4063-9445-9A44137D326B}" type="presParOf" srcId="{319C1A61-CB18-4114-97C4-553F56AE2981}" destId="{804B58C1-01BD-46B2-8E0A-0E3B9C44C3E9}" srcOrd="3" destOrd="0" presId="urn:microsoft.com/office/officeart/2005/8/layout/default"/>
    <dgm:cxn modelId="{489D9E40-1145-47C7-B7BA-0C64EF474328}" type="presParOf" srcId="{319C1A61-CB18-4114-97C4-553F56AE2981}" destId="{C43F6A3B-5AB3-439B-994F-0EFEA7D9682F}" srcOrd="4" destOrd="0" presId="urn:microsoft.com/office/officeart/2005/8/layout/default"/>
    <dgm:cxn modelId="{1F89FCEA-4792-49FC-9594-902E89CDFCF3}" type="presParOf" srcId="{319C1A61-CB18-4114-97C4-553F56AE2981}" destId="{E6611362-8069-4383-883C-C41968D6E5EE}" srcOrd="5" destOrd="0" presId="urn:microsoft.com/office/officeart/2005/8/layout/default"/>
    <dgm:cxn modelId="{FA614D7C-1B4E-4A41-8E87-EB2FD220C3A4}" type="presParOf" srcId="{319C1A61-CB18-4114-97C4-553F56AE2981}" destId="{44809269-28C3-4394-90E8-F159EA0A57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BF842D1-828C-46F4-AA8C-2A4DA6E4976C}" type="doc">
      <dgm:prSet loTypeId="urn:microsoft.com/office/officeart/2005/8/layout/defaul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CA2D469-E5DF-44B3-826A-0376F3A92A55}">
      <dgm:prSet phldrT="[Texto]"/>
      <dgm:spPr/>
      <dgm:t>
        <a:bodyPr/>
        <a:lstStyle/>
        <a:p>
          <a:r>
            <a:rPr lang="es-EC" dirty="0"/>
            <a:t>Formados de actina G  </a:t>
          </a:r>
        </a:p>
      </dgm:t>
    </dgm:pt>
    <dgm:pt modelId="{51E369DF-9448-4C14-9682-7BB3F071574D}" type="parTrans" cxnId="{F883A6B7-982D-446E-8364-2B30A964597D}">
      <dgm:prSet/>
      <dgm:spPr/>
      <dgm:t>
        <a:bodyPr/>
        <a:lstStyle/>
        <a:p>
          <a:endParaRPr lang="es-EC"/>
        </a:p>
      </dgm:t>
    </dgm:pt>
    <dgm:pt modelId="{0169AEBD-40FE-4A4C-9C2C-1747C78FE3A6}" type="sibTrans" cxnId="{F883A6B7-982D-446E-8364-2B30A964597D}">
      <dgm:prSet/>
      <dgm:spPr/>
      <dgm:t>
        <a:bodyPr/>
        <a:lstStyle/>
        <a:p>
          <a:endParaRPr lang="es-EC"/>
        </a:p>
      </dgm:t>
    </dgm:pt>
    <dgm:pt modelId="{A495CB1A-FCAE-4B7B-A10A-6CFE42DC554D}">
      <dgm:prSet phldrT="[Texto]"/>
      <dgm:spPr/>
      <dgm:t>
        <a:bodyPr/>
        <a:lstStyle/>
        <a:p>
          <a:r>
            <a:rPr lang="es-EC" dirty="0"/>
            <a:t>Actina F forma 2 filamentos</a:t>
          </a:r>
        </a:p>
      </dgm:t>
    </dgm:pt>
    <dgm:pt modelId="{262A66F5-AABE-4C72-845E-3D15B3DA6B14}" type="parTrans" cxnId="{074E75AE-EE5D-4E0B-BD08-7363D38773CD}">
      <dgm:prSet/>
      <dgm:spPr/>
      <dgm:t>
        <a:bodyPr/>
        <a:lstStyle/>
        <a:p>
          <a:endParaRPr lang="es-EC"/>
        </a:p>
      </dgm:t>
    </dgm:pt>
    <dgm:pt modelId="{C1F3A926-A47D-48C5-95FE-D3DCD8ED40C8}" type="sibTrans" cxnId="{074E75AE-EE5D-4E0B-BD08-7363D38773CD}">
      <dgm:prSet/>
      <dgm:spPr/>
      <dgm:t>
        <a:bodyPr/>
        <a:lstStyle/>
        <a:p>
          <a:endParaRPr lang="es-EC"/>
        </a:p>
      </dgm:t>
    </dgm:pt>
    <dgm:pt modelId="{EB4BB573-0E9A-4AA6-B912-03EAAA26AB06}">
      <dgm:prSet phldrT="[Texto]"/>
      <dgm:spPr/>
      <dgm:t>
        <a:bodyPr/>
        <a:lstStyle/>
        <a:p>
          <a:r>
            <a:rPr lang="es-EC" dirty="0"/>
            <a:t>6-7 nm </a:t>
          </a:r>
        </a:p>
      </dgm:t>
    </dgm:pt>
    <dgm:pt modelId="{820DD320-C4A2-4619-90CC-AC594DE2F623}" type="parTrans" cxnId="{35EA1CC3-8E1D-491B-8DA9-E069A9B657E3}">
      <dgm:prSet/>
      <dgm:spPr/>
      <dgm:t>
        <a:bodyPr/>
        <a:lstStyle/>
        <a:p>
          <a:endParaRPr lang="es-EC"/>
        </a:p>
      </dgm:t>
    </dgm:pt>
    <dgm:pt modelId="{251E9148-8F3E-4DED-91E1-12C551B6ED94}" type="sibTrans" cxnId="{35EA1CC3-8E1D-491B-8DA9-E069A9B657E3}">
      <dgm:prSet/>
      <dgm:spPr/>
      <dgm:t>
        <a:bodyPr/>
        <a:lstStyle/>
        <a:p>
          <a:endParaRPr lang="es-EC"/>
        </a:p>
      </dgm:t>
    </dgm:pt>
    <dgm:pt modelId="{67009871-8552-4F06-9349-F83B8AF322FA}" type="pres">
      <dgm:prSet presAssocID="{ABF842D1-828C-46F4-AA8C-2A4DA6E4976C}" presName="diagram" presStyleCnt="0">
        <dgm:presLayoutVars>
          <dgm:dir/>
          <dgm:resizeHandles val="exact"/>
        </dgm:presLayoutVars>
      </dgm:prSet>
      <dgm:spPr/>
    </dgm:pt>
    <dgm:pt modelId="{CB623ABD-0A39-4036-BCF6-EDFBB2AC1381}" type="pres">
      <dgm:prSet presAssocID="{DCA2D469-E5DF-44B3-826A-0376F3A92A55}" presName="node" presStyleLbl="node1" presStyleIdx="0" presStyleCnt="3">
        <dgm:presLayoutVars>
          <dgm:bulletEnabled val="1"/>
        </dgm:presLayoutVars>
      </dgm:prSet>
      <dgm:spPr/>
    </dgm:pt>
    <dgm:pt modelId="{528AA80F-8FF1-4D50-882C-5F9FFFC20453}" type="pres">
      <dgm:prSet presAssocID="{0169AEBD-40FE-4A4C-9C2C-1747C78FE3A6}" presName="sibTrans" presStyleCnt="0"/>
      <dgm:spPr/>
    </dgm:pt>
    <dgm:pt modelId="{73036B6A-7826-431F-9787-C515ADDF71C7}" type="pres">
      <dgm:prSet presAssocID="{A495CB1A-FCAE-4B7B-A10A-6CFE42DC554D}" presName="node" presStyleLbl="node1" presStyleIdx="1" presStyleCnt="3">
        <dgm:presLayoutVars>
          <dgm:bulletEnabled val="1"/>
        </dgm:presLayoutVars>
      </dgm:prSet>
      <dgm:spPr/>
    </dgm:pt>
    <dgm:pt modelId="{FB331DD4-282C-4391-AC1A-ADC89CA97128}" type="pres">
      <dgm:prSet presAssocID="{C1F3A926-A47D-48C5-95FE-D3DCD8ED40C8}" presName="sibTrans" presStyleCnt="0"/>
      <dgm:spPr/>
    </dgm:pt>
    <dgm:pt modelId="{49F22A74-6B79-4AD1-A953-34842E6BA0BC}" type="pres">
      <dgm:prSet presAssocID="{EB4BB573-0E9A-4AA6-B912-03EAAA26AB06}" presName="node" presStyleLbl="node1" presStyleIdx="2" presStyleCnt="3">
        <dgm:presLayoutVars>
          <dgm:bulletEnabled val="1"/>
        </dgm:presLayoutVars>
      </dgm:prSet>
      <dgm:spPr/>
    </dgm:pt>
  </dgm:ptLst>
  <dgm:cxnLst>
    <dgm:cxn modelId="{7285CB5D-16E0-49A9-A7E4-B3856D10BEB5}" type="presOf" srcId="{ABF842D1-828C-46F4-AA8C-2A4DA6E4976C}" destId="{67009871-8552-4F06-9349-F83B8AF322FA}" srcOrd="0" destOrd="0" presId="urn:microsoft.com/office/officeart/2005/8/layout/default"/>
    <dgm:cxn modelId="{3779E592-B6E6-4825-9A26-F905DF719F53}" type="presOf" srcId="{DCA2D469-E5DF-44B3-826A-0376F3A92A55}" destId="{CB623ABD-0A39-4036-BCF6-EDFBB2AC1381}" srcOrd="0" destOrd="0" presId="urn:microsoft.com/office/officeart/2005/8/layout/default"/>
    <dgm:cxn modelId="{074E75AE-EE5D-4E0B-BD08-7363D38773CD}" srcId="{ABF842D1-828C-46F4-AA8C-2A4DA6E4976C}" destId="{A495CB1A-FCAE-4B7B-A10A-6CFE42DC554D}" srcOrd="1" destOrd="0" parTransId="{262A66F5-AABE-4C72-845E-3D15B3DA6B14}" sibTransId="{C1F3A926-A47D-48C5-95FE-D3DCD8ED40C8}"/>
    <dgm:cxn modelId="{F883A6B7-982D-446E-8364-2B30A964597D}" srcId="{ABF842D1-828C-46F4-AA8C-2A4DA6E4976C}" destId="{DCA2D469-E5DF-44B3-826A-0376F3A92A55}" srcOrd="0" destOrd="0" parTransId="{51E369DF-9448-4C14-9682-7BB3F071574D}" sibTransId="{0169AEBD-40FE-4A4C-9C2C-1747C78FE3A6}"/>
    <dgm:cxn modelId="{97C5BEB8-1350-4D9A-810F-A7836148B972}" type="presOf" srcId="{EB4BB573-0E9A-4AA6-B912-03EAAA26AB06}" destId="{49F22A74-6B79-4AD1-A953-34842E6BA0BC}" srcOrd="0" destOrd="0" presId="urn:microsoft.com/office/officeart/2005/8/layout/default"/>
    <dgm:cxn modelId="{35EA1CC3-8E1D-491B-8DA9-E069A9B657E3}" srcId="{ABF842D1-828C-46F4-AA8C-2A4DA6E4976C}" destId="{EB4BB573-0E9A-4AA6-B912-03EAAA26AB06}" srcOrd="2" destOrd="0" parTransId="{820DD320-C4A2-4619-90CC-AC594DE2F623}" sibTransId="{251E9148-8F3E-4DED-91E1-12C551B6ED94}"/>
    <dgm:cxn modelId="{40F6FFFA-A483-48F2-9A44-CF908D87304B}" type="presOf" srcId="{A495CB1A-FCAE-4B7B-A10A-6CFE42DC554D}" destId="{73036B6A-7826-431F-9787-C515ADDF71C7}" srcOrd="0" destOrd="0" presId="urn:microsoft.com/office/officeart/2005/8/layout/default"/>
    <dgm:cxn modelId="{B3D5CE96-3854-42BD-B6D4-96FC0FE2BC63}" type="presParOf" srcId="{67009871-8552-4F06-9349-F83B8AF322FA}" destId="{CB623ABD-0A39-4036-BCF6-EDFBB2AC1381}" srcOrd="0" destOrd="0" presId="urn:microsoft.com/office/officeart/2005/8/layout/default"/>
    <dgm:cxn modelId="{9366F347-DDDA-4FA8-925D-C88EA0E4EA4B}" type="presParOf" srcId="{67009871-8552-4F06-9349-F83B8AF322FA}" destId="{528AA80F-8FF1-4D50-882C-5F9FFFC20453}" srcOrd="1" destOrd="0" presId="urn:microsoft.com/office/officeart/2005/8/layout/default"/>
    <dgm:cxn modelId="{AAA06475-99E0-4F66-A4BA-E81BF9BBF193}" type="presParOf" srcId="{67009871-8552-4F06-9349-F83B8AF322FA}" destId="{73036B6A-7826-431F-9787-C515ADDF71C7}" srcOrd="2" destOrd="0" presId="urn:microsoft.com/office/officeart/2005/8/layout/default"/>
    <dgm:cxn modelId="{C7281359-3411-4CDA-A086-8354644FCE9C}" type="presParOf" srcId="{67009871-8552-4F06-9349-F83B8AF322FA}" destId="{FB331DD4-282C-4391-AC1A-ADC89CA97128}" srcOrd="3" destOrd="0" presId="urn:microsoft.com/office/officeart/2005/8/layout/default"/>
    <dgm:cxn modelId="{CD305050-49F3-40F7-8B83-AA04F2D2361A}" type="presParOf" srcId="{67009871-8552-4F06-9349-F83B8AF322FA}" destId="{49F22A74-6B79-4AD1-A953-34842E6BA0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F69A16C-0F31-4598-8FD7-CB170BA14D6A}" type="doc">
      <dgm:prSet loTypeId="urn:microsoft.com/office/officeart/2005/8/layout/h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36D6AFE-EE5F-43ED-81F9-D032BE353340}">
      <dgm:prSet phldrT="[Texto]"/>
      <dgm:spPr/>
      <dgm:t>
        <a:bodyPr/>
        <a:lstStyle/>
        <a:p>
          <a:r>
            <a:rPr lang="es-EC" dirty="0"/>
            <a:t>Contracción muscular </a:t>
          </a:r>
        </a:p>
      </dgm:t>
    </dgm:pt>
    <dgm:pt modelId="{C8CC8C8F-197E-4850-A6A6-6F84CE00A1AB}" type="parTrans" cxnId="{E4087F50-635D-4938-9127-9D731C83744A}">
      <dgm:prSet/>
      <dgm:spPr/>
      <dgm:t>
        <a:bodyPr/>
        <a:lstStyle/>
        <a:p>
          <a:endParaRPr lang="es-EC"/>
        </a:p>
      </dgm:t>
    </dgm:pt>
    <dgm:pt modelId="{4B32B472-4F93-4806-AED9-EE2DA489BF1D}" type="sibTrans" cxnId="{E4087F50-635D-4938-9127-9D731C83744A}">
      <dgm:prSet/>
      <dgm:spPr/>
      <dgm:t>
        <a:bodyPr/>
        <a:lstStyle/>
        <a:p>
          <a:endParaRPr lang="es-EC"/>
        </a:p>
      </dgm:t>
    </dgm:pt>
    <dgm:pt modelId="{D0F92F45-5631-4E18-BA11-17BF3EA32655}">
      <dgm:prSet phldrT="[Texto]"/>
      <dgm:spPr/>
      <dgm:t>
        <a:bodyPr/>
        <a:lstStyle/>
        <a:p>
          <a:r>
            <a:rPr lang="es-EC" dirty="0"/>
            <a:t>Locomoción celular </a:t>
          </a:r>
        </a:p>
      </dgm:t>
    </dgm:pt>
    <dgm:pt modelId="{B2C43DE5-9D96-4826-822A-4A454933564E}" type="parTrans" cxnId="{79B320CF-8613-42EC-90A0-ACA6F6118D2C}">
      <dgm:prSet/>
      <dgm:spPr/>
      <dgm:t>
        <a:bodyPr/>
        <a:lstStyle/>
        <a:p>
          <a:endParaRPr lang="es-EC"/>
        </a:p>
      </dgm:t>
    </dgm:pt>
    <dgm:pt modelId="{32648547-BFCE-4C97-A981-B3DD7F0937CA}" type="sibTrans" cxnId="{79B320CF-8613-42EC-90A0-ACA6F6118D2C}">
      <dgm:prSet/>
      <dgm:spPr/>
      <dgm:t>
        <a:bodyPr/>
        <a:lstStyle/>
        <a:p>
          <a:endParaRPr lang="es-EC"/>
        </a:p>
      </dgm:t>
    </dgm:pt>
    <dgm:pt modelId="{CA252B13-7C79-4629-8E42-FE71A32CF96B}">
      <dgm:prSet phldrT="[Texto]"/>
      <dgm:spPr/>
      <dgm:t>
        <a:bodyPr/>
        <a:lstStyle/>
        <a:p>
          <a:endParaRPr lang="es-EC" dirty="0"/>
        </a:p>
      </dgm:t>
    </dgm:pt>
    <dgm:pt modelId="{1661D165-87C9-4528-A116-77B4D1ECE2F1}" type="parTrans" cxnId="{BFB4699E-9871-4894-9D74-2BE82BCB0A49}">
      <dgm:prSet/>
      <dgm:spPr/>
      <dgm:t>
        <a:bodyPr/>
        <a:lstStyle/>
        <a:p>
          <a:endParaRPr lang="es-EC"/>
        </a:p>
      </dgm:t>
    </dgm:pt>
    <dgm:pt modelId="{202D6278-AA38-4E29-A319-D034BFC09E68}" type="sibTrans" cxnId="{BFB4699E-9871-4894-9D74-2BE82BCB0A49}">
      <dgm:prSet/>
      <dgm:spPr/>
      <dgm:t>
        <a:bodyPr/>
        <a:lstStyle/>
        <a:p>
          <a:endParaRPr lang="es-EC"/>
        </a:p>
      </dgm:t>
    </dgm:pt>
    <dgm:pt modelId="{ABE8DD1A-A79A-4E19-A317-7C8A1AD244F2}">
      <dgm:prSet phldrT="[Texto]"/>
      <dgm:spPr/>
      <dgm:t>
        <a:bodyPr/>
        <a:lstStyle/>
        <a:p>
          <a:pPr>
            <a:buNone/>
          </a:pPr>
          <a:r>
            <a:rPr lang="es-EC" b="0" i="0" dirty="0"/>
            <a:t>Dar forma a la célula</a:t>
          </a:r>
          <a:endParaRPr lang="es-EC" dirty="0"/>
        </a:p>
      </dgm:t>
    </dgm:pt>
    <dgm:pt modelId="{3080BDE7-6CF8-4F93-BE39-1C43B7B11501}" type="parTrans" cxnId="{AB154D86-FF93-4C2D-BAEE-C105D4B23CAE}">
      <dgm:prSet/>
      <dgm:spPr/>
      <dgm:t>
        <a:bodyPr/>
        <a:lstStyle/>
        <a:p>
          <a:endParaRPr lang="es-EC"/>
        </a:p>
      </dgm:t>
    </dgm:pt>
    <dgm:pt modelId="{0CD72C9C-060E-4630-BFFF-73D362A9AF31}" type="sibTrans" cxnId="{AB154D86-FF93-4C2D-BAEE-C105D4B23CAE}">
      <dgm:prSet/>
      <dgm:spPr/>
      <dgm:t>
        <a:bodyPr/>
        <a:lstStyle/>
        <a:p>
          <a:endParaRPr lang="es-EC"/>
        </a:p>
      </dgm:t>
    </dgm:pt>
    <dgm:pt modelId="{2BC22062-4394-4968-85E4-38CEC6B65C1D}">
      <dgm:prSet phldrT="[Texto]"/>
      <dgm:spPr/>
      <dgm:t>
        <a:bodyPr/>
        <a:lstStyle/>
        <a:p>
          <a:r>
            <a:rPr lang="es-EC" dirty="0"/>
            <a:t>Anclaje y movimiento  de proteínas </a:t>
          </a:r>
        </a:p>
      </dgm:t>
    </dgm:pt>
    <dgm:pt modelId="{6F7EE994-B8DB-4B85-AC76-387D2FD044F3}" type="parTrans" cxnId="{F733D490-307E-476C-A5B0-35EEF457AFD3}">
      <dgm:prSet/>
      <dgm:spPr/>
      <dgm:t>
        <a:bodyPr/>
        <a:lstStyle/>
        <a:p>
          <a:endParaRPr lang="es-EC"/>
        </a:p>
      </dgm:t>
    </dgm:pt>
    <dgm:pt modelId="{C78D1C08-B21B-4D92-93AC-818C8DE6AA1F}" type="sibTrans" cxnId="{F733D490-307E-476C-A5B0-35EEF457AFD3}">
      <dgm:prSet/>
      <dgm:spPr/>
      <dgm:t>
        <a:bodyPr/>
        <a:lstStyle/>
        <a:p>
          <a:endParaRPr lang="es-EC"/>
        </a:p>
      </dgm:t>
    </dgm:pt>
    <dgm:pt modelId="{4A54DED3-F83B-401E-824A-A85DFF0F29F2}" type="pres">
      <dgm:prSet presAssocID="{5F69A16C-0F31-4598-8FD7-CB170BA14D6A}" presName="Name0" presStyleCnt="0">
        <dgm:presLayoutVars>
          <dgm:dir/>
          <dgm:resizeHandles val="exact"/>
        </dgm:presLayoutVars>
      </dgm:prSet>
      <dgm:spPr/>
    </dgm:pt>
    <dgm:pt modelId="{3802EE60-F1BA-4B98-9F23-EB8474E58180}" type="pres">
      <dgm:prSet presAssocID="{836D6AFE-EE5F-43ED-81F9-D032BE353340}" presName="node" presStyleLbl="node1" presStyleIdx="0" presStyleCnt="4">
        <dgm:presLayoutVars>
          <dgm:bulletEnabled val="1"/>
        </dgm:presLayoutVars>
      </dgm:prSet>
      <dgm:spPr/>
    </dgm:pt>
    <dgm:pt modelId="{23E1DDD6-FC91-4373-B6FE-E69C5FE77FB4}" type="pres">
      <dgm:prSet presAssocID="{4B32B472-4F93-4806-AED9-EE2DA489BF1D}" presName="sibTrans" presStyleCnt="0"/>
      <dgm:spPr/>
    </dgm:pt>
    <dgm:pt modelId="{C29BC615-DAEC-48B7-A4D7-B8C501262121}" type="pres">
      <dgm:prSet presAssocID="{D0F92F45-5631-4E18-BA11-17BF3EA32655}" presName="node" presStyleLbl="node1" presStyleIdx="1" presStyleCnt="4">
        <dgm:presLayoutVars>
          <dgm:bulletEnabled val="1"/>
        </dgm:presLayoutVars>
      </dgm:prSet>
      <dgm:spPr/>
    </dgm:pt>
    <dgm:pt modelId="{C811530C-46D2-4D96-BFB5-90494DFC28E3}" type="pres">
      <dgm:prSet presAssocID="{32648547-BFCE-4C97-A981-B3DD7F0937CA}" presName="sibTrans" presStyleCnt="0"/>
      <dgm:spPr/>
    </dgm:pt>
    <dgm:pt modelId="{74BA08C4-F837-4DCE-834B-131DA466A967}" type="pres">
      <dgm:prSet presAssocID="{CA252B13-7C79-4629-8E42-FE71A32CF96B}" presName="node" presStyleLbl="node1" presStyleIdx="2" presStyleCnt="4" custLinFactNeighborX="512" custLinFactNeighborY="16">
        <dgm:presLayoutVars>
          <dgm:bulletEnabled val="1"/>
        </dgm:presLayoutVars>
      </dgm:prSet>
      <dgm:spPr/>
    </dgm:pt>
    <dgm:pt modelId="{5FD04E50-D449-4FFB-9F3D-CCDE51CAF2D4}" type="pres">
      <dgm:prSet presAssocID="{202D6278-AA38-4E29-A319-D034BFC09E68}" presName="sibTrans" presStyleCnt="0"/>
      <dgm:spPr/>
    </dgm:pt>
    <dgm:pt modelId="{6B3CE075-149A-4884-AF45-3A603B152913}" type="pres">
      <dgm:prSet presAssocID="{2BC22062-4394-4968-85E4-38CEC6B65C1D}" presName="node" presStyleLbl="node1" presStyleIdx="3" presStyleCnt="4" custLinFactNeighborX="512" custLinFactNeighborY="16">
        <dgm:presLayoutVars>
          <dgm:bulletEnabled val="1"/>
        </dgm:presLayoutVars>
      </dgm:prSet>
      <dgm:spPr/>
    </dgm:pt>
  </dgm:ptLst>
  <dgm:cxnLst>
    <dgm:cxn modelId="{464CEB0A-6C99-4F74-810E-1F3DC30A3F20}" type="presOf" srcId="{836D6AFE-EE5F-43ED-81F9-D032BE353340}" destId="{3802EE60-F1BA-4B98-9F23-EB8474E58180}" srcOrd="0" destOrd="0" presId="urn:microsoft.com/office/officeart/2005/8/layout/hList6"/>
    <dgm:cxn modelId="{FAAFDB38-979A-46A2-9764-DB027AE95AFC}" type="presOf" srcId="{5F69A16C-0F31-4598-8FD7-CB170BA14D6A}" destId="{4A54DED3-F83B-401E-824A-A85DFF0F29F2}" srcOrd="0" destOrd="0" presId="urn:microsoft.com/office/officeart/2005/8/layout/hList6"/>
    <dgm:cxn modelId="{9316BC40-33E8-4505-A00F-435B8CC6BDD1}" type="presOf" srcId="{CA252B13-7C79-4629-8E42-FE71A32CF96B}" destId="{74BA08C4-F837-4DCE-834B-131DA466A967}" srcOrd="0" destOrd="0" presId="urn:microsoft.com/office/officeart/2005/8/layout/hList6"/>
    <dgm:cxn modelId="{E4087F50-635D-4938-9127-9D731C83744A}" srcId="{5F69A16C-0F31-4598-8FD7-CB170BA14D6A}" destId="{836D6AFE-EE5F-43ED-81F9-D032BE353340}" srcOrd="0" destOrd="0" parTransId="{C8CC8C8F-197E-4850-A6A6-6F84CE00A1AB}" sibTransId="{4B32B472-4F93-4806-AED9-EE2DA489BF1D}"/>
    <dgm:cxn modelId="{CFF56182-29A2-4FA0-94FF-9F619BFAA964}" type="presOf" srcId="{D0F92F45-5631-4E18-BA11-17BF3EA32655}" destId="{C29BC615-DAEC-48B7-A4D7-B8C501262121}" srcOrd="0" destOrd="0" presId="urn:microsoft.com/office/officeart/2005/8/layout/hList6"/>
    <dgm:cxn modelId="{AB154D86-FF93-4C2D-BAEE-C105D4B23CAE}" srcId="{CA252B13-7C79-4629-8E42-FE71A32CF96B}" destId="{ABE8DD1A-A79A-4E19-A317-7C8A1AD244F2}" srcOrd="0" destOrd="0" parTransId="{3080BDE7-6CF8-4F93-BE39-1C43B7B11501}" sibTransId="{0CD72C9C-060E-4630-BFFF-73D362A9AF31}"/>
    <dgm:cxn modelId="{F733D490-307E-476C-A5B0-35EEF457AFD3}" srcId="{5F69A16C-0F31-4598-8FD7-CB170BA14D6A}" destId="{2BC22062-4394-4968-85E4-38CEC6B65C1D}" srcOrd="3" destOrd="0" parTransId="{6F7EE994-B8DB-4B85-AC76-387D2FD044F3}" sibTransId="{C78D1C08-B21B-4D92-93AC-818C8DE6AA1F}"/>
    <dgm:cxn modelId="{BFB4699E-9871-4894-9D74-2BE82BCB0A49}" srcId="{5F69A16C-0F31-4598-8FD7-CB170BA14D6A}" destId="{CA252B13-7C79-4629-8E42-FE71A32CF96B}" srcOrd="2" destOrd="0" parTransId="{1661D165-87C9-4528-A116-77B4D1ECE2F1}" sibTransId="{202D6278-AA38-4E29-A319-D034BFC09E68}"/>
    <dgm:cxn modelId="{79B320CF-8613-42EC-90A0-ACA6F6118D2C}" srcId="{5F69A16C-0F31-4598-8FD7-CB170BA14D6A}" destId="{D0F92F45-5631-4E18-BA11-17BF3EA32655}" srcOrd="1" destOrd="0" parTransId="{B2C43DE5-9D96-4826-822A-4A454933564E}" sibTransId="{32648547-BFCE-4C97-A981-B3DD7F0937CA}"/>
    <dgm:cxn modelId="{E63F9AD2-4D83-47DC-A0D8-E957991B5470}" type="presOf" srcId="{ABE8DD1A-A79A-4E19-A317-7C8A1AD244F2}" destId="{74BA08C4-F837-4DCE-834B-131DA466A967}" srcOrd="0" destOrd="1" presId="urn:microsoft.com/office/officeart/2005/8/layout/hList6"/>
    <dgm:cxn modelId="{83A131F2-1BB9-4A66-B852-A4A46F7868DC}" type="presOf" srcId="{2BC22062-4394-4968-85E4-38CEC6B65C1D}" destId="{6B3CE075-149A-4884-AF45-3A603B152913}" srcOrd="0" destOrd="0" presId="urn:microsoft.com/office/officeart/2005/8/layout/hList6"/>
    <dgm:cxn modelId="{E66929E6-4DF2-4F2F-8B2C-A8F65A09D2B8}" type="presParOf" srcId="{4A54DED3-F83B-401E-824A-A85DFF0F29F2}" destId="{3802EE60-F1BA-4B98-9F23-EB8474E58180}" srcOrd="0" destOrd="0" presId="urn:microsoft.com/office/officeart/2005/8/layout/hList6"/>
    <dgm:cxn modelId="{3808874D-9E2C-4AD1-9E50-8B6E489F7D02}" type="presParOf" srcId="{4A54DED3-F83B-401E-824A-A85DFF0F29F2}" destId="{23E1DDD6-FC91-4373-B6FE-E69C5FE77FB4}" srcOrd="1" destOrd="0" presId="urn:microsoft.com/office/officeart/2005/8/layout/hList6"/>
    <dgm:cxn modelId="{C2097369-5192-4A5C-AF4F-C7D3826D60E1}" type="presParOf" srcId="{4A54DED3-F83B-401E-824A-A85DFF0F29F2}" destId="{C29BC615-DAEC-48B7-A4D7-B8C501262121}" srcOrd="2" destOrd="0" presId="urn:microsoft.com/office/officeart/2005/8/layout/hList6"/>
    <dgm:cxn modelId="{5EE9EE81-67BA-430D-B274-A3888B8BA971}" type="presParOf" srcId="{4A54DED3-F83B-401E-824A-A85DFF0F29F2}" destId="{C811530C-46D2-4D96-BFB5-90494DFC28E3}" srcOrd="3" destOrd="0" presId="urn:microsoft.com/office/officeart/2005/8/layout/hList6"/>
    <dgm:cxn modelId="{D5D52A01-2BFA-492D-8691-0CAF8F4EAC62}" type="presParOf" srcId="{4A54DED3-F83B-401E-824A-A85DFF0F29F2}" destId="{74BA08C4-F837-4DCE-834B-131DA466A967}" srcOrd="4" destOrd="0" presId="urn:microsoft.com/office/officeart/2005/8/layout/hList6"/>
    <dgm:cxn modelId="{D088BAA8-F485-4A28-889D-2D0B4BEC5E08}" type="presParOf" srcId="{4A54DED3-F83B-401E-824A-A85DFF0F29F2}" destId="{5FD04E50-D449-4FFB-9F3D-CCDE51CAF2D4}" srcOrd="5" destOrd="0" presId="urn:microsoft.com/office/officeart/2005/8/layout/hList6"/>
    <dgm:cxn modelId="{2DAE6C5B-344D-49C6-9845-64FA16722C7A}" type="presParOf" srcId="{4A54DED3-F83B-401E-824A-A85DFF0F29F2}" destId="{6B3CE075-149A-4884-AF45-3A603B15291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A3CE24-CB73-4F58-9DD3-8D9F43482DC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86BF793-5E88-469C-AE3A-C06AEA982CF7}">
      <dgm:prSet phldrT="[Texto]"/>
      <dgm:spPr/>
      <dgm:t>
        <a:bodyPr/>
        <a:lstStyle/>
        <a:p>
          <a:r>
            <a:rPr lang="es-EC" dirty="0"/>
            <a:t>8-10 nm </a:t>
          </a:r>
        </a:p>
      </dgm:t>
    </dgm:pt>
    <dgm:pt modelId="{B534A7F3-A7E2-4BE8-93BA-51182D433C8D}" type="parTrans" cxnId="{3F1D9282-F20F-4033-8FE2-98E597845086}">
      <dgm:prSet/>
      <dgm:spPr/>
      <dgm:t>
        <a:bodyPr/>
        <a:lstStyle/>
        <a:p>
          <a:endParaRPr lang="es-EC"/>
        </a:p>
      </dgm:t>
    </dgm:pt>
    <dgm:pt modelId="{E2D31C0E-1050-4C78-8FFE-3AB85C328A80}" type="sibTrans" cxnId="{3F1D9282-F20F-4033-8FE2-98E597845086}">
      <dgm:prSet/>
      <dgm:spPr/>
      <dgm:t>
        <a:bodyPr/>
        <a:lstStyle/>
        <a:p>
          <a:endParaRPr lang="es-EC"/>
        </a:p>
      </dgm:t>
    </dgm:pt>
    <dgm:pt modelId="{5652CB28-2640-4228-ADCF-36929D8345A2}">
      <dgm:prSet phldrT="[Texto]"/>
      <dgm:spPr/>
      <dgm:t>
        <a:bodyPr/>
        <a:lstStyle/>
        <a:p>
          <a:r>
            <a:rPr lang="es-EC" dirty="0"/>
            <a:t>Entre microfilamentos y microtúbulos </a:t>
          </a:r>
        </a:p>
      </dgm:t>
    </dgm:pt>
    <dgm:pt modelId="{A805E798-6B90-4D04-9CCD-909149FFDC94}" type="parTrans" cxnId="{5881AFC8-E130-4B66-9B1D-5575EADDF908}">
      <dgm:prSet/>
      <dgm:spPr/>
      <dgm:t>
        <a:bodyPr/>
        <a:lstStyle/>
        <a:p>
          <a:endParaRPr lang="es-EC"/>
        </a:p>
      </dgm:t>
    </dgm:pt>
    <dgm:pt modelId="{EF87C61B-EC59-4C84-B298-9B0ECC6A4472}" type="sibTrans" cxnId="{5881AFC8-E130-4B66-9B1D-5575EADDF908}">
      <dgm:prSet/>
      <dgm:spPr/>
      <dgm:t>
        <a:bodyPr/>
        <a:lstStyle/>
        <a:p>
          <a:endParaRPr lang="es-EC"/>
        </a:p>
      </dgm:t>
    </dgm:pt>
    <dgm:pt modelId="{DFAE9AC2-CC82-4D4D-84F6-E916BC5D58CB}">
      <dgm:prSet phldrT="[Texto]"/>
      <dgm:spPr/>
      <dgm:t>
        <a:bodyPr/>
        <a:lstStyle/>
        <a:p>
          <a:r>
            <a:rPr lang="es-EC" dirty="0"/>
            <a:t>FORMADOS:</a:t>
          </a:r>
        </a:p>
        <a:p>
          <a:r>
            <a:rPr lang="es-EC" dirty="0"/>
            <a:t>Vimentina </a:t>
          </a:r>
        </a:p>
        <a:p>
          <a:r>
            <a:rPr lang="es-EC" dirty="0"/>
            <a:t>Desmina </a:t>
          </a:r>
        </a:p>
        <a:p>
          <a:r>
            <a:rPr lang="es-EC" dirty="0"/>
            <a:t>Láminas nucleares </a:t>
          </a:r>
        </a:p>
      </dgm:t>
    </dgm:pt>
    <dgm:pt modelId="{B918967B-A1F8-40B0-AA68-88E2BFD71756}" type="parTrans" cxnId="{A38C42CF-E16F-474F-82C4-1832868C4CE9}">
      <dgm:prSet/>
      <dgm:spPr/>
      <dgm:t>
        <a:bodyPr/>
        <a:lstStyle/>
        <a:p>
          <a:endParaRPr lang="es-EC"/>
        </a:p>
      </dgm:t>
    </dgm:pt>
    <dgm:pt modelId="{F00F1496-55AA-4FEB-B39E-E1688699892C}" type="sibTrans" cxnId="{A38C42CF-E16F-474F-82C4-1832868C4CE9}">
      <dgm:prSet/>
      <dgm:spPr/>
      <dgm:t>
        <a:bodyPr/>
        <a:lstStyle/>
        <a:p>
          <a:endParaRPr lang="es-EC"/>
        </a:p>
      </dgm:t>
    </dgm:pt>
    <dgm:pt modelId="{D62B14D0-6E82-4D8F-80C8-554CF0560EAE}">
      <dgm:prSet phldrT="[Texto]"/>
      <dgm:spPr/>
      <dgm:t>
        <a:bodyPr/>
        <a:lstStyle/>
        <a:p>
          <a:r>
            <a:rPr lang="es-EC" dirty="0"/>
            <a:t>Proporciona fuerza y resistencia </a:t>
          </a:r>
        </a:p>
      </dgm:t>
    </dgm:pt>
    <dgm:pt modelId="{C4F27688-04AB-455A-B880-1C03E3BBE2CC}" type="parTrans" cxnId="{E22C44F2-C6B4-44B0-B224-661A9C77D52A}">
      <dgm:prSet/>
      <dgm:spPr/>
      <dgm:t>
        <a:bodyPr/>
        <a:lstStyle/>
        <a:p>
          <a:endParaRPr lang="es-EC"/>
        </a:p>
      </dgm:t>
    </dgm:pt>
    <dgm:pt modelId="{B6A10C40-BC55-437A-AFA0-F1420CCAB553}" type="sibTrans" cxnId="{E22C44F2-C6B4-44B0-B224-661A9C77D52A}">
      <dgm:prSet/>
      <dgm:spPr/>
      <dgm:t>
        <a:bodyPr/>
        <a:lstStyle/>
        <a:p>
          <a:endParaRPr lang="es-EC"/>
        </a:p>
      </dgm:t>
    </dgm:pt>
    <dgm:pt modelId="{FD66D33D-BD65-41BD-92D3-DE71FEA710F9}" type="pres">
      <dgm:prSet presAssocID="{F7A3CE24-CB73-4F58-9DD3-8D9F43482DC8}" presName="diagram" presStyleCnt="0">
        <dgm:presLayoutVars>
          <dgm:dir/>
          <dgm:resizeHandles val="exact"/>
        </dgm:presLayoutVars>
      </dgm:prSet>
      <dgm:spPr/>
    </dgm:pt>
    <dgm:pt modelId="{6E33F6B3-CF95-4403-A4C3-1AD50F2EE4AE}" type="pres">
      <dgm:prSet presAssocID="{686BF793-5E88-469C-AE3A-C06AEA982CF7}" presName="node" presStyleLbl="node1" presStyleIdx="0" presStyleCnt="4">
        <dgm:presLayoutVars>
          <dgm:bulletEnabled val="1"/>
        </dgm:presLayoutVars>
      </dgm:prSet>
      <dgm:spPr/>
    </dgm:pt>
    <dgm:pt modelId="{C3F158F5-83AB-4ADE-A37C-2351AD262CB1}" type="pres">
      <dgm:prSet presAssocID="{E2D31C0E-1050-4C78-8FFE-3AB85C328A80}" presName="sibTrans" presStyleCnt="0"/>
      <dgm:spPr/>
    </dgm:pt>
    <dgm:pt modelId="{BA463085-1608-4F6E-AFC2-54B830CCD793}" type="pres">
      <dgm:prSet presAssocID="{5652CB28-2640-4228-ADCF-36929D8345A2}" presName="node" presStyleLbl="node1" presStyleIdx="1" presStyleCnt="4">
        <dgm:presLayoutVars>
          <dgm:bulletEnabled val="1"/>
        </dgm:presLayoutVars>
      </dgm:prSet>
      <dgm:spPr/>
    </dgm:pt>
    <dgm:pt modelId="{7205D3F9-CEB3-40C0-BB1E-162233B9C89D}" type="pres">
      <dgm:prSet presAssocID="{EF87C61B-EC59-4C84-B298-9B0ECC6A4472}" presName="sibTrans" presStyleCnt="0"/>
      <dgm:spPr/>
    </dgm:pt>
    <dgm:pt modelId="{C28DFF62-4DF8-4ACC-8744-AAD8097F64BB}" type="pres">
      <dgm:prSet presAssocID="{DFAE9AC2-CC82-4D4D-84F6-E916BC5D58CB}" presName="node" presStyleLbl="node1" presStyleIdx="2" presStyleCnt="4">
        <dgm:presLayoutVars>
          <dgm:bulletEnabled val="1"/>
        </dgm:presLayoutVars>
      </dgm:prSet>
      <dgm:spPr/>
    </dgm:pt>
    <dgm:pt modelId="{5C1CCFF9-B0BC-4AAD-BC69-7537133FE322}" type="pres">
      <dgm:prSet presAssocID="{F00F1496-55AA-4FEB-B39E-E1688699892C}" presName="sibTrans" presStyleCnt="0"/>
      <dgm:spPr/>
    </dgm:pt>
    <dgm:pt modelId="{FC7A5884-728E-4B8D-BFB1-C6254CC5E9B7}" type="pres">
      <dgm:prSet presAssocID="{D62B14D0-6E82-4D8F-80C8-554CF0560EAE}" presName="node" presStyleLbl="node1" presStyleIdx="3" presStyleCnt="4">
        <dgm:presLayoutVars>
          <dgm:bulletEnabled val="1"/>
        </dgm:presLayoutVars>
      </dgm:prSet>
      <dgm:spPr/>
    </dgm:pt>
  </dgm:ptLst>
  <dgm:cxnLst>
    <dgm:cxn modelId="{2497C34F-914F-427D-8FE3-9C3D85FE0E85}" type="presOf" srcId="{5652CB28-2640-4228-ADCF-36929D8345A2}" destId="{BA463085-1608-4F6E-AFC2-54B830CCD793}" srcOrd="0" destOrd="0" presId="urn:microsoft.com/office/officeart/2005/8/layout/default"/>
    <dgm:cxn modelId="{3F1D9282-F20F-4033-8FE2-98E597845086}" srcId="{F7A3CE24-CB73-4F58-9DD3-8D9F43482DC8}" destId="{686BF793-5E88-469C-AE3A-C06AEA982CF7}" srcOrd="0" destOrd="0" parTransId="{B534A7F3-A7E2-4BE8-93BA-51182D433C8D}" sibTransId="{E2D31C0E-1050-4C78-8FFE-3AB85C328A80}"/>
    <dgm:cxn modelId="{DF25BE8E-0BBC-40D8-9BF6-90F4484640B4}" type="presOf" srcId="{F7A3CE24-CB73-4F58-9DD3-8D9F43482DC8}" destId="{FD66D33D-BD65-41BD-92D3-DE71FEA710F9}" srcOrd="0" destOrd="0" presId="urn:microsoft.com/office/officeart/2005/8/layout/default"/>
    <dgm:cxn modelId="{EAA9EDB6-22B2-45DB-A1AF-FD209A207A72}" type="presOf" srcId="{D62B14D0-6E82-4D8F-80C8-554CF0560EAE}" destId="{FC7A5884-728E-4B8D-BFB1-C6254CC5E9B7}" srcOrd="0" destOrd="0" presId="urn:microsoft.com/office/officeart/2005/8/layout/default"/>
    <dgm:cxn modelId="{37112DB9-E4B3-4D98-8A40-FB371C945156}" type="presOf" srcId="{DFAE9AC2-CC82-4D4D-84F6-E916BC5D58CB}" destId="{C28DFF62-4DF8-4ACC-8744-AAD8097F64BB}" srcOrd="0" destOrd="0" presId="urn:microsoft.com/office/officeart/2005/8/layout/default"/>
    <dgm:cxn modelId="{5881AFC8-E130-4B66-9B1D-5575EADDF908}" srcId="{F7A3CE24-CB73-4F58-9DD3-8D9F43482DC8}" destId="{5652CB28-2640-4228-ADCF-36929D8345A2}" srcOrd="1" destOrd="0" parTransId="{A805E798-6B90-4D04-9CCD-909149FFDC94}" sibTransId="{EF87C61B-EC59-4C84-B298-9B0ECC6A4472}"/>
    <dgm:cxn modelId="{A38C42CF-E16F-474F-82C4-1832868C4CE9}" srcId="{F7A3CE24-CB73-4F58-9DD3-8D9F43482DC8}" destId="{DFAE9AC2-CC82-4D4D-84F6-E916BC5D58CB}" srcOrd="2" destOrd="0" parTransId="{B918967B-A1F8-40B0-AA68-88E2BFD71756}" sibTransId="{F00F1496-55AA-4FEB-B39E-E1688699892C}"/>
    <dgm:cxn modelId="{7C4774F0-1EF0-44B9-B26C-05F935DAFF23}" type="presOf" srcId="{686BF793-5E88-469C-AE3A-C06AEA982CF7}" destId="{6E33F6B3-CF95-4403-A4C3-1AD50F2EE4AE}" srcOrd="0" destOrd="0" presId="urn:microsoft.com/office/officeart/2005/8/layout/default"/>
    <dgm:cxn modelId="{E22C44F2-C6B4-44B0-B224-661A9C77D52A}" srcId="{F7A3CE24-CB73-4F58-9DD3-8D9F43482DC8}" destId="{D62B14D0-6E82-4D8F-80C8-554CF0560EAE}" srcOrd="3" destOrd="0" parTransId="{C4F27688-04AB-455A-B880-1C03E3BBE2CC}" sibTransId="{B6A10C40-BC55-437A-AFA0-F1420CCAB553}"/>
    <dgm:cxn modelId="{375D80CE-89ED-4BBE-9CF5-158AEFD17F26}" type="presParOf" srcId="{FD66D33D-BD65-41BD-92D3-DE71FEA710F9}" destId="{6E33F6B3-CF95-4403-A4C3-1AD50F2EE4AE}" srcOrd="0" destOrd="0" presId="urn:microsoft.com/office/officeart/2005/8/layout/default"/>
    <dgm:cxn modelId="{326230D7-3B6B-48E8-AB61-B8BC9139BE29}" type="presParOf" srcId="{FD66D33D-BD65-41BD-92D3-DE71FEA710F9}" destId="{C3F158F5-83AB-4ADE-A37C-2351AD262CB1}" srcOrd="1" destOrd="0" presId="urn:microsoft.com/office/officeart/2005/8/layout/default"/>
    <dgm:cxn modelId="{B2DE797C-0CEC-4F57-8E78-940DB593D7FF}" type="presParOf" srcId="{FD66D33D-BD65-41BD-92D3-DE71FEA710F9}" destId="{BA463085-1608-4F6E-AFC2-54B830CCD793}" srcOrd="2" destOrd="0" presId="urn:microsoft.com/office/officeart/2005/8/layout/default"/>
    <dgm:cxn modelId="{653576DA-CC47-474A-A635-9718431D8F09}" type="presParOf" srcId="{FD66D33D-BD65-41BD-92D3-DE71FEA710F9}" destId="{7205D3F9-CEB3-40C0-BB1E-162233B9C89D}" srcOrd="3" destOrd="0" presId="urn:microsoft.com/office/officeart/2005/8/layout/default"/>
    <dgm:cxn modelId="{B030E9BE-9A99-45C7-B616-EE88E3753C26}" type="presParOf" srcId="{FD66D33D-BD65-41BD-92D3-DE71FEA710F9}" destId="{C28DFF62-4DF8-4ACC-8744-AAD8097F64BB}" srcOrd="4" destOrd="0" presId="urn:microsoft.com/office/officeart/2005/8/layout/default"/>
    <dgm:cxn modelId="{3FA5D38B-FCD5-4EEC-914D-696588DC69E2}" type="presParOf" srcId="{FD66D33D-BD65-41BD-92D3-DE71FEA710F9}" destId="{5C1CCFF9-B0BC-4AAD-BC69-7537133FE322}" srcOrd="5" destOrd="0" presId="urn:microsoft.com/office/officeart/2005/8/layout/default"/>
    <dgm:cxn modelId="{21AE1546-8A98-493E-AF5A-A694301C092F}" type="presParOf" srcId="{FD66D33D-BD65-41BD-92D3-DE71FEA710F9}" destId="{FC7A5884-728E-4B8D-BFB1-C6254CC5E9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B946199-5000-44AE-95CB-9DDEFB4B6275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23E99DF-7115-4FDE-88A8-90A117F25D32}">
      <dgm:prSet phldrT="[Texto]"/>
      <dgm:spPr/>
      <dgm:t>
        <a:bodyPr/>
        <a:lstStyle/>
        <a:p>
          <a:r>
            <a:rPr lang="es-EC" dirty="0"/>
            <a:t>Tubos huecos de 25 cm </a:t>
          </a:r>
        </a:p>
      </dgm:t>
    </dgm:pt>
    <dgm:pt modelId="{B383D2E2-D7A7-4B6E-B1DB-4A85200B9735}" type="parTrans" cxnId="{AC32E2D6-CCD9-4AF8-9EDB-C113759BB86F}">
      <dgm:prSet/>
      <dgm:spPr/>
      <dgm:t>
        <a:bodyPr/>
        <a:lstStyle/>
        <a:p>
          <a:endParaRPr lang="es-EC"/>
        </a:p>
      </dgm:t>
    </dgm:pt>
    <dgm:pt modelId="{4513A0BB-FE88-4C47-996B-70610E2B12A3}" type="sibTrans" cxnId="{AC32E2D6-CCD9-4AF8-9EDB-C113759BB86F}">
      <dgm:prSet/>
      <dgm:spPr/>
      <dgm:t>
        <a:bodyPr/>
        <a:lstStyle/>
        <a:p>
          <a:endParaRPr lang="es-EC"/>
        </a:p>
      </dgm:t>
    </dgm:pt>
    <dgm:pt modelId="{553EEB55-9B5F-45DC-ACEF-331E8190F0A6}">
      <dgm:prSet phldrT="[Texto]"/>
      <dgm:spPr/>
      <dgm:t>
        <a:bodyPr/>
        <a:lstStyle/>
        <a:p>
          <a:pPr>
            <a:buNone/>
          </a:pPr>
          <a:r>
            <a:rPr lang="es-EC" b="0" i="0" dirty="0"/>
            <a:t>Formado: </a:t>
          </a:r>
          <a:r>
            <a:rPr lang="el-GR" b="0" i="0" dirty="0"/>
            <a:t>α </a:t>
          </a:r>
          <a:r>
            <a:rPr lang="es-EC" b="0" i="0" dirty="0"/>
            <a:t>y </a:t>
          </a:r>
          <a:r>
            <a:rPr lang="el-GR" b="0" i="0" dirty="0"/>
            <a:t>β</a:t>
          </a:r>
          <a:r>
            <a:rPr lang="es-EC" b="0" i="0" dirty="0"/>
            <a:t>- tubulina (13 protofilamentos)</a:t>
          </a:r>
          <a:r>
            <a:rPr lang="el-GR" b="0" i="0" dirty="0"/>
            <a:t> </a:t>
          </a:r>
          <a:endParaRPr lang="es-EC" dirty="0"/>
        </a:p>
      </dgm:t>
    </dgm:pt>
    <dgm:pt modelId="{A59FC86C-77BA-4D49-95B7-62957768CA19}" type="parTrans" cxnId="{AD842907-02A9-4F21-80C5-8216B6D8886C}">
      <dgm:prSet/>
      <dgm:spPr/>
      <dgm:t>
        <a:bodyPr/>
        <a:lstStyle/>
        <a:p>
          <a:endParaRPr lang="es-EC"/>
        </a:p>
      </dgm:t>
    </dgm:pt>
    <dgm:pt modelId="{28A4954E-3F42-44B9-8EDE-59ECE676C922}" type="sibTrans" cxnId="{AD842907-02A9-4F21-80C5-8216B6D8886C}">
      <dgm:prSet/>
      <dgm:spPr/>
      <dgm:t>
        <a:bodyPr/>
        <a:lstStyle/>
        <a:p>
          <a:endParaRPr lang="es-EC"/>
        </a:p>
      </dgm:t>
    </dgm:pt>
    <dgm:pt modelId="{CE6E5033-2D7E-4108-BE1F-8C9C28F0CC41}">
      <dgm:prSet phldrT="[Texto]"/>
      <dgm:spPr/>
      <dgm:t>
        <a:bodyPr/>
        <a:lstStyle/>
        <a:p>
          <a:r>
            <a:rPr lang="es-EC" dirty="0"/>
            <a:t>Proteínas asociadas a los microtúbulos ( crean puentes)</a:t>
          </a:r>
        </a:p>
      </dgm:t>
    </dgm:pt>
    <dgm:pt modelId="{A68259E3-56FA-4204-A0CF-3E450B9821B0}" type="parTrans" cxnId="{FE398B85-7462-4286-B50D-4CD296146B58}">
      <dgm:prSet/>
      <dgm:spPr/>
      <dgm:t>
        <a:bodyPr/>
        <a:lstStyle/>
        <a:p>
          <a:endParaRPr lang="es-EC"/>
        </a:p>
      </dgm:t>
    </dgm:pt>
    <dgm:pt modelId="{7FB1B9DB-CF52-4791-9A6B-24172781C5F2}" type="sibTrans" cxnId="{FE398B85-7462-4286-B50D-4CD296146B58}">
      <dgm:prSet/>
      <dgm:spPr/>
      <dgm:t>
        <a:bodyPr/>
        <a:lstStyle/>
        <a:p>
          <a:endParaRPr lang="es-EC"/>
        </a:p>
      </dgm:t>
    </dgm:pt>
    <dgm:pt modelId="{F4CFF9F2-5D79-44BA-A926-3476E6D77709}">
      <dgm:prSet phldrT="[Texto]"/>
      <dgm:spPr/>
      <dgm:t>
        <a:bodyPr/>
        <a:lstStyle/>
        <a:p>
          <a:r>
            <a:rPr lang="es-EC" dirty="0"/>
            <a:t>Dineína y cinesina ayudan al transporte de vesículas </a:t>
          </a:r>
        </a:p>
      </dgm:t>
    </dgm:pt>
    <dgm:pt modelId="{6D608A27-7E0E-4409-AA74-9FB1FF898A4D}" type="parTrans" cxnId="{739F0712-EE5D-437B-925F-E9802036CA95}">
      <dgm:prSet/>
      <dgm:spPr/>
      <dgm:t>
        <a:bodyPr/>
        <a:lstStyle/>
        <a:p>
          <a:endParaRPr lang="es-EC"/>
        </a:p>
      </dgm:t>
    </dgm:pt>
    <dgm:pt modelId="{8AD235BB-9AAF-4ECB-9466-68727C11F1D6}" type="sibTrans" cxnId="{739F0712-EE5D-437B-925F-E9802036CA95}">
      <dgm:prSet/>
      <dgm:spPr/>
      <dgm:t>
        <a:bodyPr/>
        <a:lstStyle/>
        <a:p>
          <a:endParaRPr lang="es-EC"/>
        </a:p>
      </dgm:t>
    </dgm:pt>
    <dgm:pt modelId="{03187FBF-1863-4087-A9FA-A37D2C104F83}">
      <dgm:prSet phldrT="[Texto]"/>
      <dgm:spPr/>
      <dgm:t>
        <a:bodyPr/>
        <a:lstStyle/>
        <a:p>
          <a:r>
            <a:rPr lang="es-EC" dirty="0"/>
            <a:t>División celular </a:t>
          </a:r>
        </a:p>
        <a:p>
          <a:r>
            <a:rPr lang="es-EC" dirty="0"/>
            <a:t>Forman el huso mitótico </a:t>
          </a:r>
        </a:p>
      </dgm:t>
    </dgm:pt>
    <dgm:pt modelId="{6C64E2DE-4D7D-491C-9EDC-CB08B7BA0F38}" type="parTrans" cxnId="{A0FA1821-4B1E-40FC-A248-D9C17C0BC746}">
      <dgm:prSet/>
      <dgm:spPr/>
      <dgm:t>
        <a:bodyPr/>
        <a:lstStyle/>
        <a:p>
          <a:endParaRPr lang="es-EC"/>
        </a:p>
      </dgm:t>
    </dgm:pt>
    <dgm:pt modelId="{B0C7594B-2652-4A88-9EB3-682924FFA614}" type="sibTrans" cxnId="{A0FA1821-4B1E-40FC-A248-D9C17C0BC746}">
      <dgm:prSet/>
      <dgm:spPr/>
      <dgm:t>
        <a:bodyPr/>
        <a:lstStyle/>
        <a:p>
          <a:endParaRPr lang="es-EC"/>
        </a:p>
      </dgm:t>
    </dgm:pt>
    <dgm:pt modelId="{99171B26-3BDD-4C1F-BAA7-C896B33C9D89}" type="pres">
      <dgm:prSet presAssocID="{FB946199-5000-44AE-95CB-9DDEFB4B6275}" presName="diagram" presStyleCnt="0">
        <dgm:presLayoutVars>
          <dgm:dir/>
          <dgm:resizeHandles val="exact"/>
        </dgm:presLayoutVars>
      </dgm:prSet>
      <dgm:spPr/>
    </dgm:pt>
    <dgm:pt modelId="{0BDDC1C1-8FE1-4336-B62C-08933DEAFE94}" type="pres">
      <dgm:prSet presAssocID="{B23E99DF-7115-4FDE-88A8-90A117F25D32}" presName="node" presStyleLbl="node1" presStyleIdx="0" presStyleCnt="5">
        <dgm:presLayoutVars>
          <dgm:bulletEnabled val="1"/>
        </dgm:presLayoutVars>
      </dgm:prSet>
      <dgm:spPr/>
    </dgm:pt>
    <dgm:pt modelId="{01860443-6AE0-4737-A0D6-B76EAD04A483}" type="pres">
      <dgm:prSet presAssocID="{4513A0BB-FE88-4C47-996B-70610E2B12A3}" presName="sibTrans" presStyleCnt="0"/>
      <dgm:spPr/>
    </dgm:pt>
    <dgm:pt modelId="{4F5CFE84-00AF-4939-8471-3C42A60C3DF4}" type="pres">
      <dgm:prSet presAssocID="{553EEB55-9B5F-45DC-ACEF-331E8190F0A6}" presName="node" presStyleLbl="node1" presStyleIdx="1" presStyleCnt="5">
        <dgm:presLayoutVars>
          <dgm:bulletEnabled val="1"/>
        </dgm:presLayoutVars>
      </dgm:prSet>
      <dgm:spPr/>
    </dgm:pt>
    <dgm:pt modelId="{1886DDCA-0EE9-42B7-97C4-F6625B34F233}" type="pres">
      <dgm:prSet presAssocID="{28A4954E-3F42-44B9-8EDE-59ECE676C922}" presName="sibTrans" presStyleCnt="0"/>
      <dgm:spPr/>
    </dgm:pt>
    <dgm:pt modelId="{4F7F4BF3-8E59-4820-BDA3-A1D66C754AB1}" type="pres">
      <dgm:prSet presAssocID="{CE6E5033-2D7E-4108-BE1F-8C9C28F0CC41}" presName="node" presStyleLbl="node1" presStyleIdx="2" presStyleCnt="5">
        <dgm:presLayoutVars>
          <dgm:bulletEnabled val="1"/>
        </dgm:presLayoutVars>
      </dgm:prSet>
      <dgm:spPr/>
    </dgm:pt>
    <dgm:pt modelId="{A58FC760-5122-4181-9EB0-4FAD22F90622}" type="pres">
      <dgm:prSet presAssocID="{7FB1B9DB-CF52-4791-9A6B-24172781C5F2}" presName="sibTrans" presStyleCnt="0"/>
      <dgm:spPr/>
    </dgm:pt>
    <dgm:pt modelId="{4DE7B12F-3D1F-4D77-A4B7-DE8B58B60C7F}" type="pres">
      <dgm:prSet presAssocID="{F4CFF9F2-5D79-44BA-A926-3476E6D77709}" presName="node" presStyleLbl="node1" presStyleIdx="3" presStyleCnt="5">
        <dgm:presLayoutVars>
          <dgm:bulletEnabled val="1"/>
        </dgm:presLayoutVars>
      </dgm:prSet>
      <dgm:spPr/>
    </dgm:pt>
    <dgm:pt modelId="{B32CD802-79B2-46AF-86BB-00CB5500B977}" type="pres">
      <dgm:prSet presAssocID="{8AD235BB-9AAF-4ECB-9466-68727C11F1D6}" presName="sibTrans" presStyleCnt="0"/>
      <dgm:spPr/>
    </dgm:pt>
    <dgm:pt modelId="{E78DD88E-E2FE-40B8-B8AB-C1318AF4BAC0}" type="pres">
      <dgm:prSet presAssocID="{03187FBF-1863-4087-A9FA-A37D2C104F83}" presName="node" presStyleLbl="node1" presStyleIdx="4" presStyleCnt="5">
        <dgm:presLayoutVars>
          <dgm:bulletEnabled val="1"/>
        </dgm:presLayoutVars>
      </dgm:prSet>
      <dgm:spPr/>
    </dgm:pt>
  </dgm:ptLst>
  <dgm:cxnLst>
    <dgm:cxn modelId="{C05A8305-A77C-4B03-B524-D900806EE138}" type="presOf" srcId="{553EEB55-9B5F-45DC-ACEF-331E8190F0A6}" destId="{4F5CFE84-00AF-4939-8471-3C42A60C3DF4}" srcOrd="0" destOrd="0" presId="urn:microsoft.com/office/officeart/2005/8/layout/default"/>
    <dgm:cxn modelId="{AD842907-02A9-4F21-80C5-8216B6D8886C}" srcId="{FB946199-5000-44AE-95CB-9DDEFB4B6275}" destId="{553EEB55-9B5F-45DC-ACEF-331E8190F0A6}" srcOrd="1" destOrd="0" parTransId="{A59FC86C-77BA-4D49-95B7-62957768CA19}" sibTransId="{28A4954E-3F42-44B9-8EDE-59ECE676C922}"/>
    <dgm:cxn modelId="{739F0712-EE5D-437B-925F-E9802036CA95}" srcId="{FB946199-5000-44AE-95CB-9DDEFB4B6275}" destId="{F4CFF9F2-5D79-44BA-A926-3476E6D77709}" srcOrd="3" destOrd="0" parTransId="{6D608A27-7E0E-4409-AA74-9FB1FF898A4D}" sibTransId="{8AD235BB-9AAF-4ECB-9466-68727C11F1D6}"/>
    <dgm:cxn modelId="{A0FA1821-4B1E-40FC-A248-D9C17C0BC746}" srcId="{FB946199-5000-44AE-95CB-9DDEFB4B6275}" destId="{03187FBF-1863-4087-A9FA-A37D2C104F83}" srcOrd="4" destOrd="0" parTransId="{6C64E2DE-4D7D-491C-9EDC-CB08B7BA0F38}" sibTransId="{B0C7594B-2652-4A88-9EB3-682924FFA614}"/>
    <dgm:cxn modelId="{BDC9E342-C845-46CB-94EF-753F05D0111E}" type="presOf" srcId="{F4CFF9F2-5D79-44BA-A926-3476E6D77709}" destId="{4DE7B12F-3D1F-4D77-A4B7-DE8B58B60C7F}" srcOrd="0" destOrd="0" presId="urn:microsoft.com/office/officeart/2005/8/layout/default"/>
    <dgm:cxn modelId="{0C1FF04D-08ED-4EFF-B139-F86C8CDD518B}" type="presOf" srcId="{CE6E5033-2D7E-4108-BE1F-8C9C28F0CC41}" destId="{4F7F4BF3-8E59-4820-BDA3-A1D66C754AB1}" srcOrd="0" destOrd="0" presId="urn:microsoft.com/office/officeart/2005/8/layout/default"/>
    <dgm:cxn modelId="{88E98251-811E-45AC-B2D0-031FB9B9AEA6}" type="presOf" srcId="{03187FBF-1863-4087-A9FA-A37D2C104F83}" destId="{E78DD88E-E2FE-40B8-B8AB-C1318AF4BAC0}" srcOrd="0" destOrd="0" presId="urn:microsoft.com/office/officeart/2005/8/layout/default"/>
    <dgm:cxn modelId="{FE398B85-7462-4286-B50D-4CD296146B58}" srcId="{FB946199-5000-44AE-95CB-9DDEFB4B6275}" destId="{CE6E5033-2D7E-4108-BE1F-8C9C28F0CC41}" srcOrd="2" destOrd="0" parTransId="{A68259E3-56FA-4204-A0CF-3E450B9821B0}" sibTransId="{7FB1B9DB-CF52-4791-9A6B-24172781C5F2}"/>
    <dgm:cxn modelId="{558513A0-294A-4586-9190-419208850A6D}" type="presOf" srcId="{B23E99DF-7115-4FDE-88A8-90A117F25D32}" destId="{0BDDC1C1-8FE1-4336-B62C-08933DEAFE94}" srcOrd="0" destOrd="0" presId="urn:microsoft.com/office/officeart/2005/8/layout/default"/>
    <dgm:cxn modelId="{AC32E2D6-CCD9-4AF8-9EDB-C113759BB86F}" srcId="{FB946199-5000-44AE-95CB-9DDEFB4B6275}" destId="{B23E99DF-7115-4FDE-88A8-90A117F25D32}" srcOrd="0" destOrd="0" parTransId="{B383D2E2-D7A7-4B6E-B1DB-4A85200B9735}" sibTransId="{4513A0BB-FE88-4C47-996B-70610E2B12A3}"/>
    <dgm:cxn modelId="{07A20AD8-5D5C-41FD-B6E3-F5D61DFA886B}" type="presOf" srcId="{FB946199-5000-44AE-95CB-9DDEFB4B6275}" destId="{99171B26-3BDD-4C1F-BAA7-C896B33C9D89}" srcOrd="0" destOrd="0" presId="urn:microsoft.com/office/officeart/2005/8/layout/default"/>
    <dgm:cxn modelId="{09C40A76-D330-4C13-9723-02E63EEC48AC}" type="presParOf" srcId="{99171B26-3BDD-4C1F-BAA7-C896B33C9D89}" destId="{0BDDC1C1-8FE1-4336-B62C-08933DEAFE94}" srcOrd="0" destOrd="0" presId="urn:microsoft.com/office/officeart/2005/8/layout/default"/>
    <dgm:cxn modelId="{FF5B646A-6B90-4695-AEF9-6FDB38506ED7}" type="presParOf" srcId="{99171B26-3BDD-4C1F-BAA7-C896B33C9D89}" destId="{01860443-6AE0-4737-A0D6-B76EAD04A483}" srcOrd="1" destOrd="0" presId="urn:microsoft.com/office/officeart/2005/8/layout/default"/>
    <dgm:cxn modelId="{36E7AA3B-A64C-4FE5-A743-A068B9368C78}" type="presParOf" srcId="{99171B26-3BDD-4C1F-BAA7-C896B33C9D89}" destId="{4F5CFE84-00AF-4939-8471-3C42A60C3DF4}" srcOrd="2" destOrd="0" presId="urn:microsoft.com/office/officeart/2005/8/layout/default"/>
    <dgm:cxn modelId="{D000521F-AD36-4C07-8189-C257B8184195}" type="presParOf" srcId="{99171B26-3BDD-4C1F-BAA7-C896B33C9D89}" destId="{1886DDCA-0EE9-42B7-97C4-F6625B34F233}" srcOrd="3" destOrd="0" presId="urn:microsoft.com/office/officeart/2005/8/layout/default"/>
    <dgm:cxn modelId="{19758B69-3A9E-4D02-8E16-01B49D30C1CC}" type="presParOf" srcId="{99171B26-3BDD-4C1F-BAA7-C896B33C9D89}" destId="{4F7F4BF3-8E59-4820-BDA3-A1D66C754AB1}" srcOrd="4" destOrd="0" presId="urn:microsoft.com/office/officeart/2005/8/layout/default"/>
    <dgm:cxn modelId="{3FD879F2-ECC5-4FA8-8E5C-18D11F592A6F}" type="presParOf" srcId="{99171B26-3BDD-4C1F-BAA7-C896B33C9D89}" destId="{A58FC760-5122-4181-9EB0-4FAD22F90622}" srcOrd="5" destOrd="0" presId="urn:microsoft.com/office/officeart/2005/8/layout/default"/>
    <dgm:cxn modelId="{AD485CFB-9183-4F4E-A129-B88BCA4C2C3E}" type="presParOf" srcId="{99171B26-3BDD-4C1F-BAA7-C896B33C9D89}" destId="{4DE7B12F-3D1F-4D77-A4B7-DE8B58B60C7F}" srcOrd="6" destOrd="0" presId="urn:microsoft.com/office/officeart/2005/8/layout/default"/>
    <dgm:cxn modelId="{F875EA47-916D-4BC6-99C2-28430ECC0009}" type="presParOf" srcId="{99171B26-3BDD-4C1F-BAA7-C896B33C9D89}" destId="{B32CD802-79B2-46AF-86BB-00CB5500B977}" srcOrd="7" destOrd="0" presId="urn:microsoft.com/office/officeart/2005/8/layout/default"/>
    <dgm:cxn modelId="{9EB556BB-B05F-42F2-BB04-BE090CE6EA7D}" type="presParOf" srcId="{99171B26-3BDD-4C1F-BAA7-C896B33C9D89}" destId="{E78DD88E-E2FE-40B8-B8AB-C1318AF4BA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0C11BA3-ACD0-4B62-802B-4A683CA21254}" type="doc">
      <dgm:prSet loTypeId="urn:microsoft.com/office/officeart/2005/8/layout/vProcess5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9ABFAFF5-BE89-41CE-BA88-664A839CB4C9}">
      <dgm:prSet phldrT="[Texto]"/>
      <dgm:spPr/>
      <dgm:t>
        <a:bodyPr/>
        <a:lstStyle/>
        <a:p>
          <a:r>
            <a:rPr lang="es-EC" u="none" dirty="0">
              <a:latin typeface="Comic Sans MS" panose="030F0702030302020204" pitchFamily="66" charset="0"/>
            </a:rPr>
            <a:t>Conocido como </a:t>
          </a:r>
          <a:r>
            <a:rPr lang="es-EC" u="none" dirty="0" err="1">
              <a:latin typeface="Comic Sans MS" panose="030F0702030302020204" pitchFamily="66" charset="0"/>
            </a:rPr>
            <a:t>Citocentro</a:t>
          </a:r>
          <a:r>
            <a:rPr lang="es-EC" u="none" dirty="0">
              <a:latin typeface="Comic Sans MS" panose="030F0702030302020204" pitchFamily="66" charset="0"/>
            </a:rPr>
            <a:t> </a:t>
          </a:r>
        </a:p>
      </dgm:t>
    </dgm:pt>
    <dgm:pt modelId="{9B63A810-B65D-4E2D-8F5D-4AC09C4A7C60}" type="parTrans" cxnId="{73CE70BA-3A97-4DC0-8769-391269AFC5CF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B0275838-5FEB-4AF3-B5CE-A6A7B107B572}" type="sibTrans" cxnId="{73CE70BA-3A97-4DC0-8769-391269AFC5CF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3B42698E-FBF4-4B24-A2BC-E2D017BCE1A2}">
      <dgm:prSet phldrT="[Texto]"/>
      <dgm:spPr/>
      <dgm:t>
        <a:bodyPr/>
        <a:lstStyle/>
        <a:p>
          <a:r>
            <a:rPr lang="es-EC" u="none" dirty="0">
              <a:latin typeface="Comic Sans MS" panose="030F0702030302020204" pitchFamily="66" charset="0"/>
            </a:rPr>
            <a:t>2 centriolos y matriz pericentriolar </a:t>
          </a:r>
        </a:p>
      </dgm:t>
    </dgm:pt>
    <dgm:pt modelId="{BA7B2C96-40C5-4D5C-B342-1A71475096CA}" type="parTrans" cxnId="{B63B7196-2C98-411F-AD26-530C1296D53F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723CE4DA-5FBD-4087-BF60-3CB93FAE0420}" type="sibTrans" cxnId="{B63B7196-2C98-411F-AD26-530C1296D53F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2BE3EFC7-9367-4AE2-8500-404191E73B4E}">
      <dgm:prSet phldrT="[Texto]"/>
      <dgm:spPr/>
      <dgm:t>
        <a:bodyPr/>
        <a:lstStyle/>
        <a:p>
          <a:r>
            <a:rPr lang="es-EC" u="none" dirty="0">
              <a:latin typeface="Comic Sans MS" panose="030F0702030302020204" pitchFamily="66" charset="0"/>
            </a:rPr>
            <a:t>Centro organizador de microtúbulos </a:t>
          </a:r>
        </a:p>
      </dgm:t>
    </dgm:pt>
    <dgm:pt modelId="{44F721AE-CAC9-4144-BDF0-96A9B9FA33E9}" type="parTrans" cxnId="{C2501A27-67D9-40AE-949A-D33A6B026B52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3305A995-0B70-4C3F-B611-70BE12FAD37A}" type="sibTrans" cxnId="{C2501A27-67D9-40AE-949A-D33A6B026B52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631C3C1D-EB72-44DC-83D5-497AADD7B02D}">
      <dgm:prSet phldrT="[Texto]"/>
      <dgm:spPr/>
      <dgm:t>
        <a:bodyPr/>
        <a:lstStyle/>
        <a:p>
          <a:r>
            <a:rPr lang="es-EC" u="none" dirty="0">
              <a:latin typeface="Comic Sans MS" panose="030F0702030302020204" pitchFamily="66" charset="0"/>
            </a:rPr>
            <a:t>División celular: </a:t>
          </a:r>
        </a:p>
        <a:p>
          <a:r>
            <a:rPr lang="es-EC" u="none" dirty="0">
              <a:latin typeface="Comic Sans MS" panose="030F0702030302020204" pitchFamily="66" charset="0"/>
            </a:rPr>
            <a:t>Fase S: duplican y forman </a:t>
          </a:r>
          <a:r>
            <a:rPr lang="es-EC" u="none" dirty="0" err="1">
              <a:latin typeface="Comic Sans MS" panose="030F0702030302020204" pitchFamily="66" charset="0"/>
            </a:rPr>
            <a:t>procentriolos</a:t>
          </a:r>
          <a:r>
            <a:rPr lang="es-EC" u="none" dirty="0">
              <a:latin typeface="Comic Sans MS" panose="030F0702030302020204" pitchFamily="66" charset="0"/>
            </a:rPr>
            <a:t> </a:t>
          </a:r>
        </a:p>
      </dgm:t>
    </dgm:pt>
    <dgm:pt modelId="{301CB811-725D-4A87-83FF-1828AE1B034A}" type="parTrans" cxnId="{D88AC090-F07F-4893-A179-A9189AC8DC51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3FB0B252-CEBC-4B42-9608-E1EE60BA9797}" type="sibTrans" cxnId="{D88AC090-F07F-4893-A179-A9189AC8DC51}">
      <dgm:prSet/>
      <dgm:spPr/>
      <dgm:t>
        <a:bodyPr/>
        <a:lstStyle/>
        <a:p>
          <a:endParaRPr lang="es-EC" u="none">
            <a:latin typeface="Comic Sans MS" panose="030F0702030302020204" pitchFamily="66" charset="0"/>
          </a:endParaRPr>
        </a:p>
      </dgm:t>
    </dgm:pt>
    <dgm:pt modelId="{16018F8A-0A40-40DB-8315-3CE03A1C9FFB}" type="pres">
      <dgm:prSet presAssocID="{F0C11BA3-ACD0-4B62-802B-4A683CA21254}" presName="outerComposite" presStyleCnt="0">
        <dgm:presLayoutVars>
          <dgm:chMax val="5"/>
          <dgm:dir/>
          <dgm:resizeHandles val="exact"/>
        </dgm:presLayoutVars>
      </dgm:prSet>
      <dgm:spPr/>
    </dgm:pt>
    <dgm:pt modelId="{5F781EAC-6EF0-4325-9D36-1179E3D06D06}" type="pres">
      <dgm:prSet presAssocID="{F0C11BA3-ACD0-4B62-802B-4A683CA21254}" presName="dummyMaxCanvas" presStyleCnt="0">
        <dgm:presLayoutVars/>
      </dgm:prSet>
      <dgm:spPr/>
    </dgm:pt>
    <dgm:pt modelId="{1B9F82F6-27D7-4BBA-A8F3-F020EF405C6B}" type="pres">
      <dgm:prSet presAssocID="{F0C11BA3-ACD0-4B62-802B-4A683CA21254}" presName="FourNodes_1" presStyleLbl="node1" presStyleIdx="0" presStyleCnt="4">
        <dgm:presLayoutVars>
          <dgm:bulletEnabled val="1"/>
        </dgm:presLayoutVars>
      </dgm:prSet>
      <dgm:spPr/>
    </dgm:pt>
    <dgm:pt modelId="{ADBF3FB5-76AF-4AC2-9470-6E73B1DFD986}" type="pres">
      <dgm:prSet presAssocID="{F0C11BA3-ACD0-4B62-802B-4A683CA21254}" presName="FourNodes_2" presStyleLbl="node1" presStyleIdx="1" presStyleCnt="4">
        <dgm:presLayoutVars>
          <dgm:bulletEnabled val="1"/>
        </dgm:presLayoutVars>
      </dgm:prSet>
      <dgm:spPr/>
    </dgm:pt>
    <dgm:pt modelId="{8B0AAFEE-4746-4AAA-A9BF-341703FE97FC}" type="pres">
      <dgm:prSet presAssocID="{F0C11BA3-ACD0-4B62-802B-4A683CA21254}" presName="FourNodes_3" presStyleLbl="node1" presStyleIdx="2" presStyleCnt="4">
        <dgm:presLayoutVars>
          <dgm:bulletEnabled val="1"/>
        </dgm:presLayoutVars>
      </dgm:prSet>
      <dgm:spPr/>
    </dgm:pt>
    <dgm:pt modelId="{BF3A50C3-9DD2-48F4-83F6-D070CEDE7BBA}" type="pres">
      <dgm:prSet presAssocID="{F0C11BA3-ACD0-4B62-802B-4A683CA21254}" presName="FourNodes_4" presStyleLbl="node1" presStyleIdx="3" presStyleCnt="4">
        <dgm:presLayoutVars>
          <dgm:bulletEnabled val="1"/>
        </dgm:presLayoutVars>
      </dgm:prSet>
      <dgm:spPr/>
    </dgm:pt>
    <dgm:pt modelId="{C71EF19E-6E16-4E4F-B620-F34F3E795CD9}" type="pres">
      <dgm:prSet presAssocID="{F0C11BA3-ACD0-4B62-802B-4A683CA21254}" presName="FourConn_1-2" presStyleLbl="fgAccFollowNode1" presStyleIdx="0" presStyleCnt="3">
        <dgm:presLayoutVars>
          <dgm:bulletEnabled val="1"/>
        </dgm:presLayoutVars>
      </dgm:prSet>
      <dgm:spPr/>
    </dgm:pt>
    <dgm:pt modelId="{DCDB57BB-B589-4E65-B79A-ADC29FFCD359}" type="pres">
      <dgm:prSet presAssocID="{F0C11BA3-ACD0-4B62-802B-4A683CA21254}" presName="FourConn_2-3" presStyleLbl="fgAccFollowNode1" presStyleIdx="1" presStyleCnt="3">
        <dgm:presLayoutVars>
          <dgm:bulletEnabled val="1"/>
        </dgm:presLayoutVars>
      </dgm:prSet>
      <dgm:spPr/>
    </dgm:pt>
    <dgm:pt modelId="{C0E6D47A-C7B0-46B7-A154-B008C4BBDF08}" type="pres">
      <dgm:prSet presAssocID="{F0C11BA3-ACD0-4B62-802B-4A683CA21254}" presName="FourConn_3-4" presStyleLbl="fgAccFollowNode1" presStyleIdx="2" presStyleCnt="3">
        <dgm:presLayoutVars>
          <dgm:bulletEnabled val="1"/>
        </dgm:presLayoutVars>
      </dgm:prSet>
      <dgm:spPr/>
    </dgm:pt>
    <dgm:pt modelId="{1EBD9D1B-7BBB-4F2F-8FCC-B863AF33B00A}" type="pres">
      <dgm:prSet presAssocID="{F0C11BA3-ACD0-4B62-802B-4A683CA21254}" presName="FourNodes_1_text" presStyleLbl="node1" presStyleIdx="3" presStyleCnt="4">
        <dgm:presLayoutVars>
          <dgm:bulletEnabled val="1"/>
        </dgm:presLayoutVars>
      </dgm:prSet>
      <dgm:spPr/>
    </dgm:pt>
    <dgm:pt modelId="{CFA6C776-1D1B-4189-A7F2-405F99C36399}" type="pres">
      <dgm:prSet presAssocID="{F0C11BA3-ACD0-4B62-802B-4A683CA21254}" presName="FourNodes_2_text" presStyleLbl="node1" presStyleIdx="3" presStyleCnt="4">
        <dgm:presLayoutVars>
          <dgm:bulletEnabled val="1"/>
        </dgm:presLayoutVars>
      </dgm:prSet>
      <dgm:spPr/>
    </dgm:pt>
    <dgm:pt modelId="{CF07AC93-46BF-421D-AAAB-F823C4A02A50}" type="pres">
      <dgm:prSet presAssocID="{F0C11BA3-ACD0-4B62-802B-4A683CA21254}" presName="FourNodes_3_text" presStyleLbl="node1" presStyleIdx="3" presStyleCnt="4">
        <dgm:presLayoutVars>
          <dgm:bulletEnabled val="1"/>
        </dgm:presLayoutVars>
      </dgm:prSet>
      <dgm:spPr/>
    </dgm:pt>
    <dgm:pt modelId="{3FE76F55-FDFB-4DF7-A4D4-475B0C1E66AB}" type="pres">
      <dgm:prSet presAssocID="{F0C11BA3-ACD0-4B62-802B-4A683CA2125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F1DD201-DE4D-42FC-B83D-7E2DAB810032}" type="presOf" srcId="{B0275838-5FEB-4AF3-B5CE-A6A7B107B572}" destId="{C71EF19E-6E16-4E4F-B620-F34F3E795CD9}" srcOrd="0" destOrd="0" presId="urn:microsoft.com/office/officeart/2005/8/layout/vProcess5"/>
    <dgm:cxn modelId="{C2501A27-67D9-40AE-949A-D33A6B026B52}" srcId="{F0C11BA3-ACD0-4B62-802B-4A683CA21254}" destId="{2BE3EFC7-9367-4AE2-8500-404191E73B4E}" srcOrd="2" destOrd="0" parTransId="{44F721AE-CAC9-4144-BDF0-96A9B9FA33E9}" sibTransId="{3305A995-0B70-4C3F-B611-70BE12FAD37A}"/>
    <dgm:cxn modelId="{E10A452B-4B32-4DA4-B970-4D57319C234A}" type="presOf" srcId="{631C3C1D-EB72-44DC-83D5-497AADD7B02D}" destId="{BF3A50C3-9DD2-48F4-83F6-D070CEDE7BBA}" srcOrd="0" destOrd="0" presId="urn:microsoft.com/office/officeart/2005/8/layout/vProcess5"/>
    <dgm:cxn modelId="{3E724640-92E0-4902-A7EE-E331B11E5AEC}" type="presOf" srcId="{3B42698E-FBF4-4B24-A2BC-E2D017BCE1A2}" destId="{CFA6C776-1D1B-4189-A7F2-405F99C36399}" srcOrd="1" destOrd="0" presId="urn:microsoft.com/office/officeart/2005/8/layout/vProcess5"/>
    <dgm:cxn modelId="{0CAAEE50-D5A5-40AA-BD50-F29E4B94DB38}" type="presOf" srcId="{2BE3EFC7-9367-4AE2-8500-404191E73B4E}" destId="{8B0AAFEE-4746-4AAA-A9BF-341703FE97FC}" srcOrd="0" destOrd="0" presId="urn:microsoft.com/office/officeart/2005/8/layout/vProcess5"/>
    <dgm:cxn modelId="{8874E573-FED2-4A11-B74C-AA13137800DA}" type="presOf" srcId="{F0C11BA3-ACD0-4B62-802B-4A683CA21254}" destId="{16018F8A-0A40-40DB-8315-3CE03A1C9FFB}" srcOrd="0" destOrd="0" presId="urn:microsoft.com/office/officeart/2005/8/layout/vProcess5"/>
    <dgm:cxn modelId="{6120B355-1293-4A62-BE3E-77C60FD87375}" type="presOf" srcId="{631C3C1D-EB72-44DC-83D5-497AADD7B02D}" destId="{3FE76F55-FDFB-4DF7-A4D4-475B0C1E66AB}" srcOrd="1" destOrd="0" presId="urn:microsoft.com/office/officeart/2005/8/layout/vProcess5"/>
    <dgm:cxn modelId="{2BC23B7C-17E5-4BE9-B5B8-A08A5FFE9032}" type="presOf" srcId="{3305A995-0B70-4C3F-B611-70BE12FAD37A}" destId="{C0E6D47A-C7B0-46B7-A154-B008C4BBDF08}" srcOrd="0" destOrd="0" presId="urn:microsoft.com/office/officeart/2005/8/layout/vProcess5"/>
    <dgm:cxn modelId="{D88AC090-F07F-4893-A179-A9189AC8DC51}" srcId="{F0C11BA3-ACD0-4B62-802B-4A683CA21254}" destId="{631C3C1D-EB72-44DC-83D5-497AADD7B02D}" srcOrd="3" destOrd="0" parTransId="{301CB811-725D-4A87-83FF-1828AE1B034A}" sibTransId="{3FB0B252-CEBC-4B42-9608-E1EE60BA9797}"/>
    <dgm:cxn modelId="{A2197D91-64CB-416F-9AF0-B8DA6EC16E06}" type="presOf" srcId="{3B42698E-FBF4-4B24-A2BC-E2D017BCE1A2}" destId="{ADBF3FB5-76AF-4AC2-9470-6E73B1DFD986}" srcOrd="0" destOrd="0" presId="urn:microsoft.com/office/officeart/2005/8/layout/vProcess5"/>
    <dgm:cxn modelId="{B63B7196-2C98-411F-AD26-530C1296D53F}" srcId="{F0C11BA3-ACD0-4B62-802B-4A683CA21254}" destId="{3B42698E-FBF4-4B24-A2BC-E2D017BCE1A2}" srcOrd="1" destOrd="0" parTransId="{BA7B2C96-40C5-4D5C-B342-1A71475096CA}" sibTransId="{723CE4DA-5FBD-4087-BF60-3CB93FAE0420}"/>
    <dgm:cxn modelId="{73CE70BA-3A97-4DC0-8769-391269AFC5CF}" srcId="{F0C11BA3-ACD0-4B62-802B-4A683CA21254}" destId="{9ABFAFF5-BE89-41CE-BA88-664A839CB4C9}" srcOrd="0" destOrd="0" parTransId="{9B63A810-B65D-4E2D-8F5D-4AC09C4A7C60}" sibTransId="{B0275838-5FEB-4AF3-B5CE-A6A7B107B572}"/>
    <dgm:cxn modelId="{5A0C77D9-73EB-49B0-A355-1445A6C6DA1E}" type="presOf" srcId="{9ABFAFF5-BE89-41CE-BA88-664A839CB4C9}" destId="{1EBD9D1B-7BBB-4F2F-8FCC-B863AF33B00A}" srcOrd="1" destOrd="0" presId="urn:microsoft.com/office/officeart/2005/8/layout/vProcess5"/>
    <dgm:cxn modelId="{0B4D07EE-260A-4718-84AF-401E59E3AA6D}" type="presOf" srcId="{9ABFAFF5-BE89-41CE-BA88-664A839CB4C9}" destId="{1B9F82F6-27D7-4BBA-A8F3-F020EF405C6B}" srcOrd="0" destOrd="0" presId="urn:microsoft.com/office/officeart/2005/8/layout/vProcess5"/>
    <dgm:cxn modelId="{02F29EEE-8902-4615-BA99-AC4134C86586}" type="presOf" srcId="{2BE3EFC7-9367-4AE2-8500-404191E73B4E}" destId="{CF07AC93-46BF-421D-AAAB-F823C4A02A50}" srcOrd="1" destOrd="0" presId="urn:microsoft.com/office/officeart/2005/8/layout/vProcess5"/>
    <dgm:cxn modelId="{AD4B12EF-3CBE-4CF0-B001-CE6C15E709C9}" type="presOf" srcId="{723CE4DA-5FBD-4087-BF60-3CB93FAE0420}" destId="{DCDB57BB-B589-4E65-B79A-ADC29FFCD359}" srcOrd="0" destOrd="0" presId="urn:microsoft.com/office/officeart/2005/8/layout/vProcess5"/>
    <dgm:cxn modelId="{E5FE39CA-5F68-4690-B06A-55E3C6A99712}" type="presParOf" srcId="{16018F8A-0A40-40DB-8315-3CE03A1C9FFB}" destId="{5F781EAC-6EF0-4325-9D36-1179E3D06D06}" srcOrd="0" destOrd="0" presId="urn:microsoft.com/office/officeart/2005/8/layout/vProcess5"/>
    <dgm:cxn modelId="{10D97F05-E1D4-4200-B4E6-F163DB1A2E91}" type="presParOf" srcId="{16018F8A-0A40-40DB-8315-3CE03A1C9FFB}" destId="{1B9F82F6-27D7-4BBA-A8F3-F020EF405C6B}" srcOrd="1" destOrd="0" presId="urn:microsoft.com/office/officeart/2005/8/layout/vProcess5"/>
    <dgm:cxn modelId="{8C2EA719-F361-404A-B50A-03FD75EA7C71}" type="presParOf" srcId="{16018F8A-0A40-40DB-8315-3CE03A1C9FFB}" destId="{ADBF3FB5-76AF-4AC2-9470-6E73B1DFD986}" srcOrd="2" destOrd="0" presId="urn:microsoft.com/office/officeart/2005/8/layout/vProcess5"/>
    <dgm:cxn modelId="{00790A90-CB33-4EF7-AD5B-211479958396}" type="presParOf" srcId="{16018F8A-0A40-40DB-8315-3CE03A1C9FFB}" destId="{8B0AAFEE-4746-4AAA-A9BF-341703FE97FC}" srcOrd="3" destOrd="0" presId="urn:microsoft.com/office/officeart/2005/8/layout/vProcess5"/>
    <dgm:cxn modelId="{4429D72F-9B30-4A5C-99D6-A5425BC9060E}" type="presParOf" srcId="{16018F8A-0A40-40DB-8315-3CE03A1C9FFB}" destId="{BF3A50C3-9DD2-48F4-83F6-D070CEDE7BBA}" srcOrd="4" destOrd="0" presId="urn:microsoft.com/office/officeart/2005/8/layout/vProcess5"/>
    <dgm:cxn modelId="{DC7EB1BB-E774-44BE-867F-90EACA657282}" type="presParOf" srcId="{16018F8A-0A40-40DB-8315-3CE03A1C9FFB}" destId="{C71EF19E-6E16-4E4F-B620-F34F3E795CD9}" srcOrd="5" destOrd="0" presId="urn:microsoft.com/office/officeart/2005/8/layout/vProcess5"/>
    <dgm:cxn modelId="{02033008-4013-4558-86F7-E286CAF7C520}" type="presParOf" srcId="{16018F8A-0A40-40DB-8315-3CE03A1C9FFB}" destId="{DCDB57BB-B589-4E65-B79A-ADC29FFCD359}" srcOrd="6" destOrd="0" presId="urn:microsoft.com/office/officeart/2005/8/layout/vProcess5"/>
    <dgm:cxn modelId="{1493D074-B039-4216-9466-EBB4AA1AC7EE}" type="presParOf" srcId="{16018F8A-0A40-40DB-8315-3CE03A1C9FFB}" destId="{C0E6D47A-C7B0-46B7-A154-B008C4BBDF08}" srcOrd="7" destOrd="0" presId="urn:microsoft.com/office/officeart/2005/8/layout/vProcess5"/>
    <dgm:cxn modelId="{2F0F92FF-88E1-4669-A88B-D90C30FEB3F4}" type="presParOf" srcId="{16018F8A-0A40-40DB-8315-3CE03A1C9FFB}" destId="{1EBD9D1B-7BBB-4F2F-8FCC-B863AF33B00A}" srcOrd="8" destOrd="0" presId="urn:microsoft.com/office/officeart/2005/8/layout/vProcess5"/>
    <dgm:cxn modelId="{75BE60E1-5402-4FE7-8268-689688D928CC}" type="presParOf" srcId="{16018F8A-0A40-40DB-8315-3CE03A1C9FFB}" destId="{CFA6C776-1D1B-4189-A7F2-405F99C36399}" srcOrd="9" destOrd="0" presId="urn:microsoft.com/office/officeart/2005/8/layout/vProcess5"/>
    <dgm:cxn modelId="{E0E7B747-2595-47BE-B1AB-593247AB3308}" type="presParOf" srcId="{16018F8A-0A40-40DB-8315-3CE03A1C9FFB}" destId="{CF07AC93-46BF-421D-AAAB-F823C4A02A50}" srcOrd="10" destOrd="0" presId="urn:microsoft.com/office/officeart/2005/8/layout/vProcess5"/>
    <dgm:cxn modelId="{7C762498-56ED-4BF2-B95B-EBD243F7FDF7}" type="presParOf" srcId="{16018F8A-0A40-40DB-8315-3CE03A1C9FFB}" destId="{3FE76F55-FDFB-4DF7-A4D4-475B0C1E66A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7AE27CD-F922-4AE6-93D5-0056979B46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8595BD1-0115-4131-BDE4-34AD7A7231B8}">
      <dgm:prSet phldrT="[Texto]"/>
      <dgm:spPr/>
      <dgm:t>
        <a:bodyPr/>
        <a:lstStyle/>
        <a:p>
          <a:r>
            <a:rPr lang="es-EC" dirty="0"/>
            <a:t>CENTRIOLO </a:t>
          </a:r>
        </a:p>
      </dgm:t>
    </dgm:pt>
    <dgm:pt modelId="{9767772F-E091-4AE4-9BFE-F1E9458B9997}" type="parTrans" cxnId="{561098E8-E63E-4C3F-9CC2-38ACB8F56DE7}">
      <dgm:prSet/>
      <dgm:spPr/>
      <dgm:t>
        <a:bodyPr/>
        <a:lstStyle/>
        <a:p>
          <a:endParaRPr lang="es-EC"/>
        </a:p>
      </dgm:t>
    </dgm:pt>
    <dgm:pt modelId="{16B5A8CA-74DF-4D50-B61B-7C6EFEC15AC1}" type="sibTrans" cxnId="{561098E8-E63E-4C3F-9CC2-38ACB8F56DE7}">
      <dgm:prSet/>
      <dgm:spPr/>
      <dgm:t>
        <a:bodyPr/>
        <a:lstStyle/>
        <a:p>
          <a:endParaRPr lang="es-EC"/>
        </a:p>
      </dgm:t>
    </dgm:pt>
    <dgm:pt modelId="{25BAFB96-6E6A-4978-9B3A-F666D0D7D5EA}">
      <dgm:prSet phldrT="[Texto]"/>
      <dgm:spPr/>
      <dgm:t>
        <a:bodyPr/>
        <a:lstStyle/>
        <a:p>
          <a:r>
            <a:rPr lang="es-EC" b="1" dirty="0"/>
            <a:t>FORMADO: </a:t>
          </a:r>
          <a:r>
            <a:rPr lang="es-EC" dirty="0"/>
            <a:t>Tripletes de microtúbulos </a:t>
          </a:r>
        </a:p>
      </dgm:t>
    </dgm:pt>
    <dgm:pt modelId="{F8D01A14-034B-4548-8082-BC8BAF59F70D}" type="parTrans" cxnId="{0519A051-0466-47B7-B7FC-2EED5710265A}">
      <dgm:prSet/>
      <dgm:spPr/>
      <dgm:t>
        <a:bodyPr/>
        <a:lstStyle/>
        <a:p>
          <a:endParaRPr lang="es-EC"/>
        </a:p>
      </dgm:t>
    </dgm:pt>
    <dgm:pt modelId="{753A1B26-083A-461D-B803-873F58824FB4}" type="sibTrans" cxnId="{0519A051-0466-47B7-B7FC-2EED5710265A}">
      <dgm:prSet/>
      <dgm:spPr/>
      <dgm:t>
        <a:bodyPr/>
        <a:lstStyle/>
        <a:p>
          <a:endParaRPr lang="es-EC"/>
        </a:p>
      </dgm:t>
    </dgm:pt>
    <dgm:pt modelId="{D6042ECF-1BD6-4D8F-B92D-9701826CA43F}" type="pres">
      <dgm:prSet presAssocID="{27AE27CD-F922-4AE6-93D5-0056979B46EB}" presName="Name0" presStyleCnt="0">
        <dgm:presLayoutVars>
          <dgm:dir/>
          <dgm:animLvl val="lvl"/>
          <dgm:resizeHandles val="exact"/>
        </dgm:presLayoutVars>
      </dgm:prSet>
      <dgm:spPr/>
    </dgm:pt>
    <dgm:pt modelId="{5EC32042-6B9D-409A-B11D-FAA37521BB08}" type="pres">
      <dgm:prSet presAssocID="{38595BD1-0115-4131-BDE4-34AD7A7231B8}" presName="composite" presStyleCnt="0"/>
      <dgm:spPr/>
    </dgm:pt>
    <dgm:pt modelId="{4D97962F-6477-4D99-B628-84255900007A}" type="pres">
      <dgm:prSet presAssocID="{38595BD1-0115-4131-BDE4-34AD7A7231B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2FA1970-6683-4902-8037-519C36F68D1D}" type="pres">
      <dgm:prSet presAssocID="{38595BD1-0115-4131-BDE4-34AD7A7231B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3C5C120-F80A-4970-89BA-63B6B2557BDF}" type="presOf" srcId="{38595BD1-0115-4131-BDE4-34AD7A7231B8}" destId="{4D97962F-6477-4D99-B628-84255900007A}" srcOrd="0" destOrd="0" presId="urn:microsoft.com/office/officeart/2005/8/layout/hList1"/>
    <dgm:cxn modelId="{E597563C-50ED-495D-A2B7-9CE1CD1CFAFE}" type="presOf" srcId="{25BAFB96-6E6A-4978-9B3A-F666D0D7D5EA}" destId="{12FA1970-6683-4902-8037-519C36F68D1D}" srcOrd="0" destOrd="0" presId="urn:microsoft.com/office/officeart/2005/8/layout/hList1"/>
    <dgm:cxn modelId="{0519A051-0466-47B7-B7FC-2EED5710265A}" srcId="{38595BD1-0115-4131-BDE4-34AD7A7231B8}" destId="{25BAFB96-6E6A-4978-9B3A-F666D0D7D5EA}" srcOrd="0" destOrd="0" parTransId="{F8D01A14-034B-4548-8082-BC8BAF59F70D}" sibTransId="{753A1B26-083A-461D-B803-873F58824FB4}"/>
    <dgm:cxn modelId="{DAFD02B9-F0F7-422C-9719-61B2FCC0FE03}" type="presOf" srcId="{27AE27CD-F922-4AE6-93D5-0056979B46EB}" destId="{D6042ECF-1BD6-4D8F-B92D-9701826CA43F}" srcOrd="0" destOrd="0" presId="urn:microsoft.com/office/officeart/2005/8/layout/hList1"/>
    <dgm:cxn modelId="{561098E8-E63E-4C3F-9CC2-38ACB8F56DE7}" srcId="{27AE27CD-F922-4AE6-93D5-0056979B46EB}" destId="{38595BD1-0115-4131-BDE4-34AD7A7231B8}" srcOrd="0" destOrd="0" parTransId="{9767772F-E091-4AE4-9BFE-F1E9458B9997}" sibTransId="{16B5A8CA-74DF-4D50-B61B-7C6EFEC15AC1}"/>
    <dgm:cxn modelId="{725DD763-70CA-4890-9E34-700F288F38E8}" type="presParOf" srcId="{D6042ECF-1BD6-4D8F-B92D-9701826CA43F}" destId="{5EC32042-6B9D-409A-B11D-FAA37521BB08}" srcOrd="0" destOrd="0" presId="urn:microsoft.com/office/officeart/2005/8/layout/hList1"/>
    <dgm:cxn modelId="{2898848F-4F0B-4FEC-951B-7985D3D412C7}" type="presParOf" srcId="{5EC32042-6B9D-409A-B11D-FAA37521BB08}" destId="{4D97962F-6477-4D99-B628-84255900007A}" srcOrd="0" destOrd="0" presId="urn:microsoft.com/office/officeart/2005/8/layout/hList1"/>
    <dgm:cxn modelId="{E4C49262-040A-481B-A35E-CC45CB71C833}" type="presParOf" srcId="{5EC32042-6B9D-409A-B11D-FAA37521BB08}" destId="{12FA1970-6683-4902-8037-519C36F68D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0770ED-EDC1-444D-90DA-FD6B8BC112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812E1F-28A6-48A5-8D28-9E70F958A4F2}">
      <dgm:prSet phldrT="[Texto]"/>
      <dgm:spPr/>
      <dgm:t>
        <a:bodyPr/>
        <a:lstStyle/>
        <a:p>
          <a:r>
            <a:rPr lang="es-ES" dirty="0"/>
            <a:t>M. Plasmática </a:t>
          </a:r>
        </a:p>
      </dgm:t>
    </dgm:pt>
    <dgm:pt modelId="{AFD5DABF-193A-4B27-9353-5C47782C6DF1}" type="parTrans" cxnId="{D5EAE050-CDDE-4147-A62C-CE1C74442055}">
      <dgm:prSet/>
      <dgm:spPr/>
      <dgm:t>
        <a:bodyPr/>
        <a:lstStyle/>
        <a:p>
          <a:endParaRPr lang="es-ES"/>
        </a:p>
      </dgm:t>
    </dgm:pt>
    <dgm:pt modelId="{3407B842-37F3-427A-B2E7-47A136C1AD72}" type="sibTrans" cxnId="{D5EAE050-CDDE-4147-A62C-CE1C74442055}">
      <dgm:prSet/>
      <dgm:spPr/>
      <dgm:t>
        <a:bodyPr/>
        <a:lstStyle/>
        <a:p>
          <a:endParaRPr lang="es-ES"/>
        </a:p>
      </dgm:t>
    </dgm:pt>
    <dgm:pt modelId="{7C78D19E-84A5-4EC5-B9D4-9AF22FF6C493}">
      <dgm:prSet phldrT="[Texto]"/>
      <dgm:spPr/>
      <dgm:t>
        <a:bodyPr/>
        <a:lstStyle/>
        <a:p>
          <a:r>
            <a:rPr lang="es-ES" dirty="0"/>
            <a:t>J. David Robertson -1950- Universidad de </a:t>
          </a:r>
          <a:r>
            <a:rPr lang="es-ES" dirty="0" err="1"/>
            <a:t>Duke</a:t>
          </a:r>
          <a:r>
            <a:rPr lang="es-ES" dirty="0"/>
            <a:t> </a:t>
          </a:r>
        </a:p>
        <a:p>
          <a:r>
            <a:rPr lang="es-ES" dirty="0"/>
            <a:t>Observó 2 laminas electrondensas /1 electronlùcida </a:t>
          </a:r>
        </a:p>
        <a:p>
          <a:r>
            <a:rPr lang="es-ES" dirty="0"/>
            <a:t>UNIDAD DE MEMBRANA </a:t>
          </a:r>
        </a:p>
      </dgm:t>
    </dgm:pt>
    <dgm:pt modelId="{BD2FC021-E28F-451F-9D37-15843261BBDA}" type="parTrans" cxnId="{153C9843-B22F-4ECA-B15B-F7ADAC93A856}">
      <dgm:prSet/>
      <dgm:spPr/>
      <dgm:t>
        <a:bodyPr/>
        <a:lstStyle/>
        <a:p>
          <a:endParaRPr lang="es-ES"/>
        </a:p>
      </dgm:t>
    </dgm:pt>
    <dgm:pt modelId="{64B138D9-A434-4A0A-8FA6-766F7E5055EB}" type="sibTrans" cxnId="{153C9843-B22F-4ECA-B15B-F7ADAC93A856}">
      <dgm:prSet/>
      <dgm:spPr/>
      <dgm:t>
        <a:bodyPr/>
        <a:lstStyle/>
        <a:p>
          <a:endParaRPr lang="es-ES"/>
        </a:p>
      </dgm:t>
    </dgm:pt>
    <dgm:pt modelId="{BC3B2565-9FF0-44F2-BEFF-776E25604C0F}">
      <dgm:prSet phldrT="[Texto]"/>
      <dgm:spPr/>
      <dgm:t>
        <a:bodyPr/>
        <a:lstStyle/>
        <a:p>
          <a:r>
            <a:rPr lang="es-ES" dirty="0"/>
            <a:t>Estructura frágil; delgada; espesor 5-10 </a:t>
          </a:r>
          <a:r>
            <a:rPr lang="es-ES" dirty="0" err="1"/>
            <a:t>um</a:t>
          </a:r>
          <a:r>
            <a:rPr lang="es-ES" dirty="0"/>
            <a:t> </a:t>
          </a:r>
        </a:p>
      </dgm:t>
    </dgm:pt>
    <dgm:pt modelId="{B845ABA5-C2EA-4A0F-BC16-93E256F75838}" type="parTrans" cxnId="{4CA91286-5611-4668-8A6A-30868ECEB4A4}">
      <dgm:prSet/>
      <dgm:spPr/>
      <dgm:t>
        <a:bodyPr/>
        <a:lstStyle/>
        <a:p>
          <a:endParaRPr lang="es-ES"/>
        </a:p>
      </dgm:t>
    </dgm:pt>
    <dgm:pt modelId="{34DE70A2-254C-47D7-B757-187C6116B9D6}" type="sibTrans" cxnId="{4CA91286-5611-4668-8A6A-30868ECEB4A4}">
      <dgm:prSet/>
      <dgm:spPr/>
      <dgm:t>
        <a:bodyPr/>
        <a:lstStyle/>
        <a:p>
          <a:endParaRPr lang="es-ES"/>
        </a:p>
      </dgm:t>
    </dgm:pt>
    <dgm:pt modelId="{3BF2AD18-F56F-486B-A906-F0A91D0A5793}">
      <dgm:prSet phldrT="[Texto]"/>
      <dgm:spPr/>
      <dgm:t>
        <a:bodyPr/>
        <a:lstStyle/>
        <a:p>
          <a:r>
            <a:rPr lang="es-ES" dirty="0"/>
            <a:t>Equipo: Microscopio electrónico de transmisión </a:t>
          </a:r>
        </a:p>
      </dgm:t>
    </dgm:pt>
    <dgm:pt modelId="{C8EAAA0C-EE08-4162-A296-C45D2C962610}" type="parTrans" cxnId="{9D479715-D97B-4CA6-95F6-98B1D536C384}">
      <dgm:prSet/>
      <dgm:spPr/>
      <dgm:t>
        <a:bodyPr/>
        <a:lstStyle/>
        <a:p>
          <a:endParaRPr lang="es-ES"/>
        </a:p>
      </dgm:t>
    </dgm:pt>
    <dgm:pt modelId="{0DF9F283-CA90-4408-9762-14D7C49BC563}" type="sibTrans" cxnId="{9D479715-D97B-4CA6-95F6-98B1D536C384}">
      <dgm:prSet/>
      <dgm:spPr/>
      <dgm:t>
        <a:bodyPr/>
        <a:lstStyle/>
        <a:p>
          <a:endParaRPr lang="es-ES"/>
        </a:p>
      </dgm:t>
    </dgm:pt>
    <dgm:pt modelId="{CA436684-EDC0-4732-A763-E3CFE3F1C058}">
      <dgm:prSet phldrT="[Texto]"/>
      <dgm:spPr/>
      <dgm:t>
        <a:bodyPr/>
        <a:lstStyle/>
        <a:p>
          <a:r>
            <a:rPr lang="es-ES" dirty="0"/>
            <a:t> Capa  lipídica/flexible  </a:t>
          </a:r>
        </a:p>
      </dgm:t>
    </dgm:pt>
    <dgm:pt modelId="{39C4745E-C9E1-4918-8E4F-6E012EA6B4A0}" type="parTrans" cxnId="{066BFE28-6B18-4721-9943-81A9B1DAB6B0}">
      <dgm:prSet/>
      <dgm:spPr/>
      <dgm:t>
        <a:bodyPr/>
        <a:lstStyle/>
        <a:p>
          <a:endParaRPr lang="es-ES"/>
        </a:p>
      </dgm:t>
    </dgm:pt>
    <dgm:pt modelId="{568D67A4-807C-4A9A-8226-EDE0A012BE32}" type="sibTrans" cxnId="{066BFE28-6B18-4721-9943-81A9B1DAB6B0}">
      <dgm:prSet/>
      <dgm:spPr/>
      <dgm:t>
        <a:bodyPr/>
        <a:lstStyle/>
        <a:p>
          <a:endParaRPr lang="es-ES"/>
        </a:p>
      </dgm:t>
    </dgm:pt>
    <dgm:pt modelId="{B6856407-AF54-4375-BD98-25EDFA980114}" type="pres">
      <dgm:prSet presAssocID="{AA0770ED-EDC1-444D-90DA-FD6B8BC11260}" presName="vert0" presStyleCnt="0">
        <dgm:presLayoutVars>
          <dgm:dir/>
          <dgm:animOne val="branch"/>
          <dgm:animLvl val="lvl"/>
        </dgm:presLayoutVars>
      </dgm:prSet>
      <dgm:spPr/>
    </dgm:pt>
    <dgm:pt modelId="{C34A8161-F7F7-40BB-B0B1-3F8575A44DD3}" type="pres">
      <dgm:prSet presAssocID="{D2812E1F-28A6-48A5-8D28-9E70F958A4F2}" presName="thickLine" presStyleLbl="alignNode1" presStyleIdx="0" presStyleCnt="1"/>
      <dgm:spPr/>
    </dgm:pt>
    <dgm:pt modelId="{66C29A58-B58F-44C6-8550-FB935F011061}" type="pres">
      <dgm:prSet presAssocID="{D2812E1F-28A6-48A5-8D28-9E70F958A4F2}" presName="horz1" presStyleCnt="0"/>
      <dgm:spPr/>
    </dgm:pt>
    <dgm:pt modelId="{EC8F65E5-89BD-4254-9CB9-BFB905D72E45}" type="pres">
      <dgm:prSet presAssocID="{D2812E1F-28A6-48A5-8D28-9E70F958A4F2}" presName="tx1" presStyleLbl="revTx" presStyleIdx="0" presStyleCnt="5"/>
      <dgm:spPr/>
    </dgm:pt>
    <dgm:pt modelId="{17D5A9B1-4478-4819-8FDA-0B559908FA47}" type="pres">
      <dgm:prSet presAssocID="{D2812E1F-28A6-48A5-8D28-9E70F958A4F2}" presName="vert1" presStyleCnt="0"/>
      <dgm:spPr/>
    </dgm:pt>
    <dgm:pt modelId="{1AF94B9B-C5BF-445E-9E67-955B84CD2502}" type="pres">
      <dgm:prSet presAssocID="{7C78D19E-84A5-4EC5-B9D4-9AF22FF6C493}" presName="vertSpace2a" presStyleCnt="0"/>
      <dgm:spPr/>
    </dgm:pt>
    <dgm:pt modelId="{BF405B7E-65D2-40C6-B5B1-4FE57BDD9762}" type="pres">
      <dgm:prSet presAssocID="{7C78D19E-84A5-4EC5-B9D4-9AF22FF6C493}" presName="horz2" presStyleCnt="0"/>
      <dgm:spPr/>
    </dgm:pt>
    <dgm:pt modelId="{C429439E-95CE-414E-A4D8-3775D1B61986}" type="pres">
      <dgm:prSet presAssocID="{7C78D19E-84A5-4EC5-B9D4-9AF22FF6C493}" presName="horzSpace2" presStyleCnt="0"/>
      <dgm:spPr/>
    </dgm:pt>
    <dgm:pt modelId="{218B9833-8D88-4222-A73A-909B52602AB0}" type="pres">
      <dgm:prSet presAssocID="{7C78D19E-84A5-4EC5-B9D4-9AF22FF6C493}" presName="tx2" presStyleLbl="revTx" presStyleIdx="1" presStyleCnt="5"/>
      <dgm:spPr/>
    </dgm:pt>
    <dgm:pt modelId="{959D934F-0C0B-47E0-ABE0-A9574D1468FD}" type="pres">
      <dgm:prSet presAssocID="{7C78D19E-84A5-4EC5-B9D4-9AF22FF6C493}" presName="vert2" presStyleCnt="0"/>
      <dgm:spPr/>
    </dgm:pt>
    <dgm:pt modelId="{4597A02B-FEBA-45F8-B65A-D8AFB6CB21E3}" type="pres">
      <dgm:prSet presAssocID="{7C78D19E-84A5-4EC5-B9D4-9AF22FF6C493}" presName="thinLine2b" presStyleLbl="callout" presStyleIdx="0" presStyleCnt="4"/>
      <dgm:spPr/>
    </dgm:pt>
    <dgm:pt modelId="{F3A1C463-AEE7-4DF2-9B1B-FA6482E1A8B3}" type="pres">
      <dgm:prSet presAssocID="{7C78D19E-84A5-4EC5-B9D4-9AF22FF6C493}" presName="vertSpace2b" presStyleCnt="0"/>
      <dgm:spPr/>
    </dgm:pt>
    <dgm:pt modelId="{04F1D9C2-EF83-44D2-97BF-BCB892368674}" type="pres">
      <dgm:prSet presAssocID="{BC3B2565-9FF0-44F2-BEFF-776E25604C0F}" presName="horz2" presStyleCnt="0"/>
      <dgm:spPr/>
    </dgm:pt>
    <dgm:pt modelId="{529E5FF9-14F7-4B85-B178-278FAB3090D7}" type="pres">
      <dgm:prSet presAssocID="{BC3B2565-9FF0-44F2-BEFF-776E25604C0F}" presName="horzSpace2" presStyleCnt="0"/>
      <dgm:spPr/>
    </dgm:pt>
    <dgm:pt modelId="{1DA8CFE9-4A0B-490A-BDB3-31A577F1DDA2}" type="pres">
      <dgm:prSet presAssocID="{BC3B2565-9FF0-44F2-BEFF-776E25604C0F}" presName="tx2" presStyleLbl="revTx" presStyleIdx="2" presStyleCnt="5" custScaleY="56822"/>
      <dgm:spPr/>
    </dgm:pt>
    <dgm:pt modelId="{1517A455-227E-4B2A-8507-1FA90339B4FE}" type="pres">
      <dgm:prSet presAssocID="{BC3B2565-9FF0-44F2-BEFF-776E25604C0F}" presName="vert2" presStyleCnt="0"/>
      <dgm:spPr/>
    </dgm:pt>
    <dgm:pt modelId="{080E5E1D-58A7-43BB-98E8-871FFFAF4881}" type="pres">
      <dgm:prSet presAssocID="{BC3B2565-9FF0-44F2-BEFF-776E25604C0F}" presName="thinLine2b" presStyleLbl="callout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145515-E37C-4882-A713-44B47DACAF2B}" type="pres">
      <dgm:prSet presAssocID="{BC3B2565-9FF0-44F2-BEFF-776E25604C0F}" presName="vertSpace2b" presStyleCnt="0"/>
      <dgm:spPr/>
    </dgm:pt>
    <dgm:pt modelId="{D1964BE1-CAA7-4C05-9649-56AFA597CE8A}" type="pres">
      <dgm:prSet presAssocID="{CA436684-EDC0-4732-A763-E3CFE3F1C058}" presName="horz2" presStyleCnt="0"/>
      <dgm:spPr/>
    </dgm:pt>
    <dgm:pt modelId="{440ABD8C-0AE2-4908-B471-D77935362989}" type="pres">
      <dgm:prSet presAssocID="{CA436684-EDC0-4732-A763-E3CFE3F1C058}" presName="horzSpace2" presStyleCnt="0"/>
      <dgm:spPr/>
    </dgm:pt>
    <dgm:pt modelId="{F869931B-FAF0-45CA-906B-0D08DE431A49}" type="pres">
      <dgm:prSet presAssocID="{CA436684-EDC0-4732-A763-E3CFE3F1C058}" presName="tx2" presStyleLbl="revTx" presStyleIdx="3" presStyleCnt="5" custScaleY="55192"/>
      <dgm:spPr/>
    </dgm:pt>
    <dgm:pt modelId="{24119C33-B32E-4D64-A0FE-507F4B4793AE}" type="pres">
      <dgm:prSet presAssocID="{CA436684-EDC0-4732-A763-E3CFE3F1C058}" presName="vert2" presStyleCnt="0"/>
      <dgm:spPr/>
    </dgm:pt>
    <dgm:pt modelId="{DCB83998-27FD-4262-A752-6A36BDEE335E}" type="pres">
      <dgm:prSet presAssocID="{CA436684-EDC0-4732-A763-E3CFE3F1C058}" presName="thinLine2b" presStyleLbl="callout" presStyleIdx="2" presStyleCnt="4"/>
      <dgm:spPr/>
    </dgm:pt>
    <dgm:pt modelId="{7D99E4DD-35FB-42A7-9419-9B58596DC9A9}" type="pres">
      <dgm:prSet presAssocID="{CA436684-EDC0-4732-A763-E3CFE3F1C058}" presName="vertSpace2b" presStyleCnt="0"/>
      <dgm:spPr/>
    </dgm:pt>
    <dgm:pt modelId="{9D37FFEB-9C97-49F2-87DC-054F097C5030}" type="pres">
      <dgm:prSet presAssocID="{3BF2AD18-F56F-486B-A906-F0A91D0A5793}" presName="horz2" presStyleCnt="0"/>
      <dgm:spPr/>
    </dgm:pt>
    <dgm:pt modelId="{3873DAE0-4521-42D6-82F9-C774C511C04D}" type="pres">
      <dgm:prSet presAssocID="{3BF2AD18-F56F-486B-A906-F0A91D0A5793}" presName="horzSpace2" presStyleCnt="0"/>
      <dgm:spPr/>
    </dgm:pt>
    <dgm:pt modelId="{49CD6E1C-2A4E-4325-95C6-3D5355FF39ED}" type="pres">
      <dgm:prSet presAssocID="{3BF2AD18-F56F-486B-A906-F0A91D0A5793}" presName="tx2" presStyleLbl="revTx" presStyleIdx="4" presStyleCnt="5"/>
      <dgm:spPr/>
    </dgm:pt>
    <dgm:pt modelId="{338D0E54-792C-460B-AEA5-38A17B52FB09}" type="pres">
      <dgm:prSet presAssocID="{3BF2AD18-F56F-486B-A906-F0A91D0A5793}" presName="vert2" presStyleCnt="0"/>
      <dgm:spPr/>
    </dgm:pt>
    <dgm:pt modelId="{D16E49B3-3101-4A89-8E56-55C25A8CCE23}" type="pres">
      <dgm:prSet presAssocID="{3BF2AD18-F56F-486B-A906-F0A91D0A5793}" presName="thinLine2b" presStyleLbl="callout" presStyleIdx="3" presStyleCnt="4"/>
      <dgm:spPr/>
    </dgm:pt>
    <dgm:pt modelId="{0CE83BCD-3612-4703-A787-FB6A3029E33E}" type="pres">
      <dgm:prSet presAssocID="{3BF2AD18-F56F-486B-A906-F0A91D0A5793}" presName="vertSpace2b" presStyleCnt="0"/>
      <dgm:spPr/>
    </dgm:pt>
  </dgm:ptLst>
  <dgm:cxnLst>
    <dgm:cxn modelId="{74E91707-9C6E-456F-92A5-B1D1B58FBA49}" type="presOf" srcId="{AA0770ED-EDC1-444D-90DA-FD6B8BC11260}" destId="{B6856407-AF54-4375-BD98-25EDFA980114}" srcOrd="0" destOrd="0" presId="urn:microsoft.com/office/officeart/2008/layout/LinedList"/>
    <dgm:cxn modelId="{9D479715-D97B-4CA6-95F6-98B1D536C384}" srcId="{D2812E1F-28A6-48A5-8D28-9E70F958A4F2}" destId="{3BF2AD18-F56F-486B-A906-F0A91D0A5793}" srcOrd="3" destOrd="0" parTransId="{C8EAAA0C-EE08-4162-A296-C45D2C962610}" sibTransId="{0DF9F283-CA90-4408-9762-14D7C49BC563}"/>
    <dgm:cxn modelId="{CCC4D21C-465A-4505-ADCF-B094C9265127}" type="presOf" srcId="{D2812E1F-28A6-48A5-8D28-9E70F958A4F2}" destId="{EC8F65E5-89BD-4254-9CB9-BFB905D72E45}" srcOrd="0" destOrd="0" presId="urn:microsoft.com/office/officeart/2008/layout/LinedList"/>
    <dgm:cxn modelId="{066BFE28-6B18-4721-9943-81A9B1DAB6B0}" srcId="{D2812E1F-28A6-48A5-8D28-9E70F958A4F2}" destId="{CA436684-EDC0-4732-A763-E3CFE3F1C058}" srcOrd="2" destOrd="0" parTransId="{39C4745E-C9E1-4918-8E4F-6E012EA6B4A0}" sibTransId="{568D67A4-807C-4A9A-8226-EDE0A012BE32}"/>
    <dgm:cxn modelId="{97AA782A-67DF-41ED-B578-36B4069BA139}" type="presOf" srcId="{7C78D19E-84A5-4EC5-B9D4-9AF22FF6C493}" destId="{218B9833-8D88-4222-A73A-909B52602AB0}" srcOrd="0" destOrd="0" presId="urn:microsoft.com/office/officeart/2008/layout/LinedList"/>
    <dgm:cxn modelId="{153C9843-B22F-4ECA-B15B-F7ADAC93A856}" srcId="{D2812E1F-28A6-48A5-8D28-9E70F958A4F2}" destId="{7C78D19E-84A5-4EC5-B9D4-9AF22FF6C493}" srcOrd="0" destOrd="0" parTransId="{BD2FC021-E28F-451F-9D37-15843261BBDA}" sibTransId="{64B138D9-A434-4A0A-8FA6-766F7E5055EB}"/>
    <dgm:cxn modelId="{D5EAE050-CDDE-4147-A62C-CE1C74442055}" srcId="{AA0770ED-EDC1-444D-90DA-FD6B8BC11260}" destId="{D2812E1F-28A6-48A5-8D28-9E70F958A4F2}" srcOrd="0" destOrd="0" parTransId="{AFD5DABF-193A-4B27-9353-5C47782C6DF1}" sibTransId="{3407B842-37F3-427A-B2E7-47A136C1AD72}"/>
    <dgm:cxn modelId="{EC0FF87F-73A4-4EF8-8BEF-3301334A80B1}" type="presOf" srcId="{3BF2AD18-F56F-486B-A906-F0A91D0A5793}" destId="{49CD6E1C-2A4E-4325-95C6-3D5355FF39ED}" srcOrd="0" destOrd="0" presId="urn:microsoft.com/office/officeart/2008/layout/LinedList"/>
    <dgm:cxn modelId="{4CA91286-5611-4668-8A6A-30868ECEB4A4}" srcId="{D2812E1F-28A6-48A5-8D28-9E70F958A4F2}" destId="{BC3B2565-9FF0-44F2-BEFF-776E25604C0F}" srcOrd="1" destOrd="0" parTransId="{B845ABA5-C2EA-4A0F-BC16-93E256F75838}" sibTransId="{34DE70A2-254C-47D7-B757-187C6116B9D6}"/>
    <dgm:cxn modelId="{53A03390-74F5-44F8-927E-40173251CF84}" type="presOf" srcId="{CA436684-EDC0-4732-A763-E3CFE3F1C058}" destId="{F869931B-FAF0-45CA-906B-0D08DE431A49}" srcOrd="0" destOrd="0" presId="urn:microsoft.com/office/officeart/2008/layout/LinedList"/>
    <dgm:cxn modelId="{90E8BACA-4205-45E6-A395-52072698DC84}" type="presOf" srcId="{BC3B2565-9FF0-44F2-BEFF-776E25604C0F}" destId="{1DA8CFE9-4A0B-490A-BDB3-31A577F1DDA2}" srcOrd="0" destOrd="0" presId="urn:microsoft.com/office/officeart/2008/layout/LinedList"/>
    <dgm:cxn modelId="{C70CB039-F610-48C1-A3D0-32226F4F7B64}" type="presParOf" srcId="{B6856407-AF54-4375-BD98-25EDFA980114}" destId="{C34A8161-F7F7-40BB-B0B1-3F8575A44DD3}" srcOrd="0" destOrd="0" presId="urn:microsoft.com/office/officeart/2008/layout/LinedList"/>
    <dgm:cxn modelId="{4876BDC0-E002-4081-9F69-3B378C472FD3}" type="presParOf" srcId="{B6856407-AF54-4375-BD98-25EDFA980114}" destId="{66C29A58-B58F-44C6-8550-FB935F011061}" srcOrd="1" destOrd="0" presId="urn:microsoft.com/office/officeart/2008/layout/LinedList"/>
    <dgm:cxn modelId="{9055C58A-82EA-40A2-BCAE-9F0A5CFE2AAC}" type="presParOf" srcId="{66C29A58-B58F-44C6-8550-FB935F011061}" destId="{EC8F65E5-89BD-4254-9CB9-BFB905D72E45}" srcOrd="0" destOrd="0" presId="urn:microsoft.com/office/officeart/2008/layout/LinedList"/>
    <dgm:cxn modelId="{16A8C69B-6E00-494C-9DC2-F54B3F41FC41}" type="presParOf" srcId="{66C29A58-B58F-44C6-8550-FB935F011061}" destId="{17D5A9B1-4478-4819-8FDA-0B559908FA47}" srcOrd="1" destOrd="0" presId="urn:microsoft.com/office/officeart/2008/layout/LinedList"/>
    <dgm:cxn modelId="{B994BE10-61FB-4D0A-B4D2-60C4CBFDF027}" type="presParOf" srcId="{17D5A9B1-4478-4819-8FDA-0B559908FA47}" destId="{1AF94B9B-C5BF-445E-9E67-955B84CD2502}" srcOrd="0" destOrd="0" presId="urn:microsoft.com/office/officeart/2008/layout/LinedList"/>
    <dgm:cxn modelId="{B43BC0F4-2C43-436F-BAB4-ED379619F6CD}" type="presParOf" srcId="{17D5A9B1-4478-4819-8FDA-0B559908FA47}" destId="{BF405B7E-65D2-40C6-B5B1-4FE57BDD9762}" srcOrd="1" destOrd="0" presId="urn:microsoft.com/office/officeart/2008/layout/LinedList"/>
    <dgm:cxn modelId="{8C95875D-9230-4AD3-93C5-B13C45537C37}" type="presParOf" srcId="{BF405B7E-65D2-40C6-B5B1-4FE57BDD9762}" destId="{C429439E-95CE-414E-A4D8-3775D1B61986}" srcOrd="0" destOrd="0" presId="urn:microsoft.com/office/officeart/2008/layout/LinedList"/>
    <dgm:cxn modelId="{24C573BC-FC71-4F9A-A42B-050CD14A565B}" type="presParOf" srcId="{BF405B7E-65D2-40C6-B5B1-4FE57BDD9762}" destId="{218B9833-8D88-4222-A73A-909B52602AB0}" srcOrd="1" destOrd="0" presId="urn:microsoft.com/office/officeart/2008/layout/LinedList"/>
    <dgm:cxn modelId="{9304DB88-07E4-4D5A-9F7D-A97AE58E7445}" type="presParOf" srcId="{BF405B7E-65D2-40C6-B5B1-4FE57BDD9762}" destId="{959D934F-0C0B-47E0-ABE0-A9574D1468FD}" srcOrd="2" destOrd="0" presId="urn:microsoft.com/office/officeart/2008/layout/LinedList"/>
    <dgm:cxn modelId="{50D93556-4C18-4444-8982-957A2EDEADE8}" type="presParOf" srcId="{17D5A9B1-4478-4819-8FDA-0B559908FA47}" destId="{4597A02B-FEBA-45F8-B65A-D8AFB6CB21E3}" srcOrd="2" destOrd="0" presId="urn:microsoft.com/office/officeart/2008/layout/LinedList"/>
    <dgm:cxn modelId="{5B8B0E98-E40A-4406-BA13-A7BC3A9FBEC7}" type="presParOf" srcId="{17D5A9B1-4478-4819-8FDA-0B559908FA47}" destId="{F3A1C463-AEE7-4DF2-9B1B-FA6482E1A8B3}" srcOrd="3" destOrd="0" presId="urn:microsoft.com/office/officeart/2008/layout/LinedList"/>
    <dgm:cxn modelId="{D971503D-234B-4031-BB45-0D1C719C002F}" type="presParOf" srcId="{17D5A9B1-4478-4819-8FDA-0B559908FA47}" destId="{04F1D9C2-EF83-44D2-97BF-BCB892368674}" srcOrd="4" destOrd="0" presId="urn:microsoft.com/office/officeart/2008/layout/LinedList"/>
    <dgm:cxn modelId="{72A9973C-B362-49C5-A621-006D622A48A5}" type="presParOf" srcId="{04F1D9C2-EF83-44D2-97BF-BCB892368674}" destId="{529E5FF9-14F7-4B85-B178-278FAB3090D7}" srcOrd="0" destOrd="0" presId="urn:microsoft.com/office/officeart/2008/layout/LinedList"/>
    <dgm:cxn modelId="{CB713635-A4E7-4357-BF91-F7D24DBC11AF}" type="presParOf" srcId="{04F1D9C2-EF83-44D2-97BF-BCB892368674}" destId="{1DA8CFE9-4A0B-490A-BDB3-31A577F1DDA2}" srcOrd="1" destOrd="0" presId="urn:microsoft.com/office/officeart/2008/layout/LinedList"/>
    <dgm:cxn modelId="{838A6FB6-F09F-4016-B7EE-294058D4153E}" type="presParOf" srcId="{04F1D9C2-EF83-44D2-97BF-BCB892368674}" destId="{1517A455-227E-4B2A-8507-1FA90339B4FE}" srcOrd="2" destOrd="0" presId="urn:microsoft.com/office/officeart/2008/layout/LinedList"/>
    <dgm:cxn modelId="{F4D48D33-0FF0-47AA-9D98-B90DBAC93551}" type="presParOf" srcId="{17D5A9B1-4478-4819-8FDA-0B559908FA47}" destId="{080E5E1D-58A7-43BB-98E8-871FFFAF4881}" srcOrd="5" destOrd="0" presId="urn:microsoft.com/office/officeart/2008/layout/LinedList"/>
    <dgm:cxn modelId="{7CD0E71A-A8E5-4DF4-B6DF-8C216FA411D7}" type="presParOf" srcId="{17D5A9B1-4478-4819-8FDA-0B559908FA47}" destId="{96145515-E37C-4882-A713-44B47DACAF2B}" srcOrd="6" destOrd="0" presId="urn:microsoft.com/office/officeart/2008/layout/LinedList"/>
    <dgm:cxn modelId="{5B9A509B-3375-4C60-BA3C-598CB6590150}" type="presParOf" srcId="{17D5A9B1-4478-4819-8FDA-0B559908FA47}" destId="{D1964BE1-CAA7-4C05-9649-56AFA597CE8A}" srcOrd="7" destOrd="0" presId="urn:microsoft.com/office/officeart/2008/layout/LinedList"/>
    <dgm:cxn modelId="{40C004CB-66FF-4E81-9DE8-C2065C201D5E}" type="presParOf" srcId="{D1964BE1-CAA7-4C05-9649-56AFA597CE8A}" destId="{440ABD8C-0AE2-4908-B471-D77935362989}" srcOrd="0" destOrd="0" presId="urn:microsoft.com/office/officeart/2008/layout/LinedList"/>
    <dgm:cxn modelId="{C5CF2686-BF09-47AF-A9B5-412514C9DC6D}" type="presParOf" srcId="{D1964BE1-CAA7-4C05-9649-56AFA597CE8A}" destId="{F869931B-FAF0-45CA-906B-0D08DE431A49}" srcOrd="1" destOrd="0" presId="urn:microsoft.com/office/officeart/2008/layout/LinedList"/>
    <dgm:cxn modelId="{A6385F5C-77A6-48B3-888D-C99533923DF6}" type="presParOf" srcId="{D1964BE1-CAA7-4C05-9649-56AFA597CE8A}" destId="{24119C33-B32E-4D64-A0FE-507F4B4793AE}" srcOrd="2" destOrd="0" presId="urn:microsoft.com/office/officeart/2008/layout/LinedList"/>
    <dgm:cxn modelId="{9198FB2F-186D-49AB-B364-E2DC110A288B}" type="presParOf" srcId="{17D5A9B1-4478-4819-8FDA-0B559908FA47}" destId="{DCB83998-27FD-4262-A752-6A36BDEE335E}" srcOrd="8" destOrd="0" presId="urn:microsoft.com/office/officeart/2008/layout/LinedList"/>
    <dgm:cxn modelId="{8558D3FB-7431-4482-BDF4-DF50A30C31AB}" type="presParOf" srcId="{17D5A9B1-4478-4819-8FDA-0B559908FA47}" destId="{7D99E4DD-35FB-42A7-9419-9B58596DC9A9}" srcOrd="9" destOrd="0" presId="urn:microsoft.com/office/officeart/2008/layout/LinedList"/>
    <dgm:cxn modelId="{2F596736-AC5D-497D-A27C-98588946A2D9}" type="presParOf" srcId="{17D5A9B1-4478-4819-8FDA-0B559908FA47}" destId="{9D37FFEB-9C97-49F2-87DC-054F097C5030}" srcOrd="10" destOrd="0" presId="urn:microsoft.com/office/officeart/2008/layout/LinedList"/>
    <dgm:cxn modelId="{B7C67014-163E-4EC5-B759-435F958B1486}" type="presParOf" srcId="{9D37FFEB-9C97-49F2-87DC-054F097C5030}" destId="{3873DAE0-4521-42D6-82F9-C774C511C04D}" srcOrd="0" destOrd="0" presId="urn:microsoft.com/office/officeart/2008/layout/LinedList"/>
    <dgm:cxn modelId="{052AFACE-79A2-4D61-9399-BBF9EF40F603}" type="presParOf" srcId="{9D37FFEB-9C97-49F2-87DC-054F097C5030}" destId="{49CD6E1C-2A4E-4325-95C6-3D5355FF39ED}" srcOrd="1" destOrd="0" presId="urn:microsoft.com/office/officeart/2008/layout/LinedList"/>
    <dgm:cxn modelId="{3715101C-33AE-4500-87E5-A15DF7252CE7}" type="presParOf" srcId="{9D37FFEB-9C97-49F2-87DC-054F097C5030}" destId="{338D0E54-792C-460B-AEA5-38A17B52FB09}" srcOrd="2" destOrd="0" presId="urn:microsoft.com/office/officeart/2008/layout/LinedList"/>
    <dgm:cxn modelId="{6F0B6B5F-A825-4FDD-8112-042D4EF3A94B}" type="presParOf" srcId="{17D5A9B1-4478-4819-8FDA-0B559908FA47}" destId="{D16E49B3-3101-4A89-8E56-55C25A8CCE23}" srcOrd="11" destOrd="0" presId="urn:microsoft.com/office/officeart/2008/layout/LinedList"/>
    <dgm:cxn modelId="{757943E9-99E4-462A-8AA8-7F374A5C09A2}" type="presParOf" srcId="{17D5A9B1-4478-4819-8FDA-0B559908FA47}" destId="{0CE83BCD-3612-4703-A787-FB6A3029E33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52DF490-60C4-4D15-889C-ADB0DF06AC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035D285-9821-4357-94B3-73E306DA1781}">
      <dgm:prSet phldrT="[Texto]" custT="1"/>
      <dgm:spPr/>
      <dgm:t>
        <a:bodyPr/>
        <a:lstStyle/>
        <a:p>
          <a:r>
            <a:rPr lang="es-EC" sz="2000" dirty="0"/>
            <a:t>Compuestos por 2 subunidades mayor y menor </a:t>
          </a:r>
        </a:p>
      </dgm:t>
    </dgm:pt>
    <dgm:pt modelId="{1A98EAF0-B364-4451-93C3-4EF8A6482032}" type="parTrans" cxnId="{73BF5B5C-70A6-401B-84A7-02E4865A0BC7}">
      <dgm:prSet/>
      <dgm:spPr/>
      <dgm:t>
        <a:bodyPr/>
        <a:lstStyle/>
        <a:p>
          <a:endParaRPr lang="es-EC" sz="2000"/>
        </a:p>
      </dgm:t>
    </dgm:pt>
    <dgm:pt modelId="{B74CEA20-C3F3-46A0-9F96-476E7D8D0377}" type="sibTrans" cxnId="{73BF5B5C-70A6-401B-84A7-02E4865A0BC7}">
      <dgm:prSet/>
      <dgm:spPr/>
      <dgm:t>
        <a:bodyPr/>
        <a:lstStyle/>
        <a:p>
          <a:endParaRPr lang="es-EC" sz="2000"/>
        </a:p>
      </dgm:t>
    </dgm:pt>
    <dgm:pt modelId="{B7D627E5-5C47-40EF-AEF8-7BA0F11C29EE}">
      <dgm:prSet phldrT="[Texto]" custT="1"/>
      <dgm:spPr/>
      <dgm:t>
        <a:bodyPr/>
        <a:lstStyle/>
        <a:p>
          <a:r>
            <a:rPr lang="es-EC" sz="2000" dirty="0"/>
            <a:t>Produce proteínas citosólicas </a:t>
          </a:r>
        </a:p>
      </dgm:t>
    </dgm:pt>
    <dgm:pt modelId="{D0F10894-7AE4-43CC-BB83-7348C5FC495A}" type="parTrans" cxnId="{58DEA610-91DC-48C7-A6E8-8D63AA947775}">
      <dgm:prSet/>
      <dgm:spPr/>
      <dgm:t>
        <a:bodyPr/>
        <a:lstStyle/>
        <a:p>
          <a:endParaRPr lang="es-EC" sz="2000"/>
        </a:p>
      </dgm:t>
    </dgm:pt>
    <dgm:pt modelId="{89269A5A-D44E-468D-83B6-E4C1506F741D}" type="sibTrans" cxnId="{58DEA610-91DC-48C7-A6E8-8D63AA947775}">
      <dgm:prSet/>
      <dgm:spPr/>
      <dgm:t>
        <a:bodyPr/>
        <a:lstStyle/>
        <a:p>
          <a:endParaRPr lang="es-EC" sz="2000"/>
        </a:p>
      </dgm:t>
    </dgm:pt>
    <dgm:pt modelId="{23119013-371A-4C55-A602-DA244FD6F933}">
      <dgm:prSet phldrT="[Texto]" custT="1"/>
      <dgm:spPr/>
      <dgm:t>
        <a:bodyPr/>
        <a:lstStyle/>
        <a:p>
          <a:r>
            <a:rPr lang="es-EC" sz="2000" dirty="0"/>
            <a:t>Se encarga de leer  ARN mensajero </a:t>
          </a:r>
        </a:p>
      </dgm:t>
    </dgm:pt>
    <dgm:pt modelId="{4052CD0F-1682-48C3-96F2-5DDF25488AC7}" type="parTrans" cxnId="{FB3A5862-8837-4660-BF9C-0B3CD6EA8E74}">
      <dgm:prSet/>
      <dgm:spPr/>
      <dgm:t>
        <a:bodyPr/>
        <a:lstStyle/>
        <a:p>
          <a:endParaRPr lang="es-EC" sz="2000"/>
        </a:p>
      </dgm:t>
    </dgm:pt>
    <dgm:pt modelId="{DEA5C9CD-25A7-4CC5-B822-21DA839084C4}" type="sibTrans" cxnId="{FB3A5862-8837-4660-BF9C-0B3CD6EA8E74}">
      <dgm:prSet/>
      <dgm:spPr/>
      <dgm:t>
        <a:bodyPr/>
        <a:lstStyle/>
        <a:p>
          <a:endParaRPr lang="es-EC" sz="2000"/>
        </a:p>
      </dgm:t>
    </dgm:pt>
    <dgm:pt modelId="{DA5DB83C-426A-408C-A342-7B4431577DBE}">
      <dgm:prSet phldrT="[Texto]" custT="1"/>
      <dgm:spPr/>
      <dgm:t>
        <a:bodyPr/>
        <a:lstStyle/>
        <a:p>
          <a:pPr>
            <a:buNone/>
          </a:pPr>
          <a:r>
            <a:rPr lang="es-EC" sz="2000" b="0" i="0" dirty="0"/>
            <a:t>Forma cadenas largas que se pliegan y forman proteína</a:t>
          </a:r>
          <a:endParaRPr lang="es-EC" sz="2000" dirty="0"/>
        </a:p>
      </dgm:t>
    </dgm:pt>
    <dgm:pt modelId="{472ED303-F9A9-4864-9639-41B81F4CD5F4}" type="parTrans" cxnId="{5A6C6221-4651-4EA8-97BE-21DC8D39B633}">
      <dgm:prSet/>
      <dgm:spPr/>
      <dgm:t>
        <a:bodyPr/>
        <a:lstStyle/>
        <a:p>
          <a:endParaRPr lang="es-EC" sz="2000"/>
        </a:p>
      </dgm:t>
    </dgm:pt>
    <dgm:pt modelId="{BA8A0940-9CB3-450E-9CC9-D2FB3DA5C363}" type="sibTrans" cxnId="{5A6C6221-4651-4EA8-97BE-21DC8D39B633}">
      <dgm:prSet/>
      <dgm:spPr/>
      <dgm:t>
        <a:bodyPr/>
        <a:lstStyle/>
        <a:p>
          <a:endParaRPr lang="es-EC" sz="2000"/>
        </a:p>
      </dgm:t>
    </dgm:pt>
    <dgm:pt modelId="{391C16AD-55E5-490A-B17F-31AB9F2A9E14}">
      <dgm:prSet phldrT="[Texto]" custT="1"/>
      <dgm:spPr/>
      <dgm:t>
        <a:bodyPr/>
        <a:lstStyle/>
        <a:p>
          <a:r>
            <a:rPr lang="es-ES" sz="2000" b="0" i="0" dirty="0"/>
            <a:t>Albert Claude fue el primero en observarlos en 1943, llamándolos "</a:t>
          </a:r>
          <a:r>
            <a:rPr lang="es-ES" sz="2000" b="0" i="0" dirty="0" err="1"/>
            <a:t>microsomas</a:t>
          </a:r>
          <a:r>
            <a:rPr lang="es-ES" sz="2000" b="0" i="0" dirty="0"/>
            <a:t>”</a:t>
          </a:r>
        </a:p>
        <a:p>
          <a:r>
            <a:rPr lang="es-ES" sz="2000" b="0" i="0" dirty="0"/>
            <a:t>1958-</a:t>
          </a:r>
          <a:r>
            <a:rPr lang="en-US" sz="2000" b="0" i="0" dirty="0"/>
            <a:t>Richard Brooke Roberts da el nombre de Ribosomas </a:t>
          </a:r>
          <a:endParaRPr lang="es-ES" sz="2000" dirty="0"/>
        </a:p>
      </dgm:t>
    </dgm:pt>
    <dgm:pt modelId="{90D7ECAB-2DDE-4E62-A9CD-479AD31F17FC}" type="parTrans" cxnId="{6881766A-B249-4E2D-A245-F47BA2D5D6B6}">
      <dgm:prSet/>
      <dgm:spPr/>
      <dgm:t>
        <a:bodyPr/>
        <a:lstStyle/>
        <a:p>
          <a:endParaRPr lang="es-EC" sz="2000"/>
        </a:p>
      </dgm:t>
    </dgm:pt>
    <dgm:pt modelId="{B31D2EB2-DA33-489A-815D-0C826CA1FD61}" type="sibTrans" cxnId="{6881766A-B249-4E2D-A245-F47BA2D5D6B6}">
      <dgm:prSet/>
      <dgm:spPr/>
      <dgm:t>
        <a:bodyPr/>
        <a:lstStyle/>
        <a:p>
          <a:endParaRPr lang="es-EC" sz="2000"/>
        </a:p>
      </dgm:t>
    </dgm:pt>
    <dgm:pt modelId="{37A08A75-D048-416B-9B3C-20BC822E2C17}" type="pres">
      <dgm:prSet presAssocID="{852DF490-60C4-4D15-889C-ADB0DF06AC6E}" presName="Name0" presStyleCnt="0">
        <dgm:presLayoutVars>
          <dgm:chMax val="7"/>
          <dgm:chPref val="7"/>
          <dgm:dir/>
        </dgm:presLayoutVars>
      </dgm:prSet>
      <dgm:spPr/>
    </dgm:pt>
    <dgm:pt modelId="{3DEA3794-6C68-4085-B620-A6950EC55C14}" type="pres">
      <dgm:prSet presAssocID="{852DF490-60C4-4D15-889C-ADB0DF06AC6E}" presName="Name1" presStyleCnt="0"/>
      <dgm:spPr/>
    </dgm:pt>
    <dgm:pt modelId="{DE0FEE92-2911-4D7F-AC4B-966C22E597AF}" type="pres">
      <dgm:prSet presAssocID="{852DF490-60C4-4D15-889C-ADB0DF06AC6E}" presName="cycle" presStyleCnt="0"/>
      <dgm:spPr/>
    </dgm:pt>
    <dgm:pt modelId="{52B8C9A9-CB16-4E50-BE03-E68941C254CB}" type="pres">
      <dgm:prSet presAssocID="{852DF490-60C4-4D15-889C-ADB0DF06AC6E}" presName="srcNode" presStyleLbl="node1" presStyleIdx="0" presStyleCnt="5"/>
      <dgm:spPr/>
    </dgm:pt>
    <dgm:pt modelId="{BFDE9AAA-AC10-4E91-945C-CD5FF50B31C7}" type="pres">
      <dgm:prSet presAssocID="{852DF490-60C4-4D15-889C-ADB0DF06AC6E}" presName="conn" presStyleLbl="parChTrans1D2" presStyleIdx="0" presStyleCnt="1"/>
      <dgm:spPr/>
    </dgm:pt>
    <dgm:pt modelId="{A5250174-101E-4A3B-A112-B06C4C7301E1}" type="pres">
      <dgm:prSet presAssocID="{852DF490-60C4-4D15-889C-ADB0DF06AC6E}" presName="extraNode" presStyleLbl="node1" presStyleIdx="0" presStyleCnt="5"/>
      <dgm:spPr/>
    </dgm:pt>
    <dgm:pt modelId="{3CD9F25A-D93D-4A7F-883C-77F12DE336CA}" type="pres">
      <dgm:prSet presAssocID="{852DF490-60C4-4D15-889C-ADB0DF06AC6E}" presName="dstNode" presStyleLbl="node1" presStyleIdx="0" presStyleCnt="5"/>
      <dgm:spPr/>
    </dgm:pt>
    <dgm:pt modelId="{709EE156-F76F-46D1-B8A1-2CB4B068C23E}" type="pres">
      <dgm:prSet presAssocID="{3035D285-9821-4357-94B3-73E306DA1781}" presName="text_1" presStyleLbl="node1" presStyleIdx="0" presStyleCnt="5">
        <dgm:presLayoutVars>
          <dgm:bulletEnabled val="1"/>
        </dgm:presLayoutVars>
      </dgm:prSet>
      <dgm:spPr/>
    </dgm:pt>
    <dgm:pt modelId="{372C0C73-AF09-4176-BFA4-6E34990C8919}" type="pres">
      <dgm:prSet presAssocID="{3035D285-9821-4357-94B3-73E306DA1781}" presName="accent_1" presStyleCnt="0"/>
      <dgm:spPr/>
    </dgm:pt>
    <dgm:pt modelId="{76A911A5-F13D-4CAE-AC89-9254F809094F}" type="pres">
      <dgm:prSet presAssocID="{3035D285-9821-4357-94B3-73E306DA1781}" presName="accentRepeatNode" presStyleLbl="solidFgAcc1" presStyleIdx="0" presStyleCnt="5"/>
      <dgm:spPr/>
    </dgm:pt>
    <dgm:pt modelId="{AE5FC5F3-697A-482A-8F40-9B4231086AE4}" type="pres">
      <dgm:prSet presAssocID="{391C16AD-55E5-490A-B17F-31AB9F2A9E14}" presName="text_2" presStyleLbl="node1" presStyleIdx="1" presStyleCnt="5">
        <dgm:presLayoutVars>
          <dgm:bulletEnabled val="1"/>
        </dgm:presLayoutVars>
      </dgm:prSet>
      <dgm:spPr/>
    </dgm:pt>
    <dgm:pt modelId="{CC729605-5968-485F-AB67-15A3DB05E9E8}" type="pres">
      <dgm:prSet presAssocID="{391C16AD-55E5-490A-B17F-31AB9F2A9E14}" presName="accent_2" presStyleCnt="0"/>
      <dgm:spPr/>
    </dgm:pt>
    <dgm:pt modelId="{59CB3407-FA5D-464B-951A-83FEF21FF456}" type="pres">
      <dgm:prSet presAssocID="{391C16AD-55E5-490A-B17F-31AB9F2A9E14}" presName="accentRepeatNode" presStyleLbl="solidFgAcc1" presStyleIdx="1" presStyleCnt="5"/>
      <dgm:spPr/>
    </dgm:pt>
    <dgm:pt modelId="{552B62F2-3C84-4BC3-8ADB-8F20CAB42F63}" type="pres">
      <dgm:prSet presAssocID="{B7D627E5-5C47-40EF-AEF8-7BA0F11C29EE}" presName="text_3" presStyleLbl="node1" presStyleIdx="2" presStyleCnt="5">
        <dgm:presLayoutVars>
          <dgm:bulletEnabled val="1"/>
        </dgm:presLayoutVars>
      </dgm:prSet>
      <dgm:spPr/>
    </dgm:pt>
    <dgm:pt modelId="{75768C97-7E11-4536-9945-BF0D9CB01579}" type="pres">
      <dgm:prSet presAssocID="{B7D627E5-5C47-40EF-AEF8-7BA0F11C29EE}" presName="accent_3" presStyleCnt="0"/>
      <dgm:spPr/>
    </dgm:pt>
    <dgm:pt modelId="{54FE46A8-44E2-4F70-9E37-6437BF3FF116}" type="pres">
      <dgm:prSet presAssocID="{B7D627E5-5C47-40EF-AEF8-7BA0F11C29EE}" presName="accentRepeatNode" presStyleLbl="solidFgAcc1" presStyleIdx="2" presStyleCnt="5"/>
      <dgm:spPr/>
    </dgm:pt>
    <dgm:pt modelId="{E89C9C89-2908-49C9-94C4-6FD705C7598B}" type="pres">
      <dgm:prSet presAssocID="{23119013-371A-4C55-A602-DA244FD6F933}" presName="text_4" presStyleLbl="node1" presStyleIdx="3" presStyleCnt="5">
        <dgm:presLayoutVars>
          <dgm:bulletEnabled val="1"/>
        </dgm:presLayoutVars>
      </dgm:prSet>
      <dgm:spPr/>
    </dgm:pt>
    <dgm:pt modelId="{61163197-1690-46C3-B4B0-52EDFCAE2A1E}" type="pres">
      <dgm:prSet presAssocID="{23119013-371A-4C55-A602-DA244FD6F933}" presName="accent_4" presStyleCnt="0"/>
      <dgm:spPr/>
    </dgm:pt>
    <dgm:pt modelId="{C3FADAA0-B09A-4FBD-8FB2-8047D29B1A6F}" type="pres">
      <dgm:prSet presAssocID="{23119013-371A-4C55-A602-DA244FD6F933}" presName="accentRepeatNode" presStyleLbl="solidFgAcc1" presStyleIdx="3" presStyleCnt="5"/>
      <dgm:spPr/>
    </dgm:pt>
    <dgm:pt modelId="{DDD85EE7-4923-4C61-BFFC-18F0F877D8DC}" type="pres">
      <dgm:prSet presAssocID="{DA5DB83C-426A-408C-A342-7B4431577DBE}" presName="text_5" presStyleLbl="node1" presStyleIdx="4" presStyleCnt="5">
        <dgm:presLayoutVars>
          <dgm:bulletEnabled val="1"/>
        </dgm:presLayoutVars>
      </dgm:prSet>
      <dgm:spPr/>
    </dgm:pt>
    <dgm:pt modelId="{3A0AE40A-2868-478D-9DAE-D5B9220C9E27}" type="pres">
      <dgm:prSet presAssocID="{DA5DB83C-426A-408C-A342-7B4431577DBE}" presName="accent_5" presStyleCnt="0"/>
      <dgm:spPr/>
    </dgm:pt>
    <dgm:pt modelId="{C621B187-2E31-420E-94D0-B06035B83D37}" type="pres">
      <dgm:prSet presAssocID="{DA5DB83C-426A-408C-A342-7B4431577DBE}" presName="accentRepeatNode" presStyleLbl="solidFgAcc1" presStyleIdx="4" presStyleCnt="5"/>
      <dgm:spPr/>
    </dgm:pt>
  </dgm:ptLst>
  <dgm:cxnLst>
    <dgm:cxn modelId="{565BE704-1D16-4F09-8788-640D8D01DD49}" type="presOf" srcId="{3035D285-9821-4357-94B3-73E306DA1781}" destId="{709EE156-F76F-46D1-B8A1-2CB4B068C23E}" srcOrd="0" destOrd="0" presId="urn:microsoft.com/office/officeart/2008/layout/VerticalCurvedList"/>
    <dgm:cxn modelId="{58DEA610-91DC-48C7-A6E8-8D63AA947775}" srcId="{852DF490-60C4-4D15-889C-ADB0DF06AC6E}" destId="{B7D627E5-5C47-40EF-AEF8-7BA0F11C29EE}" srcOrd="2" destOrd="0" parTransId="{D0F10894-7AE4-43CC-BB83-7348C5FC495A}" sibTransId="{89269A5A-D44E-468D-83B6-E4C1506F741D}"/>
    <dgm:cxn modelId="{5A6C6221-4651-4EA8-97BE-21DC8D39B633}" srcId="{852DF490-60C4-4D15-889C-ADB0DF06AC6E}" destId="{DA5DB83C-426A-408C-A342-7B4431577DBE}" srcOrd="4" destOrd="0" parTransId="{472ED303-F9A9-4864-9639-41B81F4CD5F4}" sibTransId="{BA8A0940-9CB3-450E-9CC9-D2FB3DA5C363}"/>
    <dgm:cxn modelId="{4A7DDF29-82CA-4F61-8CF0-08DC5243487D}" type="presOf" srcId="{852DF490-60C4-4D15-889C-ADB0DF06AC6E}" destId="{37A08A75-D048-416B-9B3C-20BC822E2C17}" srcOrd="0" destOrd="0" presId="urn:microsoft.com/office/officeart/2008/layout/VerticalCurvedList"/>
    <dgm:cxn modelId="{73BF5B5C-70A6-401B-84A7-02E4865A0BC7}" srcId="{852DF490-60C4-4D15-889C-ADB0DF06AC6E}" destId="{3035D285-9821-4357-94B3-73E306DA1781}" srcOrd="0" destOrd="0" parTransId="{1A98EAF0-B364-4451-93C3-4EF8A6482032}" sibTransId="{B74CEA20-C3F3-46A0-9F96-476E7D8D0377}"/>
    <dgm:cxn modelId="{FB3A5862-8837-4660-BF9C-0B3CD6EA8E74}" srcId="{852DF490-60C4-4D15-889C-ADB0DF06AC6E}" destId="{23119013-371A-4C55-A602-DA244FD6F933}" srcOrd="3" destOrd="0" parTransId="{4052CD0F-1682-48C3-96F2-5DDF25488AC7}" sibTransId="{DEA5C9CD-25A7-4CC5-B822-21DA839084C4}"/>
    <dgm:cxn modelId="{6881766A-B249-4E2D-A245-F47BA2D5D6B6}" srcId="{852DF490-60C4-4D15-889C-ADB0DF06AC6E}" destId="{391C16AD-55E5-490A-B17F-31AB9F2A9E14}" srcOrd="1" destOrd="0" parTransId="{90D7ECAB-2DDE-4E62-A9CD-479AD31F17FC}" sibTransId="{B31D2EB2-DA33-489A-815D-0C826CA1FD61}"/>
    <dgm:cxn modelId="{90F78C56-1C92-4B94-A1FB-ADF51535A072}" type="presOf" srcId="{391C16AD-55E5-490A-B17F-31AB9F2A9E14}" destId="{AE5FC5F3-697A-482A-8F40-9B4231086AE4}" srcOrd="0" destOrd="0" presId="urn:microsoft.com/office/officeart/2008/layout/VerticalCurvedList"/>
    <dgm:cxn modelId="{6C2F6B87-1CD7-4E27-88A7-82F071E60BC2}" type="presOf" srcId="{DA5DB83C-426A-408C-A342-7B4431577DBE}" destId="{DDD85EE7-4923-4C61-BFFC-18F0F877D8DC}" srcOrd="0" destOrd="0" presId="urn:microsoft.com/office/officeart/2008/layout/VerticalCurvedList"/>
    <dgm:cxn modelId="{1423B994-3464-453C-9A07-5C8379255A44}" type="presOf" srcId="{23119013-371A-4C55-A602-DA244FD6F933}" destId="{E89C9C89-2908-49C9-94C4-6FD705C7598B}" srcOrd="0" destOrd="0" presId="urn:microsoft.com/office/officeart/2008/layout/VerticalCurvedList"/>
    <dgm:cxn modelId="{D6F4B49E-DA37-4BAE-A5E5-FFB670161203}" type="presOf" srcId="{B7D627E5-5C47-40EF-AEF8-7BA0F11C29EE}" destId="{552B62F2-3C84-4BC3-8ADB-8F20CAB42F63}" srcOrd="0" destOrd="0" presId="urn:microsoft.com/office/officeart/2008/layout/VerticalCurvedList"/>
    <dgm:cxn modelId="{18A4D7CB-93C5-4FE1-95AB-C505F0B0EF24}" type="presOf" srcId="{B74CEA20-C3F3-46A0-9F96-476E7D8D0377}" destId="{BFDE9AAA-AC10-4E91-945C-CD5FF50B31C7}" srcOrd="0" destOrd="0" presId="urn:microsoft.com/office/officeart/2008/layout/VerticalCurvedList"/>
    <dgm:cxn modelId="{8068D23E-ABDF-4DA8-A02D-94B3A95AD80B}" type="presParOf" srcId="{37A08A75-D048-416B-9B3C-20BC822E2C17}" destId="{3DEA3794-6C68-4085-B620-A6950EC55C14}" srcOrd="0" destOrd="0" presId="urn:microsoft.com/office/officeart/2008/layout/VerticalCurvedList"/>
    <dgm:cxn modelId="{2DEEA160-6938-4F38-A726-6120454B3801}" type="presParOf" srcId="{3DEA3794-6C68-4085-B620-A6950EC55C14}" destId="{DE0FEE92-2911-4D7F-AC4B-966C22E597AF}" srcOrd="0" destOrd="0" presId="urn:microsoft.com/office/officeart/2008/layout/VerticalCurvedList"/>
    <dgm:cxn modelId="{16DD9F2B-9664-4715-A252-8A5A68ED5E47}" type="presParOf" srcId="{DE0FEE92-2911-4D7F-AC4B-966C22E597AF}" destId="{52B8C9A9-CB16-4E50-BE03-E68941C254CB}" srcOrd="0" destOrd="0" presId="urn:microsoft.com/office/officeart/2008/layout/VerticalCurvedList"/>
    <dgm:cxn modelId="{271458F6-7F65-4D24-903C-5A4E5F8B70B9}" type="presParOf" srcId="{DE0FEE92-2911-4D7F-AC4B-966C22E597AF}" destId="{BFDE9AAA-AC10-4E91-945C-CD5FF50B31C7}" srcOrd="1" destOrd="0" presId="urn:microsoft.com/office/officeart/2008/layout/VerticalCurvedList"/>
    <dgm:cxn modelId="{0603578F-2079-4A79-85DB-EF1662D73399}" type="presParOf" srcId="{DE0FEE92-2911-4D7F-AC4B-966C22E597AF}" destId="{A5250174-101E-4A3B-A112-B06C4C7301E1}" srcOrd="2" destOrd="0" presId="urn:microsoft.com/office/officeart/2008/layout/VerticalCurvedList"/>
    <dgm:cxn modelId="{E009609F-168E-4122-B0DC-9AA2F8E0EB05}" type="presParOf" srcId="{DE0FEE92-2911-4D7F-AC4B-966C22E597AF}" destId="{3CD9F25A-D93D-4A7F-883C-77F12DE336CA}" srcOrd="3" destOrd="0" presId="urn:microsoft.com/office/officeart/2008/layout/VerticalCurvedList"/>
    <dgm:cxn modelId="{7A4AACED-2D16-43EF-AB8F-30D28C6249EF}" type="presParOf" srcId="{3DEA3794-6C68-4085-B620-A6950EC55C14}" destId="{709EE156-F76F-46D1-B8A1-2CB4B068C23E}" srcOrd="1" destOrd="0" presId="urn:microsoft.com/office/officeart/2008/layout/VerticalCurvedList"/>
    <dgm:cxn modelId="{D4E312A6-9B92-4631-BD37-CC3ACB7EBC71}" type="presParOf" srcId="{3DEA3794-6C68-4085-B620-A6950EC55C14}" destId="{372C0C73-AF09-4176-BFA4-6E34990C8919}" srcOrd="2" destOrd="0" presId="urn:microsoft.com/office/officeart/2008/layout/VerticalCurvedList"/>
    <dgm:cxn modelId="{A7B3B2A6-0713-4285-83AE-ADAFA8D4FA6E}" type="presParOf" srcId="{372C0C73-AF09-4176-BFA4-6E34990C8919}" destId="{76A911A5-F13D-4CAE-AC89-9254F809094F}" srcOrd="0" destOrd="0" presId="urn:microsoft.com/office/officeart/2008/layout/VerticalCurvedList"/>
    <dgm:cxn modelId="{CE365E6F-A239-4AE6-AC9A-B04DA3B0400D}" type="presParOf" srcId="{3DEA3794-6C68-4085-B620-A6950EC55C14}" destId="{AE5FC5F3-697A-482A-8F40-9B4231086AE4}" srcOrd="3" destOrd="0" presId="urn:microsoft.com/office/officeart/2008/layout/VerticalCurvedList"/>
    <dgm:cxn modelId="{C205C267-91E2-4CB1-8861-C17384654012}" type="presParOf" srcId="{3DEA3794-6C68-4085-B620-A6950EC55C14}" destId="{CC729605-5968-485F-AB67-15A3DB05E9E8}" srcOrd="4" destOrd="0" presId="urn:microsoft.com/office/officeart/2008/layout/VerticalCurvedList"/>
    <dgm:cxn modelId="{E79AE5B9-6052-4874-8B9E-E91D1E8CE3E6}" type="presParOf" srcId="{CC729605-5968-485F-AB67-15A3DB05E9E8}" destId="{59CB3407-FA5D-464B-951A-83FEF21FF456}" srcOrd="0" destOrd="0" presId="urn:microsoft.com/office/officeart/2008/layout/VerticalCurvedList"/>
    <dgm:cxn modelId="{5C363C8D-79CE-4FD0-97F2-A04E72733EF0}" type="presParOf" srcId="{3DEA3794-6C68-4085-B620-A6950EC55C14}" destId="{552B62F2-3C84-4BC3-8ADB-8F20CAB42F63}" srcOrd="5" destOrd="0" presId="urn:microsoft.com/office/officeart/2008/layout/VerticalCurvedList"/>
    <dgm:cxn modelId="{3F696F06-80FF-46DD-8A67-792E26BFDD2E}" type="presParOf" srcId="{3DEA3794-6C68-4085-B620-A6950EC55C14}" destId="{75768C97-7E11-4536-9945-BF0D9CB01579}" srcOrd="6" destOrd="0" presId="urn:microsoft.com/office/officeart/2008/layout/VerticalCurvedList"/>
    <dgm:cxn modelId="{7DC46B80-07C6-4AC8-AEE2-5617BE2E8181}" type="presParOf" srcId="{75768C97-7E11-4536-9945-BF0D9CB01579}" destId="{54FE46A8-44E2-4F70-9E37-6437BF3FF116}" srcOrd="0" destOrd="0" presId="urn:microsoft.com/office/officeart/2008/layout/VerticalCurvedList"/>
    <dgm:cxn modelId="{4526FD0F-9623-4639-B6DD-CDBFBFC133BD}" type="presParOf" srcId="{3DEA3794-6C68-4085-B620-A6950EC55C14}" destId="{E89C9C89-2908-49C9-94C4-6FD705C7598B}" srcOrd="7" destOrd="0" presId="urn:microsoft.com/office/officeart/2008/layout/VerticalCurvedList"/>
    <dgm:cxn modelId="{D1B24A93-DD7D-4103-8F30-1D37E3057D1D}" type="presParOf" srcId="{3DEA3794-6C68-4085-B620-A6950EC55C14}" destId="{61163197-1690-46C3-B4B0-52EDFCAE2A1E}" srcOrd="8" destOrd="0" presId="urn:microsoft.com/office/officeart/2008/layout/VerticalCurvedList"/>
    <dgm:cxn modelId="{7C67E9F3-0FAA-46F8-B460-5E5678A85D47}" type="presParOf" srcId="{61163197-1690-46C3-B4B0-52EDFCAE2A1E}" destId="{C3FADAA0-B09A-4FBD-8FB2-8047D29B1A6F}" srcOrd="0" destOrd="0" presId="urn:microsoft.com/office/officeart/2008/layout/VerticalCurvedList"/>
    <dgm:cxn modelId="{61E2DA55-04CF-480E-9647-5D4856C5A071}" type="presParOf" srcId="{3DEA3794-6C68-4085-B620-A6950EC55C14}" destId="{DDD85EE7-4923-4C61-BFFC-18F0F877D8DC}" srcOrd="9" destOrd="0" presId="urn:microsoft.com/office/officeart/2008/layout/VerticalCurvedList"/>
    <dgm:cxn modelId="{452AFAC5-FFE9-4BA2-BBD0-7813F94DB96D}" type="presParOf" srcId="{3DEA3794-6C68-4085-B620-A6950EC55C14}" destId="{3A0AE40A-2868-478D-9DAE-D5B9220C9E27}" srcOrd="10" destOrd="0" presId="urn:microsoft.com/office/officeart/2008/layout/VerticalCurvedList"/>
    <dgm:cxn modelId="{D64CDE4D-F460-4026-80F3-423BF5B94E2D}" type="presParOf" srcId="{3A0AE40A-2868-478D-9DAE-D5B9220C9E27}" destId="{C621B187-2E31-420E-94D0-B06035B83D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D2796-27F7-416E-882D-C481A50E6311}" type="doc">
      <dgm:prSet loTypeId="urn:microsoft.com/office/officeart/2005/8/layout/h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3572CE3-3CFA-46B6-AB5F-468AF30E5126}">
      <dgm:prSet phldrT="[Texto]"/>
      <dgm:spPr/>
      <dgm:t>
        <a:bodyPr/>
        <a:lstStyle/>
        <a:p>
          <a:r>
            <a:rPr lang="es-ES" dirty="0"/>
            <a:t>Formación de compartimentos </a:t>
          </a:r>
        </a:p>
        <a:p>
          <a:r>
            <a:rPr lang="es-ES" dirty="0"/>
            <a:t> </a:t>
          </a:r>
        </a:p>
      </dgm:t>
    </dgm:pt>
    <dgm:pt modelId="{12CF8400-B581-43DC-8C86-67B87539E768}" type="parTrans" cxnId="{6C708055-17ED-4CAE-B1F8-88596F4A8650}">
      <dgm:prSet/>
      <dgm:spPr/>
      <dgm:t>
        <a:bodyPr/>
        <a:lstStyle/>
        <a:p>
          <a:endParaRPr lang="es-ES"/>
        </a:p>
      </dgm:t>
    </dgm:pt>
    <dgm:pt modelId="{8EB3009A-5A38-4314-97C5-73B3DECEE8DE}" type="sibTrans" cxnId="{6C708055-17ED-4CAE-B1F8-88596F4A8650}">
      <dgm:prSet/>
      <dgm:spPr/>
      <dgm:t>
        <a:bodyPr/>
        <a:lstStyle/>
        <a:p>
          <a:endParaRPr lang="es-ES"/>
        </a:p>
      </dgm:t>
    </dgm:pt>
    <dgm:pt modelId="{3A327028-1DBB-469C-AEF9-1E25B75742E7}">
      <dgm:prSet phldrT="[Texto]"/>
      <dgm:spPr/>
      <dgm:t>
        <a:bodyPr/>
        <a:lstStyle/>
        <a:p>
          <a:r>
            <a:rPr lang="es-ES" dirty="0"/>
            <a:t>Barrera de permeabilidad selectiva  (intercambio de iones)</a:t>
          </a:r>
        </a:p>
      </dgm:t>
    </dgm:pt>
    <dgm:pt modelId="{F4F9CEAD-3862-4977-AD53-6CF47D397638}" type="parTrans" cxnId="{6DA91953-3A7E-44D6-8828-E08F491B9241}">
      <dgm:prSet/>
      <dgm:spPr/>
      <dgm:t>
        <a:bodyPr/>
        <a:lstStyle/>
        <a:p>
          <a:endParaRPr lang="es-ES"/>
        </a:p>
      </dgm:t>
    </dgm:pt>
    <dgm:pt modelId="{81F43C92-2531-4AF3-B45D-866B6CCB9873}" type="sibTrans" cxnId="{6DA91953-3A7E-44D6-8828-E08F491B9241}">
      <dgm:prSet/>
      <dgm:spPr/>
      <dgm:t>
        <a:bodyPr/>
        <a:lstStyle/>
        <a:p>
          <a:endParaRPr lang="es-ES"/>
        </a:p>
      </dgm:t>
    </dgm:pt>
    <dgm:pt modelId="{D4B9AF75-61EC-401E-96AA-2A2B2C79D466}">
      <dgm:prSet phldrT="[Texto]"/>
      <dgm:spPr/>
      <dgm:t>
        <a:bodyPr/>
        <a:lstStyle/>
        <a:p>
          <a:r>
            <a:rPr lang="es-ES" dirty="0"/>
            <a:t>Transporte de solutos </a:t>
          </a:r>
        </a:p>
      </dgm:t>
    </dgm:pt>
    <dgm:pt modelId="{C2399D6D-5CB9-49C4-A300-40D858A8066B}" type="parTrans" cxnId="{4F2E2216-BE57-4E3C-992E-7E732A98E352}">
      <dgm:prSet/>
      <dgm:spPr/>
      <dgm:t>
        <a:bodyPr/>
        <a:lstStyle/>
        <a:p>
          <a:endParaRPr lang="es-ES"/>
        </a:p>
      </dgm:t>
    </dgm:pt>
    <dgm:pt modelId="{B7E387E2-EC14-47B2-8646-86149B2DEE97}" type="sibTrans" cxnId="{4F2E2216-BE57-4E3C-992E-7E732A98E352}">
      <dgm:prSet/>
      <dgm:spPr/>
      <dgm:t>
        <a:bodyPr/>
        <a:lstStyle/>
        <a:p>
          <a:endParaRPr lang="es-ES"/>
        </a:p>
      </dgm:t>
    </dgm:pt>
    <dgm:pt modelId="{33E99626-EC0D-4D42-AE7C-3D1EE9F2C276}">
      <dgm:prSet phldrT="[Texto]"/>
      <dgm:spPr/>
      <dgm:t>
        <a:bodyPr/>
        <a:lstStyle/>
        <a:p>
          <a:r>
            <a:rPr lang="es-ES" dirty="0"/>
            <a:t>Comunicación ( receptores que activan la cascada de señalización) </a:t>
          </a:r>
        </a:p>
      </dgm:t>
    </dgm:pt>
    <dgm:pt modelId="{8643781C-6323-4DA3-9C36-10387FB3ABF0}" type="parTrans" cxnId="{21E6BCC7-A8AC-44F6-8F1C-95C0F1EE7209}">
      <dgm:prSet/>
      <dgm:spPr/>
      <dgm:t>
        <a:bodyPr/>
        <a:lstStyle/>
        <a:p>
          <a:endParaRPr lang="es-ES"/>
        </a:p>
      </dgm:t>
    </dgm:pt>
    <dgm:pt modelId="{82FB4122-4EAD-4F65-BB1B-7C51BD6AE71D}" type="sibTrans" cxnId="{21E6BCC7-A8AC-44F6-8F1C-95C0F1EE7209}">
      <dgm:prSet/>
      <dgm:spPr/>
      <dgm:t>
        <a:bodyPr/>
        <a:lstStyle/>
        <a:p>
          <a:endParaRPr lang="es-ES"/>
        </a:p>
      </dgm:t>
    </dgm:pt>
    <dgm:pt modelId="{F9C9C9F3-F0A0-43E2-B7B9-41890747E752}">
      <dgm:prSet phldrT="[Texto]"/>
      <dgm:spPr/>
      <dgm:t>
        <a:bodyPr/>
        <a:lstStyle/>
        <a:p>
          <a:r>
            <a:rPr lang="es-ES" dirty="0"/>
            <a:t>Interacción celular (uniones celulares)</a:t>
          </a:r>
        </a:p>
      </dgm:t>
    </dgm:pt>
    <dgm:pt modelId="{43E1808C-1768-45DD-9954-002A8D7EDF13}" type="parTrans" cxnId="{75AFD8A2-0E59-4151-8EA2-82F1167A4D7D}">
      <dgm:prSet/>
      <dgm:spPr/>
      <dgm:t>
        <a:bodyPr/>
        <a:lstStyle/>
        <a:p>
          <a:endParaRPr lang="es-ES"/>
        </a:p>
      </dgm:t>
    </dgm:pt>
    <dgm:pt modelId="{3466EA31-0464-4B9D-9190-D27E38E38CB7}" type="sibTrans" cxnId="{75AFD8A2-0E59-4151-8EA2-82F1167A4D7D}">
      <dgm:prSet/>
      <dgm:spPr/>
      <dgm:t>
        <a:bodyPr/>
        <a:lstStyle/>
        <a:p>
          <a:endParaRPr lang="es-ES"/>
        </a:p>
      </dgm:t>
    </dgm:pt>
    <dgm:pt modelId="{B0CB075F-EE7E-4AB1-A4F9-08C8194966F8}" type="pres">
      <dgm:prSet presAssocID="{BF0D2796-27F7-416E-882D-C481A50E6311}" presName="Name0" presStyleCnt="0">
        <dgm:presLayoutVars>
          <dgm:dir/>
          <dgm:resizeHandles val="exact"/>
        </dgm:presLayoutVars>
      </dgm:prSet>
      <dgm:spPr/>
    </dgm:pt>
    <dgm:pt modelId="{4A16B38F-2CC0-454E-B6AC-62D8C9D5D13A}" type="pres">
      <dgm:prSet presAssocID="{C3572CE3-3CFA-46B6-AB5F-468AF30E5126}" presName="node" presStyleLbl="node1" presStyleIdx="0" presStyleCnt="5">
        <dgm:presLayoutVars>
          <dgm:bulletEnabled val="1"/>
        </dgm:presLayoutVars>
      </dgm:prSet>
      <dgm:spPr/>
    </dgm:pt>
    <dgm:pt modelId="{CC388EF4-8A3F-4E7D-AD0C-4B61D3FB31B2}" type="pres">
      <dgm:prSet presAssocID="{8EB3009A-5A38-4314-97C5-73B3DECEE8DE}" presName="sibTrans" presStyleCnt="0"/>
      <dgm:spPr/>
    </dgm:pt>
    <dgm:pt modelId="{517FCB4F-E5E6-488A-A9F0-7A421147FD6D}" type="pres">
      <dgm:prSet presAssocID="{3A327028-1DBB-469C-AEF9-1E25B75742E7}" presName="node" presStyleLbl="node1" presStyleIdx="1" presStyleCnt="5">
        <dgm:presLayoutVars>
          <dgm:bulletEnabled val="1"/>
        </dgm:presLayoutVars>
      </dgm:prSet>
      <dgm:spPr/>
    </dgm:pt>
    <dgm:pt modelId="{F158F0DA-1EA9-4FF8-836C-897E56D76998}" type="pres">
      <dgm:prSet presAssocID="{81F43C92-2531-4AF3-B45D-866B6CCB9873}" presName="sibTrans" presStyleCnt="0"/>
      <dgm:spPr/>
    </dgm:pt>
    <dgm:pt modelId="{DF308DAB-D5F4-4C5C-9D15-DCC803925791}" type="pres">
      <dgm:prSet presAssocID="{D4B9AF75-61EC-401E-96AA-2A2B2C79D466}" presName="node" presStyleLbl="node1" presStyleIdx="2" presStyleCnt="5">
        <dgm:presLayoutVars>
          <dgm:bulletEnabled val="1"/>
        </dgm:presLayoutVars>
      </dgm:prSet>
      <dgm:spPr/>
    </dgm:pt>
    <dgm:pt modelId="{5A936A13-035F-4E58-903C-0E8AC5AAF4FF}" type="pres">
      <dgm:prSet presAssocID="{B7E387E2-EC14-47B2-8646-86149B2DEE97}" presName="sibTrans" presStyleCnt="0"/>
      <dgm:spPr/>
    </dgm:pt>
    <dgm:pt modelId="{9BB3E74E-16D0-4EF6-9157-1AADE04C788F}" type="pres">
      <dgm:prSet presAssocID="{33E99626-EC0D-4D42-AE7C-3D1EE9F2C276}" presName="node" presStyleLbl="node1" presStyleIdx="3" presStyleCnt="5">
        <dgm:presLayoutVars>
          <dgm:bulletEnabled val="1"/>
        </dgm:presLayoutVars>
      </dgm:prSet>
      <dgm:spPr/>
    </dgm:pt>
    <dgm:pt modelId="{17EAD851-762B-467E-ACC1-694C3E77EA82}" type="pres">
      <dgm:prSet presAssocID="{82FB4122-4EAD-4F65-BB1B-7C51BD6AE71D}" presName="sibTrans" presStyleCnt="0"/>
      <dgm:spPr/>
    </dgm:pt>
    <dgm:pt modelId="{7F00E633-FD93-426D-A6F0-C4D81FC120C4}" type="pres">
      <dgm:prSet presAssocID="{F9C9C9F3-F0A0-43E2-B7B9-41890747E752}" presName="node" presStyleLbl="node1" presStyleIdx="4" presStyleCnt="5">
        <dgm:presLayoutVars>
          <dgm:bulletEnabled val="1"/>
        </dgm:presLayoutVars>
      </dgm:prSet>
      <dgm:spPr/>
    </dgm:pt>
  </dgm:ptLst>
  <dgm:cxnLst>
    <dgm:cxn modelId="{4F2E2216-BE57-4E3C-992E-7E732A98E352}" srcId="{BF0D2796-27F7-416E-882D-C481A50E6311}" destId="{D4B9AF75-61EC-401E-96AA-2A2B2C79D466}" srcOrd="2" destOrd="0" parTransId="{C2399D6D-5CB9-49C4-A300-40D858A8066B}" sibTransId="{B7E387E2-EC14-47B2-8646-86149B2DEE97}"/>
    <dgm:cxn modelId="{A497FF61-473B-40F9-B6A1-CA02222188B4}" type="presOf" srcId="{F9C9C9F3-F0A0-43E2-B7B9-41890747E752}" destId="{7F00E633-FD93-426D-A6F0-C4D81FC120C4}" srcOrd="0" destOrd="0" presId="urn:microsoft.com/office/officeart/2005/8/layout/hList6"/>
    <dgm:cxn modelId="{933B4044-96F1-44CC-B4B8-9F2AC359320C}" type="presOf" srcId="{D4B9AF75-61EC-401E-96AA-2A2B2C79D466}" destId="{DF308DAB-D5F4-4C5C-9D15-DCC803925791}" srcOrd="0" destOrd="0" presId="urn:microsoft.com/office/officeart/2005/8/layout/hList6"/>
    <dgm:cxn modelId="{1557326D-82B6-4526-9097-7AB8685CCEA3}" type="presOf" srcId="{C3572CE3-3CFA-46B6-AB5F-468AF30E5126}" destId="{4A16B38F-2CC0-454E-B6AC-62D8C9D5D13A}" srcOrd="0" destOrd="0" presId="urn:microsoft.com/office/officeart/2005/8/layout/hList6"/>
    <dgm:cxn modelId="{E1E99A4F-E817-4801-BD84-62237385D656}" type="presOf" srcId="{BF0D2796-27F7-416E-882D-C481A50E6311}" destId="{B0CB075F-EE7E-4AB1-A4F9-08C8194966F8}" srcOrd="0" destOrd="0" presId="urn:microsoft.com/office/officeart/2005/8/layout/hList6"/>
    <dgm:cxn modelId="{6DA91953-3A7E-44D6-8828-E08F491B9241}" srcId="{BF0D2796-27F7-416E-882D-C481A50E6311}" destId="{3A327028-1DBB-469C-AEF9-1E25B75742E7}" srcOrd="1" destOrd="0" parTransId="{F4F9CEAD-3862-4977-AD53-6CF47D397638}" sibTransId="{81F43C92-2531-4AF3-B45D-866B6CCB9873}"/>
    <dgm:cxn modelId="{28E1CF53-E7B7-4AB0-A379-DFE60E204B49}" type="presOf" srcId="{33E99626-EC0D-4D42-AE7C-3D1EE9F2C276}" destId="{9BB3E74E-16D0-4EF6-9157-1AADE04C788F}" srcOrd="0" destOrd="0" presId="urn:microsoft.com/office/officeart/2005/8/layout/hList6"/>
    <dgm:cxn modelId="{6C708055-17ED-4CAE-B1F8-88596F4A8650}" srcId="{BF0D2796-27F7-416E-882D-C481A50E6311}" destId="{C3572CE3-3CFA-46B6-AB5F-468AF30E5126}" srcOrd="0" destOrd="0" parTransId="{12CF8400-B581-43DC-8C86-67B87539E768}" sibTransId="{8EB3009A-5A38-4314-97C5-73B3DECEE8DE}"/>
    <dgm:cxn modelId="{75AFD8A2-0E59-4151-8EA2-82F1167A4D7D}" srcId="{BF0D2796-27F7-416E-882D-C481A50E6311}" destId="{F9C9C9F3-F0A0-43E2-B7B9-41890747E752}" srcOrd="4" destOrd="0" parTransId="{43E1808C-1768-45DD-9954-002A8D7EDF13}" sibTransId="{3466EA31-0464-4B9D-9190-D27E38E38CB7}"/>
    <dgm:cxn modelId="{7B6FC9BB-271E-4961-9F51-C6FC761A8567}" type="presOf" srcId="{3A327028-1DBB-469C-AEF9-1E25B75742E7}" destId="{517FCB4F-E5E6-488A-A9F0-7A421147FD6D}" srcOrd="0" destOrd="0" presId="urn:microsoft.com/office/officeart/2005/8/layout/hList6"/>
    <dgm:cxn modelId="{21E6BCC7-A8AC-44F6-8F1C-95C0F1EE7209}" srcId="{BF0D2796-27F7-416E-882D-C481A50E6311}" destId="{33E99626-EC0D-4D42-AE7C-3D1EE9F2C276}" srcOrd="3" destOrd="0" parTransId="{8643781C-6323-4DA3-9C36-10387FB3ABF0}" sibTransId="{82FB4122-4EAD-4F65-BB1B-7C51BD6AE71D}"/>
    <dgm:cxn modelId="{85B114F1-F3ED-454D-B450-73870CAC94DD}" type="presParOf" srcId="{B0CB075F-EE7E-4AB1-A4F9-08C8194966F8}" destId="{4A16B38F-2CC0-454E-B6AC-62D8C9D5D13A}" srcOrd="0" destOrd="0" presId="urn:microsoft.com/office/officeart/2005/8/layout/hList6"/>
    <dgm:cxn modelId="{F3534C3A-C33F-47AF-AF4C-0D91A505AC03}" type="presParOf" srcId="{B0CB075F-EE7E-4AB1-A4F9-08C8194966F8}" destId="{CC388EF4-8A3F-4E7D-AD0C-4B61D3FB31B2}" srcOrd="1" destOrd="0" presId="urn:microsoft.com/office/officeart/2005/8/layout/hList6"/>
    <dgm:cxn modelId="{053D2C7C-0AFA-4ECD-91D2-77BA3AF7F191}" type="presParOf" srcId="{B0CB075F-EE7E-4AB1-A4F9-08C8194966F8}" destId="{517FCB4F-E5E6-488A-A9F0-7A421147FD6D}" srcOrd="2" destOrd="0" presId="urn:microsoft.com/office/officeart/2005/8/layout/hList6"/>
    <dgm:cxn modelId="{53F1E1DD-B824-470B-B3D5-D273C54FA89B}" type="presParOf" srcId="{B0CB075F-EE7E-4AB1-A4F9-08C8194966F8}" destId="{F158F0DA-1EA9-4FF8-836C-897E56D76998}" srcOrd="3" destOrd="0" presId="urn:microsoft.com/office/officeart/2005/8/layout/hList6"/>
    <dgm:cxn modelId="{573287C1-FC0C-4335-A3FB-7A04EB74839D}" type="presParOf" srcId="{B0CB075F-EE7E-4AB1-A4F9-08C8194966F8}" destId="{DF308DAB-D5F4-4C5C-9D15-DCC803925791}" srcOrd="4" destOrd="0" presId="urn:microsoft.com/office/officeart/2005/8/layout/hList6"/>
    <dgm:cxn modelId="{8AD48E2C-9FDE-44DA-A649-E833D5014E8D}" type="presParOf" srcId="{B0CB075F-EE7E-4AB1-A4F9-08C8194966F8}" destId="{5A936A13-035F-4E58-903C-0E8AC5AAF4FF}" srcOrd="5" destOrd="0" presId="urn:microsoft.com/office/officeart/2005/8/layout/hList6"/>
    <dgm:cxn modelId="{AE4B8952-694F-4939-B74D-8F56DE868BF3}" type="presParOf" srcId="{B0CB075F-EE7E-4AB1-A4F9-08C8194966F8}" destId="{9BB3E74E-16D0-4EF6-9157-1AADE04C788F}" srcOrd="6" destOrd="0" presId="urn:microsoft.com/office/officeart/2005/8/layout/hList6"/>
    <dgm:cxn modelId="{F8AB5DB3-C2E0-4C2E-BAFF-C0120AC2E294}" type="presParOf" srcId="{B0CB075F-EE7E-4AB1-A4F9-08C8194966F8}" destId="{17EAD851-762B-467E-ACC1-694C3E77EA82}" srcOrd="7" destOrd="0" presId="urn:microsoft.com/office/officeart/2005/8/layout/hList6"/>
    <dgm:cxn modelId="{88DB1D44-E9E7-4AD7-ABE9-5A820049295C}" type="presParOf" srcId="{B0CB075F-EE7E-4AB1-A4F9-08C8194966F8}" destId="{7F00E633-FD93-426D-A6F0-C4D81FC120C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BE4B3D-563D-4782-8CB0-7B8A6B9CB462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80EE3F7-3AA5-4F67-8A9A-8111B3DF2A8E}">
      <dgm:prSet phldrT="[Texto]"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Constituida</a:t>
          </a:r>
        </a:p>
      </dgm:t>
    </dgm:pt>
    <dgm:pt modelId="{81EEEDA3-41B7-46E4-9AF3-82B958027F87}" type="parTrans" cxnId="{511BF6FB-9787-46BF-A123-3DB85582CC0C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28840865-571C-45D9-8329-B549A6570756}" type="sibTrans" cxnId="{511BF6FB-9787-46BF-A123-3DB85582CC0C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EF926A06-3090-4234-95C1-082E14DFBC22}">
      <dgm:prSet phldrT="[Texto]"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MOSAICO FLUIDO MODIFICADO </a:t>
          </a:r>
        </a:p>
      </dgm:t>
    </dgm:pt>
    <dgm:pt modelId="{CD6AFE62-1D5A-4DC9-A601-492C9B6CA5AE}" type="parTrans" cxnId="{5590C827-C201-4B24-8BFD-40852A2C52E6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09F27B51-E844-46FC-A83F-BA45806836EE}" type="sibTrans" cxnId="{5590C827-C201-4B24-8BFD-40852A2C52E6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7503BA88-B277-4C3C-8CCD-530618ADF41F}">
      <dgm:prSet/>
      <dgm:spPr/>
      <dgm:t>
        <a:bodyPr/>
        <a:lstStyle/>
        <a:p>
          <a:r>
            <a:rPr lang="es-ES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Componente lipídico </a:t>
          </a:r>
          <a:endParaRPr lang="en-US" dirty="0">
            <a:effectLst/>
            <a:latin typeface="Elephant" panose="02020904090505020303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503E98E-9287-438D-80F4-FA3613C8A50D}" type="parTrans" cxnId="{9E660380-0F97-4670-BC79-41BB7F7C49CA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3A007EEA-3050-4458-A475-D87A45D73007}" type="sibTrans" cxnId="{9E660380-0F97-4670-BC79-41BB7F7C49CA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53CFB748-12BC-4BDB-B799-2FE490B75220}">
      <dgm:prSet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Lípidos (estructura)</a:t>
          </a:r>
        </a:p>
      </dgm:t>
    </dgm:pt>
    <dgm:pt modelId="{6FF1BC38-FDD5-4600-9B65-B7A8F73B372F}" type="parTrans" cxnId="{59DB1949-EECE-4ED9-9FAF-DE584720F23B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D3C7D278-DA23-4508-B866-9946F9C028AE}" type="sibTrans" cxnId="{59DB1949-EECE-4ED9-9FAF-DE584720F23B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F9024759-41FB-418D-973D-1660313B7B00}">
      <dgm:prSet/>
      <dgm:spPr/>
      <dgm:t>
        <a:bodyPr/>
        <a:lstStyle/>
        <a:p>
          <a:r>
            <a:rPr lang="en-US" b="1" i="0" dirty="0">
              <a:latin typeface="Elephant" panose="02020904090505020303" pitchFamily="18" charset="0"/>
            </a:rPr>
            <a:t>Seymour J. Singer</a:t>
          </a:r>
          <a:endParaRPr lang="es-ES" dirty="0">
            <a:latin typeface="Elephant" panose="02020904090505020303" pitchFamily="18" charset="0"/>
          </a:endParaRPr>
        </a:p>
      </dgm:t>
    </dgm:pt>
    <dgm:pt modelId="{888127F7-2843-4CCA-91CF-65F5DC5ACB7C}" type="parTrans" cxnId="{D616F7F9-F794-4048-B6A5-8412CCDAC1BB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76D9AC8C-8F7F-4A45-AB2B-AD56D9433FF5}" type="sibTrans" cxnId="{D616F7F9-F794-4048-B6A5-8412CCDAC1BB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25E1A0DE-3725-4FF7-95B3-9BAAE06EE25E}">
      <dgm:prSet/>
      <dgm:spPr/>
      <dgm:t>
        <a:bodyPr/>
        <a:lstStyle/>
        <a:p>
          <a:r>
            <a:rPr lang="en-US" b="0" i="0" dirty="0">
              <a:latin typeface="Elephant" panose="02020904090505020303" pitchFamily="18" charset="0"/>
            </a:rPr>
            <a:t>Garth Nicolson</a:t>
          </a:r>
          <a:endParaRPr lang="en-US" dirty="0">
            <a:latin typeface="Elephant" panose="02020904090505020303" pitchFamily="18" charset="0"/>
          </a:endParaRPr>
        </a:p>
      </dgm:t>
    </dgm:pt>
    <dgm:pt modelId="{66D1BF85-C6C2-47E5-8512-A2E5974454D2}" type="parTrans" cxnId="{43B29309-D85B-4649-A2A9-434D1AFEC527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3301A18E-87FC-4F9D-A4FF-7A84909AB04D}" type="sibTrans" cxnId="{43B29309-D85B-4649-A2A9-434D1AFEC527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AE816D95-0D3F-41D5-ACC0-091EDDEDE8B1}">
      <dgm:prSet/>
      <dgm:spPr/>
      <dgm:t>
        <a:bodyPr/>
        <a:lstStyle/>
        <a:p>
          <a:r>
            <a:rPr lang="en-US" b="0" i="0" dirty="0">
              <a:latin typeface="Elephant" panose="02020904090505020303" pitchFamily="18" charset="0"/>
            </a:rPr>
            <a:t>1972</a:t>
          </a:r>
          <a:endParaRPr lang="en-US" dirty="0">
            <a:latin typeface="Elephant" panose="02020904090505020303" pitchFamily="18" charset="0"/>
          </a:endParaRPr>
        </a:p>
      </dgm:t>
    </dgm:pt>
    <dgm:pt modelId="{6C08868C-18E4-4748-8066-C388ED5666AC}" type="parTrans" cxnId="{7B2DEE3E-01F7-42D6-98C0-C0E4B03CCCA1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CB657C1C-F54E-4B8C-A195-3B18D3F60775}" type="sibTrans" cxnId="{7B2DEE3E-01F7-42D6-98C0-C0E4B03CCCA1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83F5C72F-CC13-49C5-92AA-6E156C923D80}">
      <dgm:prSet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Fosfolípidos </a:t>
          </a:r>
        </a:p>
      </dgm:t>
    </dgm:pt>
    <dgm:pt modelId="{F33ABF6A-3DA6-4829-A451-B5C4E5DBDADA}" type="parTrans" cxnId="{4D947972-9294-4C31-90E7-C566A9B077FA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9040FE5F-49E5-492B-8F78-B175831A1AF2}" type="sibTrans" cxnId="{4D947972-9294-4C31-90E7-C566A9B077FA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5C7B44A0-6F47-41DF-984D-05C06759C438}">
      <dgm:prSet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Colesterol </a:t>
          </a:r>
        </a:p>
      </dgm:t>
    </dgm:pt>
    <dgm:pt modelId="{D2FB3CAD-2236-4A00-9212-B6B65B190790}" type="parTrans" cxnId="{23027529-1F68-42CB-AB29-A27AF2EAD3B9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1B89B2A4-496E-42D1-8AB0-2CFAE897CE74}" type="sibTrans" cxnId="{23027529-1F68-42CB-AB29-A27AF2EAD3B9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B88CC973-B3E4-4A9F-B41D-BB3F3D358714}">
      <dgm:prSet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Glucolípidos (moléculas anfipáticas) </a:t>
          </a:r>
        </a:p>
      </dgm:t>
    </dgm:pt>
    <dgm:pt modelId="{3270DF91-A210-486B-A49C-EA16AE90E17C}" type="parTrans" cxnId="{4F75E65D-E756-403A-9581-C465D3327C6C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BA3493FB-D8E8-4447-B07C-EAE52A8497CC}" type="sibTrans" cxnId="{4F75E65D-E756-403A-9581-C465D3327C6C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241C4D71-C33E-4FCC-9C13-F06FA137A1F2}">
      <dgm:prSet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Proteínas (receptores / </a:t>
          </a:r>
          <a:r>
            <a:rPr lang="es-ES" dirty="0" err="1">
              <a:latin typeface="Elephant" panose="02020904090505020303" pitchFamily="18" charset="0"/>
            </a:rPr>
            <a:t>prot</a:t>
          </a:r>
          <a:r>
            <a:rPr lang="es-ES" dirty="0">
              <a:latin typeface="Elephant" panose="02020904090505020303" pitchFamily="18" charset="0"/>
            </a:rPr>
            <a:t>. De transporte) </a:t>
          </a:r>
        </a:p>
      </dgm:t>
    </dgm:pt>
    <dgm:pt modelId="{733B4E92-246E-43B0-ADB1-0254A5E70B1B}" type="parTrans" cxnId="{D4F45810-0366-4065-B699-1F9FC65C2991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1F9B43F6-8712-4B4C-90F0-3E9BCA80713A}" type="sibTrans" cxnId="{D4F45810-0366-4065-B699-1F9FC65C2991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513049FA-C0FE-46E9-A78A-E7DD0621CDCF}">
      <dgm:prSet/>
      <dgm:spPr/>
      <dgm:t>
        <a:bodyPr/>
        <a:lstStyle/>
        <a:p>
          <a:r>
            <a:rPr lang="es-ES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Proteínas </a:t>
          </a:r>
          <a:endParaRPr lang="en-US" dirty="0">
            <a:effectLst/>
            <a:latin typeface="Elephant" panose="02020904090505020303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B134CC1-61CF-40E4-813A-3046A2BB77B6}" type="parTrans" cxnId="{6B8DE572-64E7-49F7-B127-9E2C8CE9A462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69A79413-BEEA-4A5B-A0DB-E289D666DB5B}" type="sibTrans" cxnId="{6B8DE572-64E7-49F7-B127-9E2C8CE9A462}">
      <dgm:prSet/>
      <dgm:spPr/>
      <dgm:t>
        <a:bodyPr/>
        <a:lstStyle/>
        <a:p>
          <a:endParaRPr lang="es-ES">
            <a:latin typeface="Elephant" panose="02020904090505020303" pitchFamily="18" charset="0"/>
          </a:endParaRPr>
        </a:p>
      </dgm:t>
    </dgm:pt>
    <dgm:pt modelId="{59E5FF0C-6110-48FF-83DA-47E37880ACD9}">
      <dgm:prSet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Proteínas transmembrana </a:t>
          </a:r>
        </a:p>
      </dgm:t>
    </dgm:pt>
    <dgm:pt modelId="{36907B5A-0F55-4EA6-9396-1370C1A366BB}" type="parTrans" cxnId="{BD567AB4-63C4-4A85-9BEB-93FA6FE2E586}">
      <dgm:prSet/>
      <dgm:spPr/>
      <dgm:t>
        <a:bodyPr/>
        <a:lstStyle/>
        <a:p>
          <a:endParaRPr lang="es-EC">
            <a:latin typeface="Elephant" panose="02020904090505020303" pitchFamily="18" charset="0"/>
          </a:endParaRPr>
        </a:p>
      </dgm:t>
    </dgm:pt>
    <dgm:pt modelId="{043E1D38-4000-42C1-9E74-E800AEDB4771}" type="sibTrans" cxnId="{BD567AB4-63C4-4A85-9BEB-93FA6FE2E586}">
      <dgm:prSet/>
      <dgm:spPr/>
      <dgm:t>
        <a:bodyPr/>
        <a:lstStyle/>
        <a:p>
          <a:endParaRPr lang="es-EC">
            <a:latin typeface="Elephant" panose="02020904090505020303" pitchFamily="18" charset="0"/>
          </a:endParaRPr>
        </a:p>
      </dgm:t>
    </dgm:pt>
    <dgm:pt modelId="{9BD9CFE9-2036-4400-92CC-481D3223845E}">
      <dgm:prSet/>
      <dgm:spPr/>
      <dgm:t>
        <a:bodyPr/>
        <a:lstStyle/>
        <a:p>
          <a:r>
            <a:rPr lang="es-ES" dirty="0">
              <a:latin typeface="Elephant" panose="02020904090505020303" pitchFamily="18" charset="0"/>
            </a:rPr>
            <a:t>Proteínas periféricas </a:t>
          </a:r>
        </a:p>
      </dgm:t>
    </dgm:pt>
    <dgm:pt modelId="{DEC57F78-5786-4173-A385-B5120BB8A54B}" type="parTrans" cxnId="{E26247B1-BFAE-4B5E-A644-6D61031278FD}">
      <dgm:prSet/>
      <dgm:spPr/>
      <dgm:t>
        <a:bodyPr/>
        <a:lstStyle/>
        <a:p>
          <a:endParaRPr lang="es-EC">
            <a:latin typeface="Elephant" panose="02020904090505020303" pitchFamily="18" charset="0"/>
          </a:endParaRPr>
        </a:p>
      </dgm:t>
    </dgm:pt>
    <dgm:pt modelId="{C04433F6-E54E-4A24-8BBC-F4C1BF3694E6}" type="sibTrans" cxnId="{E26247B1-BFAE-4B5E-A644-6D61031278FD}">
      <dgm:prSet/>
      <dgm:spPr/>
      <dgm:t>
        <a:bodyPr/>
        <a:lstStyle/>
        <a:p>
          <a:endParaRPr lang="es-EC">
            <a:latin typeface="Elephant" panose="02020904090505020303" pitchFamily="18" charset="0"/>
          </a:endParaRPr>
        </a:p>
      </dgm:t>
    </dgm:pt>
    <dgm:pt modelId="{7DC91715-E9F8-4771-84FE-F5D64DF9106B}" type="pres">
      <dgm:prSet presAssocID="{97BE4B3D-563D-4782-8CB0-7B8A6B9CB462}" presName="Name0" presStyleCnt="0">
        <dgm:presLayoutVars>
          <dgm:dir/>
          <dgm:animLvl val="lvl"/>
          <dgm:resizeHandles val="exact"/>
        </dgm:presLayoutVars>
      </dgm:prSet>
      <dgm:spPr/>
    </dgm:pt>
    <dgm:pt modelId="{AC45BC0A-AB73-45C6-A5B2-02B32ED92610}" type="pres">
      <dgm:prSet presAssocID="{A80EE3F7-3AA5-4F67-8A9A-8111B3DF2A8E}" presName="composite" presStyleCnt="0"/>
      <dgm:spPr/>
    </dgm:pt>
    <dgm:pt modelId="{D2EDD023-6243-44A1-8476-D5F2B95FB08C}" type="pres">
      <dgm:prSet presAssocID="{A80EE3F7-3AA5-4F67-8A9A-8111B3DF2A8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85461A8-151D-43ED-8E17-CCC0B78B35AE}" type="pres">
      <dgm:prSet presAssocID="{A80EE3F7-3AA5-4F67-8A9A-8111B3DF2A8E}" presName="desTx" presStyleLbl="alignAccFollowNode1" presStyleIdx="0" presStyleCnt="4">
        <dgm:presLayoutVars>
          <dgm:bulletEnabled val="1"/>
        </dgm:presLayoutVars>
      </dgm:prSet>
      <dgm:spPr/>
    </dgm:pt>
    <dgm:pt modelId="{77314702-D19D-4168-92BF-43D3C7610F20}" type="pres">
      <dgm:prSet presAssocID="{28840865-571C-45D9-8329-B549A6570756}" presName="space" presStyleCnt="0"/>
      <dgm:spPr/>
    </dgm:pt>
    <dgm:pt modelId="{1FD023E6-1279-4A6C-B8A5-D64755A4EC53}" type="pres">
      <dgm:prSet presAssocID="{EF926A06-3090-4234-95C1-082E14DFBC22}" presName="composite" presStyleCnt="0"/>
      <dgm:spPr/>
    </dgm:pt>
    <dgm:pt modelId="{6C5009C9-17F2-45A8-80EF-0C04EEAEB190}" type="pres">
      <dgm:prSet presAssocID="{EF926A06-3090-4234-95C1-082E14DFBC2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B329C06-AC6A-4C98-8E52-16896DD3136F}" type="pres">
      <dgm:prSet presAssocID="{EF926A06-3090-4234-95C1-082E14DFBC22}" presName="desTx" presStyleLbl="alignAccFollowNode1" presStyleIdx="1" presStyleCnt="4">
        <dgm:presLayoutVars>
          <dgm:bulletEnabled val="1"/>
        </dgm:presLayoutVars>
      </dgm:prSet>
      <dgm:spPr/>
    </dgm:pt>
    <dgm:pt modelId="{797275C4-B334-4070-AA6A-155B26A53148}" type="pres">
      <dgm:prSet presAssocID="{09F27B51-E844-46FC-A83F-BA45806836EE}" presName="space" presStyleCnt="0"/>
      <dgm:spPr/>
    </dgm:pt>
    <dgm:pt modelId="{5FFB4A83-5552-4704-96DA-A117557CB3CD}" type="pres">
      <dgm:prSet presAssocID="{7503BA88-B277-4C3C-8CCD-530618ADF41F}" presName="composite" presStyleCnt="0"/>
      <dgm:spPr/>
    </dgm:pt>
    <dgm:pt modelId="{10A7A8CF-BB32-4FAC-A9C8-D2ADB23DEFB9}" type="pres">
      <dgm:prSet presAssocID="{7503BA88-B277-4C3C-8CCD-530618ADF41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B51E0C7-441E-4EEF-A12A-C141EC62A73D}" type="pres">
      <dgm:prSet presAssocID="{7503BA88-B277-4C3C-8CCD-530618ADF41F}" presName="desTx" presStyleLbl="alignAccFollowNode1" presStyleIdx="2" presStyleCnt="4">
        <dgm:presLayoutVars>
          <dgm:bulletEnabled val="1"/>
        </dgm:presLayoutVars>
      </dgm:prSet>
      <dgm:spPr/>
    </dgm:pt>
    <dgm:pt modelId="{881A451F-F65D-4FAD-8B07-45373B90A13E}" type="pres">
      <dgm:prSet presAssocID="{3A007EEA-3050-4458-A475-D87A45D73007}" presName="space" presStyleCnt="0"/>
      <dgm:spPr/>
    </dgm:pt>
    <dgm:pt modelId="{36D1FDBB-9FD9-4B71-817A-7D8397F1999F}" type="pres">
      <dgm:prSet presAssocID="{513049FA-C0FE-46E9-A78A-E7DD0621CDCF}" presName="composite" presStyleCnt="0"/>
      <dgm:spPr/>
    </dgm:pt>
    <dgm:pt modelId="{A330BEE6-E34A-4864-94F6-D65B0DB29629}" type="pres">
      <dgm:prSet presAssocID="{513049FA-C0FE-46E9-A78A-E7DD0621CDC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970C90F-3B4B-4145-800C-E0D01A2495A7}" type="pres">
      <dgm:prSet presAssocID="{513049FA-C0FE-46E9-A78A-E7DD0621CDC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53A4606-E07B-49C4-BE9E-9A30E38D2365}" type="presOf" srcId="{97BE4B3D-563D-4782-8CB0-7B8A6B9CB462}" destId="{7DC91715-E9F8-4771-84FE-F5D64DF9106B}" srcOrd="0" destOrd="0" presId="urn:microsoft.com/office/officeart/2005/8/layout/hList1"/>
    <dgm:cxn modelId="{22F01708-782C-4DBA-9970-90FD905156B5}" type="presOf" srcId="{25E1A0DE-3725-4FF7-95B3-9BAAE06EE25E}" destId="{EB329C06-AC6A-4C98-8E52-16896DD3136F}" srcOrd="0" destOrd="1" presId="urn:microsoft.com/office/officeart/2005/8/layout/hList1"/>
    <dgm:cxn modelId="{43B29309-D85B-4649-A2A9-434D1AFEC527}" srcId="{EF926A06-3090-4234-95C1-082E14DFBC22}" destId="{25E1A0DE-3725-4FF7-95B3-9BAAE06EE25E}" srcOrd="1" destOrd="0" parTransId="{66D1BF85-C6C2-47E5-8512-A2E5974454D2}" sibTransId="{3301A18E-87FC-4F9D-A4FF-7A84909AB04D}"/>
    <dgm:cxn modelId="{D4F45810-0366-4065-B699-1F9FC65C2991}" srcId="{A80EE3F7-3AA5-4F67-8A9A-8111B3DF2A8E}" destId="{241C4D71-C33E-4FCC-9C13-F06FA137A1F2}" srcOrd="1" destOrd="0" parTransId="{733B4E92-246E-43B0-ADB1-0254A5E70B1B}" sibTransId="{1F9B43F6-8712-4B4C-90F0-3E9BCA80713A}"/>
    <dgm:cxn modelId="{5590C827-C201-4B24-8BFD-40852A2C52E6}" srcId="{97BE4B3D-563D-4782-8CB0-7B8A6B9CB462}" destId="{EF926A06-3090-4234-95C1-082E14DFBC22}" srcOrd="1" destOrd="0" parTransId="{CD6AFE62-1D5A-4DC9-A601-492C9B6CA5AE}" sibTransId="{09F27B51-E844-46FC-A83F-BA45806836EE}"/>
    <dgm:cxn modelId="{23027529-1F68-42CB-AB29-A27AF2EAD3B9}" srcId="{7503BA88-B277-4C3C-8CCD-530618ADF41F}" destId="{5C7B44A0-6F47-41DF-984D-05C06759C438}" srcOrd="1" destOrd="0" parTransId="{D2FB3CAD-2236-4A00-9212-B6B65B190790}" sibTransId="{1B89B2A4-496E-42D1-8AB0-2CFAE897CE74}"/>
    <dgm:cxn modelId="{7B2DEE3E-01F7-42D6-98C0-C0E4B03CCCA1}" srcId="{EF926A06-3090-4234-95C1-082E14DFBC22}" destId="{AE816D95-0D3F-41D5-ACC0-091EDDEDE8B1}" srcOrd="2" destOrd="0" parTransId="{6C08868C-18E4-4748-8066-C388ED5666AC}" sibTransId="{CB657C1C-F54E-4B8C-A195-3B18D3F60775}"/>
    <dgm:cxn modelId="{4F75E65D-E756-403A-9581-C465D3327C6C}" srcId="{7503BA88-B277-4C3C-8CCD-530618ADF41F}" destId="{B88CC973-B3E4-4A9F-B41D-BB3F3D358714}" srcOrd="2" destOrd="0" parTransId="{3270DF91-A210-486B-A49C-EA16AE90E17C}" sibTransId="{BA3493FB-D8E8-4447-B07C-EAE52A8497CC}"/>
    <dgm:cxn modelId="{530AF442-5AF0-4604-8326-1E5BBECD759F}" type="presOf" srcId="{B88CC973-B3E4-4A9F-B41D-BB3F3D358714}" destId="{8B51E0C7-441E-4EEF-A12A-C141EC62A73D}" srcOrd="0" destOrd="2" presId="urn:microsoft.com/office/officeart/2005/8/layout/hList1"/>
    <dgm:cxn modelId="{4D3B7343-5160-4CAF-97FE-8B95A58E650A}" type="presOf" srcId="{59E5FF0C-6110-48FF-83DA-47E37880ACD9}" destId="{2970C90F-3B4B-4145-800C-E0D01A2495A7}" srcOrd="0" destOrd="0" presId="urn:microsoft.com/office/officeart/2005/8/layout/hList1"/>
    <dgm:cxn modelId="{C57CA663-5E47-419B-8FE7-3D437FA7099C}" type="presOf" srcId="{513049FA-C0FE-46E9-A78A-E7DD0621CDCF}" destId="{A330BEE6-E34A-4864-94F6-D65B0DB29629}" srcOrd="0" destOrd="0" presId="urn:microsoft.com/office/officeart/2005/8/layout/hList1"/>
    <dgm:cxn modelId="{D9991369-F940-4C7D-A2DA-6902BE529B5C}" type="presOf" srcId="{AE816D95-0D3F-41D5-ACC0-091EDDEDE8B1}" destId="{EB329C06-AC6A-4C98-8E52-16896DD3136F}" srcOrd="0" destOrd="2" presId="urn:microsoft.com/office/officeart/2005/8/layout/hList1"/>
    <dgm:cxn modelId="{59DB1949-EECE-4ED9-9FAF-DE584720F23B}" srcId="{A80EE3F7-3AA5-4F67-8A9A-8111B3DF2A8E}" destId="{53CFB748-12BC-4BDB-B799-2FE490B75220}" srcOrd="0" destOrd="0" parTransId="{6FF1BC38-FDD5-4600-9B65-B7A8F73B372F}" sibTransId="{D3C7D278-DA23-4508-B866-9946F9C028AE}"/>
    <dgm:cxn modelId="{4D947972-9294-4C31-90E7-C566A9B077FA}" srcId="{7503BA88-B277-4C3C-8CCD-530618ADF41F}" destId="{83F5C72F-CC13-49C5-92AA-6E156C923D80}" srcOrd="0" destOrd="0" parTransId="{F33ABF6A-3DA6-4829-A451-B5C4E5DBDADA}" sibTransId="{9040FE5F-49E5-492B-8F78-B175831A1AF2}"/>
    <dgm:cxn modelId="{6B8DE572-64E7-49F7-B127-9E2C8CE9A462}" srcId="{97BE4B3D-563D-4782-8CB0-7B8A6B9CB462}" destId="{513049FA-C0FE-46E9-A78A-E7DD0621CDCF}" srcOrd="3" destOrd="0" parTransId="{FB134CC1-61CF-40E4-813A-3046A2BB77B6}" sibTransId="{69A79413-BEEA-4A5B-A0DB-E289D666DB5B}"/>
    <dgm:cxn modelId="{9E660380-0F97-4670-BC79-41BB7F7C49CA}" srcId="{97BE4B3D-563D-4782-8CB0-7B8A6B9CB462}" destId="{7503BA88-B277-4C3C-8CCD-530618ADF41F}" srcOrd="2" destOrd="0" parTransId="{4503E98E-9287-438D-80F4-FA3613C8A50D}" sibTransId="{3A007EEA-3050-4458-A475-D87A45D73007}"/>
    <dgm:cxn modelId="{46A78A97-1471-4CC1-A7F6-1AEEA34FDF70}" type="presOf" srcId="{53CFB748-12BC-4BDB-B799-2FE490B75220}" destId="{385461A8-151D-43ED-8E17-CCC0B78B35AE}" srcOrd="0" destOrd="0" presId="urn:microsoft.com/office/officeart/2005/8/layout/hList1"/>
    <dgm:cxn modelId="{250AFEA8-BB38-4C74-9946-8945B263BD4C}" type="presOf" srcId="{241C4D71-C33E-4FCC-9C13-F06FA137A1F2}" destId="{385461A8-151D-43ED-8E17-CCC0B78B35AE}" srcOrd="0" destOrd="1" presId="urn:microsoft.com/office/officeart/2005/8/layout/hList1"/>
    <dgm:cxn modelId="{565FD7A9-126A-414D-97F6-6B5FAE2AC204}" type="presOf" srcId="{A80EE3F7-3AA5-4F67-8A9A-8111B3DF2A8E}" destId="{D2EDD023-6243-44A1-8476-D5F2B95FB08C}" srcOrd="0" destOrd="0" presId="urn:microsoft.com/office/officeart/2005/8/layout/hList1"/>
    <dgm:cxn modelId="{1F0A77AE-16C7-4DD6-9E6F-B769EADF2442}" type="presOf" srcId="{5C7B44A0-6F47-41DF-984D-05C06759C438}" destId="{8B51E0C7-441E-4EEF-A12A-C141EC62A73D}" srcOrd="0" destOrd="1" presId="urn:microsoft.com/office/officeart/2005/8/layout/hList1"/>
    <dgm:cxn modelId="{E26247B1-BFAE-4B5E-A644-6D61031278FD}" srcId="{513049FA-C0FE-46E9-A78A-E7DD0621CDCF}" destId="{9BD9CFE9-2036-4400-92CC-481D3223845E}" srcOrd="1" destOrd="0" parTransId="{DEC57F78-5786-4173-A385-B5120BB8A54B}" sibTransId="{C04433F6-E54E-4A24-8BBC-F4C1BF3694E6}"/>
    <dgm:cxn modelId="{BD567AB4-63C4-4A85-9BEB-93FA6FE2E586}" srcId="{513049FA-C0FE-46E9-A78A-E7DD0621CDCF}" destId="{59E5FF0C-6110-48FF-83DA-47E37880ACD9}" srcOrd="0" destOrd="0" parTransId="{36907B5A-0F55-4EA6-9396-1370C1A366BB}" sibTransId="{043E1D38-4000-42C1-9E74-E800AEDB4771}"/>
    <dgm:cxn modelId="{6FA560B7-8289-4779-8D36-27612AA10519}" type="presOf" srcId="{83F5C72F-CC13-49C5-92AA-6E156C923D80}" destId="{8B51E0C7-441E-4EEF-A12A-C141EC62A73D}" srcOrd="0" destOrd="0" presId="urn:microsoft.com/office/officeart/2005/8/layout/hList1"/>
    <dgm:cxn modelId="{A44973C6-B093-4E79-9978-952A0E3DD92F}" type="presOf" srcId="{EF926A06-3090-4234-95C1-082E14DFBC22}" destId="{6C5009C9-17F2-45A8-80EF-0C04EEAEB190}" srcOrd="0" destOrd="0" presId="urn:microsoft.com/office/officeart/2005/8/layout/hList1"/>
    <dgm:cxn modelId="{A0EA67D5-F690-4E7F-9252-6BA1D0C19A32}" type="presOf" srcId="{F9024759-41FB-418D-973D-1660313B7B00}" destId="{EB329C06-AC6A-4C98-8E52-16896DD3136F}" srcOrd="0" destOrd="0" presId="urn:microsoft.com/office/officeart/2005/8/layout/hList1"/>
    <dgm:cxn modelId="{B5A35AE2-50AE-4168-A30D-444B1F89183D}" type="presOf" srcId="{9BD9CFE9-2036-4400-92CC-481D3223845E}" destId="{2970C90F-3B4B-4145-800C-E0D01A2495A7}" srcOrd="0" destOrd="1" presId="urn:microsoft.com/office/officeart/2005/8/layout/hList1"/>
    <dgm:cxn modelId="{CCCBC3EE-65DE-4387-BB30-F2457F79F04B}" type="presOf" srcId="{7503BA88-B277-4C3C-8CCD-530618ADF41F}" destId="{10A7A8CF-BB32-4FAC-A9C8-D2ADB23DEFB9}" srcOrd="0" destOrd="0" presId="urn:microsoft.com/office/officeart/2005/8/layout/hList1"/>
    <dgm:cxn modelId="{D616F7F9-F794-4048-B6A5-8412CCDAC1BB}" srcId="{EF926A06-3090-4234-95C1-082E14DFBC22}" destId="{F9024759-41FB-418D-973D-1660313B7B00}" srcOrd="0" destOrd="0" parTransId="{888127F7-2843-4CCA-91CF-65F5DC5ACB7C}" sibTransId="{76D9AC8C-8F7F-4A45-AB2B-AD56D9433FF5}"/>
    <dgm:cxn modelId="{511BF6FB-9787-46BF-A123-3DB85582CC0C}" srcId="{97BE4B3D-563D-4782-8CB0-7B8A6B9CB462}" destId="{A80EE3F7-3AA5-4F67-8A9A-8111B3DF2A8E}" srcOrd="0" destOrd="0" parTransId="{81EEEDA3-41B7-46E4-9AF3-82B958027F87}" sibTransId="{28840865-571C-45D9-8329-B549A6570756}"/>
    <dgm:cxn modelId="{9409B2C1-AAFE-4791-96CF-E9528AEF5A30}" type="presParOf" srcId="{7DC91715-E9F8-4771-84FE-F5D64DF9106B}" destId="{AC45BC0A-AB73-45C6-A5B2-02B32ED92610}" srcOrd="0" destOrd="0" presId="urn:microsoft.com/office/officeart/2005/8/layout/hList1"/>
    <dgm:cxn modelId="{891FA655-B8CC-4182-972D-2FB193876275}" type="presParOf" srcId="{AC45BC0A-AB73-45C6-A5B2-02B32ED92610}" destId="{D2EDD023-6243-44A1-8476-D5F2B95FB08C}" srcOrd="0" destOrd="0" presId="urn:microsoft.com/office/officeart/2005/8/layout/hList1"/>
    <dgm:cxn modelId="{CBF03B5C-BE46-4C59-BE8C-69981AD28A89}" type="presParOf" srcId="{AC45BC0A-AB73-45C6-A5B2-02B32ED92610}" destId="{385461A8-151D-43ED-8E17-CCC0B78B35AE}" srcOrd="1" destOrd="0" presId="urn:microsoft.com/office/officeart/2005/8/layout/hList1"/>
    <dgm:cxn modelId="{4CF540E2-963D-4D25-9FD7-1AD639700DFD}" type="presParOf" srcId="{7DC91715-E9F8-4771-84FE-F5D64DF9106B}" destId="{77314702-D19D-4168-92BF-43D3C7610F20}" srcOrd="1" destOrd="0" presId="urn:microsoft.com/office/officeart/2005/8/layout/hList1"/>
    <dgm:cxn modelId="{EF607291-B864-468A-8A38-CAD05C235396}" type="presParOf" srcId="{7DC91715-E9F8-4771-84FE-F5D64DF9106B}" destId="{1FD023E6-1279-4A6C-B8A5-D64755A4EC53}" srcOrd="2" destOrd="0" presId="urn:microsoft.com/office/officeart/2005/8/layout/hList1"/>
    <dgm:cxn modelId="{1C189B5B-4956-495D-B430-5E13AF7F5C75}" type="presParOf" srcId="{1FD023E6-1279-4A6C-B8A5-D64755A4EC53}" destId="{6C5009C9-17F2-45A8-80EF-0C04EEAEB190}" srcOrd="0" destOrd="0" presId="urn:microsoft.com/office/officeart/2005/8/layout/hList1"/>
    <dgm:cxn modelId="{5E0E0CA2-B7B5-4417-A5EC-9780FEF66735}" type="presParOf" srcId="{1FD023E6-1279-4A6C-B8A5-D64755A4EC53}" destId="{EB329C06-AC6A-4C98-8E52-16896DD3136F}" srcOrd="1" destOrd="0" presId="urn:microsoft.com/office/officeart/2005/8/layout/hList1"/>
    <dgm:cxn modelId="{B2704129-5A06-4390-9669-81BECFAB32C8}" type="presParOf" srcId="{7DC91715-E9F8-4771-84FE-F5D64DF9106B}" destId="{797275C4-B334-4070-AA6A-155B26A53148}" srcOrd="3" destOrd="0" presId="urn:microsoft.com/office/officeart/2005/8/layout/hList1"/>
    <dgm:cxn modelId="{71555210-3F70-4179-83E5-72321490E31B}" type="presParOf" srcId="{7DC91715-E9F8-4771-84FE-F5D64DF9106B}" destId="{5FFB4A83-5552-4704-96DA-A117557CB3CD}" srcOrd="4" destOrd="0" presId="urn:microsoft.com/office/officeart/2005/8/layout/hList1"/>
    <dgm:cxn modelId="{69809406-6C7B-403A-B6EA-912219413BF5}" type="presParOf" srcId="{5FFB4A83-5552-4704-96DA-A117557CB3CD}" destId="{10A7A8CF-BB32-4FAC-A9C8-D2ADB23DEFB9}" srcOrd="0" destOrd="0" presId="urn:microsoft.com/office/officeart/2005/8/layout/hList1"/>
    <dgm:cxn modelId="{FAABF56B-7BAF-4918-97A3-DFAB18529220}" type="presParOf" srcId="{5FFB4A83-5552-4704-96DA-A117557CB3CD}" destId="{8B51E0C7-441E-4EEF-A12A-C141EC62A73D}" srcOrd="1" destOrd="0" presId="urn:microsoft.com/office/officeart/2005/8/layout/hList1"/>
    <dgm:cxn modelId="{6670C284-C8D9-42D6-9F6C-C2558E89927C}" type="presParOf" srcId="{7DC91715-E9F8-4771-84FE-F5D64DF9106B}" destId="{881A451F-F65D-4FAD-8B07-45373B90A13E}" srcOrd="5" destOrd="0" presId="urn:microsoft.com/office/officeart/2005/8/layout/hList1"/>
    <dgm:cxn modelId="{605150A0-EFBF-4666-AE78-444C6624D30B}" type="presParOf" srcId="{7DC91715-E9F8-4771-84FE-F5D64DF9106B}" destId="{36D1FDBB-9FD9-4B71-817A-7D8397F1999F}" srcOrd="6" destOrd="0" presId="urn:microsoft.com/office/officeart/2005/8/layout/hList1"/>
    <dgm:cxn modelId="{F3ECF2E8-E231-4AF1-99C2-2AB7C1EC1A11}" type="presParOf" srcId="{36D1FDBB-9FD9-4B71-817A-7D8397F1999F}" destId="{A330BEE6-E34A-4864-94F6-D65B0DB29629}" srcOrd="0" destOrd="0" presId="urn:microsoft.com/office/officeart/2005/8/layout/hList1"/>
    <dgm:cxn modelId="{F59B70DA-0B58-491D-BE69-AF27F66999DF}" type="presParOf" srcId="{36D1FDBB-9FD9-4B71-817A-7D8397F1999F}" destId="{2970C90F-3B4B-4145-800C-E0D01A2495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671E66-CBA5-43A3-8A46-282B06F4F3F8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D471861-49E8-4F5E-B5EA-4C4351BBE6CF}">
      <dgm:prSet phldrT="[Texto]"/>
      <dgm:spPr/>
      <dgm:t>
        <a:bodyPr/>
        <a:lstStyle/>
        <a:p>
          <a:r>
            <a:rPr lang="es-ES" dirty="0"/>
            <a:t>Difusión simple </a:t>
          </a:r>
        </a:p>
      </dgm:t>
    </dgm:pt>
    <dgm:pt modelId="{11EB1D89-A195-40FC-8ED2-528C5FF41A00}" type="parTrans" cxnId="{061C7430-ABE8-456F-BEE5-983198D52F5B}">
      <dgm:prSet/>
      <dgm:spPr/>
      <dgm:t>
        <a:bodyPr/>
        <a:lstStyle/>
        <a:p>
          <a:endParaRPr lang="es-ES"/>
        </a:p>
      </dgm:t>
    </dgm:pt>
    <dgm:pt modelId="{BFF602FF-2375-45BD-8103-29752960A563}" type="sibTrans" cxnId="{061C7430-ABE8-456F-BEE5-983198D52F5B}">
      <dgm:prSet/>
      <dgm:spPr/>
      <dgm:t>
        <a:bodyPr/>
        <a:lstStyle/>
        <a:p>
          <a:endParaRPr lang="es-ES"/>
        </a:p>
      </dgm:t>
    </dgm:pt>
    <dgm:pt modelId="{046EBDC4-D716-4FBE-B73F-6EF0D0702A5E}">
      <dgm:prSet phldrT="[Texto]"/>
      <dgm:spPr/>
      <dgm:t>
        <a:bodyPr/>
        <a:lstStyle/>
        <a:p>
          <a:r>
            <a:rPr lang="es-ES" dirty="0"/>
            <a:t>Denomina-Transporte pasivo </a:t>
          </a:r>
        </a:p>
      </dgm:t>
    </dgm:pt>
    <dgm:pt modelId="{CCE2CA46-648F-42EE-B049-95BBAB26CC7F}" type="parTrans" cxnId="{A04772E2-5BFF-4827-8FD9-BF343D8397CB}">
      <dgm:prSet/>
      <dgm:spPr/>
      <dgm:t>
        <a:bodyPr/>
        <a:lstStyle/>
        <a:p>
          <a:endParaRPr lang="es-ES"/>
        </a:p>
      </dgm:t>
    </dgm:pt>
    <dgm:pt modelId="{7CF749AF-4459-43BA-BEA7-4AB64B986DA3}" type="sibTrans" cxnId="{A04772E2-5BFF-4827-8FD9-BF343D8397CB}">
      <dgm:prSet/>
      <dgm:spPr/>
      <dgm:t>
        <a:bodyPr/>
        <a:lstStyle/>
        <a:p>
          <a:endParaRPr lang="es-ES"/>
        </a:p>
      </dgm:t>
    </dgm:pt>
    <dgm:pt modelId="{5A2DFE23-1E6D-4094-9421-F5041815A2B2}">
      <dgm:prSet phldrT="[Texto]"/>
      <dgm:spPr/>
      <dgm:t>
        <a:bodyPr/>
        <a:lstStyle/>
        <a:p>
          <a:r>
            <a:rPr lang="es-ES" dirty="0"/>
            <a:t>No requiere energía </a:t>
          </a:r>
        </a:p>
      </dgm:t>
    </dgm:pt>
    <dgm:pt modelId="{C34DF703-8878-43BC-A151-7E6F48516C40}" type="parTrans" cxnId="{A393FAC5-8612-4F22-8C49-F68B89C3E775}">
      <dgm:prSet/>
      <dgm:spPr/>
      <dgm:t>
        <a:bodyPr/>
        <a:lstStyle/>
        <a:p>
          <a:endParaRPr lang="es-ES"/>
        </a:p>
      </dgm:t>
    </dgm:pt>
    <dgm:pt modelId="{099E15DE-55B1-4511-8794-FEE16CF86864}" type="sibTrans" cxnId="{A393FAC5-8612-4F22-8C49-F68B89C3E775}">
      <dgm:prSet/>
      <dgm:spPr/>
      <dgm:t>
        <a:bodyPr/>
        <a:lstStyle/>
        <a:p>
          <a:endParaRPr lang="es-ES"/>
        </a:p>
      </dgm:t>
    </dgm:pt>
    <dgm:pt modelId="{461BD503-56B5-493E-B832-FB596F5E29B0}">
      <dgm:prSet phldrT="[Texto]"/>
      <dgm:spPr/>
      <dgm:t>
        <a:bodyPr/>
        <a:lstStyle/>
        <a:p>
          <a:r>
            <a:rPr lang="es-ES" dirty="0"/>
            <a:t>Mediado por proteínas de membrana</a:t>
          </a:r>
        </a:p>
      </dgm:t>
    </dgm:pt>
    <dgm:pt modelId="{B25013E4-2471-4DE2-BE40-5BC1EDE808F2}" type="parTrans" cxnId="{C058A000-E890-44F6-A76B-C95EF4B6368C}">
      <dgm:prSet/>
      <dgm:spPr/>
      <dgm:t>
        <a:bodyPr/>
        <a:lstStyle/>
        <a:p>
          <a:endParaRPr lang="es-ES"/>
        </a:p>
      </dgm:t>
    </dgm:pt>
    <dgm:pt modelId="{8B43B7C4-73CC-4302-9DAB-80E4337E0318}" type="sibTrans" cxnId="{C058A000-E890-44F6-A76B-C95EF4B6368C}">
      <dgm:prSet/>
      <dgm:spPr/>
      <dgm:t>
        <a:bodyPr/>
        <a:lstStyle/>
        <a:p>
          <a:endParaRPr lang="es-ES"/>
        </a:p>
      </dgm:t>
    </dgm:pt>
    <dgm:pt modelId="{784787D3-A326-473C-A320-68A11CB3B767}">
      <dgm:prSet phldrT="[Texto]"/>
      <dgm:spPr/>
      <dgm:t>
        <a:bodyPr/>
        <a:lstStyle/>
        <a:p>
          <a:r>
            <a:rPr lang="es-ES" dirty="0"/>
            <a:t>1. Proteínas transportadoras o bombas </a:t>
          </a:r>
        </a:p>
      </dgm:t>
    </dgm:pt>
    <dgm:pt modelId="{A4B4C476-8642-4DAB-A7B8-2B31E87762AD}" type="parTrans" cxnId="{CD81B667-593B-459E-8F8B-06C950838284}">
      <dgm:prSet/>
      <dgm:spPr/>
      <dgm:t>
        <a:bodyPr/>
        <a:lstStyle/>
        <a:p>
          <a:endParaRPr lang="es-ES"/>
        </a:p>
      </dgm:t>
    </dgm:pt>
    <dgm:pt modelId="{C870AB74-0953-4FCE-B0A7-502AF2FBD2EE}" type="sibTrans" cxnId="{CD81B667-593B-459E-8F8B-06C950838284}">
      <dgm:prSet/>
      <dgm:spPr/>
      <dgm:t>
        <a:bodyPr/>
        <a:lstStyle/>
        <a:p>
          <a:endParaRPr lang="es-ES"/>
        </a:p>
      </dgm:t>
    </dgm:pt>
    <dgm:pt modelId="{F7C713A0-581D-4A0E-A741-0DD2B071D216}">
      <dgm:prSet/>
      <dgm:spPr/>
      <dgm:t>
        <a:bodyPr/>
        <a:lstStyle/>
        <a:p>
          <a:r>
            <a:rPr lang="es-ES" dirty="0"/>
            <a:t>Mediado por proteínas de membrana</a:t>
          </a:r>
        </a:p>
      </dgm:t>
    </dgm:pt>
    <dgm:pt modelId="{31B081E9-4C1B-479B-B59C-9932C2DB0D96}" type="parTrans" cxnId="{56E320E0-448F-4470-87F3-203A892A0627}">
      <dgm:prSet/>
      <dgm:spPr/>
      <dgm:t>
        <a:bodyPr/>
        <a:lstStyle/>
        <a:p>
          <a:endParaRPr lang="es-ES"/>
        </a:p>
      </dgm:t>
    </dgm:pt>
    <dgm:pt modelId="{2513F59C-621F-4AF3-A398-4103507E7E31}" type="sibTrans" cxnId="{56E320E0-448F-4470-87F3-203A892A0627}">
      <dgm:prSet/>
      <dgm:spPr/>
      <dgm:t>
        <a:bodyPr/>
        <a:lstStyle/>
        <a:p>
          <a:endParaRPr lang="es-ES"/>
        </a:p>
      </dgm:t>
    </dgm:pt>
    <dgm:pt modelId="{77143D05-0633-4A7A-90B7-EAE80098ECA1}">
      <dgm:prSet phldrT="[Texto]"/>
      <dgm:spPr/>
      <dgm:t>
        <a:bodyPr/>
        <a:lstStyle/>
        <a:p>
          <a:r>
            <a:rPr lang="es-ES" dirty="0"/>
            <a:t>2. Proteínas canal</a:t>
          </a:r>
        </a:p>
      </dgm:t>
    </dgm:pt>
    <dgm:pt modelId="{3C813DB7-446B-4299-B1B2-76784552B75C}" type="parTrans" cxnId="{DDE9B5A8-1FCC-4E2E-A84A-E29602746C9D}">
      <dgm:prSet/>
      <dgm:spPr/>
      <dgm:t>
        <a:bodyPr/>
        <a:lstStyle/>
        <a:p>
          <a:endParaRPr lang="es-ES"/>
        </a:p>
      </dgm:t>
    </dgm:pt>
    <dgm:pt modelId="{3BEE0106-524E-4054-A4D7-5D3AB9390529}" type="sibTrans" cxnId="{DDE9B5A8-1FCC-4E2E-A84A-E29602746C9D}">
      <dgm:prSet/>
      <dgm:spPr/>
      <dgm:t>
        <a:bodyPr/>
        <a:lstStyle/>
        <a:p>
          <a:endParaRPr lang="es-ES"/>
        </a:p>
      </dgm:t>
    </dgm:pt>
    <dgm:pt modelId="{60A3B1DA-DDBF-40B6-9D83-E1DBED04C8C4}">
      <dgm:prSet phldrT="[Texto]"/>
      <dgm:spPr/>
      <dgm:t>
        <a:bodyPr/>
        <a:lstStyle/>
        <a:p>
          <a:r>
            <a:rPr lang="es-ES" dirty="0"/>
            <a:t>- Forman poro </a:t>
          </a:r>
        </a:p>
      </dgm:t>
    </dgm:pt>
    <dgm:pt modelId="{7A8368B5-8C9D-4A1C-9605-63952D70D747}" type="parTrans" cxnId="{752D6D9B-F6DC-4211-94FC-EAEF71B88A5A}">
      <dgm:prSet/>
      <dgm:spPr/>
      <dgm:t>
        <a:bodyPr/>
        <a:lstStyle/>
        <a:p>
          <a:endParaRPr lang="es-ES"/>
        </a:p>
      </dgm:t>
    </dgm:pt>
    <dgm:pt modelId="{4D4F4FD2-0708-486C-9C0F-D1CF1B19C9A2}" type="sibTrans" cxnId="{752D6D9B-F6DC-4211-94FC-EAEF71B88A5A}">
      <dgm:prSet/>
      <dgm:spPr/>
      <dgm:t>
        <a:bodyPr/>
        <a:lstStyle/>
        <a:p>
          <a:endParaRPr lang="es-ES"/>
        </a:p>
      </dgm:t>
    </dgm:pt>
    <dgm:pt modelId="{73B9E01A-A576-4F52-98C0-B0C7C9DF9C46}">
      <dgm:prSet phldrT="[Texto]"/>
      <dgm:spPr/>
      <dgm:t>
        <a:bodyPr/>
        <a:lstStyle/>
        <a:p>
          <a:r>
            <a:rPr lang="es-ES" dirty="0"/>
            <a:t>No necesitan </a:t>
          </a:r>
          <a:r>
            <a:rPr lang="es-ES" dirty="0" err="1"/>
            <a:t>prot</a:t>
          </a:r>
          <a:r>
            <a:rPr lang="es-ES" dirty="0"/>
            <a:t>. Transportadora </a:t>
          </a:r>
        </a:p>
      </dgm:t>
    </dgm:pt>
    <dgm:pt modelId="{2FEE8796-B02A-46B9-AFD1-D43A74E5CCE4}" type="parTrans" cxnId="{ECCFF8FF-FB1F-4F2D-81D2-985A6F60FC9B}">
      <dgm:prSet/>
      <dgm:spPr/>
      <dgm:t>
        <a:bodyPr/>
        <a:lstStyle/>
        <a:p>
          <a:endParaRPr lang="es-ES"/>
        </a:p>
      </dgm:t>
    </dgm:pt>
    <dgm:pt modelId="{120F54C5-8093-44FB-914A-D8DB34E94F32}" type="sibTrans" cxnId="{ECCFF8FF-FB1F-4F2D-81D2-985A6F60FC9B}">
      <dgm:prSet/>
      <dgm:spPr/>
      <dgm:t>
        <a:bodyPr/>
        <a:lstStyle/>
        <a:p>
          <a:endParaRPr lang="es-ES"/>
        </a:p>
      </dgm:t>
    </dgm:pt>
    <dgm:pt modelId="{EAFFF166-AC18-4EC3-8E73-1DFB0C703E8C}">
      <dgm:prSet phldrT="[Texto]"/>
      <dgm:spPr/>
      <dgm:t>
        <a:bodyPr/>
        <a:lstStyle/>
        <a:p>
          <a:r>
            <a:rPr lang="es-ES" dirty="0"/>
            <a:t>- Paso de iones en ambos sentidos </a:t>
          </a:r>
        </a:p>
      </dgm:t>
    </dgm:pt>
    <dgm:pt modelId="{3883AEBA-43D3-4977-94EC-B553D256BEAE}" type="parTrans" cxnId="{7EE8ECE7-7C7F-485A-B1BC-845EBEDA4239}">
      <dgm:prSet/>
      <dgm:spPr/>
      <dgm:t>
        <a:bodyPr/>
        <a:lstStyle/>
        <a:p>
          <a:endParaRPr lang="es-ES"/>
        </a:p>
      </dgm:t>
    </dgm:pt>
    <dgm:pt modelId="{6DE77968-E9D3-4554-9488-D39C30DE3D66}" type="sibTrans" cxnId="{7EE8ECE7-7C7F-485A-B1BC-845EBEDA4239}">
      <dgm:prSet/>
      <dgm:spPr/>
      <dgm:t>
        <a:bodyPr/>
        <a:lstStyle/>
        <a:p>
          <a:endParaRPr lang="es-ES"/>
        </a:p>
      </dgm:t>
    </dgm:pt>
    <dgm:pt modelId="{F19721D5-A262-4ACB-828C-36FA7E9B61D0}">
      <dgm:prSet phldrT="[Texto]"/>
      <dgm:spPr/>
      <dgm:t>
        <a:bodyPr/>
        <a:lstStyle/>
        <a:p>
          <a:r>
            <a:rPr lang="es-ES" dirty="0"/>
            <a:t>-Necesita energía </a:t>
          </a:r>
        </a:p>
      </dgm:t>
    </dgm:pt>
    <dgm:pt modelId="{EDF0DB97-307F-4F68-8FEC-6DC2CFB69F55}" type="parTrans" cxnId="{88E3EDD2-4C82-471E-8ACA-0A847F723665}">
      <dgm:prSet/>
      <dgm:spPr/>
      <dgm:t>
        <a:bodyPr/>
        <a:lstStyle/>
        <a:p>
          <a:endParaRPr lang="es-ES"/>
        </a:p>
      </dgm:t>
    </dgm:pt>
    <dgm:pt modelId="{BDE29394-B45C-4C18-A2E9-73CEA2CA2305}" type="sibTrans" cxnId="{88E3EDD2-4C82-471E-8ACA-0A847F723665}">
      <dgm:prSet/>
      <dgm:spPr/>
      <dgm:t>
        <a:bodyPr/>
        <a:lstStyle/>
        <a:p>
          <a:endParaRPr lang="es-ES"/>
        </a:p>
      </dgm:t>
    </dgm:pt>
    <dgm:pt modelId="{B8703A79-82BF-4B77-B1B9-E2EB91B354C6}">
      <dgm:prSet phldrT="[Texto]"/>
      <dgm:spPr/>
      <dgm:t>
        <a:bodyPr/>
        <a:lstStyle/>
        <a:p>
          <a:r>
            <a:rPr lang="es-ES" dirty="0"/>
            <a:t>- No emplea energía </a:t>
          </a:r>
        </a:p>
      </dgm:t>
    </dgm:pt>
    <dgm:pt modelId="{6376C98F-053F-4D3C-99E4-288AEDBA5FC7}" type="parTrans" cxnId="{638DF202-7325-488D-AAF3-F1B1FD21C554}">
      <dgm:prSet/>
      <dgm:spPr/>
      <dgm:t>
        <a:bodyPr/>
        <a:lstStyle/>
        <a:p>
          <a:endParaRPr lang="es-ES"/>
        </a:p>
      </dgm:t>
    </dgm:pt>
    <dgm:pt modelId="{7754DFF1-6057-4065-AB22-8498DF9B24AD}" type="sibTrans" cxnId="{638DF202-7325-488D-AAF3-F1B1FD21C554}">
      <dgm:prSet/>
      <dgm:spPr/>
      <dgm:t>
        <a:bodyPr/>
        <a:lstStyle/>
        <a:p>
          <a:endParaRPr lang="es-ES"/>
        </a:p>
      </dgm:t>
    </dgm:pt>
    <dgm:pt modelId="{24B8BF4F-7709-421B-B609-F4111A7FAA29}">
      <dgm:prSet phldrT="[Texto]"/>
      <dgm:spPr/>
      <dgm:t>
        <a:bodyPr/>
        <a:lstStyle/>
        <a:p>
          <a:endParaRPr lang="es-ES" dirty="0"/>
        </a:p>
      </dgm:t>
    </dgm:pt>
    <dgm:pt modelId="{8CE6AAC0-973A-468A-B4C3-471FCC3F9F50}" type="parTrans" cxnId="{0E4E802F-6FC4-4C2A-AFAE-395A2489B841}">
      <dgm:prSet/>
      <dgm:spPr/>
      <dgm:t>
        <a:bodyPr/>
        <a:lstStyle/>
        <a:p>
          <a:endParaRPr lang="es-ES"/>
        </a:p>
      </dgm:t>
    </dgm:pt>
    <dgm:pt modelId="{62083E44-BF0F-4967-9276-B885D3ADEDB6}" type="sibTrans" cxnId="{0E4E802F-6FC4-4C2A-AFAE-395A2489B841}">
      <dgm:prSet/>
      <dgm:spPr/>
      <dgm:t>
        <a:bodyPr/>
        <a:lstStyle/>
        <a:p>
          <a:endParaRPr lang="es-ES"/>
        </a:p>
      </dgm:t>
    </dgm:pt>
    <dgm:pt modelId="{D9401FDA-9554-4D5C-AB1F-7BBFE8AFF02B}">
      <dgm:prSet/>
      <dgm:spPr/>
      <dgm:t>
        <a:bodyPr/>
        <a:lstStyle/>
        <a:p>
          <a:r>
            <a:rPr lang="es-ES" dirty="0"/>
            <a:t>Transporte vesicular </a:t>
          </a:r>
        </a:p>
      </dgm:t>
    </dgm:pt>
    <dgm:pt modelId="{D6968C67-10EC-4CAB-9F13-E2206A2A73B9}" type="parTrans" cxnId="{9BC2057F-8E6A-4F6F-A0EC-16836FA3D5C9}">
      <dgm:prSet/>
      <dgm:spPr/>
      <dgm:t>
        <a:bodyPr/>
        <a:lstStyle/>
        <a:p>
          <a:endParaRPr lang="es-ES"/>
        </a:p>
      </dgm:t>
    </dgm:pt>
    <dgm:pt modelId="{0369A57B-5656-4975-A594-3EA98085FC00}" type="sibTrans" cxnId="{9BC2057F-8E6A-4F6F-A0EC-16836FA3D5C9}">
      <dgm:prSet/>
      <dgm:spPr/>
      <dgm:t>
        <a:bodyPr/>
        <a:lstStyle/>
        <a:p>
          <a:endParaRPr lang="es-ES"/>
        </a:p>
      </dgm:t>
    </dgm:pt>
    <dgm:pt modelId="{70926F2F-CCE6-405E-AA09-9C781579EDD8}">
      <dgm:prSet/>
      <dgm:spPr/>
      <dgm:t>
        <a:bodyPr/>
        <a:lstStyle/>
        <a:p>
          <a:r>
            <a:rPr lang="es-ES" dirty="0"/>
            <a:t>Endocitosis (pinocitosis y fagocitosis)</a:t>
          </a:r>
        </a:p>
      </dgm:t>
    </dgm:pt>
    <dgm:pt modelId="{80A81C4C-2998-4B71-900E-DEFBD2E557A0}" type="parTrans" cxnId="{744973E6-06D7-4DC3-AD5D-7981363A6405}">
      <dgm:prSet/>
      <dgm:spPr/>
      <dgm:t>
        <a:bodyPr/>
        <a:lstStyle/>
        <a:p>
          <a:endParaRPr lang="es-ES"/>
        </a:p>
      </dgm:t>
    </dgm:pt>
    <dgm:pt modelId="{5712EEC4-0F10-45AC-88FB-621C67EE0573}" type="sibTrans" cxnId="{744973E6-06D7-4DC3-AD5D-7981363A6405}">
      <dgm:prSet/>
      <dgm:spPr/>
      <dgm:t>
        <a:bodyPr/>
        <a:lstStyle/>
        <a:p>
          <a:endParaRPr lang="es-ES"/>
        </a:p>
      </dgm:t>
    </dgm:pt>
    <dgm:pt modelId="{B7F4515B-CD53-44AE-A015-02520FF6670E}">
      <dgm:prSet/>
      <dgm:spPr/>
      <dgm:t>
        <a:bodyPr/>
        <a:lstStyle/>
        <a:p>
          <a:endParaRPr lang="es-ES" dirty="0"/>
        </a:p>
      </dgm:t>
    </dgm:pt>
    <dgm:pt modelId="{3B449947-14D1-4D04-9191-3DD9D3E7D14F}" type="parTrans" cxnId="{50942420-BF43-4EFD-80A1-F8DBB584D92B}">
      <dgm:prSet/>
      <dgm:spPr/>
      <dgm:t>
        <a:bodyPr/>
        <a:lstStyle/>
        <a:p>
          <a:endParaRPr lang="es-ES"/>
        </a:p>
      </dgm:t>
    </dgm:pt>
    <dgm:pt modelId="{E863DA5D-DAB7-4C0B-B469-0DAB759C7D8C}" type="sibTrans" cxnId="{50942420-BF43-4EFD-80A1-F8DBB584D92B}">
      <dgm:prSet/>
      <dgm:spPr/>
      <dgm:t>
        <a:bodyPr/>
        <a:lstStyle/>
        <a:p>
          <a:endParaRPr lang="es-ES"/>
        </a:p>
      </dgm:t>
    </dgm:pt>
    <dgm:pt modelId="{280CF020-B13F-45EB-80D2-231C76A13878}">
      <dgm:prSet/>
      <dgm:spPr/>
      <dgm:t>
        <a:bodyPr/>
        <a:lstStyle/>
        <a:p>
          <a:r>
            <a:rPr lang="es-ES" dirty="0"/>
            <a:t>Exocitosis  </a:t>
          </a:r>
        </a:p>
      </dgm:t>
    </dgm:pt>
    <dgm:pt modelId="{D41C2BD0-7186-4ADD-A79C-31C82819E6AC}" type="parTrans" cxnId="{EC5F894C-6DB2-488A-B1AC-829D0760A6EF}">
      <dgm:prSet/>
      <dgm:spPr/>
      <dgm:t>
        <a:bodyPr/>
        <a:lstStyle/>
        <a:p>
          <a:endParaRPr lang="es-ES"/>
        </a:p>
      </dgm:t>
    </dgm:pt>
    <dgm:pt modelId="{DF3BADD0-3648-4B4A-AA65-FC803A451219}" type="sibTrans" cxnId="{EC5F894C-6DB2-488A-B1AC-829D0760A6EF}">
      <dgm:prSet/>
      <dgm:spPr/>
      <dgm:t>
        <a:bodyPr/>
        <a:lstStyle/>
        <a:p>
          <a:endParaRPr lang="es-ES"/>
        </a:p>
      </dgm:t>
    </dgm:pt>
    <dgm:pt modelId="{D9087FD0-01C8-4025-9355-29E2F2FB0FD1}">
      <dgm:prSet/>
      <dgm:spPr/>
      <dgm:t>
        <a:bodyPr/>
        <a:lstStyle/>
        <a:p>
          <a:endParaRPr lang="es-ES" dirty="0"/>
        </a:p>
      </dgm:t>
    </dgm:pt>
    <dgm:pt modelId="{A4DF1FE8-258D-4399-850E-9998C7BF8DCA}" type="parTrans" cxnId="{AC964A1B-FE9B-4706-AAE2-6E1B06ED1632}">
      <dgm:prSet/>
      <dgm:spPr/>
      <dgm:t>
        <a:bodyPr/>
        <a:lstStyle/>
        <a:p>
          <a:endParaRPr lang="es-ES"/>
        </a:p>
      </dgm:t>
    </dgm:pt>
    <dgm:pt modelId="{3A41194F-96E2-436C-9E38-AA722B083E11}" type="sibTrans" cxnId="{AC964A1B-FE9B-4706-AAE2-6E1B06ED1632}">
      <dgm:prSet/>
      <dgm:spPr/>
      <dgm:t>
        <a:bodyPr/>
        <a:lstStyle/>
        <a:p>
          <a:endParaRPr lang="es-ES"/>
        </a:p>
      </dgm:t>
    </dgm:pt>
    <dgm:pt modelId="{3482914E-08C8-4441-930A-A27FB20C6090}" type="pres">
      <dgm:prSet presAssocID="{F4671E66-CBA5-43A3-8A46-282B06F4F3F8}" presName="Name0" presStyleCnt="0">
        <dgm:presLayoutVars>
          <dgm:dir/>
          <dgm:animLvl val="lvl"/>
          <dgm:resizeHandles val="exact"/>
        </dgm:presLayoutVars>
      </dgm:prSet>
      <dgm:spPr/>
    </dgm:pt>
    <dgm:pt modelId="{F7176383-71C8-4CAD-9BAB-56AD9B7C51CB}" type="pres">
      <dgm:prSet presAssocID="{9D471861-49E8-4F5E-B5EA-4C4351BBE6CF}" presName="composite" presStyleCnt="0"/>
      <dgm:spPr/>
    </dgm:pt>
    <dgm:pt modelId="{2B5D0ECB-3A79-4B22-BA61-B2A4D0416F4E}" type="pres">
      <dgm:prSet presAssocID="{9D471861-49E8-4F5E-B5EA-4C4351BBE6C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BF5FFA4-8673-41FE-9D05-4E8E3CED518B}" type="pres">
      <dgm:prSet presAssocID="{9D471861-49E8-4F5E-B5EA-4C4351BBE6CF}" presName="desTx" presStyleLbl="alignAccFollowNode1" presStyleIdx="0" presStyleCnt="4">
        <dgm:presLayoutVars>
          <dgm:bulletEnabled val="1"/>
        </dgm:presLayoutVars>
      </dgm:prSet>
      <dgm:spPr/>
    </dgm:pt>
    <dgm:pt modelId="{8533977B-4AA9-4ED7-ADEA-F2B7D4937CC0}" type="pres">
      <dgm:prSet presAssocID="{BFF602FF-2375-45BD-8103-29752960A563}" presName="space" presStyleCnt="0"/>
      <dgm:spPr/>
    </dgm:pt>
    <dgm:pt modelId="{CBC31F49-2037-4CA5-A4BA-38120A9733A6}" type="pres">
      <dgm:prSet presAssocID="{461BD503-56B5-493E-B832-FB596F5E29B0}" presName="composite" presStyleCnt="0"/>
      <dgm:spPr/>
    </dgm:pt>
    <dgm:pt modelId="{26341BF6-3C8D-492B-AAEB-8DB0617C2749}" type="pres">
      <dgm:prSet presAssocID="{461BD503-56B5-493E-B832-FB596F5E29B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D167452-7B0C-48DF-821C-44D91A3C8B3F}" type="pres">
      <dgm:prSet presAssocID="{461BD503-56B5-493E-B832-FB596F5E29B0}" presName="desTx" presStyleLbl="alignAccFollowNode1" presStyleIdx="1" presStyleCnt="4">
        <dgm:presLayoutVars>
          <dgm:bulletEnabled val="1"/>
        </dgm:presLayoutVars>
      </dgm:prSet>
      <dgm:spPr/>
    </dgm:pt>
    <dgm:pt modelId="{77DD5C00-6D85-46C6-A583-1F11791987A5}" type="pres">
      <dgm:prSet presAssocID="{8B43B7C4-73CC-4302-9DAB-80E4337E0318}" presName="space" presStyleCnt="0"/>
      <dgm:spPr/>
    </dgm:pt>
    <dgm:pt modelId="{49771772-2890-420F-9543-AF824FB0D9FD}" type="pres">
      <dgm:prSet presAssocID="{F7C713A0-581D-4A0E-A741-0DD2B071D216}" presName="composite" presStyleCnt="0"/>
      <dgm:spPr/>
    </dgm:pt>
    <dgm:pt modelId="{ADAFFAA8-A31E-49C5-9E98-4905470E9235}" type="pres">
      <dgm:prSet presAssocID="{F7C713A0-581D-4A0E-A741-0DD2B071D21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803B4FE-3482-44A5-B639-AA7051E6830A}" type="pres">
      <dgm:prSet presAssocID="{F7C713A0-581D-4A0E-A741-0DD2B071D216}" presName="desTx" presStyleLbl="alignAccFollowNode1" presStyleIdx="2" presStyleCnt="4">
        <dgm:presLayoutVars>
          <dgm:bulletEnabled val="1"/>
        </dgm:presLayoutVars>
      </dgm:prSet>
      <dgm:spPr/>
    </dgm:pt>
    <dgm:pt modelId="{7E83172D-9598-4F1F-9D8A-CA509B574B8B}" type="pres">
      <dgm:prSet presAssocID="{2513F59C-621F-4AF3-A398-4103507E7E31}" presName="space" presStyleCnt="0"/>
      <dgm:spPr/>
    </dgm:pt>
    <dgm:pt modelId="{7FFEF879-E2CE-43AA-9867-85B8C2B9CA9F}" type="pres">
      <dgm:prSet presAssocID="{D9401FDA-9554-4D5C-AB1F-7BBFE8AFF02B}" presName="composite" presStyleCnt="0"/>
      <dgm:spPr/>
    </dgm:pt>
    <dgm:pt modelId="{6B0999D9-E9BB-4AD7-AF3F-B84A515EBAFE}" type="pres">
      <dgm:prSet presAssocID="{D9401FDA-9554-4D5C-AB1F-7BBFE8AFF02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5ADB488-CF37-4BE4-900F-77C0AE9A4267}" type="pres">
      <dgm:prSet presAssocID="{D9401FDA-9554-4D5C-AB1F-7BBFE8AFF02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058A000-E890-44F6-A76B-C95EF4B6368C}" srcId="{F4671E66-CBA5-43A3-8A46-282B06F4F3F8}" destId="{461BD503-56B5-493E-B832-FB596F5E29B0}" srcOrd="1" destOrd="0" parTransId="{B25013E4-2471-4DE2-BE40-5BC1EDE808F2}" sibTransId="{8B43B7C4-73CC-4302-9DAB-80E4337E0318}"/>
    <dgm:cxn modelId="{E8B9E300-97FF-4640-A963-7D4F164E830D}" type="presOf" srcId="{F19721D5-A262-4ACB-828C-36FA7E9B61D0}" destId="{5D167452-7B0C-48DF-821C-44D91A3C8B3F}" srcOrd="0" destOrd="2" presId="urn:microsoft.com/office/officeart/2005/8/layout/hList1"/>
    <dgm:cxn modelId="{638DF202-7325-488D-AAF3-F1B1FD21C554}" srcId="{F7C713A0-581D-4A0E-A741-0DD2B071D216}" destId="{B8703A79-82BF-4B77-B1B9-E2EB91B354C6}" srcOrd="3" destOrd="0" parTransId="{6376C98F-053F-4D3C-99E4-288AEDBA5FC7}" sibTransId="{7754DFF1-6057-4065-AB22-8498DF9B24AD}"/>
    <dgm:cxn modelId="{79811309-FB94-41CF-9A5D-50FA4F7A0674}" type="presOf" srcId="{784787D3-A326-473C-A320-68A11CB3B767}" destId="{5D167452-7B0C-48DF-821C-44D91A3C8B3F}" srcOrd="0" destOrd="0" presId="urn:microsoft.com/office/officeart/2005/8/layout/hList1"/>
    <dgm:cxn modelId="{C0B6830B-1543-442C-97A8-FD0B4A1963C9}" type="presOf" srcId="{046EBDC4-D716-4FBE-B73F-6EF0D0702A5E}" destId="{5BF5FFA4-8673-41FE-9D05-4E8E3CED518B}" srcOrd="0" destOrd="0" presId="urn:microsoft.com/office/officeart/2005/8/layout/hList1"/>
    <dgm:cxn modelId="{15A1470E-FE20-42E7-87D2-DD199F8E9FF8}" type="presOf" srcId="{60A3B1DA-DDBF-40B6-9D83-E1DBED04C8C4}" destId="{B803B4FE-3482-44A5-B639-AA7051E6830A}" srcOrd="0" destOrd="2" presId="urn:microsoft.com/office/officeart/2005/8/layout/hList1"/>
    <dgm:cxn modelId="{AC964A1B-FE9B-4706-AAE2-6E1B06ED1632}" srcId="{D9401FDA-9554-4D5C-AB1F-7BBFE8AFF02B}" destId="{D9087FD0-01C8-4025-9355-29E2F2FB0FD1}" srcOrd="1" destOrd="0" parTransId="{A4DF1FE8-258D-4399-850E-9998C7BF8DCA}" sibTransId="{3A41194F-96E2-436C-9E38-AA722B083E11}"/>
    <dgm:cxn modelId="{50942420-BF43-4EFD-80A1-F8DBB584D92B}" srcId="{D9401FDA-9554-4D5C-AB1F-7BBFE8AFF02B}" destId="{B7F4515B-CD53-44AE-A015-02520FF6670E}" srcOrd="3" destOrd="0" parTransId="{3B449947-14D1-4D04-9191-3DD9D3E7D14F}" sibTransId="{E863DA5D-DAB7-4C0B-B469-0DAB759C7D8C}"/>
    <dgm:cxn modelId="{0E4E802F-6FC4-4C2A-AFAE-395A2489B841}" srcId="{F7C713A0-581D-4A0E-A741-0DD2B071D216}" destId="{24B8BF4F-7709-421B-B609-F4111A7FAA29}" srcOrd="1" destOrd="0" parTransId="{8CE6AAC0-973A-468A-B4C3-471FCC3F9F50}" sibTransId="{62083E44-BF0F-4967-9276-B885D3ADEDB6}"/>
    <dgm:cxn modelId="{061C7430-ABE8-456F-BEE5-983198D52F5B}" srcId="{F4671E66-CBA5-43A3-8A46-282B06F4F3F8}" destId="{9D471861-49E8-4F5E-B5EA-4C4351BBE6CF}" srcOrd="0" destOrd="0" parTransId="{11EB1D89-A195-40FC-8ED2-528C5FF41A00}" sibTransId="{BFF602FF-2375-45BD-8103-29752960A563}"/>
    <dgm:cxn modelId="{AC1BBA30-34D7-4CC4-A3A9-FB186D69CD7E}" type="presOf" srcId="{5A2DFE23-1E6D-4094-9421-F5041815A2B2}" destId="{5BF5FFA4-8673-41FE-9D05-4E8E3CED518B}" srcOrd="0" destOrd="1" presId="urn:microsoft.com/office/officeart/2005/8/layout/hList1"/>
    <dgm:cxn modelId="{33E9D465-FEFD-4B83-AE45-C7D0C8A81837}" type="presOf" srcId="{D9087FD0-01C8-4025-9355-29E2F2FB0FD1}" destId="{D5ADB488-CF37-4BE4-900F-77C0AE9A4267}" srcOrd="0" destOrd="1" presId="urn:microsoft.com/office/officeart/2005/8/layout/hList1"/>
    <dgm:cxn modelId="{16A48B46-FAC1-469A-84CA-9E42F73155DA}" type="presOf" srcId="{73B9E01A-A576-4F52-98C0-B0C7C9DF9C46}" destId="{5BF5FFA4-8673-41FE-9D05-4E8E3CED518B}" srcOrd="0" destOrd="2" presId="urn:microsoft.com/office/officeart/2005/8/layout/hList1"/>
    <dgm:cxn modelId="{CD81B667-593B-459E-8F8B-06C950838284}" srcId="{461BD503-56B5-493E-B832-FB596F5E29B0}" destId="{784787D3-A326-473C-A320-68A11CB3B767}" srcOrd="0" destOrd="0" parTransId="{A4B4C476-8642-4DAB-A7B8-2B31E87762AD}" sibTransId="{C870AB74-0953-4FCE-B0A7-502AF2FBD2EE}"/>
    <dgm:cxn modelId="{5B3BD268-1792-4E18-A8E7-8644CD4FCD53}" type="presOf" srcId="{9D471861-49E8-4F5E-B5EA-4C4351BBE6CF}" destId="{2B5D0ECB-3A79-4B22-BA61-B2A4D0416F4E}" srcOrd="0" destOrd="0" presId="urn:microsoft.com/office/officeart/2005/8/layout/hList1"/>
    <dgm:cxn modelId="{EC5F894C-6DB2-488A-B1AC-829D0760A6EF}" srcId="{D9401FDA-9554-4D5C-AB1F-7BBFE8AFF02B}" destId="{280CF020-B13F-45EB-80D2-231C76A13878}" srcOrd="2" destOrd="0" parTransId="{D41C2BD0-7186-4ADD-A79C-31C82819E6AC}" sibTransId="{DF3BADD0-3648-4B4A-AA65-FC803A451219}"/>
    <dgm:cxn modelId="{8012506E-C0B9-48B1-806C-5226730269EE}" type="presOf" srcId="{F7C713A0-581D-4A0E-A741-0DD2B071D216}" destId="{ADAFFAA8-A31E-49C5-9E98-4905470E9235}" srcOrd="0" destOrd="0" presId="urn:microsoft.com/office/officeart/2005/8/layout/hList1"/>
    <dgm:cxn modelId="{D847A078-F6A3-4A05-A5FE-475837927787}" type="presOf" srcId="{EAFFF166-AC18-4EC3-8E73-1DFB0C703E8C}" destId="{5D167452-7B0C-48DF-821C-44D91A3C8B3F}" srcOrd="0" destOrd="1" presId="urn:microsoft.com/office/officeart/2005/8/layout/hList1"/>
    <dgm:cxn modelId="{9BC2057F-8E6A-4F6F-A0EC-16836FA3D5C9}" srcId="{F4671E66-CBA5-43A3-8A46-282B06F4F3F8}" destId="{D9401FDA-9554-4D5C-AB1F-7BBFE8AFF02B}" srcOrd="3" destOrd="0" parTransId="{D6968C67-10EC-4CAB-9F13-E2206A2A73B9}" sibTransId="{0369A57B-5656-4975-A594-3EA98085FC00}"/>
    <dgm:cxn modelId="{DE7EB47F-C8D2-4DC7-BD15-61B35976ACDE}" type="presOf" srcId="{77143D05-0633-4A7A-90B7-EAE80098ECA1}" destId="{B803B4FE-3482-44A5-B639-AA7051E6830A}" srcOrd="0" destOrd="0" presId="urn:microsoft.com/office/officeart/2005/8/layout/hList1"/>
    <dgm:cxn modelId="{6D6B3D82-597F-4E19-854C-4241F9A372E1}" type="presOf" srcId="{D9401FDA-9554-4D5C-AB1F-7BBFE8AFF02B}" destId="{6B0999D9-E9BB-4AD7-AF3F-B84A515EBAFE}" srcOrd="0" destOrd="0" presId="urn:microsoft.com/office/officeart/2005/8/layout/hList1"/>
    <dgm:cxn modelId="{752D6D9B-F6DC-4211-94FC-EAEF71B88A5A}" srcId="{F7C713A0-581D-4A0E-A741-0DD2B071D216}" destId="{60A3B1DA-DDBF-40B6-9D83-E1DBED04C8C4}" srcOrd="2" destOrd="0" parTransId="{7A8368B5-8C9D-4A1C-9605-63952D70D747}" sibTransId="{4D4F4FD2-0708-486C-9C0F-D1CF1B19C9A2}"/>
    <dgm:cxn modelId="{19D8A19B-D7F3-4B90-BDFF-1B1FEEDC1D21}" type="presOf" srcId="{24B8BF4F-7709-421B-B609-F4111A7FAA29}" destId="{B803B4FE-3482-44A5-B639-AA7051E6830A}" srcOrd="0" destOrd="1" presId="urn:microsoft.com/office/officeart/2005/8/layout/hList1"/>
    <dgm:cxn modelId="{DDE9B5A8-1FCC-4E2E-A84A-E29602746C9D}" srcId="{F7C713A0-581D-4A0E-A741-0DD2B071D216}" destId="{77143D05-0633-4A7A-90B7-EAE80098ECA1}" srcOrd="0" destOrd="0" parTransId="{3C813DB7-446B-4299-B1B2-76784552B75C}" sibTransId="{3BEE0106-524E-4054-A4D7-5D3AB9390529}"/>
    <dgm:cxn modelId="{25863BAE-7851-48B2-ADDF-5E973BD33668}" type="presOf" srcId="{70926F2F-CCE6-405E-AA09-9C781579EDD8}" destId="{D5ADB488-CF37-4BE4-900F-77C0AE9A4267}" srcOrd="0" destOrd="0" presId="urn:microsoft.com/office/officeart/2005/8/layout/hList1"/>
    <dgm:cxn modelId="{A393FAC5-8612-4F22-8C49-F68B89C3E775}" srcId="{9D471861-49E8-4F5E-B5EA-4C4351BBE6CF}" destId="{5A2DFE23-1E6D-4094-9421-F5041815A2B2}" srcOrd="1" destOrd="0" parTransId="{C34DF703-8878-43BC-A151-7E6F48516C40}" sibTransId="{099E15DE-55B1-4511-8794-FEE16CF86864}"/>
    <dgm:cxn modelId="{88E3EDD2-4C82-471E-8ACA-0A847F723665}" srcId="{461BD503-56B5-493E-B832-FB596F5E29B0}" destId="{F19721D5-A262-4ACB-828C-36FA7E9B61D0}" srcOrd="2" destOrd="0" parTransId="{EDF0DB97-307F-4F68-8FEC-6DC2CFB69F55}" sibTransId="{BDE29394-B45C-4C18-A2E9-73CEA2CA2305}"/>
    <dgm:cxn modelId="{336FCFDB-20B2-46F3-A585-7CAEA863A4DB}" type="presOf" srcId="{461BD503-56B5-493E-B832-FB596F5E29B0}" destId="{26341BF6-3C8D-492B-AAEB-8DB0617C2749}" srcOrd="0" destOrd="0" presId="urn:microsoft.com/office/officeart/2005/8/layout/hList1"/>
    <dgm:cxn modelId="{56E320E0-448F-4470-87F3-203A892A0627}" srcId="{F4671E66-CBA5-43A3-8A46-282B06F4F3F8}" destId="{F7C713A0-581D-4A0E-A741-0DD2B071D216}" srcOrd="2" destOrd="0" parTransId="{31B081E9-4C1B-479B-B59C-9932C2DB0D96}" sibTransId="{2513F59C-621F-4AF3-A398-4103507E7E31}"/>
    <dgm:cxn modelId="{A04772E2-5BFF-4827-8FD9-BF343D8397CB}" srcId="{9D471861-49E8-4F5E-B5EA-4C4351BBE6CF}" destId="{046EBDC4-D716-4FBE-B73F-6EF0D0702A5E}" srcOrd="0" destOrd="0" parTransId="{CCE2CA46-648F-42EE-B049-95BBAB26CC7F}" sibTransId="{7CF749AF-4459-43BA-BEA7-4AB64B986DA3}"/>
    <dgm:cxn modelId="{744973E6-06D7-4DC3-AD5D-7981363A6405}" srcId="{D9401FDA-9554-4D5C-AB1F-7BBFE8AFF02B}" destId="{70926F2F-CCE6-405E-AA09-9C781579EDD8}" srcOrd="0" destOrd="0" parTransId="{80A81C4C-2998-4B71-900E-DEFBD2E557A0}" sibTransId="{5712EEC4-0F10-45AC-88FB-621C67EE0573}"/>
    <dgm:cxn modelId="{7EE8ECE7-7C7F-485A-B1BC-845EBEDA4239}" srcId="{461BD503-56B5-493E-B832-FB596F5E29B0}" destId="{EAFFF166-AC18-4EC3-8E73-1DFB0C703E8C}" srcOrd="1" destOrd="0" parTransId="{3883AEBA-43D3-4977-94EC-B553D256BEAE}" sibTransId="{6DE77968-E9D3-4554-9488-D39C30DE3D66}"/>
    <dgm:cxn modelId="{7DAC0EF1-E17B-49A8-9099-EB3084C9DDE2}" type="presOf" srcId="{280CF020-B13F-45EB-80D2-231C76A13878}" destId="{D5ADB488-CF37-4BE4-900F-77C0AE9A4267}" srcOrd="0" destOrd="2" presId="urn:microsoft.com/office/officeart/2005/8/layout/hList1"/>
    <dgm:cxn modelId="{F01EB6F3-A423-4C26-A664-93106E50A894}" type="presOf" srcId="{F4671E66-CBA5-43A3-8A46-282B06F4F3F8}" destId="{3482914E-08C8-4441-930A-A27FB20C6090}" srcOrd="0" destOrd="0" presId="urn:microsoft.com/office/officeart/2005/8/layout/hList1"/>
    <dgm:cxn modelId="{0F534CF7-6E1F-45A8-88CA-A0B674D945D7}" type="presOf" srcId="{B7F4515B-CD53-44AE-A015-02520FF6670E}" destId="{D5ADB488-CF37-4BE4-900F-77C0AE9A4267}" srcOrd="0" destOrd="3" presId="urn:microsoft.com/office/officeart/2005/8/layout/hList1"/>
    <dgm:cxn modelId="{FDA0EAF9-79AB-4BDE-8971-9B29175AA817}" type="presOf" srcId="{B8703A79-82BF-4B77-B1B9-E2EB91B354C6}" destId="{B803B4FE-3482-44A5-B639-AA7051E6830A}" srcOrd="0" destOrd="3" presId="urn:microsoft.com/office/officeart/2005/8/layout/hList1"/>
    <dgm:cxn modelId="{ECCFF8FF-FB1F-4F2D-81D2-985A6F60FC9B}" srcId="{9D471861-49E8-4F5E-B5EA-4C4351BBE6CF}" destId="{73B9E01A-A576-4F52-98C0-B0C7C9DF9C46}" srcOrd="2" destOrd="0" parTransId="{2FEE8796-B02A-46B9-AFD1-D43A74E5CCE4}" sibTransId="{120F54C5-8093-44FB-914A-D8DB34E94F32}"/>
    <dgm:cxn modelId="{04F867F6-6372-40F3-BAE6-AD49E70665B5}" type="presParOf" srcId="{3482914E-08C8-4441-930A-A27FB20C6090}" destId="{F7176383-71C8-4CAD-9BAB-56AD9B7C51CB}" srcOrd="0" destOrd="0" presId="urn:microsoft.com/office/officeart/2005/8/layout/hList1"/>
    <dgm:cxn modelId="{3E6FA791-8189-420E-B643-E5665E26C699}" type="presParOf" srcId="{F7176383-71C8-4CAD-9BAB-56AD9B7C51CB}" destId="{2B5D0ECB-3A79-4B22-BA61-B2A4D0416F4E}" srcOrd="0" destOrd="0" presId="urn:microsoft.com/office/officeart/2005/8/layout/hList1"/>
    <dgm:cxn modelId="{53572D6B-8D9F-45D9-8643-F2EB133D6C61}" type="presParOf" srcId="{F7176383-71C8-4CAD-9BAB-56AD9B7C51CB}" destId="{5BF5FFA4-8673-41FE-9D05-4E8E3CED518B}" srcOrd="1" destOrd="0" presId="urn:microsoft.com/office/officeart/2005/8/layout/hList1"/>
    <dgm:cxn modelId="{ED45376D-4F69-4C50-91CB-71F89833DA78}" type="presParOf" srcId="{3482914E-08C8-4441-930A-A27FB20C6090}" destId="{8533977B-4AA9-4ED7-ADEA-F2B7D4937CC0}" srcOrd="1" destOrd="0" presId="urn:microsoft.com/office/officeart/2005/8/layout/hList1"/>
    <dgm:cxn modelId="{E14B96FC-8D99-42B6-8C0D-3E2E5525D8E0}" type="presParOf" srcId="{3482914E-08C8-4441-930A-A27FB20C6090}" destId="{CBC31F49-2037-4CA5-A4BA-38120A9733A6}" srcOrd="2" destOrd="0" presId="urn:microsoft.com/office/officeart/2005/8/layout/hList1"/>
    <dgm:cxn modelId="{65A5D45E-5CD7-4C10-993E-6677C9DFE499}" type="presParOf" srcId="{CBC31F49-2037-4CA5-A4BA-38120A9733A6}" destId="{26341BF6-3C8D-492B-AAEB-8DB0617C2749}" srcOrd="0" destOrd="0" presId="urn:microsoft.com/office/officeart/2005/8/layout/hList1"/>
    <dgm:cxn modelId="{421EA51D-5DBD-41BA-A95F-E3E4562E9387}" type="presParOf" srcId="{CBC31F49-2037-4CA5-A4BA-38120A9733A6}" destId="{5D167452-7B0C-48DF-821C-44D91A3C8B3F}" srcOrd="1" destOrd="0" presId="urn:microsoft.com/office/officeart/2005/8/layout/hList1"/>
    <dgm:cxn modelId="{8E325102-0B12-4D1B-9CE8-0F5AF85A1E5F}" type="presParOf" srcId="{3482914E-08C8-4441-930A-A27FB20C6090}" destId="{77DD5C00-6D85-46C6-A583-1F11791987A5}" srcOrd="3" destOrd="0" presId="urn:microsoft.com/office/officeart/2005/8/layout/hList1"/>
    <dgm:cxn modelId="{284B7239-6FC1-4D64-9D78-D7D96A07AD75}" type="presParOf" srcId="{3482914E-08C8-4441-930A-A27FB20C6090}" destId="{49771772-2890-420F-9543-AF824FB0D9FD}" srcOrd="4" destOrd="0" presId="urn:microsoft.com/office/officeart/2005/8/layout/hList1"/>
    <dgm:cxn modelId="{9E425000-545E-4586-8E9D-459A60F5A5ED}" type="presParOf" srcId="{49771772-2890-420F-9543-AF824FB0D9FD}" destId="{ADAFFAA8-A31E-49C5-9E98-4905470E9235}" srcOrd="0" destOrd="0" presId="urn:microsoft.com/office/officeart/2005/8/layout/hList1"/>
    <dgm:cxn modelId="{7195FFF6-6857-4EBC-92E2-56E787E278FA}" type="presParOf" srcId="{49771772-2890-420F-9543-AF824FB0D9FD}" destId="{B803B4FE-3482-44A5-B639-AA7051E6830A}" srcOrd="1" destOrd="0" presId="urn:microsoft.com/office/officeart/2005/8/layout/hList1"/>
    <dgm:cxn modelId="{75F2ECE7-0294-40DB-B905-89CC4A59173C}" type="presParOf" srcId="{3482914E-08C8-4441-930A-A27FB20C6090}" destId="{7E83172D-9598-4F1F-9D8A-CA509B574B8B}" srcOrd="5" destOrd="0" presId="urn:microsoft.com/office/officeart/2005/8/layout/hList1"/>
    <dgm:cxn modelId="{2E7978F9-7B4F-4D27-89A7-0E40C2A38471}" type="presParOf" srcId="{3482914E-08C8-4441-930A-A27FB20C6090}" destId="{7FFEF879-E2CE-43AA-9867-85B8C2B9CA9F}" srcOrd="6" destOrd="0" presId="urn:microsoft.com/office/officeart/2005/8/layout/hList1"/>
    <dgm:cxn modelId="{39BCFF06-5DCF-4244-8C5A-85E7C5B5B0B3}" type="presParOf" srcId="{7FFEF879-E2CE-43AA-9867-85B8C2B9CA9F}" destId="{6B0999D9-E9BB-4AD7-AF3F-B84A515EBAFE}" srcOrd="0" destOrd="0" presId="urn:microsoft.com/office/officeart/2005/8/layout/hList1"/>
    <dgm:cxn modelId="{83F45E2E-429F-482B-8CC8-CE33B8344AE4}" type="presParOf" srcId="{7FFEF879-E2CE-43AA-9867-85B8C2B9CA9F}" destId="{D5ADB488-CF37-4BE4-900F-77C0AE9A42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332430-DC5E-4624-B136-53513F2017E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DEB2B3D-F349-4310-ADB5-F29C6B6E2C2B}">
      <dgm:prSet phldrT="[Texto]"/>
      <dgm:spPr/>
      <dgm:t>
        <a:bodyPr/>
        <a:lstStyle/>
        <a:p>
          <a:pPr algn="ctr"/>
          <a:r>
            <a:rPr lang="es-ES" dirty="0">
              <a:latin typeface="Comic Sans MS" panose="030F0702030302020204" pitchFamily="66" charset="0"/>
            </a:rPr>
            <a:t>Benceno </a:t>
          </a:r>
        </a:p>
        <a:p>
          <a:pPr algn="ctr"/>
          <a:r>
            <a:rPr lang="es-ES" dirty="0">
              <a:latin typeface="Comic Sans MS" panose="030F0702030302020204" pitchFamily="66" charset="0"/>
            </a:rPr>
            <a:t>Oxigeno </a:t>
          </a:r>
        </a:p>
        <a:p>
          <a:pPr algn="ctr"/>
          <a:r>
            <a:rPr lang="es-ES" dirty="0">
              <a:latin typeface="Comic Sans MS" panose="030F0702030302020204" pitchFamily="66" charset="0"/>
            </a:rPr>
            <a:t>Hormonas esteroides </a:t>
          </a:r>
        </a:p>
      </dgm:t>
    </dgm:pt>
    <dgm:pt modelId="{EFBF2E3B-51B1-4828-A7C2-27DEB43F250B}" type="parTrans" cxnId="{207F88B3-3D49-4FA8-B6BE-999950BB042C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3F6F0BB-7F28-4CB8-8CD0-E32F288E0B26}" type="sibTrans" cxnId="{207F88B3-3D49-4FA8-B6BE-999950BB042C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53889CC-D15A-4D61-B1B1-1106C7A788CD}">
      <dgm:prSet phldrT="[Texto]"/>
      <dgm:spPr/>
      <dgm:t>
        <a:bodyPr/>
        <a:lstStyle/>
        <a:p>
          <a:r>
            <a:rPr lang="es-ES">
              <a:latin typeface="Comic Sans MS" panose="030F0702030302020204" pitchFamily="66" charset="0"/>
            </a:rPr>
            <a:t>Bomba de Na/K</a:t>
          </a:r>
          <a:endParaRPr lang="es-ES" dirty="0">
            <a:latin typeface="Comic Sans MS" panose="030F0702030302020204" pitchFamily="66" charset="0"/>
          </a:endParaRPr>
        </a:p>
      </dgm:t>
    </dgm:pt>
    <dgm:pt modelId="{634BB2EC-81EB-4A60-834C-9B5239EA067D}" type="parTrans" cxnId="{5B76EFB5-09BC-476D-AF80-9A7529F4A772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4F06229-371A-4F0C-B495-89A92597CE77}" type="sibTrans" cxnId="{5B76EFB5-09BC-476D-AF80-9A7529F4A772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B781ED8-9390-4829-BBA7-E76A32D7362D}">
      <dgm:prSet phldrT="[Texto]"/>
      <dgm:spPr/>
      <dgm:t>
        <a:bodyPr/>
        <a:lstStyle/>
        <a:p>
          <a:r>
            <a:rPr lang="es-ES">
              <a:latin typeface="Comic Sans MS" panose="030F0702030302020204" pitchFamily="66" charset="0"/>
            </a:rPr>
            <a:t>Canales iónicos activados por voltaje </a:t>
          </a:r>
        </a:p>
        <a:p>
          <a:r>
            <a:rPr lang="es-ES">
              <a:latin typeface="Comic Sans MS" panose="030F0702030302020204" pitchFamily="66" charset="0"/>
            </a:rPr>
            <a:t>Canales iónicos activados por ligandos </a:t>
          </a:r>
        </a:p>
        <a:p>
          <a:r>
            <a:rPr lang="es-ES">
              <a:latin typeface="Comic Sans MS" panose="030F0702030302020204" pitchFamily="66" charset="0"/>
            </a:rPr>
            <a:t>Canales iónicos de compuerta mecánica </a:t>
          </a:r>
          <a:endParaRPr lang="es-ES" dirty="0">
            <a:latin typeface="Comic Sans MS" panose="030F0702030302020204" pitchFamily="66" charset="0"/>
          </a:endParaRPr>
        </a:p>
      </dgm:t>
    </dgm:pt>
    <dgm:pt modelId="{C95C1E18-CDAF-4D71-A20E-F2994B5DAB10}" type="parTrans" cxnId="{F10EC741-C325-4152-9A47-0F780EAEAECA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A79196E-DEAC-4E05-89B4-ABEE4EB8FCAD}" type="sibTrans" cxnId="{F10EC741-C325-4152-9A47-0F780EAEAECA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EEAA899-7188-482B-A4D4-BE955C294B9D}">
      <dgm:prSet phldrT="[Texto]"/>
      <dgm:spPr/>
      <dgm:t>
        <a:bodyPr/>
        <a:lstStyle/>
        <a:p>
          <a:r>
            <a:rPr lang="es-ES">
              <a:latin typeface="Comic Sans MS" panose="030F0702030302020204" pitchFamily="66" charset="0"/>
            </a:rPr>
            <a:t> </a:t>
          </a:r>
          <a:endParaRPr lang="es-ES" dirty="0">
            <a:latin typeface="Comic Sans MS" panose="030F0702030302020204" pitchFamily="66" charset="0"/>
          </a:endParaRPr>
        </a:p>
      </dgm:t>
    </dgm:pt>
    <dgm:pt modelId="{A0E2AE9A-0286-4B1A-BD4F-7A2C24FB4215}" type="parTrans" cxnId="{C7DC9F69-019C-483A-968C-85F18D358852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FB7E0A0-CB5E-4FD7-8494-F6396AE7EED0}" type="sibTrans" cxnId="{C7DC9F69-019C-483A-968C-85F18D358852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4CFB1AA-028C-413A-9024-80C366B300B0}" type="pres">
      <dgm:prSet presAssocID="{51332430-DC5E-4624-B136-53513F2017E3}" presName="diagram" presStyleCnt="0">
        <dgm:presLayoutVars>
          <dgm:dir/>
          <dgm:resizeHandles val="exact"/>
        </dgm:presLayoutVars>
      </dgm:prSet>
      <dgm:spPr/>
    </dgm:pt>
    <dgm:pt modelId="{970D173B-0962-4CAA-9FB8-0D3ED80DC6B0}" type="pres">
      <dgm:prSet presAssocID="{BDEB2B3D-F349-4310-ADB5-F29C6B6E2C2B}" presName="node" presStyleLbl="node1" presStyleIdx="0" presStyleCnt="4">
        <dgm:presLayoutVars>
          <dgm:bulletEnabled val="1"/>
        </dgm:presLayoutVars>
      </dgm:prSet>
      <dgm:spPr/>
    </dgm:pt>
    <dgm:pt modelId="{D2B4C0F5-7D6F-4645-B638-B52860DC55EB}" type="pres">
      <dgm:prSet presAssocID="{C3F6F0BB-7F28-4CB8-8CD0-E32F288E0B26}" presName="sibTrans" presStyleCnt="0"/>
      <dgm:spPr/>
    </dgm:pt>
    <dgm:pt modelId="{3CCEA9DB-D8B9-49E0-B25E-010FEF896A5C}" type="pres">
      <dgm:prSet presAssocID="{E53889CC-D15A-4D61-B1B1-1106C7A788CD}" presName="node" presStyleLbl="node1" presStyleIdx="1" presStyleCnt="4">
        <dgm:presLayoutVars>
          <dgm:bulletEnabled val="1"/>
        </dgm:presLayoutVars>
      </dgm:prSet>
      <dgm:spPr/>
    </dgm:pt>
    <dgm:pt modelId="{709DA954-A2A8-4D30-8370-941D0752BAA6}" type="pres">
      <dgm:prSet presAssocID="{C4F06229-371A-4F0C-B495-89A92597CE77}" presName="sibTrans" presStyleCnt="0"/>
      <dgm:spPr/>
    </dgm:pt>
    <dgm:pt modelId="{4509A1B5-7DA4-4C49-B14E-63936838A8DA}" type="pres">
      <dgm:prSet presAssocID="{2B781ED8-9390-4829-BBA7-E76A32D7362D}" presName="node" presStyleLbl="node1" presStyleIdx="2" presStyleCnt="4">
        <dgm:presLayoutVars>
          <dgm:bulletEnabled val="1"/>
        </dgm:presLayoutVars>
      </dgm:prSet>
      <dgm:spPr/>
    </dgm:pt>
    <dgm:pt modelId="{61EB9513-0A3C-4C8F-B62B-BE9A56C188C7}" type="pres">
      <dgm:prSet presAssocID="{3A79196E-DEAC-4E05-89B4-ABEE4EB8FCAD}" presName="sibTrans" presStyleCnt="0"/>
      <dgm:spPr/>
    </dgm:pt>
    <dgm:pt modelId="{65E3A0D6-863E-44D3-9EDD-7D85126F70C2}" type="pres">
      <dgm:prSet presAssocID="{8EEAA899-7188-482B-A4D4-BE955C294B9D}" presName="node" presStyleLbl="node1" presStyleIdx="3" presStyleCnt="4">
        <dgm:presLayoutVars>
          <dgm:bulletEnabled val="1"/>
        </dgm:presLayoutVars>
      </dgm:prSet>
      <dgm:spPr/>
    </dgm:pt>
  </dgm:ptLst>
  <dgm:cxnLst>
    <dgm:cxn modelId="{F10EC741-C325-4152-9A47-0F780EAEAECA}" srcId="{51332430-DC5E-4624-B136-53513F2017E3}" destId="{2B781ED8-9390-4829-BBA7-E76A32D7362D}" srcOrd="2" destOrd="0" parTransId="{C95C1E18-CDAF-4D71-A20E-F2994B5DAB10}" sibTransId="{3A79196E-DEAC-4E05-89B4-ABEE4EB8FCAD}"/>
    <dgm:cxn modelId="{C7DC9F69-019C-483A-968C-85F18D358852}" srcId="{51332430-DC5E-4624-B136-53513F2017E3}" destId="{8EEAA899-7188-482B-A4D4-BE955C294B9D}" srcOrd="3" destOrd="0" parTransId="{A0E2AE9A-0286-4B1A-BD4F-7A2C24FB4215}" sibTransId="{CFB7E0A0-CB5E-4FD7-8494-F6396AE7EED0}"/>
    <dgm:cxn modelId="{871B706B-A398-4A34-8C91-D21EDEF3EF3B}" type="presOf" srcId="{8EEAA899-7188-482B-A4D4-BE955C294B9D}" destId="{65E3A0D6-863E-44D3-9EDD-7D85126F70C2}" srcOrd="0" destOrd="0" presId="urn:microsoft.com/office/officeart/2005/8/layout/default"/>
    <dgm:cxn modelId="{C8C29955-A5E4-4FCF-8A87-E9CCD0012670}" type="presOf" srcId="{BDEB2B3D-F349-4310-ADB5-F29C6B6E2C2B}" destId="{970D173B-0962-4CAA-9FB8-0D3ED80DC6B0}" srcOrd="0" destOrd="0" presId="urn:microsoft.com/office/officeart/2005/8/layout/default"/>
    <dgm:cxn modelId="{29211EA6-AA31-49AB-B861-4C92641A757B}" type="presOf" srcId="{51332430-DC5E-4624-B136-53513F2017E3}" destId="{44CFB1AA-028C-413A-9024-80C366B300B0}" srcOrd="0" destOrd="0" presId="urn:microsoft.com/office/officeart/2005/8/layout/default"/>
    <dgm:cxn modelId="{C8ACFAAC-69E7-44DC-B440-23B124E1DCAB}" type="presOf" srcId="{2B781ED8-9390-4829-BBA7-E76A32D7362D}" destId="{4509A1B5-7DA4-4C49-B14E-63936838A8DA}" srcOrd="0" destOrd="0" presId="urn:microsoft.com/office/officeart/2005/8/layout/default"/>
    <dgm:cxn modelId="{207F88B3-3D49-4FA8-B6BE-999950BB042C}" srcId="{51332430-DC5E-4624-B136-53513F2017E3}" destId="{BDEB2B3D-F349-4310-ADB5-F29C6B6E2C2B}" srcOrd="0" destOrd="0" parTransId="{EFBF2E3B-51B1-4828-A7C2-27DEB43F250B}" sibTransId="{C3F6F0BB-7F28-4CB8-8CD0-E32F288E0B26}"/>
    <dgm:cxn modelId="{5B76EFB5-09BC-476D-AF80-9A7529F4A772}" srcId="{51332430-DC5E-4624-B136-53513F2017E3}" destId="{E53889CC-D15A-4D61-B1B1-1106C7A788CD}" srcOrd="1" destOrd="0" parTransId="{634BB2EC-81EB-4A60-834C-9B5239EA067D}" sibTransId="{C4F06229-371A-4F0C-B495-89A92597CE77}"/>
    <dgm:cxn modelId="{B61D1AFD-044B-4369-B149-1F7B28D8E431}" type="presOf" srcId="{E53889CC-D15A-4D61-B1B1-1106C7A788CD}" destId="{3CCEA9DB-D8B9-49E0-B25E-010FEF896A5C}" srcOrd="0" destOrd="0" presId="urn:microsoft.com/office/officeart/2005/8/layout/default"/>
    <dgm:cxn modelId="{5E506D2A-52CC-4A24-B305-8A693846D541}" type="presParOf" srcId="{44CFB1AA-028C-413A-9024-80C366B300B0}" destId="{970D173B-0962-4CAA-9FB8-0D3ED80DC6B0}" srcOrd="0" destOrd="0" presId="urn:microsoft.com/office/officeart/2005/8/layout/default"/>
    <dgm:cxn modelId="{298D89BE-9368-4C6B-B8A3-20A4214CCF72}" type="presParOf" srcId="{44CFB1AA-028C-413A-9024-80C366B300B0}" destId="{D2B4C0F5-7D6F-4645-B638-B52860DC55EB}" srcOrd="1" destOrd="0" presId="urn:microsoft.com/office/officeart/2005/8/layout/default"/>
    <dgm:cxn modelId="{C0C18FA6-451A-4595-9F0D-1774A572C594}" type="presParOf" srcId="{44CFB1AA-028C-413A-9024-80C366B300B0}" destId="{3CCEA9DB-D8B9-49E0-B25E-010FEF896A5C}" srcOrd="2" destOrd="0" presId="urn:microsoft.com/office/officeart/2005/8/layout/default"/>
    <dgm:cxn modelId="{8DE207AA-D108-4242-BC92-502CE61907E9}" type="presParOf" srcId="{44CFB1AA-028C-413A-9024-80C366B300B0}" destId="{709DA954-A2A8-4D30-8370-941D0752BAA6}" srcOrd="3" destOrd="0" presId="urn:microsoft.com/office/officeart/2005/8/layout/default"/>
    <dgm:cxn modelId="{2B58D73F-C541-4D11-9BC4-1F6217E53B6C}" type="presParOf" srcId="{44CFB1AA-028C-413A-9024-80C366B300B0}" destId="{4509A1B5-7DA4-4C49-B14E-63936838A8DA}" srcOrd="4" destOrd="0" presId="urn:microsoft.com/office/officeart/2005/8/layout/default"/>
    <dgm:cxn modelId="{6C6ACA3A-D020-4C0F-81E9-CBE35F8F7A7E}" type="presParOf" srcId="{44CFB1AA-028C-413A-9024-80C366B300B0}" destId="{61EB9513-0A3C-4C8F-B62B-BE9A56C188C7}" srcOrd="5" destOrd="0" presId="urn:microsoft.com/office/officeart/2005/8/layout/default"/>
    <dgm:cxn modelId="{FA360228-3FF3-474B-87E4-2A9E653B44AC}" type="presParOf" srcId="{44CFB1AA-028C-413A-9024-80C366B300B0}" destId="{65E3A0D6-863E-44D3-9EDD-7D85126F70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1841A1-0AE0-4E30-9BAC-456E927A5E7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76FB10B-B275-4C49-90E9-7B31B206CB8C}">
      <dgm:prSet phldrT="[Texto]"/>
      <dgm:spPr/>
      <dgm:t>
        <a:bodyPr/>
        <a:lstStyle/>
        <a:p>
          <a:r>
            <a:rPr lang="es-ES" b="1" i="0" dirty="0"/>
            <a:t>Observado Antonny van Leeuwenhoek</a:t>
          </a:r>
          <a:r>
            <a:rPr lang="es-ES" b="0" i="0" dirty="0"/>
            <a:t> </a:t>
          </a:r>
        </a:p>
        <a:p>
          <a:r>
            <a:rPr lang="es-ES" b="0" i="0" dirty="0"/>
            <a:t> Descrito Franz Bauer en 1804</a:t>
          </a:r>
          <a:endParaRPr lang="es-ES" dirty="0"/>
        </a:p>
      </dgm:t>
    </dgm:pt>
    <dgm:pt modelId="{D3C28AD0-22F6-462E-ACE1-01397851D0F5}" type="parTrans" cxnId="{2D58C112-CBE9-425E-BEF2-1446E9F07790}">
      <dgm:prSet/>
      <dgm:spPr/>
      <dgm:t>
        <a:bodyPr/>
        <a:lstStyle/>
        <a:p>
          <a:endParaRPr lang="es-ES"/>
        </a:p>
      </dgm:t>
    </dgm:pt>
    <dgm:pt modelId="{55963CD2-53C3-4C95-87AD-9DFC6B31B030}" type="sibTrans" cxnId="{2D58C112-CBE9-425E-BEF2-1446E9F07790}">
      <dgm:prSet/>
      <dgm:spPr/>
      <dgm:t>
        <a:bodyPr/>
        <a:lstStyle/>
        <a:p>
          <a:endParaRPr lang="es-ES"/>
        </a:p>
      </dgm:t>
    </dgm:pt>
    <dgm:pt modelId="{AB60A717-9323-4E49-B61E-3A1DBF610627}">
      <dgm:prSet phldrT="[Texto]"/>
      <dgm:spPr/>
      <dgm:t>
        <a:bodyPr/>
        <a:lstStyle/>
        <a:p>
          <a:r>
            <a:rPr lang="es-ES" dirty="0"/>
            <a:t>Esférico/central/</a:t>
          </a:r>
          <a:r>
            <a:rPr lang="es-ES" dirty="0" err="1"/>
            <a:t>binucleados</a:t>
          </a:r>
          <a:r>
            <a:rPr lang="es-ES" dirty="0"/>
            <a:t>/</a:t>
          </a:r>
        </a:p>
      </dgm:t>
    </dgm:pt>
    <dgm:pt modelId="{10377A2A-A7D7-4119-A476-76609C0F8104}" type="parTrans" cxnId="{E92CEEDD-3947-45BC-B27D-636FAAF4B6DE}">
      <dgm:prSet/>
      <dgm:spPr/>
      <dgm:t>
        <a:bodyPr/>
        <a:lstStyle/>
        <a:p>
          <a:endParaRPr lang="es-ES"/>
        </a:p>
      </dgm:t>
    </dgm:pt>
    <dgm:pt modelId="{049293CB-33CE-4D45-AE9B-D554A28D1174}" type="sibTrans" cxnId="{E92CEEDD-3947-45BC-B27D-636FAAF4B6DE}">
      <dgm:prSet/>
      <dgm:spPr/>
      <dgm:t>
        <a:bodyPr/>
        <a:lstStyle/>
        <a:p>
          <a:endParaRPr lang="es-ES"/>
        </a:p>
      </dgm:t>
    </dgm:pt>
    <dgm:pt modelId="{47A27D57-A104-4FE7-BB01-4D7A4AD789C4}">
      <dgm:prSet phldrT="[Texto]"/>
      <dgm:spPr/>
      <dgm:t>
        <a:bodyPr/>
        <a:lstStyle/>
        <a:p>
          <a:r>
            <a:rPr lang="es-ES" dirty="0"/>
            <a:t>Almacena material genético </a:t>
          </a:r>
        </a:p>
      </dgm:t>
    </dgm:pt>
    <dgm:pt modelId="{34BDF746-6394-411D-8276-FDC09CE4539C}" type="parTrans" cxnId="{DCFFC635-39FA-495C-B5FC-F0A1D33444A7}">
      <dgm:prSet/>
      <dgm:spPr/>
      <dgm:t>
        <a:bodyPr/>
        <a:lstStyle/>
        <a:p>
          <a:endParaRPr lang="es-ES"/>
        </a:p>
      </dgm:t>
    </dgm:pt>
    <dgm:pt modelId="{40FDCDF5-8B3A-4396-9021-BB6B2AF5DFF9}" type="sibTrans" cxnId="{DCFFC635-39FA-495C-B5FC-F0A1D33444A7}">
      <dgm:prSet/>
      <dgm:spPr/>
      <dgm:t>
        <a:bodyPr/>
        <a:lstStyle/>
        <a:p>
          <a:endParaRPr lang="es-ES"/>
        </a:p>
      </dgm:t>
    </dgm:pt>
    <dgm:pt modelId="{D8058943-09ED-4E0E-A3F9-A71D3402B200}" type="pres">
      <dgm:prSet presAssocID="{331841A1-0AE0-4E30-9BAC-456E927A5E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44BD97-E014-46A8-A497-6E82C90B0EBC}" type="pres">
      <dgm:prSet presAssocID="{876FB10B-B275-4C49-90E9-7B31B206CB8C}" presName="hierRoot1" presStyleCnt="0"/>
      <dgm:spPr/>
    </dgm:pt>
    <dgm:pt modelId="{33572DCD-0E67-4DFF-AD9A-CA89B2A13940}" type="pres">
      <dgm:prSet presAssocID="{876FB10B-B275-4C49-90E9-7B31B206CB8C}" presName="composite" presStyleCnt="0"/>
      <dgm:spPr/>
    </dgm:pt>
    <dgm:pt modelId="{CA6EF256-3766-4236-AF82-A7A0007C4231}" type="pres">
      <dgm:prSet presAssocID="{876FB10B-B275-4C49-90E9-7B31B206CB8C}" presName="background" presStyleLbl="node0" presStyleIdx="0" presStyleCnt="3"/>
      <dgm:spPr/>
    </dgm:pt>
    <dgm:pt modelId="{A910801B-A3AA-447F-A252-4546CFEA9DEC}" type="pres">
      <dgm:prSet presAssocID="{876FB10B-B275-4C49-90E9-7B31B206CB8C}" presName="text" presStyleLbl="fgAcc0" presStyleIdx="0" presStyleCnt="3">
        <dgm:presLayoutVars>
          <dgm:chPref val="3"/>
        </dgm:presLayoutVars>
      </dgm:prSet>
      <dgm:spPr/>
    </dgm:pt>
    <dgm:pt modelId="{4774A448-BB13-4D51-8E0C-5D3D0EEEF9E0}" type="pres">
      <dgm:prSet presAssocID="{876FB10B-B275-4C49-90E9-7B31B206CB8C}" presName="hierChild2" presStyleCnt="0"/>
      <dgm:spPr/>
    </dgm:pt>
    <dgm:pt modelId="{D524582C-460F-4119-BA60-9AFBC158E4EB}" type="pres">
      <dgm:prSet presAssocID="{AB60A717-9323-4E49-B61E-3A1DBF610627}" presName="hierRoot1" presStyleCnt="0"/>
      <dgm:spPr/>
    </dgm:pt>
    <dgm:pt modelId="{E6553EF6-7E79-4E1D-BAAC-7DB546EDD463}" type="pres">
      <dgm:prSet presAssocID="{AB60A717-9323-4E49-B61E-3A1DBF610627}" presName="composite" presStyleCnt="0"/>
      <dgm:spPr/>
    </dgm:pt>
    <dgm:pt modelId="{C8F72074-C078-42DA-ABBC-03CC2FB2EAAE}" type="pres">
      <dgm:prSet presAssocID="{AB60A717-9323-4E49-B61E-3A1DBF610627}" presName="background" presStyleLbl="node0" presStyleIdx="1" presStyleCnt="3"/>
      <dgm:spPr/>
    </dgm:pt>
    <dgm:pt modelId="{1272CA02-2860-4F48-802C-F4305754B458}" type="pres">
      <dgm:prSet presAssocID="{AB60A717-9323-4E49-B61E-3A1DBF610627}" presName="text" presStyleLbl="fgAcc0" presStyleIdx="1" presStyleCnt="3">
        <dgm:presLayoutVars>
          <dgm:chPref val="3"/>
        </dgm:presLayoutVars>
      </dgm:prSet>
      <dgm:spPr/>
    </dgm:pt>
    <dgm:pt modelId="{B3E5FE8A-36B7-4042-9EF4-AF9F7068A8AA}" type="pres">
      <dgm:prSet presAssocID="{AB60A717-9323-4E49-B61E-3A1DBF610627}" presName="hierChild2" presStyleCnt="0"/>
      <dgm:spPr/>
    </dgm:pt>
    <dgm:pt modelId="{DBF5A273-391D-4AE5-9F19-B418CAF52893}" type="pres">
      <dgm:prSet presAssocID="{47A27D57-A104-4FE7-BB01-4D7A4AD789C4}" presName="hierRoot1" presStyleCnt="0"/>
      <dgm:spPr/>
    </dgm:pt>
    <dgm:pt modelId="{A66B5E86-153F-4716-B080-9DBA3B00324E}" type="pres">
      <dgm:prSet presAssocID="{47A27D57-A104-4FE7-BB01-4D7A4AD789C4}" presName="composite" presStyleCnt="0"/>
      <dgm:spPr/>
    </dgm:pt>
    <dgm:pt modelId="{DAC09112-2F20-42AC-AF1A-4BFDB206B0B5}" type="pres">
      <dgm:prSet presAssocID="{47A27D57-A104-4FE7-BB01-4D7A4AD789C4}" presName="background" presStyleLbl="node0" presStyleIdx="2" presStyleCnt="3"/>
      <dgm:spPr/>
    </dgm:pt>
    <dgm:pt modelId="{D40484C8-0237-4433-9484-AD21A8AFFDBF}" type="pres">
      <dgm:prSet presAssocID="{47A27D57-A104-4FE7-BB01-4D7A4AD789C4}" presName="text" presStyleLbl="fgAcc0" presStyleIdx="2" presStyleCnt="3">
        <dgm:presLayoutVars>
          <dgm:chPref val="3"/>
        </dgm:presLayoutVars>
      </dgm:prSet>
      <dgm:spPr/>
    </dgm:pt>
    <dgm:pt modelId="{B1B18268-9FBE-4364-A51D-F872CFC34D47}" type="pres">
      <dgm:prSet presAssocID="{47A27D57-A104-4FE7-BB01-4D7A4AD789C4}" presName="hierChild2" presStyleCnt="0"/>
      <dgm:spPr/>
    </dgm:pt>
  </dgm:ptLst>
  <dgm:cxnLst>
    <dgm:cxn modelId="{B6D7A602-1B59-4F58-A8F1-6538EA2F1481}" type="presOf" srcId="{331841A1-0AE0-4E30-9BAC-456E927A5E78}" destId="{D8058943-09ED-4E0E-A3F9-A71D3402B200}" srcOrd="0" destOrd="0" presId="urn:microsoft.com/office/officeart/2005/8/layout/hierarchy1"/>
    <dgm:cxn modelId="{2D58C112-CBE9-425E-BEF2-1446E9F07790}" srcId="{331841A1-0AE0-4E30-9BAC-456E927A5E78}" destId="{876FB10B-B275-4C49-90E9-7B31B206CB8C}" srcOrd="0" destOrd="0" parTransId="{D3C28AD0-22F6-462E-ACE1-01397851D0F5}" sibTransId="{55963CD2-53C3-4C95-87AD-9DFC6B31B030}"/>
    <dgm:cxn modelId="{DCFFC635-39FA-495C-B5FC-F0A1D33444A7}" srcId="{331841A1-0AE0-4E30-9BAC-456E927A5E78}" destId="{47A27D57-A104-4FE7-BB01-4D7A4AD789C4}" srcOrd="2" destOrd="0" parTransId="{34BDF746-6394-411D-8276-FDC09CE4539C}" sibTransId="{40FDCDF5-8B3A-4396-9021-BB6B2AF5DFF9}"/>
    <dgm:cxn modelId="{F31C3C98-A071-4909-80B0-BF2D80A24DDB}" type="presOf" srcId="{876FB10B-B275-4C49-90E9-7B31B206CB8C}" destId="{A910801B-A3AA-447F-A252-4546CFEA9DEC}" srcOrd="0" destOrd="0" presId="urn:microsoft.com/office/officeart/2005/8/layout/hierarchy1"/>
    <dgm:cxn modelId="{FDDDEABE-D4CA-4850-A5F9-E3156DE5D0C0}" type="presOf" srcId="{AB60A717-9323-4E49-B61E-3A1DBF610627}" destId="{1272CA02-2860-4F48-802C-F4305754B458}" srcOrd="0" destOrd="0" presId="urn:microsoft.com/office/officeart/2005/8/layout/hierarchy1"/>
    <dgm:cxn modelId="{3F59EACC-B900-46E2-9C5A-8F750FA15781}" type="presOf" srcId="{47A27D57-A104-4FE7-BB01-4D7A4AD789C4}" destId="{D40484C8-0237-4433-9484-AD21A8AFFDBF}" srcOrd="0" destOrd="0" presId="urn:microsoft.com/office/officeart/2005/8/layout/hierarchy1"/>
    <dgm:cxn modelId="{E92CEEDD-3947-45BC-B27D-636FAAF4B6DE}" srcId="{331841A1-0AE0-4E30-9BAC-456E927A5E78}" destId="{AB60A717-9323-4E49-B61E-3A1DBF610627}" srcOrd="1" destOrd="0" parTransId="{10377A2A-A7D7-4119-A476-76609C0F8104}" sibTransId="{049293CB-33CE-4D45-AE9B-D554A28D1174}"/>
    <dgm:cxn modelId="{59EE1BBA-C883-494E-A3D3-5E0861C44755}" type="presParOf" srcId="{D8058943-09ED-4E0E-A3F9-A71D3402B200}" destId="{E144BD97-E014-46A8-A497-6E82C90B0EBC}" srcOrd="0" destOrd="0" presId="urn:microsoft.com/office/officeart/2005/8/layout/hierarchy1"/>
    <dgm:cxn modelId="{F2B6542F-EBDC-4FF0-AFCB-F3AFEEF67618}" type="presParOf" srcId="{E144BD97-E014-46A8-A497-6E82C90B0EBC}" destId="{33572DCD-0E67-4DFF-AD9A-CA89B2A13940}" srcOrd="0" destOrd="0" presId="urn:microsoft.com/office/officeart/2005/8/layout/hierarchy1"/>
    <dgm:cxn modelId="{B2F3ABCA-8F01-4B91-A5C9-DFE2704DC231}" type="presParOf" srcId="{33572DCD-0E67-4DFF-AD9A-CA89B2A13940}" destId="{CA6EF256-3766-4236-AF82-A7A0007C4231}" srcOrd="0" destOrd="0" presId="urn:microsoft.com/office/officeart/2005/8/layout/hierarchy1"/>
    <dgm:cxn modelId="{EC513340-75DB-43EC-A9C0-7CF5DFCD48FF}" type="presParOf" srcId="{33572DCD-0E67-4DFF-AD9A-CA89B2A13940}" destId="{A910801B-A3AA-447F-A252-4546CFEA9DEC}" srcOrd="1" destOrd="0" presId="urn:microsoft.com/office/officeart/2005/8/layout/hierarchy1"/>
    <dgm:cxn modelId="{2EDDA6F4-4643-4C70-A075-D1C75B629652}" type="presParOf" srcId="{E144BD97-E014-46A8-A497-6E82C90B0EBC}" destId="{4774A448-BB13-4D51-8E0C-5D3D0EEEF9E0}" srcOrd="1" destOrd="0" presId="urn:microsoft.com/office/officeart/2005/8/layout/hierarchy1"/>
    <dgm:cxn modelId="{4857B8D1-A89E-45A1-A48C-2859C0DC44F7}" type="presParOf" srcId="{D8058943-09ED-4E0E-A3F9-A71D3402B200}" destId="{D524582C-460F-4119-BA60-9AFBC158E4EB}" srcOrd="1" destOrd="0" presId="urn:microsoft.com/office/officeart/2005/8/layout/hierarchy1"/>
    <dgm:cxn modelId="{1FD9BC3A-899E-4EBA-A02C-5C43A30FC2C1}" type="presParOf" srcId="{D524582C-460F-4119-BA60-9AFBC158E4EB}" destId="{E6553EF6-7E79-4E1D-BAAC-7DB546EDD463}" srcOrd="0" destOrd="0" presId="urn:microsoft.com/office/officeart/2005/8/layout/hierarchy1"/>
    <dgm:cxn modelId="{A88A9128-9BC1-45AA-A0D1-C3A75EF078C4}" type="presParOf" srcId="{E6553EF6-7E79-4E1D-BAAC-7DB546EDD463}" destId="{C8F72074-C078-42DA-ABBC-03CC2FB2EAAE}" srcOrd="0" destOrd="0" presId="urn:microsoft.com/office/officeart/2005/8/layout/hierarchy1"/>
    <dgm:cxn modelId="{27978604-BC73-41B8-AF7E-8047F6042C81}" type="presParOf" srcId="{E6553EF6-7E79-4E1D-BAAC-7DB546EDD463}" destId="{1272CA02-2860-4F48-802C-F4305754B458}" srcOrd="1" destOrd="0" presId="urn:microsoft.com/office/officeart/2005/8/layout/hierarchy1"/>
    <dgm:cxn modelId="{7ADE3391-0D9D-4B39-8775-BD552D7EBCB1}" type="presParOf" srcId="{D524582C-460F-4119-BA60-9AFBC158E4EB}" destId="{B3E5FE8A-36B7-4042-9EF4-AF9F7068A8AA}" srcOrd="1" destOrd="0" presId="urn:microsoft.com/office/officeart/2005/8/layout/hierarchy1"/>
    <dgm:cxn modelId="{8CA7341A-AD97-4AFE-A3DE-9AD26F156D8B}" type="presParOf" srcId="{D8058943-09ED-4E0E-A3F9-A71D3402B200}" destId="{DBF5A273-391D-4AE5-9F19-B418CAF52893}" srcOrd="2" destOrd="0" presId="urn:microsoft.com/office/officeart/2005/8/layout/hierarchy1"/>
    <dgm:cxn modelId="{8F16CD85-1D3C-4380-B5D1-81FAD2720FD9}" type="presParOf" srcId="{DBF5A273-391D-4AE5-9F19-B418CAF52893}" destId="{A66B5E86-153F-4716-B080-9DBA3B00324E}" srcOrd="0" destOrd="0" presId="urn:microsoft.com/office/officeart/2005/8/layout/hierarchy1"/>
    <dgm:cxn modelId="{68726C4F-1E48-4DE2-AABA-B2B2549BF662}" type="presParOf" srcId="{A66B5E86-153F-4716-B080-9DBA3B00324E}" destId="{DAC09112-2F20-42AC-AF1A-4BFDB206B0B5}" srcOrd="0" destOrd="0" presId="urn:microsoft.com/office/officeart/2005/8/layout/hierarchy1"/>
    <dgm:cxn modelId="{09769FEF-A9B1-4BDF-B9C7-FFB61DD0F110}" type="presParOf" srcId="{A66B5E86-153F-4716-B080-9DBA3B00324E}" destId="{D40484C8-0237-4433-9484-AD21A8AFFDBF}" srcOrd="1" destOrd="0" presId="urn:microsoft.com/office/officeart/2005/8/layout/hierarchy1"/>
    <dgm:cxn modelId="{8102B0DB-4C61-4681-9E16-67DED205C337}" type="presParOf" srcId="{DBF5A273-391D-4AE5-9F19-B418CAF52893}" destId="{B1B18268-9FBE-4364-A51D-F872CFC34D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623321-7F14-4FCB-915B-FA0920479075}" type="doc">
      <dgm:prSet loTypeId="urn:microsoft.com/office/officeart/2005/8/layout/hList6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E113606-F352-4773-A102-83BD95DEDC32}">
      <dgm:prSet phldrT="[Texto]"/>
      <dgm:spPr/>
      <dgm:t>
        <a:bodyPr/>
        <a:lstStyle/>
        <a:p>
          <a:endParaRPr lang="es-ES" b="1" dirty="0"/>
        </a:p>
      </dgm:t>
    </dgm:pt>
    <dgm:pt modelId="{00A72208-2892-4682-81AE-D2ADC573030A}" type="parTrans" cxnId="{CF1F56DF-B82C-4222-84F7-5156F95DAE8F}">
      <dgm:prSet/>
      <dgm:spPr/>
      <dgm:t>
        <a:bodyPr/>
        <a:lstStyle/>
        <a:p>
          <a:endParaRPr lang="es-ES" b="1"/>
        </a:p>
      </dgm:t>
    </dgm:pt>
    <dgm:pt modelId="{DCD0D9D7-1C93-4254-964F-6D7B76B7EA1B}" type="sibTrans" cxnId="{CF1F56DF-B82C-4222-84F7-5156F95DAE8F}">
      <dgm:prSet/>
      <dgm:spPr/>
      <dgm:t>
        <a:bodyPr/>
        <a:lstStyle/>
        <a:p>
          <a:endParaRPr lang="es-ES" b="1"/>
        </a:p>
      </dgm:t>
    </dgm:pt>
    <dgm:pt modelId="{220A9055-AA71-47B2-ABC9-78C869AD1EC4}">
      <dgm:prSet phldrT="[Texto]"/>
      <dgm:spPr/>
      <dgm:t>
        <a:bodyPr/>
        <a:lstStyle/>
        <a:p>
          <a:r>
            <a:rPr lang="es-ES" b="1" i="0" dirty="0"/>
            <a:t>Mantener la integridad del material genético</a:t>
          </a:r>
          <a:endParaRPr lang="es-ES" b="1" dirty="0"/>
        </a:p>
      </dgm:t>
    </dgm:pt>
    <dgm:pt modelId="{525E3740-FB9C-4BF9-8F91-EA87F0DAD3E8}" type="parTrans" cxnId="{3805E088-A14A-44A2-9A0E-0D84699319AD}">
      <dgm:prSet/>
      <dgm:spPr/>
      <dgm:t>
        <a:bodyPr/>
        <a:lstStyle/>
        <a:p>
          <a:endParaRPr lang="es-ES" b="1"/>
        </a:p>
      </dgm:t>
    </dgm:pt>
    <dgm:pt modelId="{25F25A26-0938-435E-807A-7C271BA241B3}" type="sibTrans" cxnId="{3805E088-A14A-44A2-9A0E-0D84699319AD}">
      <dgm:prSet/>
      <dgm:spPr/>
      <dgm:t>
        <a:bodyPr/>
        <a:lstStyle/>
        <a:p>
          <a:endParaRPr lang="es-ES" b="1"/>
        </a:p>
      </dgm:t>
    </dgm:pt>
    <dgm:pt modelId="{6D346AE6-D817-4C08-B21C-43CB18517F6D}">
      <dgm:prSet phldrT="[Texto]"/>
      <dgm:spPr/>
      <dgm:t>
        <a:bodyPr/>
        <a:lstStyle/>
        <a:p>
          <a:endParaRPr lang="es-ES" b="1" dirty="0"/>
        </a:p>
      </dgm:t>
    </dgm:pt>
    <dgm:pt modelId="{A2A71EC0-7530-499F-BB94-B0F9792D922D}" type="parTrans" cxnId="{84F7AB68-DA53-413B-BCF8-8F7CB389F6DA}">
      <dgm:prSet/>
      <dgm:spPr/>
      <dgm:t>
        <a:bodyPr/>
        <a:lstStyle/>
        <a:p>
          <a:endParaRPr lang="es-ES" b="1"/>
        </a:p>
      </dgm:t>
    </dgm:pt>
    <dgm:pt modelId="{FA84B7F1-7F98-4EF0-85D4-8442AAF3E61F}" type="sibTrans" cxnId="{84F7AB68-DA53-413B-BCF8-8F7CB389F6DA}">
      <dgm:prSet/>
      <dgm:spPr/>
      <dgm:t>
        <a:bodyPr/>
        <a:lstStyle/>
        <a:p>
          <a:endParaRPr lang="es-ES" b="1"/>
        </a:p>
      </dgm:t>
    </dgm:pt>
    <dgm:pt modelId="{53DB2C64-C763-4716-8C24-955BE956E246}">
      <dgm:prSet phldrT="[Texto]"/>
      <dgm:spPr/>
      <dgm:t>
        <a:bodyPr/>
        <a:lstStyle/>
        <a:p>
          <a:r>
            <a:rPr lang="es-ES" b="1" i="0" dirty="0"/>
            <a:t>El núcleo organiza el ADN en cromosomas de manera que permite que el genoma se replique</a:t>
          </a:r>
          <a:endParaRPr lang="es-ES" b="1" dirty="0"/>
        </a:p>
      </dgm:t>
    </dgm:pt>
    <dgm:pt modelId="{1A69EFD0-FF4D-4549-A32B-F5E61BDC466A}" type="parTrans" cxnId="{1A4132EB-0016-4F49-B495-6B9ADD308CBA}">
      <dgm:prSet/>
      <dgm:spPr/>
      <dgm:t>
        <a:bodyPr/>
        <a:lstStyle/>
        <a:p>
          <a:endParaRPr lang="es-ES" b="1"/>
        </a:p>
      </dgm:t>
    </dgm:pt>
    <dgm:pt modelId="{BA8D67D4-0974-47D8-868B-3FAB017C9A71}" type="sibTrans" cxnId="{1A4132EB-0016-4F49-B495-6B9ADD308CBA}">
      <dgm:prSet/>
      <dgm:spPr/>
      <dgm:t>
        <a:bodyPr/>
        <a:lstStyle/>
        <a:p>
          <a:endParaRPr lang="es-ES" b="1"/>
        </a:p>
      </dgm:t>
    </dgm:pt>
    <dgm:pt modelId="{D942D143-8CEC-4A72-BA91-7F58FB16BD37}">
      <dgm:prSet phldrT="[Texto]"/>
      <dgm:spPr/>
      <dgm:t>
        <a:bodyPr/>
        <a:lstStyle/>
        <a:p>
          <a:endParaRPr lang="es-ES" b="1" dirty="0"/>
        </a:p>
      </dgm:t>
    </dgm:pt>
    <dgm:pt modelId="{63896EE5-43A4-48FF-984D-EBA42FB1064F}" type="parTrans" cxnId="{0DD9D015-A3CF-4DB1-8B63-E19728F11FA2}">
      <dgm:prSet/>
      <dgm:spPr/>
      <dgm:t>
        <a:bodyPr/>
        <a:lstStyle/>
        <a:p>
          <a:endParaRPr lang="es-ES" b="1"/>
        </a:p>
      </dgm:t>
    </dgm:pt>
    <dgm:pt modelId="{0BF031A9-1BE8-4BDB-B925-0950DF593368}" type="sibTrans" cxnId="{0DD9D015-A3CF-4DB1-8B63-E19728F11FA2}">
      <dgm:prSet/>
      <dgm:spPr/>
      <dgm:t>
        <a:bodyPr/>
        <a:lstStyle/>
        <a:p>
          <a:endParaRPr lang="es-ES" b="1"/>
        </a:p>
      </dgm:t>
    </dgm:pt>
    <dgm:pt modelId="{6F0794A6-8B83-4E9C-A27D-44B94977605D}">
      <dgm:prSet phldrT="[Texto]"/>
      <dgm:spPr/>
      <dgm:t>
        <a:bodyPr/>
        <a:lstStyle/>
        <a:p>
          <a:r>
            <a:rPr lang="es-ES" b="1" i="0" dirty="0"/>
            <a:t>Controlar la producción de proteínas de la célula</a:t>
          </a:r>
          <a:endParaRPr lang="es-ES" b="1" dirty="0"/>
        </a:p>
      </dgm:t>
    </dgm:pt>
    <dgm:pt modelId="{A8E01EE6-A67E-40A3-8CA3-890428CA635A}" type="parTrans" cxnId="{0B3C443B-7BE2-4AAE-A305-3C2E007E317F}">
      <dgm:prSet/>
      <dgm:spPr/>
      <dgm:t>
        <a:bodyPr/>
        <a:lstStyle/>
        <a:p>
          <a:endParaRPr lang="es-ES" b="1"/>
        </a:p>
      </dgm:t>
    </dgm:pt>
    <dgm:pt modelId="{B26C6FB6-AB05-43B5-9A44-A05D675EDC44}" type="sibTrans" cxnId="{0B3C443B-7BE2-4AAE-A305-3C2E007E317F}">
      <dgm:prSet/>
      <dgm:spPr/>
      <dgm:t>
        <a:bodyPr/>
        <a:lstStyle/>
        <a:p>
          <a:endParaRPr lang="es-ES" b="1"/>
        </a:p>
      </dgm:t>
    </dgm:pt>
    <dgm:pt modelId="{B8BC94EE-DA1A-4B19-A97F-A2D837F76D14}">
      <dgm:prSet phldrT="[Texto]"/>
      <dgm:spPr/>
      <dgm:t>
        <a:bodyPr/>
        <a:lstStyle/>
        <a:p>
          <a:endParaRPr lang="es-ES" b="1" dirty="0"/>
        </a:p>
      </dgm:t>
    </dgm:pt>
    <dgm:pt modelId="{6FF85FB0-8599-43D3-AAF3-8FA4786D9FDC}" type="parTrans" cxnId="{C636CB58-341A-46FE-A156-46BF3645BD64}">
      <dgm:prSet/>
      <dgm:spPr/>
      <dgm:t>
        <a:bodyPr/>
        <a:lstStyle/>
        <a:p>
          <a:endParaRPr lang="es-ES" b="1"/>
        </a:p>
      </dgm:t>
    </dgm:pt>
    <dgm:pt modelId="{D6ED77A9-0AAC-43FF-8EE3-65E433EC18D1}" type="sibTrans" cxnId="{C636CB58-341A-46FE-A156-46BF3645BD64}">
      <dgm:prSet/>
      <dgm:spPr/>
      <dgm:t>
        <a:bodyPr/>
        <a:lstStyle/>
        <a:p>
          <a:endParaRPr lang="es-ES" b="1"/>
        </a:p>
      </dgm:t>
    </dgm:pt>
    <dgm:pt modelId="{B4CE03E7-151E-4423-8567-45191027F334}">
      <dgm:prSet phldrT="[Texto]"/>
      <dgm:spPr/>
      <dgm:t>
        <a:bodyPr/>
        <a:lstStyle/>
        <a:p>
          <a:r>
            <a:rPr lang="es-ES" b="1" i="0" dirty="0"/>
            <a:t>Participar en la división celular</a:t>
          </a:r>
          <a:endParaRPr lang="es-ES" b="1" dirty="0"/>
        </a:p>
      </dgm:t>
    </dgm:pt>
    <dgm:pt modelId="{39FAF0FF-786C-4BB1-987A-BC3DAC342B54}" type="parTrans" cxnId="{154ABC60-9982-4797-AB75-4CDC29542FA2}">
      <dgm:prSet/>
      <dgm:spPr/>
      <dgm:t>
        <a:bodyPr/>
        <a:lstStyle/>
        <a:p>
          <a:endParaRPr lang="es-ES" b="1"/>
        </a:p>
      </dgm:t>
    </dgm:pt>
    <dgm:pt modelId="{B53C6CE3-D650-4A90-B79B-A321ECC6ADC9}" type="sibTrans" cxnId="{154ABC60-9982-4797-AB75-4CDC29542FA2}">
      <dgm:prSet/>
      <dgm:spPr/>
      <dgm:t>
        <a:bodyPr/>
        <a:lstStyle/>
        <a:p>
          <a:endParaRPr lang="es-ES" b="1"/>
        </a:p>
      </dgm:t>
    </dgm:pt>
    <dgm:pt modelId="{4B2FCA43-EF34-4870-B1E4-5120A89FF85F}">
      <dgm:prSet phldrT="[Texto]"/>
      <dgm:spPr/>
      <dgm:t>
        <a:bodyPr/>
        <a:lstStyle/>
        <a:p>
          <a:endParaRPr lang="es-ES" b="1" dirty="0"/>
        </a:p>
      </dgm:t>
    </dgm:pt>
    <dgm:pt modelId="{B80A725D-42B3-4A6D-B906-AA262D837F2E}" type="parTrans" cxnId="{F4D82DE9-CCF2-4C86-B229-00FEE9A30F10}">
      <dgm:prSet/>
      <dgm:spPr/>
      <dgm:t>
        <a:bodyPr/>
        <a:lstStyle/>
        <a:p>
          <a:endParaRPr lang="es-ES" b="1"/>
        </a:p>
      </dgm:t>
    </dgm:pt>
    <dgm:pt modelId="{F012F2F2-FE3E-4AB7-BEDA-133BB99CB3B3}" type="sibTrans" cxnId="{F4D82DE9-CCF2-4C86-B229-00FEE9A30F10}">
      <dgm:prSet/>
      <dgm:spPr/>
      <dgm:t>
        <a:bodyPr/>
        <a:lstStyle/>
        <a:p>
          <a:endParaRPr lang="es-ES" b="1"/>
        </a:p>
      </dgm:t>
    </dgm:pt>
    <dgm:pt modelId="{236681BD-8D12-415A-A2C6-51AA76B6E45F}">
      <dgm:prSet phldrT="[Texto]"/>
      <dgm:spPr/>
      <dgm:t>
        <a:bodyPr/>
        <a:lstStyle/>
        <a:p>
          <a:r>
            <a:rPr lang="en-US" b="1" i="0" dirty="0"/>
            <a:t>Producir ribosomas</a:t>
          </a:r>
          <a:endParaRPr lang="es-ES" b="1" dirty="0"/>
        </a:p>
      </dgm:t>
    </dgm:pt>
    <dgm:pt modelId="{8EC36170-55A3-4CDB-82FF-908DE357B2A4}" type="parTrans" cxnId="{D7DDBE67-F6B6-4D7D-A230-3488652661B8}">
      <dgm:prSet/>
      <dgm:spPr/>
      <dgm:t>
        <a:bodyPr/>
        <a:lstStyle/>
        <a:p>
          <a:endParaRPr lang="es-ES" b="1"/>
        </a:p>
      </dgm:t>
    </dgm:pt>
    <dgm:pt modelId="{792A0B43-4D79-471B-92DC-4664DB212138}" type="sibTrans" cxnId="{D7DDBE67-F6B6-4D7D-A230-3488652661B8}">
      <dgm:prSet/>
      <dgm:spPr/>
      <dgm:t>
        <a:bodyPr/>
        <a:lstStyle/>
        <a:p>
          <a:endParaRPr lang="es-ES" b="1"/>
        </a:p>
      </dgm:t>
    </dgm:pt>
    <dgm:pt modelId="{C3786914-4A4C-4130-A709-41FFF18D2A0E}" type="pres">
      <dgm:prSet presAssocID="{FE623321-7F14-4FCB-915B-FA0920479075}" presName="Name0" presStyleCnt="0">
        <dgm:presLayoutVars>
          <dgm:dir/>
          <dgm:resizeHandles val="exact"/>
        </dgm:presLayoutVars>
      </dgm:prSet>
      <dgm:spPr/>
    </dgm:pt>
    <dgm:pt modelId="{54ADBCF4-D41F-4662-9804-093092E9B9B6}" type="pres">
      <dgm:prSet presAssocID="{AE113606-F352-4773-A102-83BD95DEDC32}" presName="node" presStyleLbl="node1" presStyleIdx="0" presStyleCnt="5" custLinFactNeighborY="-3101">
        <dgm:presLayoutVars>
          <dgm:bulletEnabled val="1"/>
        </dgm:presLayoutVars>
      </dgm:prSet>
      <dgm:spPr/>
    </dgm:pt>
    <dgm:pt modelId="{BA374B67-670B-4463-A568-0CC697A4AC9B}" type="pres">
      <dgm:prSet presAssocID="{DCD0D9D7-1C93-4254-964F-6D7B76B7EA1B}" presName="sibTrans" presStyleCnt="0"/>
      <dgm:spPr/>
    </dgm:pt>
    <dgm:pt modelId="{ED0AC224-F8DA-404E-898E-8BDF954EF324}" type="pres">
      <dgm:prSet presAssocID="{6D346AE6-D817-4C08-B21C-43CB18517F6D}" presName="node" presStyleLbl="node1" presStyleIdx="1" presStyleCnt="5">
        <dgm:presLayoutVars>
          <dgm:bulletEnabled val="1"/>
        </dgm:presLayoutVars>
      </dgm:prSet>
      <dgm:spPr/>
    </dgm:pt>
    <dgm:pt modelId="{7D0CB9F2-DFD0-4092-B6A8-0268DE565FAD}" type="pres">
      <dgm:prSet presAssocID="{FA84B7F1-7F98-4EF0-85D4-8442AAF3E61F}" presName="sibTrans" presStyleCnt="0"/>
      <dgm:spPr/>
    </dgm:pt>
    <dgm:pt modelId="{ED856992-0167-4C5F-BB29-4C00572BD118}" type="pres">
      <dgm:prSet presAssocID="{D942D143-8CEC-4A72-BA91-7F58FB16BD37}" presName="node" presStyleLbl="node1" presStyleIdx="2" presStyleCnt="5">
        <dgm:presLayoutVars>
          <dgm:bulletEnabled val="1"/>
        </dgm:presLayoutVars>
      </dgm:prSet>
      <dgm:spPr/>
    </dgm:pt>
    <dgm:pt modelId="{BB64324B-E6D5-4CA3-A7C5-6246F6998A83}" type="pres">
      <dgm:prSet presAssocID="{0BF031A9-1BE8-4BDB-B925-0950DF593368}" presName="sibTrans" presStyleCnt="0"/>
      <dgm:spPr/>
    </dgm:pt>
    <dgm:pt modelId="{5F8068B3-EB4C-49B8-BD02-E7CDA507EACC}" type="pres">
      <dgm:prSet presAssocID="{B8BC94EE-DA1A-4B19-A97F-A2D837F76D14}" presName="node" presStyleLbl="node1" presStyleIdx="3" presStyleCnt="5">
        <dgm:presLayoutVars>
          <dgm:bulletEnabled val="1"/>
        </dgm:presLayoutVars>
      </dgm:prSet>
      <dgm:spPr/>
    </dgm:pt>
    <dgm:pt modelId="{5D718F97-2C7C-4007-B050-9AC2D4341EDC}" type="pres">
      <dgm:prSet presAssocID="{D6ED77A9-0AAC-43FF-8EE3-65E433EC18D1}" presName="sibTrans" presStyleCnt="0"/>
      <dgm:spPr/>
    </dgm:pt>
    <dgm:pt modelId="{0D691339-DC47-4711-8518-D8391A51DCF9}" type="pres">
      <dgm:prSet presAssocID="{4B2FCA43-EF34-4870-B1E4-5120A89FF85F}" presName="node" presStyleLbl="node1" presStyleIdx="4" presStyleCnt="5">
        <dgm:presLayoutVars>
          <dgm:bulletEnabled val="1"/>
        </dgm:presLayoutVars>
      </dgm:prSet>
      <dgm:spPr/>
    </dgm:pt>
  </dgm:ptLst>
  <dgm:cxnLst>
    <dgm:cxn modelId="{3C20B915-8C8E-4692-A194-B86CF4CEEEB2}" type="presOf" srcId="{4B2FCA43-EF34-4870-B1E4-5120A89FF85F}" destId="{0D691339-DC47-4711-8518-D8391A51DCF9}" srcOrd="0" destOrd="0" presId="urn:microsoft.com/office/officeart/2005/8/layout/hList6"/>
    <dgm:cxn modelId="{0DD9D015-A3CF-4DB1-8B63-E19728F11FA2}" srcId="{FE623321-7F14-4FCB-915B-FA0920479075}" destId="{D942D143-8CEC-4A72-BA91-7F58FB16BD37}" srcOrd="2" destOrd="0" parTransId="{63896EE5-43A4-48FF-984D-EBA42FB1064F}" sibTransId="{0BF031A9-1BE8-4BDB-B925-0950DF593368}"/>
    <dgm:cxn modelId="{1C633E24-1C1E-42F2-B823-5F56E3D71E03}" type="presOf" srcId="{FE623321-7F14-4FCB-915B-FA0920479075}" destId="{C3786914-4A4C-4130-A709-41FFF18D2A0E}" srcOrd="0" destOrd="0" presId="urn:microsoft.com/office/officeart/2005/8/layout/hList6"/>
    <dgm:cxn modelId="{74825832-E539-41F6-8A71-CD735DDA837A}" type="presOf" srcId="{6D346AE6-D817-4C08-B21C-43CB18517F6D}" destId="{ED0AC224-F8DA-404E-898E-8BDF954EF324}" srcOrd="0" destOrd="0" presId="urn:microsoft.com/office/officeart/2005/8/layout/hList6"/>
    <dgm:cxn modelId="{0B3C443B-7BE2-4AAE-A305-3C2E007E317F}" srcId="{D942D143-8CEC-4A72-BA91-7F58FB16BD37}" destId="{6F0794A6-8B83-4E9C-A27D-44B94977605D}" srcOrd="0" destOrd="0" parTransId="{A8E01EE6-A67E-40A3-8CA3-890428CA635A}" sibTransId="{B26C6FB6-AB05-43B5-9A44-A05D675EDC44}"/>
    <dgm:cxn modelId="{154ABC60-9982-4797-AB75-4CDC29542FA2}" srcId="{B8BC94EE-DA1A-4B19-A97F-A2D837F76D14}" destId="{B4CE03E7-151E-4423-8567-45191027F334}" srcOrd="0" destOrd="0" parTransId="{39FAF0FF-786C-4BB1-987A-BC3DAC342B54}" sibTransId="{B53C6CE3-D650-4A90-B79B-A321ECC6ADC9}"/>
    <dgm:cxn modelId="{06416D65-0F70-41A0-9F4F-7912D1705111}" type="presOf" srcId="{236681BD-8D12-415A-A2C6-51AA76B6E45F}" destId="{0D691339-DC47-4711-8518-D8391A51DCF9}" srcOrd="0" destOrd="1" presId="urn:microsoft.com/office/officeart/2005/8/layout/hList6"/>
    <dgm:cxn modelId="{2B6EDF65-67AE-4C75-BC7D-03748AA2A6AB}" type="presOf" srcId="{D942D143-8CEC-4A72-BA91-7F58FB16BD37}" destId="{ED856992-0167-4C5F-BB29-4C00572BD118}" srcOrd="0" destOrd="0" presId="urn:microsoft.com/office/officeart/2005/8/layout/hList6"/>
    <dgm:cxn modelId="{D7DDBE67-F6B6-4D7D-A230-3488652661B8}" srcId="{4B2FCA43-EF34-4870-B1E4-5120A89FF85F}" destId="{236681BD-8D12-415A-A2C6-51AA76B6E45F}" srcOrd="0" destOrd="0" parTransId="{8EC36170-55A3-4CDB-82FF-908DE357B2A4}" sibTransId="{792A0B43-4D79-471B-92DC-4664DB212138}"/>
    <dgm:cxn modelId="{84F7AB68-DA53-413B-BCF8-8F7CB389F6DA}" srcId="{FE623321-7F14-4FCB-915B-FA0920479075}" destId="{6D346AE6-D817-4C08-B21C-43CB18517F6D}" srcOrd="1" destOrd="0" parTransId="{A2A71EC0-7530-499F-BB94-B0F9792D922D}" sibTransId="{FA84B7F1-7F98-4EF0-85D4-8442AAF3E61F}"/>
    <dgm:cxn modelId="{B64E6755-EFFA-497F-8A6D-8DDD462B393D}" type="presOf" srcId="{53DB2C64-C763-4716-8C24-955BE956E246}" destId="{ED0AC224-F8DA-404E-898E-8BDF954EF324}" srcOrd="0" destOrd="1" presId="urn:microsoft.com/office/officeart/2005/8/layout/hList6"/>
    <dgm:cxn modelId="{A0AD4D77-68F2-49E6-B4F5-995389D1FF15}" type="presOf" srcId="{B4CE03E7-151E-4423-8567-45191027F334}" destId="{5F8068B3-EB4C-49B8-BD02-E7CDA507EACC}" srcOrd="0" destOrd="1" presId="urn:microsoft.com/office/officeart/2005/8/layout/hList6"/>
    <dgm:cxn modelId="{C636CB58-341A-46FE-A156-46BF3645BD64}" srcId="{FE623321-7F14-4FCB-915B-FA0920479075}" destId="{B8BC94EE-DA1A-4B19-A97F-A2D837F76D14}" srcOrd="3" destOrd="0" parTransId="{6FF85FB0-8599-43D3-AAF3-8FA4786D9FDC}" sibTransId="{D6ED77A9-0AAC-43FF-8EE3-65E433EC18D1}"/>
    <dgm:cxn modelId="{36E46E81-563E-4122-9E8C-B2DBB38E3E4C}" type="presOf" srcId="{220A9055-AA71-47B2-ABC9-78C869AD1EC4}" destId="{54ADBCF4-D41F-4662-9804-093092E9B9B6}" srcOrd="0" destOrd="1" presId="urn:microsoft.com/office/officeart/2005/8/layout/hList6"/>
    <dgm:cxn modelId="{3805E088-A14A-44A2-9A0E-0D84699319AD}" srcId="{AE113606-F352-4773-A102-83BD95DEDC32}" destId="{220A9055-AA71-47B2-ABC9-78C869AD1EC4}" srcOrd="0" destOrd="0" parTransId="{525E3740-FB9C-4BF9-8F91-EA87F0DAD3E8}" sibTransId="{25F25A26-0938-435E-807A-7C271BA241B3}"/>
    <dgm:cxn modelId="{2064BCBB-50DF-4016-8C0F-AB370129E1D6}" type="presOf" srcId="{6F0794A6-8B83-4E9C-A27D-44B94977605D}" destId="{ED856992-0167-4C5F-BB29-4C00572BD118}" srcOrd="0" destOrd="1" presId="urn:microsoft.com/office/officeart/2005/8/layout/hList6"/>
    <dgm:cxn modelId="{1E16D8BF-D2C2-4163-B4DD-54F013E720E6}" type="presOf" srcId="{B8BC94EE-DA1A-4B19-A97F-A2D837F76D14}" destId="{5F8068B3-EB4C-49B8-BD02-E7CDA507EACC}" srcOrd="0" destOrd="0" presId="urn:microsoft.com/office/officeart/2005/8/layout/hList6"/>
    <dgm:cxn modelId="{EAC939C7-3E73-4764-8686-17DC9EA91B4B}" type="presOf" srcId="{AE113606-F352-4773-A102-83BD95DEDC32}" destId="{54ADBCF4-D41F-4662-9804-093092E9B9B6}" srcOrd="0" destOrd="0" presId="urn:microsoft.com/office/officeart/2005/8/layout/hList6"/>
    <dgm:cxn modelId="{CF1F56DF-B82C-4222-84F7-5156F95DAE8F}" srcId="{FE623321-7F14-4FCB-915B-FA0920479075}" destId="{AE113606-F352-4773-A102-83BD95DEDC32}" srcOrd="0" destOrd="0" parTransId="{00A72208-2892-4682-81AE-D2ADC573030A}" sibTransId="{DCD0D9D7-1C93-4254-964F-6D7B76B7EA1B}"/>
    <dgm:cxn modelId="{F4D82DE9-CCF2-4C86-B229-00FEE9A30F10}" srcId="{FE623321-7F14-4FCB-915B-FA0920479075}" destId="{4B2FCA43-EF34-4870-B1E4-5120A89FF85F}" srcOrd="4" destOrd="0" parTransId="{B80A725D-42B3-4A6D-B906-AA262D837F2E}" sibTransId="{F012F2F2-FE3E-4AB7-BEDA-133BB99CB3B3}"/>
    <dgm:cxn modelId="{1A4132EB-0016-4F49-B495-6B9ADD308CBA}" srcId="{6D346AE6-D817-4C08-B21C-43CB18517F6D}" destId="{53DB2C64-C763-4716-8C24-955BE956E246}" srcOrd="0" destOrd="0" parTransId="{1A69EFD0-FF4D-4549-A32B-F5E61BDC466A}" sibTransId="{BA8D67D4-0974-47D8-868B-3FAB017C9A71}"/>
    <dgm:cxn modelId="{F1FEC811-5A12-4718-9E2E-932E4F32E322}" type="presParOf" srcId="{C3786914-4A4C-4130-A709-41FFF18D2A0E}" destId="{54ADBCF4-D41F-4662-9804-093092E9B9B6}" srcOrd="0" destOrd="0" presId="urn:microsoft.com/office/officeart/2005/8/layout/hList6"/>
    <dgm:cxn modelId="{71D298FC-0A71-4EC4-A38F-130211C10525}" type="presParOf" srcId="{C3786914-4A4C-4130-A709-41FFF18D2A0E}" destId="{BA374B67-670B-4463-A568-0CC697A4AC9B}" srcOrd="1" destOrd="0" presId="urn:microsoft.com/office/officeart/2005/8/layout/hList6"/>
    <dgm:cxn modelId="{71E3BCF6-22AA-4E55-8B24-C2773807D012}" type="presParOf" srcId="{C3786914-4A4C-4130-A709-41FFF18D2A0E}" destId="{ED0AC224-F8DA-404E-898E-8BDF954EF324}" srcOrd="2" destOrd="0" presId="urn:microsoft.com/office/officeart/2005/8/layout/hList6"/>
    <dgm:cxn modelId="{FE5380DB-CC50-4230-9460-C4377DCBB314}" type="presParOf" srcId="{C3786914-4A4C-4130-A709-41FFF18D2A0E}" destId="{7D0CB9F2-DFD0-4092-B6A8-0268DE565FAD}" srcOrd="3" destOrd="0" presId="urn:microsoft.com/office/officeart/2005/8/layout/hList6"/>
    <dgm:cxn modelId="{32BAD56F-2C0D-4D1A-B7FC-A2DE39F45F53}" type="presParOf" srcId="{C3786914-4A4C-4130-A709-41FFF18D2A0E}" destId="{ED856992-0167-4C5F-BB29-4C00572BD118}" srcOrd="4" destOrd="0" presId="urn:microsoft.com/office/officeart/2005/8/layout/hList6"/>
    <dgm:cxn modelId="{2A600C6C-2550-4620-928B-15FA782A3ED2}" type="presParOf" srcId="{C3786914-4A4C-4130-A709-41FFF18D2A0E}" destId="{BB64324B-E6D5-4CA3-A7C5-6246F6998A83}" srcOrd="5" destOrd="0" presId="urn:microsoft.com/office/officeart/2005/8/layout/hList6"/>
    <dgm:cxn modelId="{8D09F9F4-CEA1-4F6C-A249-A526788B65EB}" type="presParOf" srcId="{C3786914-4A4C-4130-A709-41FFF18D2A0E}" destId="{5F8068B3-EB4C-49B8-BD02-E7CDA507EACC}" srcOrd="6" destOrd="0" presId="urn:microsoft.com/office/officeart/2005/8/layout/hList6"/>
    <dgm:cxn modelId="{B5555C4D-8B28-4672-A067-DE2510BD39DF}" type="presParOf" srcId="{C3786914-4A4C-4130-A709-41FFF18D2A0E}" destId="{5D718F97-2C7C-4007-B050-9AC2D4341EDC}" srcOrd="7" destOrd="0" presId="urn:microsoft.com/office/officeart/2005/8/layout/hList6"/>
    <dgm:cxn modelId="{C6745A1D-B542-4B01-9F28-6C1A24F3208F}" type="presParOf" srcId="{C3786914-4A4C-4130-A709-41FFF18D2A0E}" destId="{0D691339-DC47-4711-8518-D8391A51DCF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23B2-822F-4C58-BAA9-F899F556B152}">
      <dsp:nvSpPr>
        <dsp:cNvPr id="0" name=""/>
        <dsp:cNvSpPr/>
      </dsp:nvSpPr>
      <dsp:spPr>
        <a:xfrm>
          <a:off x="0" y="296716"/>
          <a:ext cx="3373288" cy="2023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Unidad estructural y funcional de los seres vivos </a:t>
          </a:r>
        </a:p>
      </dsp:txBody>
      <dsp:txXfrm>
        <a:off x="0" y="296716"/>
        <a:ext cx="3373288" cy="2023973"/>
      </dsp:txXfrm>
    </dsp:sp>
    <dsp:sp modelId="{0D91B329-82ED-494A-B7BC-1662F27B72B3}">
      <dsp:nvSpPr>
        <dsp:cNvPr id="0" name=""/>
        <dsp:cNvSpPr/>
      </dsp:nvSpPr>
      <dsp:spPr>
        <a:xfrm>
          <a:off x="3710617" y="296716"/>
          <a:ext cx="3373288" cy="2023973"/>
        </a:xfrm>
        <a:prstGeom prst="rect">
          <a:avLst/>
        </a:prstGeom>
        <a:solidFill>
          <a:schemeClr val="accent3">
            <a:hueOff val="-3082042"/>
            <a:satOff val="3141"/>
            <a:lumOff val="-5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Capacidad de obtener y utilizar energía </a:t>
          </a:r>
        </a:p>
      </dsp:txBody>
      <dsp:txXfrm>
        <a:off x="3710617" y="296716"/>
        <a:ext cx="3373288" cy="2023973"/>
      </dsp:txXfrm>
    </dsp:sp>
    <dsp:sp modelId="{58D9D447-007F-4243-BD1C-E746A6B9AA19}">
      <dsp:nvSpPr>
        <dsp:cNvPr id="0" name=""/>
        <dsp:cNvSpPr/>
      </dsp:nvSpPr>
      <dsp:spPr>
        <a:xfrm>
          <a:off x="7421234" y="296716"/>
          <a:ext cx="3373288" cy="2023973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Comunicarse con otras células </a:t>
          </a:r>
        </a:p>
      </dsp:txBody>
      <dsp:txXfrm>
        <a:off x="7421234" y="296716"/>
        <a:ext cx="3373288" cy="2023973"/>
      </dsp:txXfrm>
    </dsp:sp>
    <dsp:sp modelId="{A8F1A54C-092B-4D2F-B8E1-A1052F4F278B}">
      <dsp:nvSpPr>
        <dsp:cNvPr id="0" name=""/>
        <dsp:cNvSpPr/>
      </dsp:nvSpPr>
      <dsp:spPr>
        <a:xfrm>
          <a:off x="1855308" y="2658018"/>
          <a:ext cx="3373288" cy="2023973"/>
        </a:xfrm>
        <a:prstGeom prst="rect">
          <a:avLst/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-Crecer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-Reproducirse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-Morir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-Autorregularse </a:t>
          </a:r>
        </a:p>
      </dsp:txBody>
      <dsp:txXfrm>
        <a:off x="1855308" y="2658018"/>
        <a:ext cx="3373288" cy="2023973"/>
      </dsp:txXfrm>
    </dsp:sp>
    <dsp:sp modelId="{956CF674-5554-4687-9933-C4E4D27FE7A1}">
      <dsp:nvSpPr>
        <dsp:cNvPr id="0" name=""/>
        <dsp:cNvSpPr/>
      </dsp:nvSpPr>
      <dsp:spPr>
        <a:xfrm>
          <a:off x="5565925" y="2658018"/>
          <a:ext cx="3373288" cy="2023973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2 compartimentos principales: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Citoplasma (</a:t>
          </a:r>
          <a:r>
            <a:rPr lang="es-ES" sz="2000" kern="1200" dirty="0" err="1">
              <a:solidFill>
                <a:schemeClr val="tx1"/>
              </a:solidFill>
            </a:rPr>
            <a:t>Na,K,Ca</a:t>
          </a:r>
          <a:r>
            <a:rPr lang="es-ES" sz="2000" kern="1200" dirty="0">
              <a:solidFill>
                <a:schemeClr val="tx1"/>
              </a:solidFill>
            </a:rPr>
            <a:t>  moléculas orgánicas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Núcleo (material genético y enzimas 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>
            <a:solidFill>
              <a:schemeClr val="tx1"/>
            </a:solidFill>
          </a:endParaRPr>
        </a:p>
      </dsp:txBody>
      <dsp:txXfrm>
        <a:off x="5565925" y="2658018"/>
        <a:ext cx="3373288" cy="20239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5B0-8478-4C72-8F2B-3F69CDDAE1B3}">
      <dsp:nvSpPr>
        <dsp:cNvPr id="0" name=""/>
        <dsp:cNvSpPr/>
      </dsp:nvSpPr>
      <dsp:spPr>
        <a:xfrm>
          <a:off x="4206240" y="1274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Continua con el retículo endoplasmático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Cisterna perinuclear separa de la Membrana interna  </a:t>
          </a:r>
        </a:p>
      </dsp:txBody>
      <dsp:txXfrm>
        <a:off x="4206240" y="127692"/>
        <a:ext cx="5930105" cy="758510"/>
      </dsp:txXfrm>
    </dsp:sp>
    <dsp:sp modelId="{25ADE9A3-519D-4D6F-B5CD-D392EA863EAC}">
      <dsp:nvSpPr>
        <dsp:cNvPr id="0" name=""/>
        <dsp:cNvSpPr/>
      </dsp:nvSpPr>
      <dsp:spPr>
        <a:xfrm>
          <a:off x="0" y="1274"/>
          <a:ext cx="4206240" cy="1011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MEMBRANA EXTERNA </a:t>
          </a:r>
        </a:p>
      </dsp:txBody>
      <dsp:txXfrm>
        <a:off x="49370" y="50644"/>
        <a:ext cx="4107500" cy="912606"/>
      </dsp:txXfrm>
    </dsp:sp>
    <dsp:sp modelId="{E6C40DC4-0B75-4669-927A-1D0AF5432563}">
      <dsp:nvSpPr>
        <dsp:cNvPr id="0" name=""/>
        <dsp:cNvSpPr/>
      </dsp:nvSpPr>
      <dsp:spPr>
        <a:xfrm>
          <a:off x="4206240" y="1113755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700" b="0" i="0" kern="1200" dirty="0"/>
            <a:t>Cubierta  por la lámina nuclear</a:t>
          </a:r>
          <a:endParaRPr lang="es-EC" sz="1700" kern="1200" dirty="0"/>
        </a:p>
      </dsp:txBody>
      <dsp:txXfrm>
        <a:off x="4206240" y="1240173"/>
        <a:ext cx="5930105" cy="758510"/>
      </dsp:txXfrm>
    </dsp:sp>
    <dsp:sp modelId="{46E47301-A015-459C-836F-090A6F207CB4}">
      <dsp:nvSpPr>
        <dsp:cNvPr id="0" name=""/>
        <dsp:cNvSpPr/>
      </dsp:nvSpPr>
      <dsp:spPr>
        <a:xfrm>
          <a:off x="0" y="1113755"/>
          <a:ext cx="4206240" cy="1011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MEMBRANA INTERNA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 dirty="0"/>
        </a:p>
      </dsp:txBody>
      <dsp:txXfrm>
        <a:off x="49370" y="1163125"/>
        <a:ext cx="4107500" cy="912606"/>
      </dsp:txXfrm>
    </dsp:sp>
    <dsp:sp modelId="{6A68BF59-0282-45C5-A3E4-7EE38A1262D8}">
      <dsp:nvSpPr>
        <dsp:cNvPr id="0" name=""/>
        <dsp:cNvSpPr/>
      </dsp:nvSpPr>
      <dsp:spPr>
        <a:xfrm>
          <a:off x="4142053" y="2206858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Separa la </a:t>
          </a:r>
          <a:r>
            <a:rPr lang="es-EC" sz="1700" kern="1200" dirty="0" err="1"/>
            <a:t>memb</a:t>
          </a:r>
          <a:r>
            <a:rPr lang="es-EC" sz="1700" kern="1200" dirty="0"/>
            <a:t>. Interna de la cromatina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20-25 nm/  mantiene la estructura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Compone de proteínas “laminas” tipo A (AC) y B (B1-B2)</a:t>
          </a:r>
        </a:p>
      </dsp:txBody>
      <dsp:txXfrm>
        <a:off x="4142053" y="2333276"/>
        <a:ext cx="5930105" cy="758510"/>
      </dsp:txXfrm>
    </dsp:sp>
    <dsp:sp modelId="{6168223D-8458-41A6-8ACA-964CD68E05D8}">
      <dsp:nvSpPr>
        <dsp:cNvPr id="0" name=""/>
        <dsp:cNvSpPr/>
      </dsp:nvSpPr>
      <dsp:spPr>
        <a:xfrm>
          <a:off x="0" y="2226236"/>
          <a:ext cx="4206240" cy="10113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Lámina nuclear 	</a:t>
          </a:r>
        </a:p>
      </dsp:txBody>
      <dsp:txXfrm>
        <a:off x="49370" y="2275606"/>
        <a:ext cx="4107500" cy="912606"/>
      </dsp:txXfrm>
    </dsp:sp>
    <dsp:sp modelId="{ED77484C-5BB3-4D49-8CC8-01914F6B1A4A}">
      <dsp:nvSpPr>
        <dsp:cNvPr id="0" name=""/>
        <dsp:cNvSpPr/>
      </dsp:nvSpPr>
      <dsp:spPr>
        <a:xfrm>
          <a:off x="4206240" y="3338717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100-125 nm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Compuesto de proteínas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Regulan el paso de proteínas</a:t>
          </a:r>
        </a:p>
      </dsp:txBody>
      <dsp:txXfrm>
        <a:off x="4206240" y="3465135"/>
        <a:ext cx="5930105" cy="758510"/>
      </dsp:txXfrm>
    </dsp:sp>
    <dsp:sp modelId="{C7E504F4-46C8-4DEC-AA30-A894DA62B484}">
      <dsp:nvSpPr>
        <dsp:cNvPr id="0" name=""/>
        <dsp:cNvSpPr/>
      </dsp:nvSpPr>
      <dsp:spPr>
        <a:xfrm>
          <a:off x="0" y="3338717"/>
          <a:ext cx="4206240" cy="10113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Poro nuclear </a:t>
          </a:r>
        </a:p>
      </dsp:txBody>
      <dsp:txXfrm>
        <a:off x="49370" y="3388087"/>
        <a:ext cx="4107500" cy="9126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6DA29-6804-4EA0-929D-2496A9C47BE5}">
      <dsp:nvSpPr>
        <dsp:cNvPr id="0" name=""/>
        <dsp:cNvSpPr/>
      </dsp:nvSpPr>
      <dsp:spPr>
        <a:xfrm>
          <a:off x="0" y="732729"/>
          <a:ext cx="3624914" cy="89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kern="1200" dirty="0"/>
            <a:t>NUCLEOPLASMA </a:t>
          </a:r>
        </a:p>
      </dsp:txBody>
      <dsp:txXfrm>
        <a:off x="0" y="732729"/>
        <a:ext cx="3624914" cy="892800"/>
      </dsp:txXfrm>
    </dsp:sp>
    <dsp:sp modelId="{AE6C243E-0436-4D17-B2CF-5499B3F5219C}">
      <dsp:nvSpPr>
        <dsp:cNvPr id="0" name=""/>
        <dsp:cNvSpPr/>
      </dsp:nvSpPr>
      <dsp:spPr>
        <a:xfrm>
          <a:off x="0" y="1625529"/>
          <a:ext cx="3624914" cy="18295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500" b="0" i="0" kern="1200" dirty="0"/>
            <a:t>• Líquido  viscoso 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b="1" kern="1200" cap="none" spc="0" dirty="0">
              <a:ln/>
              <a:solidFill>
                <a:schemeClr val="accent4"/>
              </a:solidFill>
              <a:effectLst/>
            </a:rPr>
            <a:t>Formado: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Agua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Iones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b="1" i="1" u="sng" kern="1200" dirty="0" err="1"/>
            <a:t>Intercromatina</a:t>
          </a:r>
          <a:r>
            <a:rPr lang="es-EC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 </a:t>
          </a:r>
          <a:r>
            <a:rPr lang="es-EC" sz="1600" b="1" i="1" u="sng" kern="1200" dirty="0" err="1"/>
            <a:t>Pericromatina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b="1" i="1" u="sng" kern="1200" dirty="0"/>
            <a:t> Matriz celular o </a:t>
          </a:r>
          <a:r>
            <a:rPr lang="es-EC" sz="1500" b="1" i="1" u="sng" kern="1200" dirty="0" err="1"/>
            <a:t>nucleoesqueleto</a:t>
          </a:r>
          <a:r>
            <a:rPr lang="es-EC" sz="1500" kern="1200" dirty="0"/>
            <a:t>:</a:t>
          </a:r>
        </a:p>
      </dsp:txBody>
      <dsp:txXfrm>
        <a:off x="0" y="1625529"/>
        <a:ext cx="3624914" cy="18295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AEA20-F09B-4E45-AA20-9072E5C0D01F}">
      <dsp:nvSpPr>
        <dsp:cNvPr id="0" name=""/>
        <dsp:cNvSpPr/>
      </dsp:nvSpPr>
      <dsp:spPr>
        <a:xfrm>
          <a:off x="0" y="21382"/>
          <a:ext cx="3878908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CROMATINA </a:t>
          </a:r>
        </a:p>
      </dsp:txBody>
      <dsp:txXfrm>
        <a:off x="0" y="21382"/>
        <a:ext cx="3878908" cy="518400"/>
      </dsp:txXfrm>
    </dsp:sp>
    <dsp:sp modelId="{3C7A7D09-36B3-417B-872C-2DA3DEA93D37}">
      <dsp:nvSpPr>
        <dsp:cNvPr id="0" name=""/>
        <dsp:cNvSpPr/>
      </dsp:nvSpPr>
      <dsp:spPr>
        <a:xfrm>
          <a:off x="0" y="601142"/>
          <a:ext cx="3878908" cy="19802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Formado: ADN, histonas y no histonas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TIPOS:</a:t>
          </a:r>
          <a:endParaRPr lang="es-EC" sz="1800" b="1" i="1" u="sng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b="1" i="1" u="sng" kern="1200" dirty="0">
              <a:solidFill>
                <a:srgbClr val="002060"/>
              </a:solidFill>
            </a:rPr>
            <a:t>EUCROMATINA</a:t>
          </a:r>
          <a:r>
            <a:rPr lang="es-EC" sz="1800" kern="1200" dirty="0"/>
            <a:t>: dispersa, poco condensada, cromatina transcripcional activa.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800" kern="1200" dirty="0"/>
        </a:p>
      </dsp:txBody>
      <dsp:txXfrm>
        <a:off x="0" y="601142"/>
        <a:ext cx="3878908" cy="19802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AEA20-F09B-4E45-AA20-9072E5C0D01F}">
      <dsp:nvSpPr>
        <dsp:cNvPr id="0" name=""/>
        <dsp:cNvSpPr/>
      </dsp:nvSpPr>
      <dsp:spPr>
        <a:xfrm>
          <a:off x="0" y="106439"/>
          <a:ext cx="4039330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CROMATINA </a:t>
          </a:r>
        </a:p>
      </dsp:txBody>
      <dsp:txXfrm>
        <a:off x="0" y="106439"/>
        <a:ext cx="4039330" cy="460800"/>
      </dsp:txXfrm>
    </dsp:sp>
    <dsp:sp modelId="{3C7A7D09-36B3-417B-872C-2DA3DEA93D37}">
      <dsp:nvSpPr>
        <dsp:cNvPr id="0" name=""/>
        <dsp:cNvSpPr/>
      </dsp:nvSpPr>
      <dsp:spPr>
        <a:xfrm>
          <a:off x="0" y="652741"/>
          <a:ext cx="4039330" cy="27592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b="1" i="1" u="sng" kern="1200" dirty="0">
              <a:solidFill>
                <a:srgbClr val="002060"/>
              </a:solidFill>
            </a:rPr>
            <a:t>HETEROCROMATINA: </a:t>
          </a:r>
          <a:r>
            <a:rPr lang="es-EC" sz="1500" kern="1200" dirty="0"/>
            <a:t>cúmulos densos, forma de cromatina transcripcional inactiva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Tipos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b="1" i="1" u="sng" kern="1200" dirty="0">
              <a:solidFill>
                <a:srgbClr val="002060"/>
              </a:solidFill>
            </a:rPr>
            <a:t>HETEROCROMATINA CONSTITUTIVA</a:t>
          </a:r>
          <a:r>
            <a:rPr lang="es-EC" sz="1500" kern="1200" dirty="0"/>
            <a:t>: tiene secuencias de DNA no codificado, pocos genes, función estructural, localizado en el centrómero y telómero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b="1" i="1" u="sng" kern="1200" dirty="0">
              <a:solidFill>
                <a:srgbClr val="002060"/>
              </a:solidFill>
            </a:rPr>
            <a:t>HETEROCROMATINA FACULTATIVA: </a:t>
          </a:r>
          <a:r>
            <a:rPr lang="es-EC" sz="1500" kern="1200" dirty="0"/>
            <a:t>inactivada ciertas fases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500" kern="1200" dirty="0"/>
        </a:p>
      </dsp:txBody>
      <dsp:txXfrm>
        <a:off x="0" y="652741"/>
        <a:ext cx="4039330" cy="27592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3708E-6C79-4B4A-9203-B2D2BE14BEC6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Lugar se síntesis y procesamiento  del pre RNA</a:t>
          </a:r>
        </a:p>
      </dsp:txBody>
      <dsp:txXfrm>
        <a:off x="720090" y="1230"/>
        <a:ext cx="2550318" cy="1530191"/>
      </dsp:txXfrm>
    </dsp:sp>
    <dsp:sp modelId="{C7753715-4911-4610-8274-A7DAD2C583F7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Estructura no membranosa </a:t>
          </a:r>
        </a:p>
      </dsp:txBody>
      <dsp:txXfrm>
        <a:off x="3525440" y="1230"/>
        <a:ext cx="2550318" cy="1530191"/>
      </dsp:txXfrm>
    </dsp:sp>
    <dsp:sp modelId="{02647C1B-C7B1-4029-811F-14C17FB8574C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Composición: proteínas (ribonucleoproteínas)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Genes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Subunidades ribosomales </a:t>
          </a:r>
        </a:p>
      </dsp:txBody>
      <dsp:txXfrm>
        <a:off x="6330791" y="1230"/>
        <a:ext cx="2550318" cy="1530191"/>
      </dsp:txXfrm>
    </dsp:sp>
    <dsp:sp modelId="{F2BBF510-40BD-4249-922C-E011ADD0D37C}">
      <dsp:nvSpPr>
        <dsp:cNvPr id="0" name=""/>
        <dsp:cNvSpPr/>
      </dsp:nvSpPr>
      <dsp:spPr>
        <a:xfrm>
          <a:off x="3525440" y="1786453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3 zonas: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Centro fibrilar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Componente fibrilar denso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Componente granular </a:t>
          </a:r>
        </a:p>
      </dsp:txBody>
      <dsp:txXfrm>
        <a:off x="3525440" y="1786453"/>
        <a:ext cx="2550318" cy="15301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EDCED-0312-4F0A-A4F7-05FC24254092}">
      <dsp:nvSpPr>
        <dsp:cNvPr id="0" name=""/>
        <dsp:cNvSpPr/>
      </dsp:nvSpPr>
      <dsp:spPr>
        <a:xfrm>
          <a:off x="1146" y="317683"/>
          <a:ext cx="4470848" cy="268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Red de tubos y sáculos aplanados </a:t>
          </a:r>
        </a:p>
      </dsp:txBody>
      <dsp:txXfrm>
        <a:off x="1146" y="317683"/>
        <a:ext cx="4470848" cy="2682508"/>
      </dsp:txXfrm>
    </dsp:sp>
    <dsp:sp modelId="{8C12EB01-5C2C-4869-AD41-4F4E4434323A}">
      <dsp:nvSpPr>
        <dsp:cNvPr id="0" name=""/>
        <dsp:cNvSpPr/>
      </dsp:nvSpPr>
      <dsp:spPr>
        <a:xfrm>
          <a:off x="4919079" y="317683"/>
          <a:ext cx="4470848" cy="268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Tipos: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Retículo endoplasmático liso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Retículo endoplasmático rugoso </a:t>
          </a:r>
        </a:p>
      </dsp:txBody>
      <dsp:txXfrm>
        <a:off x="4919079" y="317683"/>
        <a:ext cx="4470848" cy="26825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6D9EE-7C6C-4478-A764-EA5C2FD0090C}">
      <dsp:nvSpPr>
        <dsp:cNvPr id="0" name=""/>
        <dsp:cNvSpPr/>
      </dsp:nvSpPr>
      <dsp:spPr>
        <a:xfrm>
          <a:off x="47" y="289646"/>
          <a:ext cx="4535905" cy="12095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Retículo endoplasmático liso</a:t>
          </a:r>
        </a:p>
      </dsp:txBody>
      <dsp:txXfrm>
        <a:off x="47" y="289646"/>
        <a:ext cx="4535905" cy="1209590"/>
      </dsp:txXfrm>
    </dsp:sp>
    <dsp:sp modelId="{15176073-CC4E-45DD-8F86-22EADEC70676}">
      <dsp:nvSpPr>
        <dsp:cNvPr id="0" name=""/>
        <dsp:cNvSpPr/>
      </dsp:nvSpPr>
      <dsp:spPr>
        <a:xfrm>
          <a:off x="47" y="1499236"/>
          <a:ext cx="4535905" cy="44194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No posee ribosomas en su estructura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Síntesis de hormonas esteroides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Detoxificación hepática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Liberación de glucosa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Síntesis de lípidos </a:t>
          </a:r>
        </a:p>
      </dsp:txBody>
      <dsp:txXfrm>
        <a:off x="47" y="1499236"/>
        <a:ext cx="4535905" cy="4419450"/>
      </dsp:txXfrm>
    </dsp:sp>
    <dsp:sp modelId="{33FE6FED-F041-4817-BA08-A0918E9D0454}">
      <dsp:nvSpPr>
        <dsp:cNvPr id="0" name=""/>
        <dsp:cNvSpPr/>
      </dsp:nvSpPr>
      <dsp:spPr>
        <a:xfrm>
          <a:off x="5170979" y="289646"/>
          <a:ext cx="4535905" cy="1209590"/>
        </a:xfrm>
        <a:prstGeom prst="rect">
          <a:avLst/>
        </a:prstGeom>
        <a:gradFill rotWithShape="0">
          <a:gsLst>
            <a:gs pos="0">
              <a:schemeClr val="accent4">
                <a:hueOff val="1335015"/>
                <a:satOff val="17844"/>
                <a:lumOff val="8628"/>
                <a:alphaOff val="0"/>
                <a:shade val="51000"/>
                <a:satMod val="130000"/>
              </a:schemeClr>
            </a:gs>
            <a:gs pos="80000">
              <a:schemeClr val="accent4">
                <a:hueOff val="1335015"/>
                <a:satOff val="17844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4">
                <a:hueOff val="1335015"/>
                <a:satOff val="17844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Retículo endoplasmático rugoso </a:t>
          </a:r>
        </a:p>
      </dsp:txBody>
      <dsp:txXfrm>
        <a:off x="5170979" y="289646"/>
        <a:ext cx="4535905" cy="1209590"/>
      </dsp:txXfrm>
    </dsp:sp>
    <dsp:sp modelId="{6AB5C5B9-2A83-4DEE-8C43-E47F7EFAA5B8}">
      <dsp:nvSpPr>
        <dsp:cNvPr id="0" name=""/>
        <dsp:cNvSpPr/>
      </dsp:nvSpPr>
      <dsp:spPr>
        <a:xfrm>
          <a:off x="5170979" y="1499236"/>
          <a:ext cx="4535905" cy="4419450"/>
        </a:xfrm>
        <a:prstGeom prst="rect">
          <a:avLst/>
        </a:prstGeom>
        <a:solidFill>
          <a:schemeClr val="accent4">
            <a:tint val="40000"/>
            <a:alpha val="90000"/>
            <a:hueOff val="826286"/>
            <a:satOff val="32959"/>
            <a:lumOff val="316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826286"/>
              <a:satOff val="32959"/>
              <a:lumOff val="31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Contiene: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Proteínas de reconocimiento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Proteínas receptoras de ribosoma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Proteína  de poro </a:t>
          </a:r>
        </a:p>
      </dsp:txBody>
      <dsp:txXfrm>
        <a:off x="5170979" y="1499236"/>
        <a:ext cx="4535905" cy="44194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7E9D2-3DE7-4DEC-A745-55A21C79DBEE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/>
            <a:t>Camilo Golgi- </a:t>
          </a:r>
          <a:r>
            <a:rPr lang="es-EC" sz="2300" kern="1200" dirty="0"/>
            <a:t>(neuronas en osmio)</a:t>
          </a:r>
        </a:p>
      </dsp:txBody>
      <dsp:txXfrm>
        <a:off x="720090" y="1230"/>
        <a:ext cx="2550318" cy="1530191"/>
      </dsp:txXfrm>
    </dsp:sp>
    <dsp:sp modelId="{11E5E5EC-EB8F-4D17-B91A-F439E24CE6CC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Sacos apilados (cisternas).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0,5-1,0 </a:t>
          </a:r>
          <a:r>
            <a:rPr lang="es-EC" sz="2300" kern="1200" dirty="0" err="1"/>
            <a:t>um</a:t>
          </a:r>
          <a:endParaRPr lang="es-EC" sz="2300" kern="1200" dirty="0"/>
        </a:p>
      </dsp:txBody>
      <dsp:txXfrm>
        <a:off x="3525440" y="1230"/>
        <a:ext cx="2550318" cy="1530191"/>
      </dsp:txXfrm>
    </dsp:sp>
    <dsp:sp modelId="{836C26AA-7388-455C-B149-4CC2BBFDC146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Producción de carbohidratos </a:t>
          </a:r>
        </a:p>
      </dsp:txBody>
      <dsp:txXfrm>
        <a:off x="6330791" y="1230"/>
        <a:ext cx="2550318" cy="1530191"/>
      </dsp:txXfrm>
    </dsp:sp>
    <dsp:sp modelId="{E939376E-2A67-40DD-AF57-578D708F1300}">
      <dsp:nvSpPr>
        <dsp:cNvPr id="0" name=""/>
        <dsp:cNvSpPr/>
      </dsp:nvSpPr>
      <dsp:spPr>
        <a:xfrm>
          <a:off x="1753810" y="1620259"/>
          <a:ext cx="2550318" cy="1530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Modificación y selección de proteínas </a:t>
          </a:r>
        </a:p>
      </dsp:txBody>
      <dsp:txXfrm>
        <a:off x="1753810" y="1620259"/>
        <a:ext cx="2550318" cy="1530191"/>
      </dsp:txXfrm>
    </dsp:sp>
    <dsp:sp modelId="{DD894BCA-96F5-4237-8ACB-7546F960DE19}">
      <dsp:nvSpPr>
        <dsp:cNvPr id="0" name=""/>
        <dsp:cNvSpPr/>
      </dsp:nvSpPr>
      <dsp:spPr>
        <a:xfrm>
          <a:off x="5020488" y="1666379"/>
          <a:ext cx="2550318" cy="15301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Dos caras: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Cara cis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Cara trans (cóncava) </a:t>
          </a:r>
        </a:p>
      </dsp:txBody>
      <dsp:txXfrm>
        <a:off x="5020488" y="1666379"/>
        <a:ext cx="2550318" cy="15301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1F93D-0A85-403F-88AC-3334D718B392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kern="1200" dirty="0"/>
            <a:t>Fueron descubiertos en 1974 por Christian de </a:t>
          </a:r>
          <a:r>
            <a:rPr lang="es-EC" sz="1600" b="1" i="0" kern="1200" dirty="0" err="1"/>
            <a:t>Duve</a:t>
          </a:r>
          <a:r>
            <a:rPr lang="es-EC" sz="1600" b="1" i="0" kern="1200" dirty="0"/>
            <a:t> </a:t>
          </a:r>
          <a:endParaRPr lang="es-EC" sz="1600" b="1" kern="1200" dirty="0"/>
        </a:p>
      </dsp:txBody>
      <dsp:txXfrm>
        <a:off x="720090" y="1230"/>
        <a:ext cx="2550318" cy="1530191"/>
      </dsp:txXfrm>
    </dsp:sp>
    <dsp:sp modelId="{1FDF3E2C-C7F8-400E-A053-A5A36826F30C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Lisosomas primarios y secundarios </a:t>
          </a:r>
        </a:p>
      </dsp:txBody>
      <dsp:txXfrm>
        <a:off x="3525440" y="1230"/>
        <a:ext cx="2550318" cy="1530191"/>
      </dsp:txXfrm>
    </dsp:sp>
    <dsp:sp modelId="{710D1CB6-76A6-4A92-B3CC-87E44352B0C1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Contienen +40 enzimas hidrolíticas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Proteasas; nucleasas; lipasas; fosfolipasas; </a:t>
          </a:r>
          <a:r>
            <a:rPr lang="es-EC" sz="1600" b="1" kern="1200" dirty="0" err="1"/>
            <a:t>sulfatasas</a:t>
          </a:r>
          <a:r>
            <a:rPr lang="es-EC" sz="1600" b="1" kern="1200" dirty="0"/>
            <a:t>.  </a:t>
          </a:r>
        </a:p>
      </dsp:txBody>
      <dsp:txXfrm>
        <a:off x="6330791" y="1230"/>
        <a:ext cx="2550318" cy="1530191"/>
      </dsp:txXfrm>
    </dsp:sp>
    <dsp:sp modelId="{B1A2267F-29D1-4DF0-BD6A-2D499FACC3A6}">
      <dsp:nvSpPr>
        <dsp:cNvPr id="0" name=""/>
        <dsp:cNvSpPr/>
      </dsp:nvSpPr>
      <dsp:spPr>
        <a:xfrm>
          <a:off x="2122765" y="1786453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Degradan: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Ácidos nucleicos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Lípidos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Proteínas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Microrganismos </a:t>
          </a:r>
        </a:p>
      </dsp:txBody>
      <dsp:txXfrm>
        <a:off x="2122765" y="1786453"/>
        <a:ext cx="2550318" cy="1530191"/>
      </dsp:txXfrm>
    </dsp:sp>
    <dsp:sp modelId="{27070778-B8D1-4CB6-8C4B-8AFEE984B094}">
      <dsp:nvSpPr>
        <dsp:cNvPr id="0" name=""/>
        <dsp:cNvSpPr/>
      </dsp:nvSpPr>
      <dsp:spPr>
        <a:xfrm>
          <a:off x="4928115" y="1786453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pH 5 </a:t>
          </a:r>
        </a:p>
      </dsp:txBody>
      <dsp:txXfrm>
        <a:off x="4928115" y="1786453"/>
        <a:ext cx="2550318" cy="15301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1047D-D134-4D60-BEFE-4B20FD1874D0}">
      <dsp:nvSpPr>
        <dsp:cNvPr id="0" name=""/>
        <dsp:cNvSpPr/>
      </dsp:nvSpPr>
      <dsp:spPr>
        <a:xfrm>
          <a:off x="46" y="40151"/>
          <a:ext cx="4486498" cy="1674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199136" rIns="348488" bIns="199136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900" kern="1200" dirty="0"/>
            <a:t>Lisosomas primarios </a:t>
          </a:r>
        </a:p>
      </dsp:txBody>
      <dsp:txXfrm>
        <a:off x="46" y="40151"/>
        <a:ext cx="4486498" cy="1674787"/>
      </dsp:txXfrm>
    </dsp:sp>
    <dsp:sp modelId="{FD23E85A-5710-43CC-BD55-BDE765377DFE}">
      <dsp:nvSpPr>
        <dsp:cNvPr id="0" name=""/>
        <dsp:cNvSpPr/>
      </dsp:nvSpPr>
      <dsp:spPr>
        <a:xfrm>
          <a:off x="46" y="1714938"/>
          <a:ext cx="4486498" cy="33983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1366" tIns="261366" rIns="348488" bIns="392049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4900" kern="1200" dirty="0"/>
            <a:t>25-50 nm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4900" kern="1200" dirty="0"/>
            <a:t>Recién formados en el A. Golgi </a:t>
          </a:r>
        </a:p>
      </dsp:txBody>
      <dsp:txXfrm>
        <a:off x="46" y="1714938"/>
        <a:ext cx="4486498" cy="3398352"/>
      </dsp:txXfrm>
    </dsp:sp>
    <dsp:sp modelId="{38D81D3B-9A20-4790-8481-394AF1A53D41}">
      <dsp:nvSpPr>
        <dsp:cNvPr id="0" name=""/>
        <dsp:cNvSpPr/>
      </dsp:nvSpPr>
      <dsp:spPr>
        <a:xfrm>
          <a:off x="5114654" y="40151"/>
          <a:ext cx="4486498" cy="16747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199136" rIns="348488" bIns="199136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900" kern="1200" dirty="0"/>
            <a:t>Lisosomas secundarios </a:t>
          </a:r>
        </a:p>
      </dsp:txBody>
      <dsp:txXfrm>
        <a:off x="5114654" y="40151"/>
        <a:ext cx="4486498" cy="1674787"/>
      </dsp:txXfrm>
    </dsp:sp>
    <dsp:sp modelId="{3188B797-BD46-47F1-92A1-890A878099DC}">
      <dsp:nvSpPr>
        <dsp:cNvPr id="0" name=""/>
        <dsp:cNvSpPr/>
      </dsp:nvSpPr>
      <dsp:spPr>
        <a:xfrm>
          <a:off x="5114654" y="1714938"/>
          <a:ext cx="4486498" cy="33983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1366" tIns="261366" rIns="348488" bIns="392049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4900" kern="1200" dirty="0"/>
            <a:t>0,3 </a:t>
          </a:r>
          <a:r>
            <a:rPr lang="es-EC" sz="4900" kern="1200" dirty="0" err="1"/>
            <a:t>um</a:t>
          </a:r>
          <a:r>
            <a:rPr lang="es-EC" sz="4900" kern="1200" dirty="0"/>
            <a:t> 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4900" kern="1200" dirty="0"/>
            <a:t>Fusionan con endosomas 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4900" kern="1200" dirty="0"/>
        </a:p>
      </dsp:txBody>
      <dsp:txXfrm>
        <a:off x="5114654" y="1714938"/>
        <a:ext cx="4486498" cy="339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1AC4-87F8-485A-9A4F-65B77A18FAD7}">
      <dsp:nvSpPr>
        <dsp:cNvPr id="0" name=""/>
        <dsp:cNvSpPr/>
      </dsp:nvSpPr>
      <dsp:spPr>
        <a:xfrm>
          <a:off x="52" y="93726"/>
          <a:ext cx="5058197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cap="none" spc="0">
              <a:ln w="0"/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rPr>
            <a:t>MEMBRANOSOS</a:t>
          </a:r>
          <a:r>
            <a:rPr lang="es-ES" sz="2100" b="1" kern="1200" cap="none" spc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rPr>
            <a:t> </a:t>
          </a:r>
          <a:endParaRPr lang="es-ES" sz="2100" b="1" kern="1200" cap="none" spc="0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  <a:latin typeface="Comic Sans MS" panose="030F0702030302020204" pitchFamily="66" charset="0"/>
          </a:endParaRPr>
        </a:p>
      </dsp:txBody>
      <dsp:txXfrm>
        <a:off x="52" y="93726"/>
        <a:ext cx="5058197" cy="604800"/>
      </dsp:txXfrm>
    </dsp:sp>
    <dsp:sp modelId="{EADF8716-E7AD-4CAC-91C8-AD56F4C9F190}">
      <dsp:nvSpPr>
        <dsp:cNvPr id="0" name=""/>
        <dsp:cNvSpPr/>
      </dsp:nvSpPr>
      <dsp:spPr>
        <a:xfrm>
          <a:off x="52" y="698526"/>
          <a:ext cx="5058197" cy="34010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effectLst/>
              <a:latin typeface="Comic Sans MS" panose="030F0702030302020204" pitchFamily="66" charset="0"/>
            </a:rPr>
            <a:t>Membrana plasmática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effectLst/>
              <a:latin typeface="Comic Sans MS" panose="030F0702030302020204" pitchFamily="66" charset="0"/>
            </a:rPr>
            <a:t>Núcleo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effectLst/>
              <a:latin typeface="Comic Sans MS" panose="030F0702030302020204" pitchFamily="66" charset="0"/>
            </a:rPr>
            <a:t>Retículo endoplásmico Liso –rugoso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effectLst/>
              <a:latin typeface="Comic Sans MS" panose="030F0702030302020204" pitchFamily="66" charset="0"/>
            </a:rPr>
            <a:t>Aparato de Golgi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effectLst/>
              <a:latin typeface="Comic Sans MS" panose="030F0702030302020204" pitchFamily="66" charset="0"/>
            </a:rPr>
            <a:t>Endosomas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effectLst/>
              <a:latin typeface="Comic Sans MS" panose="030F0702030302020204" pitchFamily="66" charset="0"/>
            </a:rPr>
            <a:t>Lisosomas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effectLst/>
              <a:latin typeface="Comic Sans MS" panose="030F0702030302020204" pitchFamily="66" charset="0"/>
            </a:rPr>
            <a:t>Vesículas de transporte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>
              <a:effectLst/>
              <a:latin typeface="Comic Sans MS" panose="030F0702030302020204" pitchFamily="66" charset="0"/>
            </a:rPr>
            <a:t>Peroxisomas </a:t>
          </a:r>
          <a:endParaRPr lang="en-US" sz="2100" kern="1200" dirty="0">
            <a:effectLst/>
            <a:latin typeface="Comic Sans MS" panose="030F0702030302020204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2" y="698526"/>
        <a:ext cx="5058197" cy="3401055"/>
      </dsp:txXfrm>
    </dsp:sp>
    <dsp:sp modelId="{E1A22A86-5095-4574-ACC6-6C8DEE6B4732}">
      <dsp:nvSpPr>
        <dsp:cNvPr id="0" name=""/>
        <dsp:cNvSpPr/>
      </dsp:nvSpPr>
      <dsp:spPr>
        <a:xfrm>
          <a:off x="5766398" y="93726"/>
          <a:ext cx="5058197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cap="none" spc="0">
              <a:ln w="0"/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rPr>
            <a:t>NO</a:t>
          </a:r>
          <a:r>
            <a:rPr lang="es-ES" sz="2100" b="1" kern="1200" cap="none" spc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rPr>
            <a:t> </a:t>
          </a:r>
          <a:r>
            <a:rPr lang="es-ES" sz="2100" b="0" kern="1200" cap="none" spc="0">
              <a:ln w="0"/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rPr>
            <a:t>MEMBRANOSOS</a:t>
          </a:r>
          <a:r>
            <a:rPr lang="es-ES" sz="2100" b="1" kern="1200" cap="none" spc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rPr>
            <a:t> </a:t>
          </a:r>
          <a:endParaRPr lang="es-ES" sz="2100" b="1" kern="1200" cap="none" spc="0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  <a:latin typeface="Comic Sans MS" panose="030F0702030302020204" pitchFamily="66" charset="0"/>
          </a:endParaRPr>
        </a:p>
      </dsp:txBody>
      <dsp:txXfrm>
        <a:off x="5766398" y="93726"/>
        <a:ext cx="5058197" cy="604800"/>
      </dsp:txXfrm>
    </dsp:sp>
    <dsp:sp modelId="{A5C99445-8034-4AE4-B5E3-13A625B4DF6C}">
      <dsp:nvSpPr>
        <dsp:cNvPr id="0" name=""/>
        <dsp:cNvSpPr/>
      </dsp:nvSpPr>
      <dsp:spPr>
        <a:xfrm>
          <a:off x="5766398" y="698526"/>
          <a:ext cx="5058197" cy="34010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  <a:latin typeface="Comic Sans MS" panose="030F0702030302020204" pitchFamily="66" charset="0"/>
            </a:rPr>
            <a:t>Nucleolo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effectLst/>
              <a:latin typeface="Comic Sans MS" panose="030F0702030302020204" pitchFamily="66" charset="0"/>
            </a:rPr>
            <a:t>Citoesqueleto</a:t>
          </a:r>
          <a:r>
            <a:rPr lang="en-US" sz="2100" kern="1200" dirty="0">
              <a:effectLst/>
              <a:latin typeface="Comic Sans MS" panose="030F0702030302020204" pitchFamily="66" charset="0"/>
            </a:rPr>
            <a:t> 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  <a:latin typeface="Comic Sans MS" panose="030F0702030302020204" pitchFamily="66" charset="0"/>
            </a:rPr>
            <a:t>Centriolos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  <a:latin typeface="Comic Sans MS" panose="030F0702030302020204" pitchFamily="66" charset="0"/>
            </a:rPr>
            <a:t>Ribosomas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effectLst/>
              <a:latin typeface="Comic Sans MS" panose="030F0702030302020204" pitchFamily="66" charset="0"/>
            </a:rPr>
            <a:t>Polirribosomas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  <a:latin typeface="Comic Sans MS" panose="030F0702030302020204" pitchFamily="66" charset="0"/>
            </a:rPr>
            <a:t>Proteasomas</a:t>
          </a:r>
          <a:endParaRPr lang="es-ES" sz="2100" kern="1200" dirty="0">
            <a:latin typeface="Comic Sans MS" panose="030F0702030302020204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  <a:latin typeface="Comic Sans MS" panose="030F0702030302020204" pitchFamily="66" charset="0"/>
            </a:rPr>
            <a:t>Centrosoma </a:t>
          </a:r>
          <a:endParaRPr lang="es-ES" sz="2100" kern="1200" dirty="0">
            <a:latin typeface="Comic Sans MS" panose="030F0702030302020204" pitchFamily="66" charset="0"/>
          </a:endParaRPr>
        </a:p>
      </dsp:txBody>
      <dsp:txXfrm>
        <a:off x="5766398" y="698526"/>
        <a:ext cx="5058197" cy="34010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2B00-8FFF-4D2A-AE60-085539A588EA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B8E1F2-BE53-4DCE-B8CF-AED375510301}">
      <dsp:nvSpPr>
        <dsp:cNvPr id="0" name=""/>
        <dsp:cNvSpPr/>
      </dsp:nvSpPr>
      <dsp:spPr>
        <a:xfrm>
          <a:off x="0" y="0"/>
          <a:ext cx="1920240" cy="42412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400" kern="1200" dirty="0"/>
        </a:p>
      </dsp:txBody>
      <dsp:txXfrm>
        <a:off x="0" y="0"/>
        <a:ext cx="1920240" cy="4241273"/>
      </dsp:txXfrm>
    </dsp:sp>
    <dsp:sp modelId="{40B3AB05-05E2-4FBB-9EC1-94F7305A96E1}">
      <dsp:nvSpPr>
        <dsp:cNvPr id="0" name=""/>
        <dsp:cNvSpPr/>
      </dsp:nvSpPr>
      <dsp:spPr>
        <a:xfrm>
          <a:off x="2064258" y="49857"/>
          <a:ext cx="7536942" cy="997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Conocidos como </a:t>
          </a:r>
          <a:r>
            <a:rPr lang="es-EC" sz="2700" kern="1200" dirty="0" err="1"/>
            <a:t>Microcuerpos</a:t>
          </a:r>
          <a:r>
            <a:rPr lang="es-EC" sz="2700" kern="1200" dirty="0"/>
            <a:t> </a:t>
          </a:r>
        </a:p>
      </dsp:txBody>
      <dsp:txXfrm>
        <a:off x="2064258" y="49857"/>
        <a:ext cx="7536942" cy="997154"/>
      </dsp:txXfrm>
    </dsp:sp>
    <dsp:sp modelId="{02C06570-1ADB-462C-8E69-FB1C134E7299}">
      <dsp:nvSpPr>
        <dsp:cNvPr id="0" name=""/>
        <dsp:cNvSpPr/>
      </dsp:nvSpPr>
      <dsp:spPr>
        <a:xfrm>
          <a:off x="1920240" y="1047012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130E0-13B1-4D61-8E53-509323895689}">
      <dsp:nvSpPr>
        <dsp:cNvPr id="0" name=""/>
        <dsp:cNvSpPr/>
      </dsp:nvSpPr>
      <dsp:spPr>
        <a:xfrm>
          <a:off x="2064258" y="1096870"/>
          <a:ext cx="7536942" cy="997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Esféricos, pequeños, 0,2-1um </a:t>
          </a:r>
        </a:p>
      </dsp:txBody>
      <dsp:txXfrm>
        <a:off x="2064258" y="1096870"/>
        <a:ext cx="7536942" cy="997154"/>
      </dsp:txXfrm>
    </dsp:sp>
    <dsp:sp modelId="{B498C884-39F0-4F5D-94E3-F019A8482637}">
      <dsp:nvSpPr>
        <dsp:cNvPr id="0" name=""/>
        <dsp:cNvSpPr/>
      </dsp:nvSpPr>
      <dsp:spPr>
        <a:xfrm>
          <a:off x="1920240" y="2094024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2229D-9CF6-427D-825D-D0F90010D04B}">
      <dsp:nvSpPr>
        <dsp:cNvPr id="0" name=""/>
        <dsp:cNvSpPr/>
      </dsp:nvSpPr>
      <dsp:spPr>
        <a:xfrm>
          <a:off x="2064258" y="2143882"/>
          <a:ext cx="7536942" cy="997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Tienen proteínas oxidativas (urato oxidasa, glucolato oxidasa, catalasa y acido D- amino oxidasa, peroxidasa)</a:t>
          </a:r>
        </a:p>
      </dsp:txBody>
      <dsp:txXfrm>
        <a:off x="2064258" y="2143882"/>
        <a:ext cx="7536942" cy="997154"/>
      </dsp:txXfrm>
    </dsp:sp>
    <dsp:sp modelId="{B773407F-8385-4312-A1A6-1192D56741F5}">
      <dsp:nvSpPr>
        <dsp:cNvPr id="0" name=""/>
        <dsp:cNvSpPr/>
      </dsp:nvSpPr>
      <dsp:spPr>
        <a:xfrm>
          <a:off x="1920240" y="3141037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46F87-D7BF-4378-A24E-F77FFA9FEE2D}">
      <dsp:nvSpPr>
        <dsp:cNvPr id="0" name=""/>
        <dsp:cNvSpPr/>
      </dsp:nvSpPr>
      <dsp:spPr>
        <a:xfrm>
          <a:off x="2064258" y="3190895"/>
          <a:ext cx="7536942" cy="9971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Actúan en el catabolismo de ácidos grasos </a:t>
          </a:r>
        </a:p>
      </dsp:txBody>
      <dsp:txXfrm>
        <a:off x="2064258" y="3190895"/>
        <a:ext cx="7536942" cy="997154"/>
      </dsp:txXfrm>
    </dsp:sp>
    <dsp:sp modelId="{C750A957-5005-4E9A-B741-832A61BE43BB}">
      <dsp:nvSpPr>
        <dsp:cNvPr id="0" name=""/>
        <dsp:cNvSpPr/>
      </dsp:nvSpPr>
      <dsp:spPr>
        <a:xfrm>
          <a:off x="1920240" y="4188049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17FBC-F73A-4ACB-9A80-6F3DD3E369F9}">
      <dsp:nvSpPr>
        <dsp:cNvPr id="0" name=""/>
        <dsp:cNvSpPr/>
      </dsp:nvSpPr>
      <dsp:spPr>
        <a:xfrm>
          <a:off x="0" y="380296"/>
          <a:ext cx="960120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76209-332D-44AD-9A14-35B9ACB42F7B}">
      <dsp:nvSpPr>
        <dsp:cNvPr id="0" name=""/>
        <dsp:cNvSpPr/>
      </dsp:nvSpPr>
      <dsp:spPr>
        <a:xfrm>
          <a:off x="480060" y="129376"/>
          <a:ext cx="67208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Mediados del S.XIX  describe como </a:t>
          </a:r>
          <a:r>
            <a:rPr lang="es-EC" sz="1700" b="1" kern="1200" dirty="0"/>
            <a:t>SARCOMAS</a:t>
          </a:r>
          <a:r>
            <a:rPr lang="es-EC" sz="1700" kern="1200" dirty="0"/>
            <a:t>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Finales, denomina </a:t>
          </a:r>
          <a:r>
            <a:rPr lang="es-EC" sz="1700" b="1" kern="1200" dirty="0"/>
            <a:t>mitocondria</a:t>
          </a:r>
          <a:r>
            <a:rPr lang="es-EC" sz="1700" kern="1200" dirty="0"/>
            <a:t> </a:t>
          </a:r>
        </a:p>
      </dsp:txBody>
      <dsp:txXfrm>
        <a:off x="504558" y="153874"/>
        <a:ext cx="6671844" cy="452844"/>
      </dsp:txXfrm>
    </dsp:sp>
    <dsp:sp modelId="{78C5ED99-537F-47FB-81F9-15456AA4050B}">
      <dsp:nvSpPr>
        <dsp:cNvPr id="0" name=""/>
        <dsp:cNvSpPr/>
      </dsp:nvSpPr>
      <dsp:spPr>
        <a:xfrm>
          <a:off x="0" y="1151416"/>
          <a:ext cx="960120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CCE10-03CE-4377-B772-6F7808D88CD8}">
      <dsp:nvSpPr>
        <dsp:cNvPr id="0" name=""/>
        <dsp:cNvSpPr/>
      </dsp:nvSpPr>
      <dsp:spPr>
        <a:xfrm>
          <a:off x="480060" y="900496"/>
          <a:ext cx="67208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Cilíndricos: 2-8 </a:t>
          </a:r>
          <a:r>
            <a:rPr lang="es-EC" sz="1700" kern="1200" dirty="0" err="1"/>
            <a:t>um</a:t>
          </a:r>
          <a:endParaRPr lang="es-EC" sz="1700" kern="1200" dirty="0"/>
        </a:p>
      </dsp:txBody>
      <dsp:txXfrm>
        <a:off x="504558" y="924994"/>
        <a:ext cx="6671844" cy="452844"/>
      </dsp:txXfrm>
    </dsp:sp>
    <dsp:sp modelId="{34FD4573-25AB-4233-B051-78402885F563}">
      <dsp:nvSpPr>
        <dsp:cNvPr id="0" name=""/>
        <dsp:cNvSpPr/>
      </dsp:nvSpPr>
      <dsp:spPr>
        <a:xfrm>
          <a:off x="0" y="1922536"/>
          <a:ext cx="960120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EAD29-8638-4F30-8581-ECB14B160005}">
      <dsp:nvSpPr>
        <dsp:cNvPr id="0" name=""/>
        <dsp:cNvSpPr/>
      </dsp:nvSpPr>
      <dsp:spPr>
        <a:xfrm>
          <a:off x="480060" y="1671616"/>
          <a:ext cx="67208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Presenta doble membrana </a:t>
          </a:r>
        </a:p>
      </dsp:txBody>
      <dsp:txXfrm>
        <a:off x="504558" y="1696114"/>
        <a:ext cx="6671844" cy="452844"/>
      </dsp:txXfrm>
    </dsp:sp>
    <dsp:sp modelId="{64C1C1C3-063F-4263-89D8-4ED47D89A943}">
      <dsp:nvSpPr>
        <dsp:cNvPr id="0" name=""/>
        <dsp:cNvSpPr/>
      </dsp:nvSpPr>
      <dsp:spPr>
        <a:xfrm>
          <a:off x="0" y="2693656"/>
          <a:ext cx="960120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8D077-FF58-4C0D-9D09-D9ECD606F197}">
      <dsp:nvSpPr>
        <dsp:cNvPr id="0" name=""/>
        <dsp:cNvSpPr/>
      </dsp:nvSpPr>
      <dsp:spPr>
        <a:xfrm>
          <a:off x="480060" y="2442736"/>
          <a:ext cx="67208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Tiene su propio DNA  </a:t>
          </a:r>
        </a:p>
      </dsp:txBody>
      <dsp:txXfrm>
        <a:off x="504558" y="2467234"/>
        <a:ext cx="6671844" cy="452844"/>
      </dsp:txXfrm>
    </dsp:sp>
    <dsp:sp modelId="{1BAAFFF4-927B-4D8A-A3E0-F5C2E06DA577}">
      <dsp:nvSpPr>
        <dsp:cNvPr id="0" name=""/>
        <dsp:cNvSpPr/>
      </dsp:nvSpPr>
      <dsp:spPr>
        <a:xfrm>
          <a:off x="0" y="3464776"/>
          <a:ext cx="960120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1E56E-D6E1-4AE0-8661-7DB840F54C9A}">
      <dsp:nvSpPr>
        <dsp:cNvPr id="0" name=""/>
        <dsp:cNvSpPr/>
      </dsp:nvSpPr>
      <dsp:spPr>
        <a:xfrm>
          <a:off x="480060" y="3213856"/>
          <a:ext cx="67208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Presenta ribosomas con subunidades 16 S y 12 S</a:t>
          </a:r>
        </a:p>
      </dsp:txBody>
      <dsp:txXfrm>
        <a:off x="504558" y="3238354"/>
        <a:ext cx="6671844" cy="452844"/>
      </dsp:txXfrm>
    </dsp:sp>
    <dsp:sp modelId="{30411056-EA3B-4D79-917F-FF4B01D685B6}">
      <dsp:nvSpPr>
        <dsp:cNvPr id="0" name=""/>
        <dsp:cNvSpPr/>
      </dsp:nvSpPr>
      <dsp:spPr>
        <a:xfrm>
          <a:off x="0" y="4235896"/>
          <a:ext cx="960120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C157F-5C00-4AA9-A979-5E6B601DF645}">
      <dsp:nvSpPr>
        <dsp:cNvPr id="0" name=""/>
        <dsp:cNvSpPr/>
      </dsp:nvSpPr>
      <dsp:spPr>
        <a:xfrm>
          <a:off x="480060" y="3984976"/>
          <a:ext cx="672084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Almacena energía en forma de ATP</a:t>
          </a:r>
          <a:endParaRPr lang="es-EC" sz="1700" kern="1200" dirty="0"/>
        </a:p>
      </dsp:txBody>
      <dsp:txXfrm>
        <a:off x="504558" y="4009474"/>
        <a:ext cx="6671844" cy="4528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96E0B-4D88-474A-B831-21CCABD4E058}">
      <dsp:nvSpPr>
        <dsp:cNvPr id="0" name=""/>
        <dsp:cNvSpPr/>
      </dsp:nvSpPr>
      <dsp:spPr>
        <a:xfrm>
          <a:off x="3816" y="93402"/>
          <a:ext cx="2294617" cy="722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Membrana externa </a:t>
          </a:r>
        </a:p>
      </dsp:txBody>
      <dsp:txXfrm>
        <a:off x="3816" y="93402"/>
        <a:ext cx="2294617" cy="722192"/>
      </dsp:txXfrm>
    </dsp:sp>
    <dsp:sp modelId="{F46B2877-B9E6-4551-BA08-9F11AED24EB0}">
      <dsp:nvSpPr>
        <dsp:cNvPr id="0" name=""/>
        <dsp:cNvSpPr/>
      </dsp:nvSpPr>
      <dsp:spPr>
        <a:xfrm>
          <a:off x="3816" y="815595"/>
          <a:ext cx="2294617" cy="3919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2100" b="0" i="0" kern="1200" dirty="0"/>
            <a:t>•  Permeable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Porinas (proteínas transmembrana)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Forman canales de moléculas de hasta 5 </a:t>
          </a:r>
          <a:r>
            <a:rPr lang="es-EC" sz="2100" kern="1200" dirty="0" err="1"/>
            <a:t>kDa</a:t>
          </a:r>
          <a:r>
            <a:rPr lang="es-EC" sz="2100" kern="1200" dirty="0"/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100" kern="1200" dirty="0"/>
        </a:p>
      </dsp:txBody>
      <dsp:txXfrm>
        <a:off x="3816" y="815595"/>
        <a:ext cx="2294617" cy="3919860"/>
      </dsp:txXfrm>
    </dsp:sp>
    <dsp:sp modelId="{8B82AEE0-BBA5-4AC4-A621-42315931420E}">
      <dsp:nvSpPr>
        <dsp:cNvPr id="0" name=""/>
        <dsp:cNvSpPr/>
      </dsp:nvSpPr>
      <dsp:spPr>
        <a:xfrm>
          <a:off x="2619679" y="93402"/>
          <a:ext cx="2294617" cy="722192"/>
        </a:xfrm>
        <a:prstGeom prst="rect">
          <a:avLst/>
        </a:prstGeom>
        <a:gradFill rotWithShape="0">
          <a:gsLst>
            <a:gs pos="0">
              <a:schemeClr val="accent2">
                <a:hueOff val="1121052"/>
                <a:satOff val="-1191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1121052"/>
                <a:satOff val="-1191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1121052"/>
                <a:satOff val="-1191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Membrana interna </a:t>
          </a:r>
        </a:p>
      </dsp:txBody>
      <dsp:txXfrm>
        <a:off x="2619679" y="93402"/>
        <a:ext cx="2294617" cy="722192"/>
      </dsp:txXfrm>
    </dsp:sp>
    <dsp:sp modelId="{524CCD64-7C05-453F-B7E1-69891B54E1B5}">
      <dsp:nvSpPr>
        <dsp:cNvPr id="0" name=""/>
        <dsp:cNvSpPr/>
      </dsp:nvSpPr>
      <dsp:spPr>
        <a:xfrm>
          <a:off x="2619679" y="815595"/>
          <a:ext cx="2294617" cy="3919860"/>
        </a:xfrm>
        <a:prstGeom prst="rect">
          <a:avLst/>
        </a:prstGeom>
        <a:solidFill>
          <a:schemeClr val="accent2">
            <a:tint val="40000"/>
            <a:alpha val="90000"/>
            <a:hueOff val="1394490"/>
            <a:satOff val="476"/>
            <a:lumOff val="1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94490"/>
              <a:satOff val="476"/>
              <a:lumOff val="1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Forma de crestas (</a:t>
          </a:r>
          <a:r>
            <a:rPr lang="es-EC" sz="2100" b="0" i="0" kern="1200" dirty="0"/>
            <a:t>discoidales, tubulares y aplanadas) </a:t>
          </a:r>
          <a:r>
            <a:rPr lang="es-EC" sz="2100" kern="1200" dirty="0"/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Impermeable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Compuesta de </a:t>
          </a:r>
          <a:r>
            <a:rPr lang="es-EC" sz="2100" kern="1200" dirty="0" err="1"/>
            <a:t>cardiolipina</a:t>
          </a:r>
          <a:r>
            <a:rPr lang="es-EC" sz="2100" kern="1200" dirty="0"/>
            <a:t> (fosfolípido)</a:t>
          </a:r>
        </a:p>
      </dsp:txBody>
      <dsp:txXfrm>
        <a:off x="2619679" y="815595"/>
        <a:ext cx="2294617" cy="3919860"/>
      </dsp:txXfrm>
    </dsp:sp>
    <dsp:sp modelId="{899E4F50-7D56-47D5-87B6-A77820036AAB}">
      <dsp:nvSpPr>
        <dsp:cNvPr id="0" name=""/>
        <dsp:cNvSpPr/>
      </dsp:nvSpPr>
      <dsp:spPr>
        <a:xfrm>
          <a:off x="5235543" y="93402"/>
          <a:ext cx="2294617" cy="722192"/>
        </a:xfrm>
        <a:prstGeom prst="rect">
          <a:avLst/>
        </a:prstGeom>
        <a:gradFill rotWithShape="0">
          <a:gsLst>
            <a:gs pos="0">
              <a:schemeClr val="accent2">
                <a:hueOff val="2242103"/>
                <a:satOff val="-2381"/>
                <a:lumOff val="1830"/>
                <a:alphaOff val="0"/>
                <a:shade val="51000"/>
                <a:satMod val="130000"/>
              </a:schemeClr>
            </a:gs>
            <a:gs pos="80000">
              <a:schemeClr val="accent2">
                <a:hueOff val="2242103"/>
                <a:satOff val="-2381"/>
                <a:lumOff val="1830"/>
                <a:alphaOff val="0"/>
                <a:shade val="93000"/>
                <a:satMod val="130000"/>
              </a:schemeClr>
            </a:gs>
            <a:gs pos="100000">
              <a:schemeClr val="accent2">
                <a:hueOff val="2242103"/>
                <a:satOff val="-2381"/>
                <a:lumOff val="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Espacio intermembranal </a:t>
          </a:r>
        </a:p>
      </dsp:txBody>
      <dsp:txXfrm>
        <a:off x="5235543" y="93402"/>
        <a:ext cx="2294617" cy="722192"/>
      </dsp:txXfrm>
    </dsp:sp>
    <dsp:sp modelId="{17D8750B-B764-490B-81B1-7DAA71964D5E}">
      <dsp:nvSpPr>
        <dsp:cNvPr id="0" name=""/>
        <dsp:cNvSpPr/>
      </dsp:nvSpPr>
      <dsp:spPr>
        <a:xfrm>
          <a:off x="5235543" y="815595"/>
          <a:ext cx="2294617" cy="3919860"/>
        </a:xfrm>
        <a:prstGeom prst="rect">
          <a:avLst/>
        </a:prstGeom>
        <a:solidFill>
          <a:schemeClr val="accent2">
            <a:tint val="40000"/>
            <a:alpha val="90000"/>
            <a:hueOff val="2788980"/>
            <a:satOff val="952"/>
            <a:lumOff val="29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788980"/>
              <a:satOff val="952"/>
              <a:lumOff val="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Contiene enzimas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Creatina cinasa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>
              <a:solidFill>
                <a:srgbClr val="FF0000"/>
              </a:solidFill>
            </a:rPr>
            <a:t>Citocromo 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Adenilato ciclasa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100" kern="1200" dirty="0"/>
        </a:p>
      </dsp:txBody>
      <dsp:txXfrm>
        <a:off x="5235543" y="815595"/>
        <a:ext cx="2294617" cy="3919860"/>
      </dsp:txXfrm>
    </dsp:sp>
    <dsp:sp modelId="{7D62E379-C9DB-444B-8122-ECD3BC2BAFBB}">
      <dsp:nvSpPr>
        <dsp:cNvPr id="0" name=""/>
        <dsp:cNvSpPr/>
      </dsp:nvSpPr>
      <dsp:spPr>
        <a:xfrm>
          <a:off x="7851406" y="93402"/>
          <a:ext cx="2294617" cy="722192"/>
        </a:xfrm>
        <a:prstGeom prst="rect">
          <a:avLst/>
        </a:prstGeom>
        <a:gradFill rotWithShape="0">
          <a:gsLst>
            <a:gs pos="0">
              <a:schemeClr val="accent2">
                <a:hueOff val="3363155"/>
                <a:satOff val="-3572"/>
                <a:lumOff val="2745"/>
                <a:alphaOff val="0"/>
                <a:shade val="51000"/>
                <a:satMod val="130000"/>
              </a:schemeClr>
            </a:gs>
            <a:gs pos="80000">
              <a:schemeClr val="accent2">
                <a:hueOff val="3363155"/>
                <a:satOff val="-3572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2">
                <a:hueOff val="3363155"/>
                <a:satOff val="-3572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Matriz mitocondrial </a:t>
          </a:r>
        </a:p>
      </dsp:txBody>
      <dsp:txXfrm>
        <a:off x="7851406" y="93402"/>
        <a:ext cx="2294617" cy="722192"/>
      </dsp:txXfrm>
    </dsp:sp>
    <dsp:sp modelId="{1D0EAC57-1313-4AF4-ADC7-F8C625BFABE1}">
      <dsp:nvSpPr>
        <dsp:cNvPr id="0" name=""/>
        <dsp:cNvSpPr/>
      </dsp:nvSpPr>
      <dsp:spPr>
        <a:xfrm>
          <a:off x="7851406" y="815595"/>
          <a:ext cx="2294617" cy="3919860"/>
        </a:xfrm>
        <a:prstGeom prst="rect">
          <a:avLst/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b="0" i="0" kern="1200" dirty="0"/>
            <a:t>ADN mitocondrial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b="0" i="0" kern="1200" dirty="0"/>
            <a:t>ARN mitocondrial, y enzimas que participan en la producción de ATP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100" kern="1200" dirty="0"/>
        </a:p>
      </dsp:txBody>
      <dsp:txXfrm>
        <a:off x="7851406" y="815595"/>
        <a:ext cx="2294617" cy="39198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85BD5-8D98-464B-9450-EEF949117668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Red de filamentos </a:t>
          </a:r>
        </a:p>
      </dsp:txBody>
      <dsp:txXfrm>
        <a:off x="720090" y="1230"/>
        <a:ext cx="2550318" cy="1530191"/>
      </dsp:txXfrm>
    </dsp:sp>
    <dsp:sp modelId="{A1776FF2-A85C-40BD-8143-AF99DE7CAE4D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Microfilamentos </a:t>
          </a:r>
        </a:p>
      </dsp:txBody>
      <dsp:txXfrm>
        <a:off x="3525440" y="1230"/>
        <a:ext cx="2550318" cy="1530191"/>
      </dsp:txXfrm>
    </dsp:sp>
    <dsp:sp modelId="{C43F6A3B-5AB3-439B-994F-0EFEA7D9682F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Filamentos intermedios </a:t>
          </a:r>
        </a:p>
      </dsp:txBody>
      <dsp:txXfrm>
        <a:off x="6330791" y="1230"/>
        <a:ext cx="2550318" cy="1530191"/>
      </dsp:txXfrm>
    </dsp:sp>
    <dsp:sp modelId="{44809269-28C3-4394-90E8-F159EA0A57D8}">
      <dsp:nvSpPr>
        <dsp:cNvPr id="0" name=""/>
        <dsp:cNvSpPr/>
      </dsp:nvSpPr>
      <dsp:spPr>
        <a:xfrm>
          <a:off x="3525440" y="1786453"/>
          <a:ext cx="2550318" cy="1530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Microtúbulos </a:t>
          </a:r>
        </a:p>
      </dsp:txBody>
      <dsp:txXfrm>
        <a:off x="3525440" y="1786453"/>
        <a:ext cx="2550318" cy="15301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23ABD-0A39-4036-BCF6-EDFBB2AC1381}">
      <dsp:nvSpPr>
        <dsp:cNvPr id="0" name=""/>
        <dsp:cNvSpPr/>
      </dsp:nvSpPr>
      <dsp:spPr>
        <a:xfrm>
          <a:off x="0" y="758824"/>
          <a:ext cx="3000374" cy="1800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800" kern="1200" dirty="0"/>
            <a:t>Formados de actina G  </a:t>
          </a:r>
        </a:p>
      </dsp:txBody>
      <dsp:txXfrm>
        <a:off x="0" y="758824"/>
        <a:ext cx="3000374" cy="1800225"/>
      </dsp:txXfrm>
    </dsp:sp>
    <dsp:sp modelId="{73036B6A-7826-431F-9787-C515ADDF71C7}">
      <dsp:nvSpPr>
        <dsp:cNvPr id="0" name=""/>
        <dsp:cNvSpPr/>
      </dsp:nvSpPr>
      <dsp:spPr>
        <a:xfrm>
          <a:off x="3300412" y="758824"/>
          <a:ext cx="3000374" cy="1800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800" kern="1200" dirty="0"/>
            <a:t>Actina F forma 2 filamentos</a:t>
          </a:r>
        </a:p>
      </dsp:txBody>
      <dsp:txXfrm>
        <a:off x="3300412" y="758824"/>
        <a:ext cx="3000374" cy="1800225"/>
      </dsp:txXfrm>
    </dsp:sp>
    <dsp:sp modelId="{49F22A74-6B79-4AD1-A953-34842E6BA0BC}">
      <dsp:nvSpPr>
        <dsp:cNvPr id="0" name=""/>
        <dsp:cNvSpPr/>
      </dsp:nvSpPr>
      <dsp:spPr>
        <a:xfrm>
          <a:off x="6600824" y="758824"/>
          <a:ext cx="3000374" cy="1800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800" kern="1200" dirty="0"/>
            <a:t>6-7 nm </a:t>
          </a:r>
        </a:p>
      </dsp:txBody>
      <dsp:txXfrm>
        <a:off x="6600824" y="758824"/>
        <a:ext cx="3000374" cy="180022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2EE60-F1BA-4B98-9F23-EB8474E58180}">
      <dsp:nvSpPr>
        <dsp:cNvPr id="0" name=""/>
        <dsp:cNvSpPr/>
      </dsp:nvSpPr>
      <dsp:spPr>
        <a:xfrm rot="16200000">
          <a:off x="-520933" y="523248"/>
          <a:ext cx="3317875" cy="227137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7461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Contracción muscular </a:t>
          </a:r>
        </a:p>
      </dsp:txBody>
      <dsp:txXfrm rot="5400000">
        <a:off x="2316" y="663574"/>
        <a:ext cx="2271377" cy="1990725"/>
      </dsp:txXfrm>
    </dsp:sp>
    <dsp:sp modelId="{C29BC615-DAEC-48B7-A4D7-B8C501262121}">
      <dsp:nvSpPr>
        <dsp:cNvPr id="0" name=""/>
        <dsp:cNvSpPr/>
      </dsp:nvSpPr>
      <dsp:spPr>
        <a:xfrm rot="16200000">
          <a:off x="1920797" y="523248"/>
          <a:ext cx="3317875" cy="227137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7461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Locomoción celular </a:t>
          </a:r>
        </a:p>
      </dsp:txBody>
      <dsp:txXfrm rot="5400000">
        <a:off x="2444046" y="663574"/>
        <a:ext cx="2271377" cy="1990725"/>
      </dsp:txXfrm>
    </dsp:sp>
    <dsp:sp modelId="{74BA08C4-F837-4DCE-834B-131DA466A967}">
      <dsp:nvSpPr>
        <dsp:cNvPr id="0" name=""/>
        <dsp:cNvSpPr/>
      </dsp:nvSpPr>
      <dsp:spPr>
        <a:xfrm rot="16200000">
          <a:off x="4363400" y="523248"/>
          <a:ext cx="3317875" cy="227137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7461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2300" b="0" i="0" kern="1200" dirty="0"/>
            <a:t>Dar forma a la célula</a:t>
          </a:r>
          <a:endParaRPr lang="es-EC" sz="2300" kern="1200" dirty="0"/>
        </a:p>
      </dsp:txBody>
      <dsp:txXfrm rot="5400000">
        <a:off x="4886649" y="663574"/>
        <a:ext cx="2271377" cy="1990725"/>
      </dsp:txXfrm>
    </dsp:sp>
    <dsp:sp modelId="{6B3CE075-149A-4884-AF45-3A603B152913}">
      <dsp:nvSpPr>
        <dsp:cNvPr id="0" name=""/>
        <dsp:cNvSpPr/>
      </dsp:nvSpPr>
      <dsp:spPr>
        <a:xfrm rot="16200000">
          <a:off x="6805131" y="523248"/>
          <a:ext cx="3317875" cy="227137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7461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Anclaje y movimiento  de proteínas </a:t>
          </a:r>
        </a:p>
      </dsp:txBody>
      <dsp:txXfrm rot="5400000">
        <a:off x="7328380" y="663574"/>
        <a:ext cx="2271377" cy="199072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3F6B3-CF95-4403-A4C3-1AD50F2EE4AE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8-10 nm </a:t>
          </a:r>
        </a:p>
      </dsp:txBody>
      <dsp:txXfrm>
        <a:off x="720090" y="1230"/>
        <a:ext cx="2550318" cy="1530191"/>
      </dsp:txXfrm>
    </dsp:sp>
    <dsp:sp modelId="{BA463085-1608-4F6E-AFC2-54B830CCD793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Entre microfilamentos y microtúbulos </a:t>
          </a:r>
        </a:p>
      </dsp:txBody>
      <dsp:txXfrm>
        <a:off x="3525440" y="1230"/>
        <a:ext cx="2550318" cy="1530191"/>
      </dsp:txXfrm>
    </dsp:sp>
    <dsp:sp modelId="{C28DFF62-4DF8-4ACC-8744-AAD8097F64BB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FORMADOS: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Vimentina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Desmina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Láminas nucleares </a:t>
          </a:r>
        </a:p>
      </dsp:txBody>
      <dsp:txXfrm>
        <a:off x="6330791" y="1230"/>
        <a:ext cx="2550318" cy="1530191"/>
      </dsp:txXfrm>
    </dsp:sp>
    <dsp:sp modelId="{FC7A5884-728E-4B8D-BFB1-C6254CC5E9B7}">
      <dsp:nvSpPr>
        <dsp:cNvPr id="0" name=""/>
        <dsp:cNvSpPr/>
      </dsp:nvSpPr>
      <dsp:spPr>
        <a:xfrm>
          <a:off x="3525440" y="1786453"/>
          <a:ext cx="2550318" cy="15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Proporciona fuerza y resistencia </a:t>
          </a:r>
        </a:p>
      </dsp:txBody>
      <dsp:txXfrm>
        <a:off x="3525440" y="1786453"/>
        <a:ext cx="2550318" cy="153019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DC1C1-8FE1-4336-B62C-08933DEAFE94}">
      <dsp:nvSpPr>
        <dsp:cNvPr id="0" name=""/>
        <dsp:cNvSpPr/>
      </dsp:nvSpPr>
      <dsp:spPr>
        <a:xfrm>
          <a:off x="0" y="107662"/>
          <a:ext cx="3000374" cy="18002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Tubos huecos de 25 cm </a:t>
          </a:r>
        </a:p>
      </dsp:txBody>
      <dsp:txXfrm>
        <a:off x="0" y="107662"/>
        <a:ext cx="3000374" cy="1800225"/>
      </dsp:txXfrm>
    </dsp:sp>
    <dsp:sp modelId="{4F5CFE84-00AF-4939-8471-3C42A60C3DF4}">
      <dsp:nvSpPr>
        <dsp:cNvPr id="0" name=""/>
        <dsp:cNvSpPr/>
      </dsp:nvSpPr>
      <dsp:spPr>
        <a:xfrm>
          <a:off x="3300412" y="107662"/>
          <a:ext cx="3000374" cy="1800225"/>
        </a:xfrm>
        <a:prstGeom prst="rect">
          <a:avLst/>
        </a:prstGeom>
        <a:gradFill rotWithShape="0">
          <a:gsLst>
            <a:gs pos="0">
              <a:schemeClr val="accent2">
                <a:hueOff val="840789"/>
                <a:satOff val="-893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840789"/>
                <a:satOff val="-893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840789"/>
                <a:satOff val="-893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0" i="0" kern="1200" dirty="0"/>
            <a:t>Formado: </a:t>
          </a:r>
          <a:r>
            <a:rPr lang="el-GR" sz="2600" b="0" i="0" kern="1200" dirty="0"/>
            <a:t>α </a:t>
          </a:r>
          <a:r>
            <a:rPr lang="es-EC" sz="2600" b="0" i="0" kern="1200" dirty="0"/>
            <a:t>y </a:t>
          </a:r>
          <a:r>
            <a:rPr lang="el-GR" sz="2600" b="0" i="0" kern="1200" dirty="0"/>
            <a:t>β</a:t>
          </a:r>
          <a:r>
            <a:rPr lang="es-EC" sz="2600" b="0" i="0" kern="1200" dirty="0"/>
            <a:t>- tubulina (13 protofilamentos)</a:t>
          </a:r>
          <a:r>
            <a:rPr lang="el-GR" sz="2600" b="0" i="0" kern="1200" dirty="0"/>
            <a:t> </a:t>
          </a:r>
          <a:endParaRPr lang="es-EC" sz="2600" kern="1200" dirty="0"/>
        </a:p>
      </dsp:txBody>
      <dsp:txXfrm>
        <a:off x="3300412" y="107662"/>
        <a:ext cx="3000374" cy="1800225"/>
      </dsp:txXfrm>
    </dsp:sp>
    <dsp:sp modelId="{4F7F4BF3-8E59-4820-BDA3-A1D66C754AB1}">
      <dsp:nvSpPr>
        <dsp:cNvPr id="0" name=""/>
        <dsp:cNvSpPr/>
      </dsp:nvSpPr>
      <dsp:spPr>
        <a:xfrm>
          <a:off x="6600824" y="107662"/>
          <a:ext cx="3000374" cy="1800225"/>
        </a:xfrm>
        <a:prstGeom prst="rect">
          <a:avLst/>
        </a:prstGeom>
        <a:gradFill rotWithShape="0">
          <a:gsLst>
            <a:gs pos="0">
              <a:schemeClr val="accent2">
                <a:hueOff val="1681577"/>
                <a:satOff val="-1786"/>
                <a:lumOff val="1372"/>
                <a:alphaOff val="0"/>
                <a:shade val="51000"/>
                <a:satMod val="130000"/>
              </a:schemeClr>
            </a:gs>
            <a:gs pos="80000">
              <a:schemeClr val="accent2">
                <a:hueOff val="1681577"/>
                <a:satOff val="-1786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2">
                <a:hueOff val="1681577"/>
                <a:satOff val="-1786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Proteínas asociadas a los microtúbulos ( crean puentes)</a:t>
          </a:r>
        </a:p>
      </dsp:txBody>
      <dsp:txXfrm>
        <a:off x="6600824" y="107662"/>
        <a:ext cx="3000374" cy="1800225"/>
      </dsp:txXfrm>
    </dsp:sp>
    <dsp:sp modelId="{4DE7B12F-3D1F-4D77-A4B7-DE8B58B60C7F}">
      <dsp:nvSpPr>
        <dsp:cNvPr id="0" name=""/>
        <dsp:cNvSpPr/>
      </dsp:nvSpPr>
      <dsp:spPr>
        <a:xfrm>
          <a:off x="1650206" y="2207924"/>
          <a:ext cx="3000374" cy="1800225"/>
        </a:xfrm>
        <a:prstGeom prst="rect">
          <a:avLst/>
        </a:prstGeom>
        <a:gradFill rotWithShape="0">
          <a:gsLst>
            <a:gs pos="0">
              <a:schemeClr val="accent2">
                <a:hueOff val="2522366"/>
                <a:satOff val="-2679"/>
                <a:lumOff val="2059"/>
                <a:alphaOff val="0"/>
                <a:shade val="51000"/>
                <a:satMod val="130000"/>
              </a:schemeClr>
            </a:gs>
            <a:gs pos="80000">
              <a:schemeClr val="accent2">
                <a:hueOff val="2522366"/>
                <a:satOff val="-2679"/>
                <a:lumOff val="2059"/>
                <a:alphaOff val="0"/>
                <a:shade val="93000"/>
                <a:satMod val="130000"/>
              </a:schemeClr>
            </a:gs>
            <a:gs pos="100000">
              <a:schemeClr val="accent2">
                <a:hueOff val="2522366"/>
                <a:satOff val="-2679"/>
                <a:lumOff val="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Dineína y cinesina ayudan al transporte de vesículas </a:t>
          </a:r>
        </a:p>
      </dsp:txBody>
      <dsp:txXfrm>
        <a:off x="1650206" y="2207924"/>
        <a:ext cx="3000374" cy="1800225"/>
      </dsp:txXfrm>
    </dsp:sp>
    <dsp:sp modelId="{E78DD88E-E2FE-40B8-B8AB-C1318AF4BAC0}">
      <dsp:nvSpPr>
        <dsp:cNvPr id="0" name=""/>
        <dsp:cNvSpPr/>
      </dsp:nvSpPr>
      <dsp:spPr>
        <a:xfrm>
          <a:off x="4950618" y="2207924"/>
          <a:ext cx="3000374" cy="1800225"/>
        </a:xfrm>
        <a:prstGeom prst="rect">
          <a:avLst/>
        </a:prstGeom>
        <a:gradFill rotWithShape="0">
          <a:gsLst>
            <a:gs pos="0">
              <a:schemeClr val="accent2">
                <a:hueOff val="3363155"/>
                <a:satOff val="-3572"/>
                <a:lumOff val="2745"/>
                <a:alphaOff val="0"/>
                <a:shade val="51000"/>
                <a:satMod val="130000"/>
              </a:schemeClr>
            </a:gs>
            <a:gs pos="80000">
              <a:schemeClr val="accent2">
                <a:hueOff val="3363155"/>
                <a:satOff val="-3572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2">
                <a:hueOff val="3363155"/>
                <a:satOff val="-3572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División celular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Forman el huso mitótico </a:t>
          </a:r>
        </a:p>
      </dsp:txBody>
      <dsp:txXfrm>
        <a:off x="4950618" y="2207924"/>
        <a:ext cx="3000374" cy="180022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F82F6-27D7-4BBA-A8F3-F020EF405C6B}">
      <dsp:nvSpPr>
        <dsp:cNvPr id="0" name=""/>
        <dsp:cNvSpPr/>
      </dsp:nvSpPr>
      <dsp:spPr>
        <a:xfrm>
          <a:off x="0" y="0"/>
          <a:ext cx="5349839" cy="77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none" kern="1200" dirty="0">
              <a:latin typeface="Comic Sans MS" panose="030F0702030302020204" pitchFamily="66" charset="0"/>
            </a:rPr>
            <a:t>Conocido como </a:t>
          </a:r>
          <a:r>
            <a:rPr lang="es-EC" sz="1600" u="none" kern="1200" dirty="0" err="1">
              <a:latin typeface="Comic Sans MS" panose="030F0702030302020204" pitchFamily="66" charset="0"/>
            </a:rPr>
            <a:t>Citocentro</a:t>
          </a:r>
          <a:r>
            <a:rPr lang="es-EC" sz="1600" u="none" kern="1200" dirty="0">
              <a:latin typeface="Comic Sans MS" panose="030F0702030302020204" pitchFamily="66" charset="0"/>
            </a:rPr>
            <a:t> </a:t>
          </a:r>
        </a:p>
      </dsp:txBody>
      <dsp:txXfrm>
        <a:off x="22745" y="22745"/>
        <a:ext cx="4446249" cy="731071"/>
      </dsp:txXfrm>
    </dsp:sp>
    <dsp:sp modelId="{ADBF3FB5-76AF-4AC2-9470-6E73B1DFD986}">
      <dsp:nvSpPr>
        <dsp:cNvPr id="0" name=""/>
        <dsp:cNvSpPr/>
      </dsp:nvSpPr>
      <dsp:spPr>
        <a:xfrm>
          <a:off x="448049" y="917755"/>
          <a:ext cx="5349839" cy="77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none" kern="1200" dirty="0">
              <a:latin typeface="Comic Sans MS" panose="030F0702030302020204" pitchFamily="66" charset="0"/>
            </a:rPr>
            <a:t>2 centriolos y matriz pericentriolar </a:t>
          </a:r>
        </a:p>
      </dsp:txBody>
      <dsp:txXfrm>
        <a:off x="470794" y="940500"/>
        <a:ext cx="4351535" cy="731071"/>
      </dsp:txXfrm>
    </dsp:sp>
    <dsp:sp modelId="{8B0AAFEE-4746-4AAA-A9BF-341703FE97FC}">
      <dsp:nvSpPr>
        <dsp:cNvPr id="0" name=""/>
        <dsp:cNvSpPr/>
      </dsp:nvSpPr>
      <dsp:spPr>
        <a:xfrm>
          <a:off x="889410" y="1835510"/>
          <a:ext cx="5349839" cy="77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none" kern="1200" dirty="0">
              <a:latin typeface="Comic Sans MS" panose="030F0702030302020204" pitchFamily="66" charset="0"/>
            </a:rPr>
            <a:t>Centro organizador de microtúbulos </a:t>
          </a:r>
        </a:p>
      </dsp:txBody>
      <dsp:txXfrm>
        <a:off x="912155" y="1858255"/>
        <a:ext cx="4358222" cy="731071"/>
      </dsp:txXfrm>
    </dsp:sp>
    <dsp:sp modelId="{BF3A50C3-9DD2-48F4-83F6-D070CEDE7BBA}">
      <dsp:nvSpPr>
        <dsp:cNvPr id="0" name=""/>
        <dsp:cNvSpPr/>
      </dsp:nvSpPr>
      <dsp:spPr>
        <a:xfrm>
          <a:off x="1337460" y="2753265"/>
          <a:ext cx="5349839" cy="77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none" kern="1200" dirty="0">
              <a:latin typeface="Comic Sans MS" panose="030F0702030302020204" pitchFamily="66" charset="0"/>
            </a:rPr>
            <a:t>División celular: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none" kern="1200" dirty="0">
              <a:latin typeface="Comic Sans MS" panose="030F0702030302020204" pitchFamily="66" charset="0"/>
            </a:rPr>
            <a:t>Fase S: duplican y forman </a:t>
          </a:r>
          <a:r>
            <a:rPr lang="es-EC" sz="1600" u="none" kern="1200" dirty="0" err="1">
              <a:latin typeface="Comic Sans MS" panose="030F0702030302020204" pitchFamily="66" charset="0"/>
            </a:rPr>
            <a:t>procentriolos</a:t>
          </a:r>
          <a:r>
            <a:rPr lang="es-EC" sz="1600" u="none" kern="1200" dirty="0">
              <a:latin typeface="Comic Sans MS" panose="030F0702030302020204" pitchFamily="66" charset="0"/>
            </a:rPr>
            <a:t> </a:t>
          </a:r>
        </a:p>
      </dsp:txBody>
      <dsp:txXfrm>
        <a:off x="1360205" y="2776010"/>
        <a:ext cx="4351535" cy="731071"/>
      </dsp:txXfrm>
    </dsp:sp>
    <dsp:sp modelId="{C71EF19E-6E16-4E4F-B620-F34F3E795CD9}">
      <dsp:nvSpPr>
        <dsp:cNvPr id="0" name=""/>
        <dsp:cNvSpPr/>
      </dsp:nvSpPr>
      <dsp:spPr>
        <a:xfrm>
          <a:off x="4845074" y="594775"/>
          <a:ext cx="504765" cy="50476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u="none" kern="1200">
            <a:latin typeface="Comic Sans MS" panose="030F0702030302020204" pitchFamily="66" charset="0"/>
          </a:endParaRPr>
        </a:p>
      </dsp:txBody>
      <dsp:txXfrm>
        <a:off x="4958646" y="594775"/>
        <a:ext cx="277621" cy="379836"/>
      </dsp:txXfrm>
    </dsp:sp>
    <dsp:sp modelId="{DCDB57BB-B589-4E65-B79A-ADC29FFCD359}">
      <dsp:nvSpPr>
        <dsp:cNvPr id="0" name=""/>
        <dsp:cNvSpPr/>
      </dsp:nvSpPr>
      <dsp:spPr>
        <a:xfrm>
          <a:off x="5293123" y="1512530"/>
          <a:ext cx="504765" cy="50476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u="none" kern="1200">
            <a:latin typeface="Comic Sans MS" panose="030F0702030302020204" pitchFamily="66" charset="0"/>
          </a:endParaRPr>
        </a:p>
      </dsp:txBody>
      <dsp:txXfrm>
        <a:off x="5406695" y="1512530"/>
        <a:ext cx="277621" cy="379836"/>
      </dsp:txXfrm>
    </dsp:sp>
    <dsp:sp modelId="{C0E6D47A-C7B0-46B7-A154-B008C4BBDF08}">
      <dsp:nvSpPr>
        <dsp:cNvPr id="0" name=""/>
        <dsp:cNvSpPr/>
      </dsp:nvSpPr>
      <dsp:spPr>
        <a:xfrm>
          <a:off x="5734485" y="2430285"/>
          <a:ext cx="504765" cy="50476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u="none" kern="1200">
            <a:latin typeface="Comic Sans MS" panose="030F0702030302020204" pitchFamily="66" charset="0"/>
          </a:endParaRPr>
        </a:p>
      </dsp:txBody>
      <dsp:txXfrm>
        <a:off x="5848057" y="2430285"/>
        <a:ext cx="277621" cy="3798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7962F-6477-4D99-B628-84255900007A}">
      <dsp:nvSpPr>
        <dsp:cNvPr id="0" name=""/>
        <dsp:cNvSpPr/>
      </dsp:nvSpPr>
      <dsp:spPr>
        <a:xfrm>
          <a:off x="0" y="854305"/>
          <a:ext cx="3747655" cy="12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200" kern="1200" dirty="0"/>
            <a:t>CENTRIOLO </a:t>
          </a:r>
        </a:p>
      </dsp:txBody>
      <dsp:txXfrm>
        <a:off x="0" y="854305"/>
        <a:ext cx="3747655" cy="1209600"/>
      </dsp:txXfrm>
    </dsp:sp>
    <dsp:sp modelId="{12FA1970-6683-4902-8037-519C36F68D1D}">
      <dsp:nvSpPr>
        <dsp:cNvPr id="0" name=""/>
        <dsp:cNvSpPr/>
      </dsp:nvSpPr>
      <dsp:spPr>
        <a:xfrm>
          <a:off x="0" y="2063905"/>
          <a:ext cx="3747655" cy="21905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4200" b="1" kern="1200" dirty="0"/>
            <a:t>FORMADO: </a:t>
          </a:r>
          <a:r>
            <a:rPr lang="es-EC" sz="4200" kern="1200" dirty="0"/>
            <a:t>Tripletes de microtúbulos </a:t>
          </a:r>
        </a:p>
      </dsp:txBody>
      <dsp:txXfrm>
        <a:off x="0" y="2063905"/>
        <a:ext cx="3747655" cy="2190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A8161-F7F7-40BB-B0B1-3F8575A44DD3}">
      <dsp:nvSpPr>
        <dsp:cNvPr id="0" name=""/>
        <dsp:cNvSpPr/>
      </dsp:nvSpPr>
      <dsp:spPr>
        <a:xfrm>
          <a:off x="0" y="0"/>
          <a:ext cx="8548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F65E5-89BD-4254-9CB9-BFB905D72E45}">
      <dsp:nvSpPr>
        <dsp:cNvPr id="0" name=""/>
        <dsp:cNvSpPr/>
      </dsp:nvSpPr>
      <dsp:spPr>
        <a:xfrm>
          <a:off x="0" y="0"/>
          <a:ext cx="1709762" cy="352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M. Plasmática </a:t>
          </a:r>
        </a:p>
      </dsp:txBody>
      <dsp:txXfrm>
        <a:off x="0" y="0"/>
        <a:ext cx="1709762" cy="3526050"/>
      </dsp:txXfrm>
    </dsp:sp>
    <dsp:sp modelId="{218B9833-8D88-4222-A73A-909B52602AB0}">
      <dsp:nvSpPr>
        <dsp:cNvPr id="0" name=""/>
        <dsp:cNvSpPr/>
      </dsp:nvSpPr>
      <dsp:spPr>
        <a:xfrm>
          <a:off x="1837994" y="52253"/>
          <a:ext cx="6710818" cy="104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J. David Robertson -1950- Universidad de </a:t>
          </a:r>
          <a:r>
            <a:rPr lang="es-ES" sz="1800" kern="1200" dirty="0" err="1"/>
            <a:t>Duke</a:t>
          </a:r>
          <a:r>
            <a:rPr lang="es-ES" sz="1800" kern="1200" dirty="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Observó 2 laminas electrondensas /1 electronlùcida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UNIDAD DE MEMBRANA </a:t>
          </a:r>
        </a:p>
      </dsp:txBody>
      <dsp:txXfrm>
        <a:off x="1837994" y="52253"/>
        <a:ext cx="6710818" cy="1045074"/>
      </dsp:txXfrm>
    </dsp:sp>
    <dsp:sp modelId="{4597A02B-FEBA-45F8-B65A-D8AFB6CB21E3}">
      <dsp:nvSpPr>
        <dsp:cNvPr id="0" name=""/>
        <dsp:cNvSpPr/>
      </dsp:nvSpPr>
      <dsp:spPr>
        <a:xfrm>
          <a:off x="1709762" y="1097328"/>
          <a:ext cx="6839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8CFE9-4A0B-490A-BDB3-31A577F1DDA2}">
      <dsp:nvSpPr>
        <dsp:cNvPr id="0" name=""/>
        <dsp:cNvSpPr/>
      </dsp:nvSpPr>
      <dsp:spPr>
        <a:xfrm>
          <a:off x="1837994" y="1149581"/>
          <a:ext cx="6710818" cy="59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Estructura frágil; delgada; espesor 5-10 </a:t>
          </a:r>
          <a:r>
            <a:rPr lang="es-ES" sz="1800" kern="1200" dirty="0" err="1"/>
            <a:t>um</a:t>
          </a:r>
          <a:r>
            <a:rPr lang="es-ES" sz="1800" kern="1200" dirty="0"/>
            <a:t> </a:t>
          </a:r>
        </a:p>
      </dsp:txBody>
      <dsp:txXfrm>
        <a:off x="1837994" y="1149581"/>
        <a:ext cx="6710818" cy="593832"/>
      </dsp:txXfrm>
    </dsp:sp>
    <dsp:sp modelId="{080E5E1D-58A7-43BB-98E8-871FFFAF4881}">
      <dsp:nvSpPr>
        <dsp:cNvPr id="0" name=""/>
        <dsp:cNvSpPr/>
      </dsp:nvSpPr>
      <dsp:spPr>
        <a:xfrm>
          <a:off x="1709762" y="1743413"/>
          <a:ext cx="683905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9931B-FAF0-45CA-906B-0D08DE431A49}">
      <dsp:nvSpPr>
        <dsp:cNvPr id="0" name=""/>
        <dsp:cNvSpPr/>
      </dsp:nvSpPr>
      <dsp:spPr>
        <a:xfrm>
          <a:off x="1837994" y="1795667"/>
          <a:ext cx="6710818" cy="5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Capa  lipídica/flexible  </a:t>
          </a:r>
        </a:p>
      </dsp:txBody>
      <dsp:txXfrm>
        <a:off x="1837994" y="1795667"/>
        <a:ext cx="6710818" cy="576797"/>
      </dsp:txXfrm>
    </dsp:sp>
    <dsp:sp modelId="{DCB83998-27FD-4262-A752-6A36BDEE335E}">
      <dsp:nvSpPr>
        <dsp:cNvPr id="0" name=""/>
        <dsp:cNvSpPr/>
      </dsp:nvSpPr>
      <dsp:spPr>
        <a:xfrm>
          <a:off x="1709762" y="2372465"/>
          <a:ext cx="6839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D6E1C-2A4E-4325-95C6-3D5355FF39ED}">
      <dsp:nvSpPr>
        <dsp:cNvPr id="0" name=""/>
        <dsp:cNvSpPr/>
      </dsp:nvSpPr>
      <dsp:spPr>
        <a:xfrm>
          <a:off x="1837994" y="2424718"/>
          <a:ext cx="6710818" cy="104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Equipo: Microscopio electrónico de transmisión </a:t>
          </a:r>
        </a:p>
      </dsp:txBody>
      <dsp:txXfrm>
        <a:off x="1837994" y="2424718"/>
        <a:ext cx="6710818" cy="1045074"/>
      </dsp:txXfrm>
    </dsp:sp>
    <dsp:sp modelId="{D16E49B3-3101-4A89-8E56-55C25A8CCE23}">
      <dsp:nvSpPr>
        <dsp:cNvPr id="0" name=""/>
        <dsp:cNvSpPr/>
      </dsp:nvSpPr>
      <dsp:spPr>
        <a:xfrm>
          <a:off x="1709762" y="3469793"/>
          <a:ext cx="6839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9AAA-AC10-4E91-945C-CD5FF50B31C7}">
      <dsp:nvSpPr>
        <dsp:cNvPr id="0" name=""/>
        <dsp:cNvSpPr/>
      </dsp:nvSpPr>
      <dsp:spPr>
        <a:xfrm>
          <a:off x="-6407385" y="-980039"/>
          <a:ext cx="7626588" cy="7626588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E156-F76F-46D1-B8A1-2CB4B068C23E}">
      <dsp:nvSpPr>
        <dsp:cNvPr id="0" name=""/>
        <dsp:cNvSpPr/>
      </dsp:nvSpPr>
      <dsp:spPr>
        <a:xfrm>
          <a:off x="532619" y="354043"/>
          <a:ext cx="9277643" cy="708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4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Compuestos por 2 subunidades mayor y menor </a:t>
          </a:r>
        </a:p>
      </dsp:txBody>
      <dsp:txXfrm>
        <a:off x="532619" y="354043"/>
        <a:ext cx="9277643" cy="708540"/>
      </dsp:txXfrm>
    </dsp:sp>
    <dsp:sp modelId="{76A911A5-F13D-4CAE-AC89-9254F809094F}">
      <dsp:nvSpPr>
        <dsp:cNvPr id="0" name=""/>
        <dsp:cNvSpPr/>
      </dsp:nvSpPr>
      <dsp:spPr>
        <a:xfrm>
          <a:off x="89782" y="265475"/>
          <a:ext cx="885675" cy="88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FC5F3-697A-482A-8F40-9B4231086AE4}">
      <dsp:nvSpPr>
        <dsp:cNvPr id="0" name=""/>
        <dsp:cNvSpPr/>
      </dsp:nvSpPr>
      <dsp:spPr>
        <a:xfrm>
          <a:off x="1040338" y="1416513"/>
          <a:ext cx="8769924" cy="708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4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/>
            <a:t>Albert Claude fue el primero en observarlos en 1943, llamándolos "</a:t>
          </a:r>
          <a:r>
            <a:rPr lang="es-ES" sz="2000" b="0" i="0" kern="1200" dirty="0" err="1"/>
            <a:t>microsomas</a:t>
          </a:r>
          <a:r>
            <a:rPr lang="es-ES" sz="2000" b="0" i="0" kern="1200" dirty="0"/>
            <a:t>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/>
            <a:t>1958-</a:t>
          </a:r>
          <a:r>
            <a:rPr lang="en-US" sz="2000" b="0" i="0" kern="1200" dirty="0"/>
            <a:t>Richard Brooke Roberts da el nombre de Ribosomas </a:t>
          </a:r>
          <a:endParaRPr lang="es-ES" sz="2000" kern="1200" dirty="0"/>
        </a:p>
      </dsp:txBody>
      <dsp:txXfrm>
        <a:off x="1040338" y="1416513"/>
        <a:ext cx="8769924" cy="708540"/>
      </dsp:txXfrm>
    </dsp:sp>
    <dsp:sp modelId="{59CB3407-FA5D-464B-951A-83FEF21FF456}">
      <dsp:nvSpPr>
        <dsp:cNvPr id="0" name=""/>
        <dsp:cNvSpPr/>
      </dsp:nvSpPr>
      <dsp:spPr>
        <a:xfrm>
          <a:off x="597501" y="1327946"/>
          <a:ext cx="885675" cy="88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B62F2-3C84-4BC3-8ADB-8F20CAB42F63}">
      <dsp:nvSpPr>
        <dsp:cNvPr id="0" name=""/>
        <dsp:cNvSpPr/>
      </dsp:nvSpPr>
      <dsp:spPr>
        <a:xfrm>
          <a:off x="1196167" y="2478984"/>
          <a:ext cx="8614095" cy="708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4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Produce proteínas citosólicas </a:t>
          </a:r>
        </a:p>
      </dsp:txBody>
      <dsp:txXfrm>
        <a:off x="1196167" y="2478984"/>
        <a:ext cx="8614095" cy="708540"/>
      </dsp:txXfrm>
    </dsp:sp>
    <dsp:sp modelId="{54FE46A8-44E2-4F70-9E37-6437BF3FF116}">
      <dsp:nvSpPr>
        <dsp:cNvPr id="0" name=""/>
        <dsp:cNvSpPr/>
      </dsp:nvSpPr>
      <dsp:spPr>
        <a:xfrm>
          <a:off x="753330" y="2390416"/>
          <a:ext cx="885675" cy="88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C9C89-2908-49C9-94C4-6FD705C7598B}">
      <dsp:nvSpPr>
        <dsp:cNvPr id="0" name=""/>
        <dsp:cNvSpPr/>
      </dsp:nvSpPr>
      <dsp:spPr>
        <a:xfrm>
          <a:off x="1040338" y="3541454"/>
          <a:ext cx="8769924" cy="708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4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Se encarga de leer  ARN mensajero </a:t>
          </a:r>
        </a:p>
      </dsp:txBody>
      <dsp:txXfrm>
        <a:off x="1040338" y="3541454"/>
        <a:ext cx="8769924" cy="708540"/>
      </dsp:txXfrm>
    </dsp:sp>
    <dsp:sp modelId="{C3FADAA0-B09A-4FBD-8FB2-8047D29B1A6F}">
      <dsp:nvSpPr>
        <dsp:cNvPr id="0" name=""/>
        <dsp:cNvSpPr/>
      </dsp:nvSpPr>
      <dsp:spPr>
        <a:xfrm>
          <a:off x="597501" y="3452887"/>
          <a:ext cx="885675" cy="88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85EE7-4923-4C61-BFFC-18F0F877D8DC}">
      <dsp:nvSpPr>
        <dsp:cNvPr id="0" name=""/>
        <dsp:cNvSpPr/>
      </dsp:nvSpPr>
      <dsp:spPr>
        <a:xfrm>
          <a:off x="532619" y="4603925"/>
          <a:ext cx="9277643" cy="708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4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i="0" kern="1200" dirty="0"/>
            <a:t>Forma cadenas largas que se pliegan y forman proteína</a:t>
          </a:r>
          <a:endParaRPr lang="es-EC" sz="2000" kern="1200" dirty="0"/>
        </a:p>
      </dsp:txBody>
      <dsp:txXfrm>
        <a:off x="532619" y="4603925"/>
        <a:ext cx="9277643" cy="708540"/>
      </dsp:txXfrm>
    </dsp:sp>
    <dsp:sp modelId="{C621B187-2E31-420E-94D0-B06035B83D37}">
      <dsp:nvSpPr>
        <dsp:cNvPr id="0" name=""/>
        <dsp:cNvSpPr/>
      </dsp:nvSpPr>
      <dsp:spPr>
        <a:xfrm>
          <a:off x="89782" y="4515357"/>
          <a:ext cx="885675" cy="88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6B38F-2CC0-454E-B6AC-62D8C9D5D13A}">
      <dsp:nvSpPr>
        <dsp:cNvPr id="0" name=""/>
        <dsp:cNvSpPr/>
      </dsp:nvSpPr>
      <dsp:spPr>
        <a:xfrm rot="16200000">
          <a:off x="-783961" y="789466"/>
          <a:ext cx="3510828" cy="193189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0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Formación de compartimentos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</a:t>
          </a:r>
        </a:p>
      </dsp:txBody>
      <dsp:txXfrm rot="5400000">
        <a:off x="5505" y="702166"/>
        <a:ext cx="1931895" cy="2106496"/>
      </dsp:txXfrm>
    </dsp:sp>
    <dsp:sp modelId="{517FCB4F-E5E6-488A-A9F0-7A421147FD6D}">
      <dsp:nvSpPr>
        <dsp:cNvPr id="0" name=""/>
        <dsp:cNvSpPr/>
      </dsp:nvSpPr>
      <dsp:spPr>
        <a:xfrm rot="16200000">
          <a:off x="1292826" y="789466"/>
          <a:ext cx="3510828" cy="193189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0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Barrera de permeabilidad selectiva  (intercambio de iones)</a:t>
          </a:r>
        </a:p>
      </dsp:txBody>
      <dsp:txXfrm rot="5400000">
        <a:off x="2082292" y="702166"/>
        <a:ext cx="1931895" cy="2106496"/>
      </dsp:txXfrm>
    </dsp:sp>
    <dsp:sp modelId="{DF308DAB-D5F4-4C5C-9D15-DCC803925791}">
      <dsp:nvSpPr>
        <dsp:cNvPr id="0" name=""/>
        <dsp:cNvSpPr/>
      </dsp:nvSpPr>
      <dsp:spPr>
        <a:xfrm rot="16200000">
          <a:off x="3369613" y="789466"/>
          <a:ext cx="3510828" cy="193189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0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Transporte de solutos </a:t>
          </a:r>
        </a:p>
      </dsp:txBody>
      <dsp:txXfrm rot="5400000">
        <a:off x="4159079" y="702166"/>
        <a:ext cx="1931895" cy="2106496"/>
      </dsp:txXfrm>
    </dsp:sp>
    <dsp:sp modelId="{9BB3E74E-16D0-4EF6-9157-1AADE04C788F}">
      <dsp:nvSpPr>
        <dsp:cNvPr id="0" name=""/>
        <dsp:cNvSpPr/>
      </dsp:nvSpPr>
      <dsp:spPr>
        <a:xfrm rot="16200000">
          <a:off x="5446400" y="789466"/>
          <a:ext cx="3510828" cy="193189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0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Comunicación ( receptores que activan la cascada de señalización) </a:t>
          </a:r>
        </a:p>
      </dsp:txBody>
      <dsp:txXfrm rot="5400000">
        <a:off x="6235866" y="702166"/>
        <a:ext cx="1931895" cy="2106496"/>
      </dsp:txXfrm>
    </dsp:sp>
    <dsp:sp modelId="{7F00E633-FD93-426D-A6F0-C4D81FC120C4}">
      <dsp:nvSpPr>
        <dsp:cNvPr id="0" name=""/>
        <dsp:cNvSpPr/>
      </dsp:nvSpPr>
      <dsp:spPr>
        <a:xfrm rot="16200000">
          <a:off x="7523188" y="789466"/>
          <a:ext cx="3510828" cy="1931895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0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Interacción celular (uniones celulares)</a:t>
          </a:r>
        </a:p>
      </dsp:txBody>
      <dsp:txXfrm rot="5400000">
        <a:off x="8312654" y="702166"/>
        <a:ext cx="1931895" cy="2106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DD023-6243-44A1-8476-D5F2B95FB08C}">
      <dsp:nvSpPr>
        <dsp:cNvPr id="0" name=""/>
        <dsp:cNvSpPr/>
      </dsp:nvSpPr>
      <dsp:spPr>
        <a:xfrm>
          <a:off x="4318" y="744249"/>
          <a:ext cx="2596891" cy="10080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Elephant" panose="02020904090505020303" pitchFamily="18" charset="0"/>
            </a:rPr>
            <a:t>Constituida</a:t>
          </a:r>
        </a:p>
      </dsp:txBody>
      <dsp:txXfrm>
        <a:off x="4318" y="744249"/>
        <a:ext cx="2596891" cy="1008034"/>
      </dsp:txXfrm>
    </dsp:sp>
    <dsp:sp modelId="{385461A8-151D-43ED-8E17-CCC0B78B35AE}">
      <dsp:nvSpPr>
        <dsp:cNvPr id="0" name=""/>
        <dsp:cNvSpPr/>
      </dsp:nvSpPr>
      <dsp:spPr>
        <a:xfrm>
          <a:off x="4318" y="1752283"/>
          <a:ext cx="2596891" cy="17748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Elephant" panose="02020904090505020303" pitchFamily="18" charset="0"/>
            </a:rPr>
            <a:t>Lípidos (estructura)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Elephant" panose="02020904090505020303" pitchFamily="18" charset="0"/>
            </a:rPr>
            <a:t>Proteínas (receptores / </a:t>
          </a:r>
          <a:r>
            <a:rPr lang="es-ES" sz="1900" kern="1200" dirty="0" err="1">
              <a:latin typeface="Elephant" panose="02020904090505020303" pitchFamily="18" charset="0"/>
            </a:rPr>
            <a:t>prot</a:t>
          </a:r>
          <a:r>
            <a:rPr lang="es-ES" sz="1900" kern="1200" dirty="0">
              <a:latin typeface="Elephant" panose="02020904090505020303" pitchFamily="18" charset="0"/>
            </a:rPr>
            <a:t>. De transporte) </a:t>
          </a:r>
        </a:p>
      </dsp:txBody>
      <dsp:txXfrm>
        <a:off x="4318" y="1752283"/>
        <a:ext cx="2596891" cy="1774899"/>
      </dsp:txXfrm>
    </dsp:sp>
    <dsp:sp modelId="{6C5009C9-17F2-45A8-80EF-0C04EEAEB190}">
      <dsp:nvSpPr>
        <dsp:cNvPr id="0" name=""/>
        <dsp:cNvSpPr/>
      </dsp:nvSpPr>
      <dsp:spPr>
        <a:xfrm>
          <a:off x="2964774" y="744249"/>
          <a:ext cx="2596891" cy="10080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Elephant" panose="02020904090505020303" pitchFamily="18" charset="0"/>
            </a:rPr>
            <a:t>MOSAICO FLUIDO MODIFICADO </a:t>
          </a:r>
        </a:p>
      </dsp:txBody>
      <dsp:txXfrm>
        <a:off x="2964774" y="744249"/>
        <a:ext cx="2596891" cy="1008034"/>
      </dsp:txXfrm>
    </dsp:sp>
    <dsp:sp modelId="{EB329C06-AC6A-4C98-8E52-16896DD3136F}">
      <dsp:nvSpPr>
        <dsp:cNvPr id="0" name=""/>
        <dsp:cNvSpPr/>
      </dsp:nvSpPr>
      <dsp:spPr>
        <a:xfrm>
          <a:off x="2964774" y="1752283"/>
          <a:ext cx="2596891" cy="17748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latin typeface="Elephant" panose="02020904090505020303" pitchFamily="18" charset="0"/>
            </a:rPr>
            <a:t>Seymour J. Singer</a:t>
          </a:r>
          <a:endParaRPr lang="es-ES" sz="1900" kern="1200" dirty="0">
            <a:latin typeface="Elephant" panose="02020904090505020303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>
              <a:latin typeface="Elephant" panose="02020904090505020303" pitchFamily="18" charset="0"/>
            </a:rPr>
            <a:t>Garth Nicolson</a:t>
          </a:r>
          <a:endParaRPr lang="en-US" sz="1900" kern="1200" dirty="0">
            <a:latin typeface="Elephant" panose="02020904090505020303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>
              <a:latin typeface="Elephant" panose="02020904090505020303" pitchFamily="18" charset="0"/>
            </a:rPr>
            <a:t>1972</a:t>
          </a:r>
          <a:endParaRPr lang="en-US" sz="1900" kern="1200" dirty="0">
            <a:latin typeface="Elephant" panose="02020904090505020303" pitchFamily="18" charset="0"/>
          </a:endParaRPr>
        </a:p>
      </dsp:txBody>
      <dsp:txXfrm>
        <a:off x="2964774" y="1752283"/>
        <a:ext cx="2596891" cy="1774899"/>
      </dsp:txXfrm>
    </dsp:sp>
    <dsp:sp modelId="{10A7A8CF-BB32-4FAC-A9C8-D2ADB23DEFB9}">
      <dsp:nvSpPr>
        <dsp:cNvPr id="0" name=""/>
        <dsp:cNvSpPr/>
      </dsp:nvSpPr>
      <dsp:spPr>
        <a:xfrm>
          <a:off x="5925230" y="744249"/>
          <a:ext cx="2596891" cy="10080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Componente lipídico </a:t>
          </a:r>
          <a:endParaRPr lang="en-US" sz="1900" kern="1200" dirty="0">
            <a:effectLst/>
            <a:latin typeface="Elephant" panose="02020904090505020303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25230" y="744249"/>
        <a:ext cx="2596891" cy="1008034"/>
      </dsp:txXfrm>
    </dsp:sp>
    <dsp:sp modelId="{8B51E0C7-441E-4EEF-A12A-C141EC62A73D}">
      <dsp:nvSpPr>
        <dsp:cNvPr id="0" name=""/>
        <dsp:cNvSpPr/>
      </dsp:nvSpPr>
      <dsp:spPr>
        <a:xfrm>
          <a:off x="5925230" y="1752283"/>
          <a:ext cx="2596891" cy="17748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Elephant" panose="02020904090505020303" pitchFamily="18" charset="0"/>
            </a:rPr>
            <a:t>Fosfolípidos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Elephant" panose="02020904090505020303" pitchFamily="18" charset="0"/>
            </a:rPr>
            <a:t>Colesterol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Elephant" panose="02020904090505020303" pitchFamily="18" charset="0"/>
            </a:rPr>
            <a:t>Glucolípidos (moléculas anfipáticas) </a:t>
          </a:r>
        </a:p>
      </dsp:txBody>
      <dsp:txXfrm>
        <a:off x="5925230" y="1752283"/>
        <a:ext cx="2596891" cy="1774899"/>
      </dsp:txXfrm>
    </dsp:sp>
    <dsp:sp modelId="{A330BEE6-E34A-4864-94F6-D65B0DB29629}">
      <dsp:nvSpPr>
        <dsp:cNvPr id="0" name=""/>
        <dsp:cNvSpPr/>
      </dsp:nvSpPr>
      <dsp:spPr>
        <a:xfrm>
          <a:off x="8885686" y="744249"/>
          <a:ext cx="2596891" cy="10080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Proteínas </a:t>
          </a:r>
          <a:endParaRPr lang="en-US" sz="1900" kern="1200" dirty="0">
            <a:effectLst/>
            <a:latin typeface="Elephant" panose="02020904090505020303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885686" y="744249"/>
        <a:ext cx="2596891" cy="1008034"/>
      </dsp:txXfrm>
    </dsp:sp>
    <dsp:sp modelId="{2970C90F-3B4B-4145-800C-E0D01A2495A7}">
      <dsp:nvSpPr>
        <dsp:cNvPr id="0" name=""/>
        <dsp:cNvSpPr/>
      </dsp:nvSpPr>
      <dsp:spPr>
        <a:xfrm>
          <a:off x="8885686" y="1752283"/>
          <a:ext cx="2596891" cy="17748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Elephant" panose="02020904090505020303" pitchFamily="18" charset="0"/>
            </a:rPr>
            <a:t>Proteínas transmembrana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Elephant" panose="02020904090505020303" pitchFamily="18" charset="0"/>
            </a:rPr>
            <a:t>Proteínas periféricas </a:t>
          </a:r>
        </a:p>
      </dsp:txBody>
      <dsp:txXfrm>
        <a:off x="8885686" y="1752283"/>
        <a:ext cx="2596891" cy="1774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D0ECB-3A79-4B22-BA61-B2A4D0416F4E}">
      <dsp:nvSpPr>
        <dsp:cNvPr id="0" name=""/>
        <dsp:cNvSpPr/>
      </dsp:nvSpPr>
      <dsp:spPr>
        <a:xfrm>
          <a:off x="3905" y="350845"/>
          <a:ext cx="2348594" cy="9394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Difusión simple </a:t>
          </a:r>
        </a:p>
      </dsp:txBody>
      <dsp:txXfrm>
        <a:off x="3905" y="350845"/>
        <a:ext cx="2348594" cy="939437"/>
      </dsp:txXfrm>
    </dsp:sp>
    <dsp:sp modelId="{5BF5FFA4-8673-41FE-9D05-4E8E3CED518B}">
      <dsp:nvSpPr>
        <dsp:cNvPr id="0" name=""/>
        <dsp:cNvSpPr/>
      </dsp:nvSpPr>
      <dsp:spPr>
        <a:xfrm>
          <a:off x="3905" y="1290282"/>
          <a:ext cx="2348594" cy="19815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Denomina-Transporte pasivo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No requiere energía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No necesitan </a:t>
          </a:r>
          <a:r>
            <a:rPr lang="es-ES" sz="2000" kern="1200" dirty="0" err="1"/>
            <a:t>prot</a:t>
          </a:r>
          <a:r>
            <a:rPr lang="es-ES" sz="2000" kern="1200" dirty="0"/>
            <a:t>. Transportadora </a:t>
          </a:r>
        </a:p>
      </dsp:txBody>
      <dsp:txXfrm>
        <a:off x="3905" y="1290282"/>
        <a:ext cx="2348594" cy="1981546"/>
      </dsp:txXfrm>
    </dsp:sp>
    <dsp:sp modelId="{26341BF6-3C8D-492B-AAEB-8DB0617C2749}">
      <dsp:nvSpPr>
        <dsp:cNvPr id="0" name=""/>
        <dsp:cNvSpPr/>
      </dsp:nvSpPr>
      <dsp:spPr>
        <a:xfrm>
          <a:off x="2681303" y="350845"/>
          <a:ext cx="2348594" cy="939437"/>
        </a:xfrm>
        <a:prstGeom prst="rect">
          <a:avLst/>
        </a:prstGeom>
        <a:gradFill rotWithShape="0">
          <a:gsLst>
            <a:gs pos="0">
              <a:schemeClr val="accent3">
                <a:hueOff val="-4109389"/>
                <a:satOff val="4187"/>
                <a:lumOff val="-785"/>
                <a:alphaOff val="0"/>
                <a:shade val="51000"/>
                <a:satMod val="130000"/>
              </a:schemeClr>
            </a:gs>
            <a:gs pos="80000">
              <a:schemeClr val="accent3">
                <a:hueOff val="-4109389"/>
                <a:satOff val="4187"/>
                <a:lumOff val="-785"/>
                <a:alphaOff val="0"/>
                <a:shade val="93000"/>
                <a:satMod val="130000"/>
              </a:schemeClr>
            </a:gs>
            <a:gs pos="100000">
              <a:schemeClr val="accent3">
                <a:hueOff val="-4109389"/>
                <a:satOff val="4187"/>
                <a:lumOff val="-78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4109389"/>
              <a:satOff val="4187"/>
              <a:lumOff val="-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Mediado por proteínas de membrana</a:t>
          </a:r>
        </a:p>
      </dsp:txBody>
      <dsp:txXfrm>
        <a:off x="2681303" y="350845"/>
        <a:ext cx="2348594" cy="939437"/>
      </dsp:txXfrm>
    </dsp:sp>
    <dsp:sp modelId="{5D167452-7B0C-48DF-821C-44D91A3C8B3F}">
      <dsp:nvSpPr>
        <dsp:cNvPr id="0" name=""/>
        <dsp:cNvSpPr/>
      </dsp:nvSpPr>
      <dsp:spPr>
        <a:xfrm>
          <a:off x="2681303" y="1290282"/>
          <a:ext cx="2348594" cy="1981546"/>
        </a:xfrm>
        <a:prstGeom prst="rect">
          <a:avLst/>
        </a:prstGeom>
        <a:solidFill>
          <a:schemeClr val="accent3">
            <a:tint val="40000"/>
            <a:alpha val="90000"/>
            <a:hueOff val="-4291871"/>
            <a:satOff val="1125"/>
            <a:lumOff val="-1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291871"/>
              <a:satOff val="1125"/>
              <a:lumOff val="-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1. Proteínas transportadoras o bombas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- Paso de iones en ambos sentidos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-Necesita energía </a:t>
          </a:r>
        </a:p>
      </dsp:txBody>
      <dsp:txXfrm>
        <a:off x="2681303" y="1290282"/>
        <a:ext cx="2348594" cy="1981546"/>
      </dsp:txXfrm>
    </dsp:sp>
    <dsp:sp modelId="{ADAFFAA8-A31E-49C5-9E98-4905470E9235}">
      <dsp:nvSpPr>
        <dsp:cNvPr id="0" name=""/>
        <dsp:cNvSpPr/>
      </dsp:nvSpPr>
      <dsp:spPr>
        <a:xfrm>
          <a:off x="5358701" y="350845"/>
          <a:ext cx="2348594" cy="939437"/>
        </a:xfrm>
        <a:prstGeom prst="rect">
          <a:avLst/>
        </a:prstGeom>
        <a:gradFill rotWithShape="0">
          <a:gsLst>
            <a:gs pos="0">
              <a:schemeClr val="accent3">
                <a:hueOff val="-8218778"/>
                <a:satOff val="8375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-8218778"/>
                <a:satOff val="8375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-8218778"/>
                <a:satOff val="8375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8218778"/>
              <a:satOff val="8375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Mediado por proteínas de membrana</a:t>
          </a:r>
        </a:p>
      </dsp:txBody>
      <dsp:txXfrm>
        <a:off x="5358701" y="350845"/>
        <a:ext cx="2348594" cy="939437"/>
      </dsp:txXfrm>
    </dsp:sp>
    <dsp:sp modelId="{B803B4FE-3482-44A5-B639-AA7051E6830A}">
      <dsp:nvSpPr>
        <dsp:cNvPr id="0" name=""/>
        <dsp:cNvSpPr/>
      </dsp:nvSpPr>
      <dsp:spPr>
        <a:xfrm>
          <a:off x="5358701" y="1290282"/>
          <a:ext cx="2348594" cy="1981546"/>
        </a:xfrm>
        <a:prstGeom prst="rect">
          <a:avLst/>
        </a:prstGeom>
        <a:solidFill>
          <a:schemeClr val="accent3">
            <a:tint val="40000"/>
            <a:alpha val="90000"/>
            <a:hueOff val="-8583743"/>
            <a:satOff val="2249"/>
            <a:lumOff val="-2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8583743"/>
              <a:satOff val="2249"/>
              <a:lumOff val="-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2. Proteínas canal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- Forman poro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- No emplea energía </a:t>
          </a:r>
        </a:p>
      </dsp:txBody>
      <dsp:txXfrm>
        <a:off x="5358701" y="1290282"/>
        <a:ext cx="2348594" cy="1981546"/>
      </dsp:txXfrm>
    </dsp:sp>
    <dsp:sp modelId="{6B0999D9-E9BB-4AD7-AF3F-B84A515EBAFE}">
      <dsp:nvSpPr>
        <dsp:cNvPr id="0" name=""/>
        <dsp:cNvSpPr/>
      </dsp:nvSpPr>
      <dsp:spPr>
        <a:xfrm>
          <a:off x="8036099" y="350845"/>
          <a:ext cx="2348594" cy="939437"/>
        </a:xfrm>
        <a:prstGeom prst="rect">
          <a:avLst/>
        </a:prstGeom>
        <a:gradFill rotWithShape="0">
          <a:gsLst>
            <a:gs pos="0">
              <a:schemeClr val="accent3">
                <a:hueOff val="-12328166"/>
                <a:satOff val="12562"/>
                <a:lumOff val="-2354"/>
                <a:alphaOff val="0"/>
                <a:shade val="51000"/>
                <a:satMod val="130000"/>
              </a:schemeClr>
            </a:gs>
            <a:gs pos="80000">
              <a:schemeClr val="accent3">
                <a:hueOff val="-12328166"/>
                <a:satOff val="12562"/>
                <a:lumOff val="-2354"/>
                <a:alphaOff val="0"/>
                <a:shade val="93000"/>
                <a:satMod val="130000"/>
              </a:schemeClr>
            </a:gs>
            <a:gs pos="100000">
              <a:schemeClr val="accent3">
                <a:hueOff val="-12328166"/>
                <a:satOff val="12562"/>
                <a:lumOff val="-23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Transporte vesicular </a:t>
          </a:r>
        </a:p>
      </dsp:txBody>
      <dsp:txXfrm>
        <a:off x="8036099" y="350845"/>
        <a:ext cx="2348594" cy="939437"/>
      </dsp:txXfrm>
    </dsp:sp>
    <dsp:sp modelId="{D5ADB488-CF37-4BE4-900F-77C0AE9A4267}">
      <dsp:nvSpPr>
        <dsp:cNvPr id="0" name=""/>
        <dsp:cNvSpPr/>
      </dsp:nvSpPr>
      <dsp:spPr>
        <a:xfrm>
          <a:off x="8036099" y="1290282"/>
          <a:ext cx="2348594" cy="1981546"/>
        </a:xfrm>
        <a:prstGeom prst="rect">
          <a:avLst/>
        </a:prstGeom>
        <a:solidFill>
          <a:schemeClr val="accent3">
            <a:tint val="40000"/>
            <a:alpha val="90000"/>
            <a:hueOff val="-12875614"/>
            <a:satOff val="3374"/>
            <a:lumOff val="-3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2875614"/>
              <a:satOff val="3374"/>
              <a:lumOff val="-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Endocitosis (pinocitosis y fagocitosis)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Exocitosis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</dsp:txBody>
      <dsp:txXfrm>
        <a:off x="8036099" y="1290282"/>
        <a:ext cx="2348594" cy="1981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D173B-0962-4CAA-9FB8-0D3ED80DC6B0}">
      <dsp:nvSpPr>
        <dsp:cNvPr id="0" name=""/>
        <dsp:cNvSpPr/>
      </dsp:nvSpPr>
      <dsp:spPr>
        <a:xfrm>
          <a:off x="3116" y="541967"/>
          <a:ext cx="2472634" cy="1483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omic Sans MS" panose="030F0702030302020204" pitchFamily="66" charset="0"/>
            </a:rPr>
            <a:t>Benceno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omic Sans MS" panose="030F0702030302020204" pitchFamily="66" charset="0"/>
            </a:rPr>
            <a:t>Oxigeno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omic Sans MS" panose="030F0702030302020204" pitchFamily="66" charset="0"/>
            </a:rPr>
            <a:t>Hormonas esteroides </a:t>
          </a:r>
        </a:p>
      </dsp:txBody>
      <dsp:txXfrm>
        <a:off x="3116" y="541967"/>
        <a:ext cx="2472634" cy="1483580"/>
      </dsp:txXfrm>
    </dsp:sp>
    <dsp:sp modelId="{3CCEA9DB-D8B9-49E0-B25E-010FEF896A5C}">
      <dsp:nvSpPr>
        <dsp:cNvPr id="0" name=""/>
        <dsp:cNvSpPr/>
      </dsp:nvSpPr>
      <dsp:spPr>
        <a:xfrm>
          <a:off x="2723015" y="541967"/>
          <a:ext cx="2472634" cy="1483580"/>
        </a:xfrm>
        <a:prstGeom prst="rect">
          <a:avLst/>
        </a:prstGeom>
        <a:gradFill rotWithShape="0">
          <a:gsLst>
            <a:gs pos="0">
              <a:schemeClr val="accent3">
                <a:hueOff val="-4109389"/>
                <a:satOff val="4187"/>
                <a:lumOff val="-785"/>
                <a:alphaOff val="0"/>
                <a:shade val="51000"/>
                <a:satMod val="130000"/>
              </a:schemeClr>
            </a:gs>
            <a:gs pos="80000">
              <a:schemeClr val="accent3">
                <a:hueOff val="-4109389"/>
                <a:satOff val="4187"/>
                <a:lumOff val="-785"/>
                <a:alphaOff val="0"/>
                <a:shade val="93000"/>
                <a:satMod val="130000"/>
              </a:schemeClr>
            </a:gs>
            <a:gs pos="100000">
              <a:schemeClr val="accent3">
                <a:hueOff val="-4109389"/>
                <a:satOff val="4187"/>
                <a:lumOff val="-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Comic Sans MS" panose="030F0702030302020204" pitchFamily="66" charset="0"/>
            </a:rPr>
            <a:t>Bomba de Na/K</a:t>
          </a:r>
          <a:endParaRPr lang="es-ES" sz="1200" kern="1200" dirty="0">
            <a:latin typeface="Comic Sans MS" panose="030F0702030302020204" pitchFamily="66" charset="0"/>
          </a:endParaRPr>
        </a:p>
      </dsp:txBody>
      <dsp:txXfrm>
        <a:off x="2723015" y="541967"/>
        <a:ext cx="2472634" cy="1483580"/>
      </dsp:txXfrm>
    </dsp:sp>
    <dsp:sp modelId="{4509A1B5-7DA4-4C49-B14E-63936838A8DA}">
      <dsp:nvSpPr>
        <dsp:cNvPr id="0" name=""/>
        <dsp:cNvSpPr/>
      </dsp:nvSpPr>
      <dsp:spPr>
        <a:xfrm>
          <a:off x="5442913" y="541967"/>
          <a:ext cx="2472634" cy="1483580"/>
        </a:xfrm>
        <a:prstGeom prst="rect">
          <a:avLst/>
        </a:prstGeom>
        <a:gradFill rotWithShape="0">
          <a:gsLst>
            <a:gs pos="0">
              <a:schemeClr val="accent3">
                <a:hueOff val="-8218778"/>
                <a:satOff val="8375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-8218778"/>
                <a:satOff val="8375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-8218778"/>
                <a:satOff val="8375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Comic Sans MS" panose="030F0702030302020204" pitchFamily="66" charset="0"/>
            </a:rPr>
            <a:t>Canales iónicos activados por voltaje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Comic Sans MS" panose="030F0702030302020204" pitchFamily="66" charset="0"/>
            </a:rPr>
            <a:t>Canales iónicos activados por ligandos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Comic Sans MS" panose="030F0702030302020204" pitchFamily="66" charset="0"/>
            </a:rPr>
            <a:t>Canales iónicos de compuerta mecánica </a:t>
          </a:r>
          <a:endParaRPr lang="es-ES" sz="1200" kern="1200" dirty="0">
            <a:latin typeface="Comic Sans MS" panose="030F0702030302020204" pitchFamily="66" charset="0"/>
          </a:endParaRPr>
        </a:p>
      </dsp:txBody>
      <dsp:txXfrm>
        <a:off x="5442913" y="541967"/>
        <a:ext cx="2472634" cy="1483580"/>
      </dsp:txXfrm>
    </dsp:sp>
    <dsp:sp modelId="{65E3A0D6-863E-44D3-9EDD-7D85126F70C2}">
      <dsp:nvSpPr>
        <dsp:cNvPr id="0" name=""/>
        <dsp:cNvSpPr/>
      </dsp:nvSpPr>
      <dsp:spPr>
        <a:xfrm>
          <a:off x="8162811" y="541967"/>
          <a:ext cx="2472634" cy="1483580"/>
        </a:xfrm>
        <a:prstGeom prst="rect">
          <a:avLst/>
        </a:prstGeom>
        <a:gradFill rotWithShape="0">
          <a:gsLst>
            <a:gs pos="0">
              <a:schemeClr val="accent3">
                <a:hueOff val="-12328166"/>
                <a:satOff val="12562"/>
                <a:lumOff val="-2354"/>
                <a:alphaOff val="0"/>
                <a:shade val="51000"/>
                <a:satMod val="130000"/>
              </a:schemeClr>
            </a:gs>
            <a:gs pos="80000">
              <a:schemeClr val="accent3">
                <a:hueOff val="-12328166"/>
                <a:satOff val="12562"/>
                <a:lumOff val="-2354"/>
                <a:alphaOff val="0"/>
                <a:shade val="93000"/>
                <a:satMod val="130000"/>
              </a:schemeClr>
            </a:gs>
            <a:gs pos="100000">
              <a:schemeClr val="accent3">
                <a:hueOff val="-12328166"/>
                <a:satOff val="12562"/>
                <a:lumOff val="-23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Comic Sans MS" panose="030F0702030302020204" pitchFamily="66" charset="0"/>
            </a:rPr>
            <a:t> </a:t>
          </a:r>
          <a:endParaRPr lang="es-ES" sz="1200" kern="1200" dirty="0">
            <a:latin typeface="Comic Sans MS" panose="030F0702030302020204" pitchFamily="66" charset="0"/>
          </a:endParaRPr>
        </a:p>
      </dsp:txBody>
      <dsp:txXfrm>
        <a:off x="8162811" y="541967"/>
        <a:ext cx="2472634" cy="1483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EF256-3766-4236-AF82-A7A0007C4231}">
      <dsp:nvSpPr>
        <dsp:cNvPr id="0" name=""/>
        <dsp:cNvSpPr/>
      </dsp:nvSpPr>
      <dsp:spPr>
        <a:xfrm>
          <a:off x="0" y="659593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0801B-A3AA-447F-A252-4546CFEA9DEC}">
      <dsp:nvSpPr>
        <dsp:cNvPr id="0" name=""/>
        <dsp:cNvSpPr/>
      </dsp:nvSpPr>
      <dsp:spPr>
        <a:xfrm>
          <a:off x="300037" y="944628"/>
          <a:ext cx="2700336" cy="17147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/>
            <a:t>Observado Antonny van Leeuwenhoek</a:t>
          </a:r>
          <a:r>
            <a:rPr lang="es-ES" sz="1600" b="0" i="0" kern="1200" dirty="0"/>
            <a:t>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 Descrito Franz Bauer en 1804</a:t>
          </a:r>
          <a:endParaRPr lang="es-ES" sz="1600" kern="1200" dirty="0"/>
        </a:p>
      </dsp:txBody>
      <dsp:txXfrm>
        <a:off x="350259" y="994850"/>
        <a:ext cx="2599892" cy="1614269"/>
      </dsp:txXfrm>
    </dsp:sp>
    <dsp:sp modelId="{C8F72074-C078-42DA-ABBC-03CC2FB2EAAE}">
      <dsp:nvSpPr>
        <dsp:cNvPr id="0" name=""/>
        <dsp:cNvSpPr/>
      </dsp:nvSpPr>
      <dsp:spPr>
        <a:xfrm>
          <a:off x="3300411" y="659593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2CA02-2860-4F48-802C-F4305754B458}">
      <dsp:nvSpPr>
        <dsp:cNvPr id="0" name=""/>
        <dsp:cNvSpPr/>
      </dsp:nvSpPr>
      <dsp:spPr>
        <a:xfrm>
          <a:off x="3600448" y="944628"/>
          <a:ext cx="2700336" cy="17147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Esférico/central/</a:t>
          </a:r>
          <a:r>
            <a:rPr lang="es-ES" sz="1600" kern="1200" dirty="0" err="1"/>
            <a:t>binucleados</a:t>
          </a:r>
          <a:r>
            <a:rPr lang="es-ES" sz="1600" kern="1200" dirty="0"/>
            <a:t>/</a:t>
          </a:r>
        </a:p>
      </dsp:txBody>
      <dsp:txXfrm>
        <a:off x="3650670" y="994850"/>
        <a:ext cx="2599892" cy="1614269"/>
      </dsp:txXfrm>
    </dsp:sp>
    <dsp:sp modelId="{DAC09112-2F20-42AC-AF1A-4BFDB206B0B5}">
      <dsp:nvSpPr>
        <dsp:cNvPr id="0" name=""/>
        <dsp:cNvSpPr/>
      </dsp:nvSpPr>
      <dsp:spPr>
        <a:xfrm>
          <a:off x="6600822" y="659593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484C8-0237-4433-9484-AD21A8AFFDBF}">
      <dsp:nvSpPr>
        <dsp:cNvPr id="0" name=""/>
        <dsp:cNvSpPr/>
      </dsp:nvSpPr>
      <dsp:spPr>
        <a:xfrm>
          <a:off x="6900859" y="944628"/>
          <a:ext cx="2700336" cy="17147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Almacena material genético </a:t>
          </a:r>
        </a:p>
      </dsp:txBody>
      <dsp:txXfrm>
        <a:off x="6951081" y="994850"/>
        <a:ext cx="2599892" cy="16142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DBCF4-D41F-4662-9804-093092E9B9B6}">
      <dsp:nvSpPr>
        <dsp:cNvPr id="0" name=""/>
        <dsp:cNvSpPr/>
      </dsp:nvSpPr>
      <dsp:spPr>
        <a:xfrm rot="16200000">
          <a:off x="-748980" y="754136"/>
          <a:ext cx="3317875" cy="180960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35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0" kern="1200" dirty="0"/>
            <a:t>Mantener la integridad del material genético</a:t>
          </a:r>
          <a:endParaRPr lang="es-ES" sz="1500" b="1" kern="1200" dirty="0"/>
        </a:p>
      </dsp:txBody>
      <dsp:txXfrm rot="5400000">
        <a:off x="5157" y="663574"/>
        <a:ext cx="1809601" cy="1990725"/>
      </dsp:txXfrm>
    </dsp:sp>
    <dsp:sp modelId="{ED0AC224-F8DA-404E-898E-8BDF954EF324}">
      <dsp:nvSpPr>
        <dsp:cNvPr id="0" name=""/>
        <dsp:cNvSpPr/>
      </dsp:nvSpPr>
      <dsp:spPr>
        <a:xfrm rot="16200000">
          <a:off x="1196341" y="754136"/>
          <a:ext cx="3317875" cy="180960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35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0" kern="1200" dirty="0"/>
            <a:t>El núcleo organiza el ADN en cromosomas de manera que permite que el genoma se replique</a:t>
          </a:r>
          <a:endParaRPr lang="es-ES" sz="1500" b="1" kern="1200" dirty="0"/>
        </a:p>
      </dsp:txBody>
      <dsp:txXfrm rot="5400000">
        <a:off x="1950478" y="663574"/>
        <a:ext cx="1809601" cy="1990725"/>
      </dsp:txXfrm>
    </dsp:sp>
    <dsp:sp modelId="{ED856992-0167-4C5F-BB29-4C00572BD118}">
      <dsp:nvSpPr>
        <dsp:cNvPr id="0" name=""/>
        <dsp:cNvSpPr/>
      </dsp:nvSpPr>
      <dsp:spPr>
        <a:xfrm rot="16200000">
          <a:off x="3141662" y="754136"/>
          <a:ext cx="3317875" cy="180960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35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0" kern="1200" dirty="0"/>
            <a:t>Controlar la producción de proteínas de la célula</a:t>
          </a:r>
          <a:endParaRPr lang="es-ES" sz="1500" b="1" kern="1200" dirty="0"/>
        </a:p>
      </dsp:txBody>
      <dsp:txXfrm rot="5400000">
        <a:off x="3895799" y="663574"/>
        <a:ext cx="1809601" cy="1990725"/>
      </dsp:txXfrm>
    </dsp:sp>
    <dsp:sp modelId="{5F8068B3-EB4C-49B8-BD02-E7CDA507EACC}">
      <dsp:nvSpPr>
        <dsp:cNvPr id="0" name=""/>
        <dsp:cNvSpPr/>
      </dsp:nvSpPr>
      <dsp:spPr>
        <a:xfrm rot="16200000">
          <a:off x="5086983" y="754136"/>
          <a:ext cx="3317875" cy="180960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35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0" kern="1200" dirty="0"/>
            <a:t>Participar en la división celular</a:t>
          </a:r>
          <a:endParaRPr lang="es-ES" sz="1500" b="1" kern="1200" dirty="0"/>
        </a:p>
      </dsp:txBody>
      <dsp:txXfrm rot="5400000">
        <a:off x="5841120" y="663574"/>
        <a:ext cx="1809601" cy="1990725"/>
      </dsp:txXfrm>
    </dsp:sp>
    <dsp:sp modelId="{0D691339-DC47-4711-8518-D8391A51DCF9}">
      <dsp:nvSpPr>
        <dsp:cNvPr id="0" name=""/>
        <dsp:cNvSpPr/>
      </dsp:nvSpPr>
      <dsp:spPr>
        <a:xfrm rot="16200000">
          <a:off x="7032305" y="754136"/>
          <a:ext cx="3317875" cy="180960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35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0" kern="1200" dirty="0"/>
            <a:t>Producir ribosomas</a:t>
          </a:r>
          <a:endParaRPr lang="es-ES" sz="1500" b="1" kern="1200" dirty="0"/>
        </a:p>
      </dsp:txBody>
      <dsp:txXfrm rot="5400000">
        <a:off x="7786442" y="663574"/>
        <a:ext cx="1809601" cy="199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35A83-A352-483C-9B4B-388083FB9C0A}" type="datetimeFigureOut">
              <a:rPr lang="es-EC" smtClean="0"/>
              <a:t>17/5/2025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8284-F2DA-462F-8699-D7EBE7EB8C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88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5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4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0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8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4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9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1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1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69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2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D7B877-E034-4046-BC45-97891E22B33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6B3792-0257-4CC0-B5BB-6017572DF2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15.png"/><Relationship Id="rId10" Type="http://schemas.microsoft.com/office/2007/relationships/diagramDrawing" Target="../diagrams/drawing1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8.xml"/><Relationship Id="rId5" Type="http://schemas.openxmlformats.org/officeDocument/2006/relationships/image" Target="../media/image29.png"/><Relationship Id="rId10" Type="http://schemas.microsoft.com/office/2007/relationships/diagramDrawing" Target="../diagrams/drawing2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erzelle 3D-Modell - TurboSquid 1975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5" y="382587"/>
            <a:ext cx="10758231" cy="57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3490" y="3557306"/>
            <a:ext cx="8520547" cy="1515533"/>
          </a:xfrm>
        </p:spPr>
        <p:txBody>
          <a:bodyPr/>
          <a:lstStyle/>
          <a:p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CÉLULA Y ORGANELOS 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DB36C7-74F9-7E78-24D4-4CBB42E9D972}"/>
              </a:ext>
            </a:extLst>
          </p:cNvPr>
          <p:cNvSpPr txBox="1"/>
          <p:nvPr/>
        </p:nvSpPr>
        <p:spPr>
          <a:xfrm>
            <a:off x="1071419" y="382587"/>
            <a:ext cx="1145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UNIVERSIDAD NACIONAL DE CHIMBORAZO</a:t>
            </a:r>
          </a:p>
          <a:p>
            <a:pPr algn="ctr"/>
            <a:r>
              <a:rPr lang="es-EC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UNIDAD DE ADMISIÓN Y NIVELACIÓN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5797CE-FAD9-95BA-E678-AD61BB48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95" y="190443"/>
            <a:ext cx="1773977" cy="1651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2995-D6B3-A85C-3BA7-ABDCB401E25C}"/>
              </a:ext>
            </a:extLst>
          </p:cNvPr>
          <p:cNvSpPr txBox="1"/>
          <p:nvPr/>
        </p:nvSpPr>
        <p:spPr>
          <a:xfrm>
            <a:off x="867624" y="6302873"/>
            <a:ext cx="390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LIC. VANESSA QUINCHUELA </a:t>
            </a:r>
          </a:p>
        </p:txBody>
      </p:sp>
    </p:spTree>
    <p:extLst>
      <p:ext uri="{BB962C8B-B14F-4D97-AF65-F5344CB8AC3E}">
        <p14:creationId xmlns:p14="http://schemas.microsoft.com/office/powerpoint/2010/main" val="219432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Picture 4" descr="Frotis De Sangre Periférica, Ilustración 3D Que Muestra Diferentes Tipos De  Células Sanguíneas, Eritrocitos, Neutrófilos, Monocitos, Basófilos,  Eosinófilos, Linfocitos, Plaquetas Fotos, retratos, imágenes y fotografía  de archivo libres de derecho ...">
            <a:extLst>
              <a:ext uri="{FF2B5EF4-FFF2-40B4-BE49-F238E27FC236}">
                <a16:creationId xmlns:a16="http://schemas.microsoft.com/office/drawing/2014/main" id="{1ADEB90D-BFDA-0B12-8CC6-207F6911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 r="1" b="30989"/>
          <a:stretch/>
        </p:blipFill>
        <p:spPr bwMode="auto">
          <a:xfrm>
            <a:off x="486138" y="486568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E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NÚCLEO</a:t>
            </a:r>
            <a:r>
              <a:rPr lang="es-ES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33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5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010820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9280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4450"/>
          </a:xfrm>
        </p:spPr>
        <p:txBody>
          <a:bodyPr/>
          <a:lstStyle/>
          <a:p>
            <a:r>
              <a:rPr lang="es-ES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Elephant" panose="02020904090505020303" pitchFamily="18" charset="0"/>
              </a:rPr>
              <a:t>FUNCIONES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Elephant" panose="020209040905050203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6725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03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úcleo celu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7" y="231268"/>
            <a:ext cx="11554691" cy="61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2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5329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ENVOLTURA NUCLEAR</a:t>
            </a:r>
            <a:br>
              <a:rPr lang="es-ES" dirty="0"/>
            </a:b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35155"/>
              </p:ext>
            </p:extLst>
          </p:nvPr>
        </p:nvGraphicFramePr>
        <p:xfrm>
          <a:off x="838199" y="1572534"/>
          <a:ext cx="1051560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93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94BD0C-BE54-300A-4E91-E3AC8D6B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2" y="1372965"/>
            <a:ext cx="10629976" cy="51940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AB34A2-D3D7-227F-B3A9-7C4F88B1EB07}"/>
              </a:ext>
            </a:extLst>
          </p:cNvPr>
          <p:cNvSpPr txBox="1"/>
          <p:nvPr/>
        </p:nvSpPr>
        <p:spPr>
          <a:xfrm>
            <a:off x="2004291" y="849745"/>
            <a:ext cx="719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ESTRUCTURA DEL PORO NUCLEAR </a:t>
            </a:r>
          </a:p>
        </p:txBody>
      </p:sp>
    </p:spTree>
    <p:extLst>
      <p:ext uri="{BB962C8B-B14F-4D97-AF65-F5344CB8AC3E}">
        <p14:creationId xmlns:p14="http://schemas.microsoft.com/office/powerpoint/2010/main" val="35305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29B12-9502-D2E2-0A38-5A212134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12" y="45274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C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ESTRUCTURA DE  LA ENVOLTURA NUCLEAR </a:t>
            </a:r>
          </a:p>
        </p:txBody>
      </p:sp>
      <p:pic>
        <p:nvPicPr>
          <p:cNvPr id="1026" name="Picture 2" descr="Envoltura nuclear - Wikipedia, la enciclopedia libre">
            <a:extLst>
              <a:ext uri="{FF2B5EF4-FFF2-40B4-BE49-F238E27FC236}">
                <a16:creationId xmlns:a16="http://schemas.microsoft.com/office/drawing/2014/main" id="{9E2DB799-5A2C-07DA-EB8A-6C58305E4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" y="1924457"/>
            <a:ext cx="10688052" cy="44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Gráfico, Diagrama&#10;&#10;El contenido generado por IA puede ser incorrecto.">
            <a:extLst>
              <a:ext uri="{FF2B5EF4-FFF2-40B4-BE49-F238E27FC236}">
                <a16:creationId xmlns:a16="http://schemas.microsoft.com/office/drawing/2014/main" id="{D02E4EA7-C803-CB66-28BC-33753A9142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004" r="5864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BAB101D-78EA-4001-9FD8-CD89FCBAD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425123"/>
              </p:ext>
            </p:extLst>
          </p:nvPr>
        </p:nvGraphicFramePr>
        <p:xfrm>
          <a:off x="7468202" y="1270889"/>
          <a:ext cx="3624914" cy="418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3390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1DAB15B-4CC9-B857-AFB8-F60D4CF85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021471"/>
              </p:ext>
            </p:extLst>
          </p:nvPr>
        </p:nvGraphicFramePr>
        <p:xfrm>
          <a:off x="837470" y="160421"/>
          <a:ext cx="3878908" cy="261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066AA6A-9690-DB4F-F9AC-BEFB816CB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00120"/>
              </p:ext>
            </p:extLst>
          </p:nvPr>
        </p:nvGraphicFramePr>
        <p:xfrm>
          <a:off x="837470" y="2759241"/>
          <a:ext cx="4039330" cy="3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3E96A76-79CC-9EBE-7F40-F44563FCCD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4646" y="160420"/>
            <a:ext cx="6774117" cy="6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NUCLÉOLO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D0C5F3F-8CDF-E5BB-569E-B0BE22C4E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0681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02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85239D-B709-5D5E-58C0-EB1EC5C2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1" y="638896"/>
            <a:ext cx="10620375" cy="51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6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29148"/>
              </p:ext>
            </p:extLst>
          </p:nvPr>
        </p:nvGraphicFramePr>
        <p:xfrm>
          <a:off x="732458" y="1385147"/>
          <a:ext cx="10794523" cy="497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tículo Endoplasmático (Rugoso y Liso): Qué es, Función y Estructura -  Enciclopedia Significados">
            <a:extLst>
              <a:ext uri="{FF2B5EF4-FFF2-40B4-BE49-F238E27FC236}">
                <a16:creationId xmlns:a16="http://schemas.microsoft.com/office/drawing/2014/main" id="{9780418B-C65D-B5E4-4CA6-883E66C2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4084" cy="67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023215"/>
            <a:ext cx="9601196" cy="1303867"/>
          </a:xfrm>
        </p:spPr>
        <p:txBody>
          <a:bodyPr>
            <a:no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RETÍCULO ENDOPLASMÁTICO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359C0CC-F5FC-263E-86FC-FE9AC810E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37427"/>
              </p:ext>
            </p:extLst>
          </p:nvPr>
        </p:nvGraphicFramePr>
        <p:xfrm>
          <a:off x="925944" y="3120881"/>
          <a:ext cx="9391074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797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53FCFD-9782-EF4B-B1B9-A3B86AD88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405471"/>
              </p:ext>
            </p:extLst>
          </p:nvPr>
        </p:nvGraphicFramePr>
        <p:xfrm>
          <a:off x="1155032" y="433098"/>
          <a:ext cx="9706932" cy="620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41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8DB98-9605-EB53-8A13-2398BA91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26392-8483-3621-0288-A6054781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E64FDA-00B7-E989-65B2-CFADE40F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66" y="713845"/>
            <a:ext cx="10637671" cy="50131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59C9A69-4F1C-98C1-7FB6-E2467AE4C02C}"/>
              </a:ext>
            </a:extLst>
          </p:cNvPr>
          <p:cNvSpPr txBox="1"/>
          <p:nvPr/>
        </p:nvSpPr>
        <p:spPr>
          <a:xfrm>
            <a:off x="4331855" y="5672154"/>
            <a:ext cx="47484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Vesículas generadas  por el RER; formadas de Coatómeros.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92B0CD1-2E1B-0F43-B030-1075E83CDABA}"/>
              </a:ext>
            </a:extLst>
          </p:cNvPr>
          <p:cNvCxnSpPr/>
          <p:nvPr/>
        </p:nvCxnSpPr>
        <p:spPr>
          <a:xfrm>
            <a:off x="3519055" y="3429000"/>
            <a:ext cx="1819563" cy="22144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9C5652-BFE4-F039-82C0-557D4E72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5" y="618837"/>
            <a:ext cx="11495082" cy="5800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2938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61F9D-2A66-4AFA-38CA-5321861D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A24A4E-D24E-312A-0D72-1822B0F96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476808-ED7B-C296-C848-E3A9181C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5" y="503768"/>
            <a:ext cx="10789083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48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728" y="196069"/>
            <a:ext cx="9601196" cy="1303867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Elephant" panose="02020904090505020303" pitchFamily="18" charset="0"/>
              </a:rPr>
              <a:t>APARATO DE GOLGI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E3E2E8F-9343-E9C9-AB4D-792075504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76922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57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023D78-AB0C-A318-3683-E22A9E04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00" y="582186"/>
            <a:ext cx="7539789" cy="55137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B44AE8-1922-16F6-6A6F-F3634F01647A}"/>
              </a:ext>
            </a:extLst>
          </p:cNvPr>
          <p:cNvSpPr txBox="1"/>
          <p:nvPr/>
        </p:nvSpPr>
        <p:spPr>
          <a:xfrm>
            <a:off x="6595249" y="6488668"/>
            <a:ext cx="501534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Compartimento intermedio endoplasmático – Golgi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242DE62-45D5-5843-31EC-0358955C7967}"/>
              </a:ext>
            </a:extLst>
          </p:cNvPr>
          <p:cNvCxnSpPr/>
          <p:nvPr/>
        </p:nvCxnSpPr>
        <p:spPr>
          <a:xfrm>
            <a:off x="6595249" y="5424534"/>
            <a:ext cx="1357746" cy="8512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166266-9C66-3E5E-88EB-B2ECFE40924A}"/>
              </a:ext>
            </a:extLst>
          </p:cNvPr>
          <p:cNvSpPr txBox="1"/>
          <p:nvPr/>
        </p:nvSpPr>
        <p:spPr>
          <a:xfrm>
            <a:off x="766618" y="1376218"/>
            <a:ext cx="2983346" cy="20313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u="sng" dirty="0">
                <a:solidFill>
                  <a:srgbClr val="002060"/>
                </a:solidFill>
                <a:latin typeface="Elephant" panose="02020904090505020303" pitchFamily="18" charset="0"/>
              </a:rPr>
              <a:t>Vesículas no selectivas, no recubiertas de clatrina </a:t>
            </a:r>
          </a:p>
          <a:p>
            <a:r>
              <a:rPr lang="es-EC" dirty="0"/>
              <a:t>Transporta colágena</a:t>
            </a:r>
          </a:p>
          <a:p>
            <a:r>
              <a:rPr lang="es-EC" b="1" u="sng" dirty="0">
                <a:solidFill>
                  <a:srgbClr val="002060"/>
                </a:solidFill>
                <a:latin typeface="Elephant" panose="02020904090505020303" pitchFamily="18" charset="0"/>
              </a:rPr>
              <a:t>Vesículas selectivas recubiertas de clatrina </a:t>
            </a:r>
          </a:p>
          <a:p>
            <a:r>
              <a:rPr lang="es-EC" dirty="0"/>
              <a:t>Transporta enzimas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B0E57C2-8FCD-65BB-0926-F6AF2BED511C}"/>
              </a:ext>
            </a:extLst>
          </p:cNvPr>
          <p:cNvCxnSpPr/>
          <p:nvPr/>
        </p:nvCxnSpPr>
        <p:spPr>
          <a:xfrm flipH="1">
            <a:off x="3833091" y="1874982"/>
            <a:ext cx="8774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7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255" y="653470"/>
            <a:ext cx="9601196" cy="1303867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LISOSOMAS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8AB7620-035F-EBE4-19BA-1195ED91D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47003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53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48873-E694-79D8-62D8-ABD594F2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A05EFC5-57D7-467E-9C48-35F47A66E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19252"/>
              </p:ext>
            </p:extLst>
          </p:nvPr>
        </p:nvGraphicFramePr>
        <p:xfrm>
          <a:off x="1295400" y="721895"/>
          <a:ext cx="9601200" cy="515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093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4DB89-CD20-A814-3DDC-DCA16CE69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9858E3D-B4FD-69C6-F2A4-98CEF183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395739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26262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ESTRUCTURA DE LOS LISOSOMAS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88569C-0153-3AC1-4464-F2934C1B3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68" y="1255862"/>
            <a:ext cx="5469466" cy="434627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249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1495" y="-70811"/>
            <a:ext cx="9601196" cy="1303867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s-E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ORGANELOS –CLASIFICACIÓN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5320808"/>
              </p:ext>
            </p:extLst>
          </p:nvPr>
        </p:nvGraphicFramePr>
        <p:xfrm>
          <a:off x="268223" y="1597891"/>
          <a:ext cx="10824649" cy="419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1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8B857-3C99-126C-CC97-2531D70B8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503FF-9A6A-814D-AACE-F39A08C7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057" y="330198"/>
            <a:ext cx="9601196" cy="1303867"/>
          </a:xfrm>
        </p:spPr>
        <p:txBody>
          <a:bodyPr/>
          <a:lstStyle/>
          <a:p>
            <a:r>
              <a:rPr lang="en-US" dirty="0">
                <a:ln w="57150" cmpd="sng"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PEROXISOMAS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BDFAF0E-2C0F-DA6E-143B-A9A98F58F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00500"/>
              </p:ext>
            </p:extLst>
          </p:nvPr>
        </p:nvGraphicFramePr>
        <p:xfrm>
          <a:off x="1175327" y="1800319"/>
          <a:ext cx="9601200" cy="424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58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0F81B-760D-FEF0-2F7D-19F6CFDE0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6E028-7157-9F94-6849-2D52F85F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90093"/>
            <a:ext cx="9601196" cy="725053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en-US" sz="1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ESTRUCTURA</a:t>
            </a:r>
            <a:r>
              <a:rPr lang="en-US" sz="1000" dirty="0"/>
              <a:t>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F96C609-6D30-6C33-CC03-5E9B09A17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329" y="1544638"/>
            <a:ext cx="9601196" cy="4237326"/>
          </a:xfrm>
        </p:spPr>
      </p:pic>
    </p:spTree>
    <p:extLst>
      <p:ext uri="{BB962C8B-B14F-4D97-AF65-F5344CB8AC3E}">
        <p14:creationId xmlns:p14="http://schemas.microsoft.com/office/powerpoint/2010/main" val="249891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ACA33-D942-C8BC-21A6-7989B51F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D8C487A-E835-0FCC-0574-B122F691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" y="20936"/>
            <a:ext cx="12099637" cy="68370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CD935C-7ADD-6DF0-9C12-A26639C9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98" y="429491"/>
            <a:ext cx="9601196" cy="92979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MITOCONDRIA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DD3C7B-6CA8-3C5E-C4E6-5980B5E0A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49911"/>
              </p:ext>
            </p:extLst>
          </p:nvPr>
        </p:nvGraphicFramePr>
        <p:xfrm>
          <a:off x="1295400" y="1634836"/>
          <a:ext cx="9601200" cy="479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306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2F676-CBB6-A4F5-4EDF-5D4A3D918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D935F-6B7F-67EA-3494-FBDE646D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917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ESTRUCTURA 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E961D9B6-6891-DC37-C5D6-0F09A826E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499872"/>
              </p:ext>
            </p:extLst>
          </p:nvPr>
        </p:nvGraphicFramePr>
        <p:xfrm>
          <a:off x="1295400" y="1373822"/>
          <a:ext cx="10149840" cy="482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57B832D-7F25-5009-3FE4-1D96954B866F}"/>
              </a:ext>
            </a:extLst>
          </p:cNvPr>
          <p:cNvCxnSpPr/>
          <p:nvPr/>
        </p:nvCxnSpPr>
        <p:spPr>
          <a:xfrm>
            <a:off x="2423160" y="3429000"/>
            <a:ext cx="0" cy="96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84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0BE7A-8709-CB27-257E-BF8F7B7B0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B6E95C-4631-92F0-B2AF-779D4F5F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63039"/>
            <a:ext cx="9475466" cy="466344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E15843-107A-8EBB-98E2-EC43A6FC2037}"/>
              </a:ext>
            </a:extLst>
          </p:cNvPr>
          <p:cNvSpPr txBox="1">
            <a:spLocks/>
          </p:cNvSpPr>
          <p:nvPr/>
        </p:nvSpPr>
        <p:spPr>
          <a:xfrm>
            <a:off x="1295400" y="15917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ESTRUCTURA </a:t>
            </a:r>
            <a:endParaRPr lang="en-US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093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0518B-0ACC-FB0D-749F-D61C1163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quema de la Célula – ESTUDIANDO LA VIDA">
            <a:extLst>
              <a:ext uri="{FF2B5EF4-FFF2-40B4-BE49-F238E27FC236}">
                <a16:creationId xmlns:a16="http://schemas.microsoft.com/office/drawing/2014/main" id="{B75F7298-D573-EB57-16AF-18152311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AD904-86C8-6F9C-87C9-A40FC181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048172"/>
            <a:ext cx="11262360" cy="52916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ORGANELOS </a:t>
            </a:r>
          </a:p>
          <a:p>
            <a:pPr marL="0" indent="0" algn="ctr">
              <a:buNone/>
            </a:pPr>
            <a:r>
              <a:rPr lang="en-US" sz="1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 MEMBRANOSOS </a:t>
            </a:r>
          </a:p>
        </p:txBody>
      </p:sp>
    </p:spTree>
    <p:extLst>
      <p:ext uri="{BB962C8B-B14F-4D97-AF65-F5344CB8AC3E}">
        <p14:creationId xmlns:p14="http://schemas.microsoft.com/office/powerpoint/2010/main" val="1722234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59A2-EB40-3B56-6099-AE63C8FD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EFFD-6A2F-5D82-C030-9E4E7E80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4" y="677332"/>
            <a:ext cx="9601196" cy="1303867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CITOESQUELETO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869C794-A800-B881-4CDE-5A1DB0059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1599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147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C88F-7379-CEC7-3B3D-02F50843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MICROFILAMENTOS</a:t>
            </a:r>
            <a:r>
              <a:rPr lang="es-EC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26CAB77-9018-824D-6781-01157BC73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69887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111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6870D-7DDA-3CE8-BF38-F0ADEA53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4" y="914400"/>
            <a:ext cx="9601196" cy="108527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es-EC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FUNCIONES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60E0B23-8F6A-864D-C1D8-2221B075B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4371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455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9654F-C02A-21D1-5517-2DAB5A66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es-EC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FILAMENTOS INTERMEDIOS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9C4FE9B-024C-5CF0-26D4-F6ABDFC55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2114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02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0+ Peroxisoma Ilustrações fotos de stock, imagens e fotos royalty-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890" y="812801"/>
            <a:ext cx="10542565" cy="3375742"/>
          </a:xfrm>
        </p:spPr>
        <p:txBody>
          <a:bodyPr>
            <a:noAutofit/>
          </a:bodyPr>
          <a:lstStyle/>
          <a:p>
            <a:pPr algn="ctr"/>
            <a:r>
              <a:rPr lang="es-ES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ORGANELOS MEMBRANOSOS </a:t>
            </a:r>
            <a:endParaRPr lang="en-US" sz="10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666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28950-9278-3057-A535-1DA1C0F5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4232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s-EC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TIPOS</a:t>
            </a:r>
            <a:r>
              <a:rPr lang="es-EC" dirty="0"/>
              <a:t>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F12D524-42EB-1257-89CB-EB134C3CD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42397"/>
              </p:ext>
            </p:extLst>
          </p:nvPr>
        </p:nvGraphicFramePr>
        <p:xfrm>
          <a:off x="2152072" y="2244436"/>
          <a:ext cx="8201890" cy="3833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64058">
                  <a:extLst>
                    <a:ext uri="{9D8B030D-6E8A-4147-A177-3AD203B41FA5}">
                      <a16:colId xmlns:a16="http://schemas.microsoft.com/office/drawing/2014/main" val="1387322339"/>
                    </a:ext>
                  </a:extLst>
                </a:gridCol>
                <a:gridCol w="2736010">
                  <a:extLst>
                    <a:ext uri="{9D8B030D-6E8A-4147-A177-3AD203B41FA5}">
                      <a16:colId xmlns:a16="http://schemas.microsoft.com/office/drawing/2014/main" val="2072549538"/>
                    </a:ext>
                  </a:extLst>
                </a:gridCol>
                <a:gridCol w="2050911">
                  <a:extLst>
                    <a:ext uri="{9D8B030D-6E8A-4147-A177-3AD203B41FA5}">
                      <a16:colId xmlns:a16="http://schemas.microsoft.com/office/drawing/2014/main" val="3514947449"/>
                    </a:ext>
                  </a:extLst>
                </a:gridCol>
                <a:gridCol w="2050911">
                  <a:extLst>
                    <a:ext uri="{9D8B030D-6E8A-4147-A177-3AD203B41FA5}">
                      <a16:colId xmlns:a16="http://schemas.microsoft.com/office/drawing/2014/main" val="2940106778"/>
                    </a:ext>
                  </a:extLst>
                </a:gridCol>
              </a:tblGrid>
              <a:tr h="496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Tipo de filamento 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Proteína que forma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Distribución en la célula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Tipo celular que lo presenta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321327"/>
                  </a:ext>
                </a:extLst>
              </a:tr>
              <a:tr h="24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I -II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Citoqueratinas ácidas y básicas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Citoplasma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Células epiteliales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581770"/>
                  </a:ext>
                </a:extLst>
              </a:tr>
              <a:tr h="496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III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Vimentina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Citoplasma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Células de origen mesenquimático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610918"/>
                  </a:ext>
                </a:extLst>
              </a:tr>
              <a:tr h="24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III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Desmina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Citoplasma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Células musculares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152981"/>
                  </a:ext>
                </a:extLst>
              </a:tr>
              <a:tr h="496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III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GFAP (proteína ácida fibrilar glial)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Citoplasma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Células neurogliales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398406"/>
                  </a:ext>
                </a:extLst>
              </a:tr>
              <a:tr h="24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IV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Neurofilamentos L, M y H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Citoplasma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Neuronas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606328"/>
                  </a:ext>
                </a:extLst>
              </a:tr>
              <a:tr h="24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IV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Nestina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Citoplasma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811571"/>
                  </a:ext>
                </a:extLst>
              </a:tr>
              <a:tr h="1286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Láminas nucleares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Tipo: A/C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>
                          <a:solidFill>
                            <a:schemeClr val="tx1"/>
                          </a:solidFill>
                          <a:effectLst/>
                        </a:rPr>
                        <a:t>Tipos: B1 y B2</a:t>
                      </a:r>
                      <a:endParaRPr lang="es-EC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Núcleo: envoltura nuclear y </a:t>
                      </a:r>
                      <a:r>
                        <a:rPr lang="es-EC" sz="1600" kern="100" dirty="0" err="1">
                          <a:solidFill>
                            <a:schemeClr val="tx1"/>
                          </a:solidFill>
                          <a:effectLst/>
                        </a:rPr>
                        <a:t>nucleo</a:t>
                      </a: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 plasma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Todas las células nucleadas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887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035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400BC-6CD5-82D6-3B39-CF4BF7D1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55659"/>
            <a:ext cx="9601196" cy="1303867"/>
          </a:xfrm>
        </p:spPr>
        <p:txBody>
          <a:bodyPr>
            <a:normAutofit/>
          </a:bodyPr>
          <a:lstStyle/>
          <a:p>
            <a:r>
              <a:rPr lang="es-EC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MICROTÚBULOS</a:t>
            </a:r>
            <a:endParaRPr lang="es-EC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1B2DA89-64E7-AAF8-D37D-986F8507C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470598"/>
              </p:ext>
            </p:extLst>
          </p:nvPr>
        </p:nvGraphicFramePr>
        <p:xfrm>
          <a:off x="1295400" y="1759527"/>
          <a:ext cx="9601200" cy="411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496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toesqueleto: Qué es, Función, Estructura y Elementos - Enciclopedia  Significados">
            <a:extLst>
              <a:ext uri="{FF2B5EF4-FFF2-40B4-BE49-F238E27FC236}">
                <a16:creationId xmlns:a16="http://schemas.microsoft.com/office/drawing/2014/main" id="{38F477A9-0B97-4B40-F83A-A9640448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25" y="850733"/>
            <a:ext cx="10117149" cy="53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2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AEA7F6B-06D0-2EBD-DB1B-FD2D5F22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194" y="693239"/>
            <a:ext cx="6270090" cy="1303867"/>
          </a:xfrm>
        </p:spPr>
        <p:txBody>
          <a:bodyPr>
            <a:normAutofit/>
          </a:bodyPr>
          <a:lstStyle/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CENTROSOMA</a:t>
            </a:r>
            <a:r>
              <a:rPr lang="es-EC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CBC9246-CDF6-C9EA-DCDE-2BD3EE064C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02" r="-3" b="-3"/>
          <a:stretch/>
        </p:blipFill>
        <p:spPr>
          <a:xfrm>
            <a:off x="1246136" y="1271477"/>
            <a:ext cx="2904118" cy="423339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AA6BEB3-1FFD-3D67-715B-58E15E886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156283"/>
              </p:ext>
            </p:extLst>
          </p:nvPr>
        </p:nvGraphicFramePr>
        <p:xfrm>
          <a:off x="4636482" y="2556931"/>
          <a:ext cx="6687300" cy="352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72133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938DD-9B35-7321-05D9-66B876E86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66300C7-CF21-9C0F-DC36-07C905044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17800"/>
              </p:ext>
            </p:extLst>
          </p:nvPr>
        </p:nvGraphicFramePr>
        <p:xfrm>
          <a:off x="1295400" y="766618"/>
          <a:ext cx="3747655" cy="5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entriolos: Funciones y Características">
            <a:extLst>
              <a:ext uri="{FF2B5EF4-FFF2-40B4-BE49-F238E27FC236}">
                <a16:creationId xmlns:a16="http://schemas.microsoft.com/office/drawing/2014/main" id="{9C1AFA0D-6CA1-A1EE-235C-5B90874D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74" y="625642"/>
            <a:ext cx="5715000" cy="57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14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0E6D3-9167-31EE-82F7-EA1E6ED6D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A02A6-820C-2F04-306B-521F007E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376138"/>
            <a:ext cx="9601196" cy="606523"/>
          </a:xfrm>
        </p:spPr>
        <p:txBody>
          <a:bodyPr>
            <a:prstTxWarp prst="textCurveUp">
              <a:avLst/>
            </a:prstTxWarp>
            <a:normAutofit fontScale="90000"/>
          </a:bodyPr>
          <a:lstStyle/>
          <a:p>
            <a:r>
              <a:rPr lang="es-EC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RIBOSOMA</a:t>
            </a:r>
            <a:r>
              <a:rPr lang="es-EC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E6E45E4-6EEE-F593-58DF-A0EBBBDAA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83767"/>
              </p:ext>
            </p:extLst>
          </p:nvPr>
        </p:nvGraphicFramePr>
        <p:xfrm>
          <a:off x="1295400" y="1191490"/>
          <a:ext cx="9890760" cy="566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581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31" t="16090" r="10541" b="5474"/>
          <a:stretch/>
        </p:blipFill>
        <p:spPr>
          <a:xfrm>
            <a:off x="4963609" y="0"/>
            <a:ext cx="7228391" cy="47226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4850" y="629335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7A7A7A"/>
                </a:solidFill>
                <a:effectLst/>
                <a:latin typeface="Poppins"/>
              </a:rPr>
              <a:t>Los ribosomas tienen tres “hendiduras” clave en su interior: </a:t>
            </a:r>
            <a:r>
              <a:rPr lang="es-ES" b="1" i="0" dirty="0">
                <a:solidFill>
                  <a:srgbClr val="FF0000"/>
                </a:solidFill>
                <a:effectLst/>
                <a:latin typeface="Poppins"/>
              </a:rPr>
              <a:t>las hendiduras A, P y 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n de un ribosoma con las subunidades pequeña y grande, con un ARNm unido y una cadena de polipéptido en producción. Se muestra una molécula de ARNt que se une al ARNm y coloca en posición el aminoácido apropiado para su incorporación a la caden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03437"/>
            <a:ext cx="51816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73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de un ribosoma con las subunidades pequeña y grande, con un ARNm unido y una cadena de polipéptido en producción. Se muestra una molécula de ARNt que se une al ARNm y coloca en posición el aminoácido apropiado para su incorporación a la cade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03437"/>
            <a:ext cx="51816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065447" y="5271572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0" i="0" dirty="0">
                <a:solidFill>
                  <a:srgbClr val="001D35"/>
                </a:solidFill>
                <a:effectLst/>
                <a:latin typeface="Google Sans"/>
              </a:rPr>
              <a:t>Subunidad  pequeña del ribosoma (40S)</a:t>
            </a:r>
            <a:endParaRPr lang="en-US" dirty="0"/>
          </a:p>
        </p:txBody>
      </p:sp>
      <p:sp>
        <p:nvSpPr>
          <p:cNvPr id="6" name="Flecha derecha 5"/>
          <p:cNvSpPr/>
          <p:nvPr/>
        </p:nvSpPr>
        <p:spPr>
          <a:xfrm>
            <a:off x="5440362" y="5456238"/>
            <a:ext cx="1311275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6786304" y="5875338"/>
            <a:ext cx="4846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1D35"/>
                </a:solidFill>
                <a:effectLst/>
                <a:latin typeface="Google Sans"/>
              </a:rPr>
              <a:t>Contiene un ARNr 18S.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1D35"/>
                </a:solidFill>
                <a:effectLst/>
                <a:latin typeface="Google Sans"/>
              </a:rPr>
              <a:t>Aproximadamente 33 proteínas ribosómicas.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86304" y="3321348"/>
            <a:ext cx="499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Subunidad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grande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(60S)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Contiene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tres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ARNr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(28S, 5.8S y 5S).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Aproximadamente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49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proteínas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ribosómicas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5440361" y="3321348"/>
            <a:ext cx="1311275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2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8B0C47-0A81-460B-1879-8B0BF44A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262626"/>
                </a:solidFill>
              </a:rPr>
              <a:t>PROTEASOMA-ESTRUCTURA  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C5B19242-02CE-BC17-B6DC-6F57A8886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204" y="609602"/>
            <a:ext cx="5805453" cy="5587749"/>
          </a:xfrm>
          <a:prstGeom prst="rect">
            <a:avLst/>
          </a:prstGeom>
        </p:spPr>
      </p:pic>
      <p:sp>
        <p:nvSpPr>
          <p:cNvPr id="5" name="AutoShape 2" descr="Protesoma 26S. Esta proteasa lleva a cabo la degradación de la proteína...  | Download Scientific Diagram">
            <a:extLst>
              <a:ext uri="{FF2B5EF4-FFF2-40B4-BE49-F238E27FC236}">
                <a16:creationId xmlns:a16="http://schemas.microsoft.com/office/drawing/2014/main" id="{596FFC42-4CCB-A97A-E882-4382B4DDCE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4888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BEBBE-75B6-4375-F0C8-1FA88241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64F50547-782A-DCD9-8FB5-610F2DB7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62696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493E64FE-E6AE-332B-2BC7-F8F71D63C422}"/>
              </a:ext>
            </a:extLst>
          </p:cNvPr>
          <p:cNvSpPr/>
          <p:nvPr/>
        </p:nvSpPr>
        <p:spPr>
          <a:xfrm>
            <a:off x="781564" y="2362696"/>
            <a:ext cx="8461078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Estructura y Función del Proteasoma</a:t>
            </a:r>
            <a:endParaRPr lang="en-US" sz="3708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E0BAA038-04C0-377B-6911-6D471C16DD7C}"/>
              </a:ext>
            </a:extLst>
          </p:cNvPr>
          <p:cNvSpPr/>
          <p:nvPr/>
        </p:nvSpPr>
        <p:spPr>
          <a:xfrm>
            <a:off x="661492" y="4194076"/>
            <a:ext cx="3496965" cy="1706662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6CE97359-5EF4-3CD9-9FBF-41774D338B84}"/>
              </a:ext>
            </a:extLst>
          </p:cNvPr>
          <p:cNvSpPr/>
          <p:nvPr/>
        </p:nvSpPr>
        <p:spPr>
          <a:xfrm>
            <a:off x="4347468" y="4194076"/>
            <a:ext cx="3496965" cy="1706662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0D3A6C56-5E89-951C-F6E0-02C42B4666DD}"/>
              </a:ext>
            </a:extLst>
          </p:cNvPr>
          <p:cNvSpPr/>
          <p:nvPr/>
        </p:nvSpPr>
        <p:spPr>
          <a:xfrm>
            <a:off x="8033444" y="4194076"/>
            <a:ext cx="3496965" cy="1706662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EC" sz="1500" dirty="0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A8E6F2F6-1093-6327-4A97-44F4E51CFB92}"/>
              </a:ext>
            </a:extLst>
          </p:cNvPr>
          <p:cNvSpPr/>
          <p:nvPr/>
        </p:nvSpPr>
        <p:spPr>
          <a:xfrm>
            <a:off x="8228807" y="438943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Función</a:t>
            </a:r>
            <a:endParaRPr lang="en-US" sz="1833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C3E248DC-05C4-EC60-1BEE-2DB37F6ED100}"/>
              </a:ext>
            </a:extLst>
          </p:cNvPr>
          <p:cNvSpPr/>
          <p:nvPr/>
        </p:nvSpPr>
        <p:spPr>
          <a:xfrm>
            <a:off x="856854" y="438943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Composición</a:t>
            </a:r>
            <a:endParaRPr lang="en-US" sz="1833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A785A60B-79D8-A4D1-6DE5-A2B1146CCC41}"/>
              </a:ext>
            </a:extLst>
          </p:cNvPr>
          <p:cNvSpPr/>
          <p:nvPr/>
        </p:nvSpPr>
        <p:spPr>
          <a:xfrm>
            <a:off x="856853" y="4798119"/>
            <a:ext cx="310624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Complejo multiproteico grande, ~2.5 MDa, en eucariotas y arqueas.</a:t>
            </a:r>
            <a:endParaRPr lang="en-US" sz="1458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3AA53834-2AB8-A676-7E4A-F9D58B7E65C0}"/>
              </a:ext>
            </a:extLst>
          </p:cNvPr>
          <p:cNvSpPr/>
          <p:nvPr/>
        </p:nvSpPr>
        <p:spPr>
          <a:xfrm>
            <a:off x="4542830" y="438943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Subunidades</a:t>
            </a:r>
            <a:endParaRPr lang="en-US" sz="1833" dirty="0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644F0941-E9F2-AC15-B41D-3FD22F8BD868}"/>
              </a:ext>
            </a:extLst>
          </p:cNvPr>
          <p:cNvSpPr/>
          <p:nvPr/>
        </p:nvSpPr>
        <p:spPr>
          <a:xfrm>
            <a:off x="4542830" y="4798119"/>
            <a:ext cx="310624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20S catalítica con 4 anillos heptaméricos; 19S reguladora que reconoce ubiquitina.</a:t>
            </a:r>
            <a:endParaRPr lang="en-US" sz="1458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5B418414-D293-9F46-C790-EEAFC5472482}"/>
              </a:ext>
            </a:extLst>
          </p:cNvPr>
          <p:cNvSpPr/>
          <p:nvPr/>
        </p:nvSpPr>
        <p:spPr>
          <a:xfrm>
            <a:off x="8228807" y="4798119"/>
            <a:ext cx="31062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20S degrada proteínas usando sitios activos en subunidades β.</a:t>
            </a:r>
            <a:endParaRPr lang="en-US" sz="1458" dirty="0"/>
          </a:p>
        </p:txBody>
      </p:sp>
    </p:spTree>
    <p:extLst>
      <p:ext uri="{BB962C8B-B14F-4D97-AF65-F5344CB8AC3E}">
        <p14:creationId xmlns:p14="http://schemas.microsoft.com/office/powerpoint/2010/main" val="264706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236" cy="1325563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MEMBRANA PLASMÁTICA O PLASMALEMA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64226"/>
              </p:ext>
            </p:extLst>
          </p:nvPr>
        </p:nvGraphicFramePr>
        <p:xfrm>
          <a:off x="1694314" y="2403695"/>
          <a:ext cx="8548813" cy="352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908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38D35-9BE6-A0EE-CAFC-9F2194F2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UBIQUITINA-PROTEASOMA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08320-C33E-8F17-2899-11AECEE0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673" y="2556932"/>
            <a:ext cx="2307267" cy="3318936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E1: Enzima activadora de la ubiquitina</a:t>
            </a:r>
          </a:p>
          <a:p>
            <a:r>
              <a:rPr lang="es-EC" dirty="0"/>
              <a:t>E2: Enzima portadora/</a:t>
            </a:r>
            <a:r>
              <a:rPr lang="es-EC" dirty="0" err="1"/>
              <a:t>conjugadora</a:t>
            </a:r>
            <a:r>
              <a:rPr lang="es-EC" dirty="0"/>
              <a:t> de la ubiquitina</a:t>
            </a:r>
          </a:p>
          <a:p>
            <a:r>
              <a:rPr lang="es-EC" dirty="0"/>
              <a:t>E3: Ubiquitina proteína ligasa </a:t>
            </a:r>
          </a:p>
        </p:txBody>
      </p:sp>
      <p:pic>
        <p:nvPicPr>
          <p:cNvPr id="1026" name="Picture 2" descr="Sistema proteosoma ubiquitina-ATP dependente. | Download Scientific Diagram">
            <a:extLst>
              <a:ext uri="{FF2B5EF4-FFF2-40B4-BE49-F238E27FC236}">
                <a16:creationId xmlns:a16="http://schemas.microsoft.com/office/drawing/2014/main" id="{B22BB65B-9512-4B3A-9028-A0FA3454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556932"/>
            <a:ext cx="7593418" cy="34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29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CEDCD-1F56-7C6D-9BC1-50FC5FB9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05EB2B-7CE8-270D-42D5-CA2652EF1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726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039" y="330728"/>
            <a:ext cx="9601196" cy="1303867"/>
          </a:xfrm>
        </p:spPr>
        <p:txBody>
          <a:bodyPr/>
          <a:lstStyle/>
          <a:p>
            <a:r>
              <a:rPr lang="es-ES" dirty="0">
                <a:ln w="3175" cmpd="sng">
                  <a:solidFill>
                    <a:srgbClr val="00B0F0"/>
                  </a:solidFill>
                </a:ln>
                <a:latin typeface="Bodoni MT Black" panose="02070A03080606020203" pitchFamily="18" charset="0"/>
              </a:rPr>
              <a:t>FUNCIONES</a:t>
            </a:r>
            <a:endParaRPr lang="en-US" dirty="0">
              <a:ln w="3175" cmpd="sng">
                <a:solidFill>
                  <a:srgbClr val="00B0F0"/>
                </a:solidFill>
              </a:ln>
              <a:latin typeface="Bodoni MT Black" panose="02070A030806060202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62767"/>
              </p:ext>
            </p:extLst>
          </p:nvPr>
        </p:nvGraphicFramePr>
        <p:xfrm>
          <a:off x="1295399" y="2557463"/>
          <a:ext cx="10250055" cy="351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69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07878"/>
            <a:ext cx="9601196" cy="1303867"/>
          </a:xfrm>
        </p:spPr>
        <p:txBody>
          <a:bodyPr>
            <a:prstTxWarp prst="textFadeLeft">
              <a:avLst/>
            </a:prstTxWarp>
          </a:bodyPr>
          <a:lstStyle/>
          <a:p>
            <a:r>
              <a:rPr lang="es-E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COMPOSICIÓN – ESTRUCTURA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3733015"/>
              </p:ext>
            </p:extLst>
          </p:nvPr>
        </p:nvGraphicFramePr>
        <p:xfrm>
          <a:off x="451104" y="1866900"/>
          <a:ext cx="11486896" cy="427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16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36"/>
            <a:ext cx="11163299" cy="65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Modelo de mosaico fluido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Modelo de mosaico fluido - Wikipedia, la enciclopedia libre"/>
          <p:cNvSpPr>
            <a:spLocks noChangeAspect="1" noChangeArrowheads="1"/>
          </p:cNvSpPr>
          <p:nvPr/>
        </p:nvSpPr>
        <p:spPr bwMode="auto">
          <a:xfrm>
            <a:off x="307974" y="7937"/>
            <a:ext cx="7807325" cy="780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Modelo de mosaico fluido - Wikipedia, la enciclopedia libre"/>
          <p:cNvSpPr>
            <a:spLocks noChangeAspect="1" noChangeArrowheads="1"/>
          </p:cNvSpPr>
          <p:nvPr/>
        </p:nvSpPr>
        <p:spPr bwMode="auto">
          <a:xfrm>
            <a:off x="460374" y="160337"/>
            <a:ext cx="7807325" cy="780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0461625" y="1289208"/>
            <a:ext cx="162877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Colina </a:t>
            </a:r>
          </a:p>
          <a:p>
            <a:r>
              <a:rPr lang="es-ES" dirty="0"/>
              <a:t>Serina </a:t>
            </a:r>
          </a:p>
          <a:p>
            <a:r>
              <a:rPr lang="es-ES" dirty="0"/>
              <a:t>Etanolamina </a:t>
            </a:r>
          </a:p>
          <a:p>
            <a:r>
              <a:rPr lang="es-ES" dirty="0"/>
              <a:t>Esfingomilelina </a:t>
            </a:r>
          </a:p>
          <a:p>
            <a:r>
              <a:rPr lang="es-ES" dirty="0"/>
              <a:t>Inositol </a:t>
            </a:r>
            <a:endParaRPr lang="en-US" dirty="0"/>
          </a:p>
        </p:txBody>
      </p:sp>
      <p:sp>
        <p:nvSpPr>
          <p:cNvPr id="10" name="Flecha izquierda y arriba 9"/>
          <p:cNvSpPr/>
          <p:nvPr/>
        </p:nvSpPr>
        <p:spPr>
          <a:xfrm>
            <a:off x="10636250" y="2899739"/>
            <a:ext cx="679449" cy="60546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050" y="0"/>
            <a:ext cx="9601196" cy="1303867"/>
          </a:xfrm>
        </p:spPr>
        <p:txBody>
          <a:bodyPr/>
          <a:lstStyle/>
          <a:p>
            <a:r>
              <a:rPr lang="es-E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Elephant" panose="02020904090505020303" pitchFamily="18" charset="0"/>
              </a:rPr>
              <a:t>TRANSPORTE 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Elephant" panose="020209040905050203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64381"/>
              </p:ext>
            </p:extLst>
          </p:nvPr>
        </p:nvGraphicFramePr>
        <p:xfrm>
          <a:off x="838200" y="1303867"/>
          <a:ext cx="10388600" cy="362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5852043"/>
              </p:ext>
            </p:extLst>
          </p:nvPr>
        </p:nvGraphicFramePr>
        <p:xfrm>
          <a:off x="715237" y="4270375"/>
          <a:ext cx="10638563" cy="256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29275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8448</TotalTime>
  <Words>1251</Words>
  <Application>Microsoft Office PowerPoint</Application>
  <PresentationFormat>Panorámica</PresentationFormat>
  <Paragraphs>329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Aptos</vt:lpstr>
      <vt:lpstr>Arial</vt:lpstr>
      <vt:lpstr>Bodoni MT Black</vt:lpstr>
      <vt:lpstr>Calibri</vt:lpstr>
      <vt:lpstr>Comic Sans MS</vt:lpstr>
      <vt:lpstr>Elephant</vt:lpstr>
      <vt:lpstr>Garamond</vt:lpstr>
      <vt:lpstr>Google Sans</vt:lpstr>
      <vt:lpstr>Inter</vt:lpstr>
      <vt:lpstr>Inter Bold</vt:lpstr>
      <vt:lpstr>Poppins</vt:lpstr>
      <vt:lpstr>Orgánico</vt:lpstr>
      <vt:lpstr>CÉLULA Y ORGANELOS </vt:lpstr>
      <vt:lpstr>Presentación de PowerPoint</vt:lpstr>
      <vt:lpstr>ORGANELOS –CLASIFICACIÓN </vt:lpstr>
      <vt:lpstr>ORGANELOS MEMBRANOSOS </vt:lpstr>
      <vt:lpstr>MEMBRANA PLASMÁTICA O PLASMALEMA  </vt:lpstr>
      <vt:lpstr>FUNCIONES</vt:lpstr>
      <vt:lpstr>COMPOSICIÓN – ESTRUCTURA </vt:lpstr>
      <vt:lpstr>Presentación de PowerPoint</vt:lpstr>
      <vt:lpstr>TRANSPORTE </vt:lpstr>
      <vt:lpstr>NÚCLEO   </vt:lpstr>
      <vt:lpstr>FUNCIONES</vt:lpstr>
      <vt:lpstr>Presentación de PowerPoint</vt:lpstr>
      <vt:lpstr>ENVOLTURA NUCLEAR </vt:lpstr>
      <vt:lpstr>Presentación de PowerPoint</vt:lpstr>
      <vt:lpstr>ESTRUCTURA DE  LA ENVOLTURA NUCLEAR </vt:lpstr>
      <vt:lpstr>Presentación de PowerPoint</vt:lpstr>
      <vt:lpstr>Presentación de PowerPoint</vt:lpstr>
      <vt:lpstr>NUCLÉOLO </vt:lpstr>
      <vt:lpstr>Presentación de PowerPoint</vt:lpstr>
      <vt:lpstr>RETÍCULO ENDOPLASMÁTICO </vt:lpstr>
      <vt:lpstr>Presentación de PowerPoint</vt:lpstr>
      <vt:lpstr>Presentación de PowerPoint</vt:lpstr>
      <vt:lpstr>Presentación de PowerPoint</vt:lpstr>
      <vt:lpstr>Presentación de PowerPoint</vt:lpstr>
      <vt:lpstr>APARATO DE GOLGI </vt:lpstr>
      <vt:lpstr>Presentación de PowerPoint</vt:lpstr>
      <vt:lpstr>LISOSOMAS </vt:lpstr>
      <vt:lpstr>Presentación de PowerPoint</vt:lpstr>
      <vt:lpstr>ESTRUCTURA DE LOS LISOSOMAS </vt:lpstr>
      <vt:lpstr>PEROXISOMAS </vt:lpstr>
      <vt:lpstr>ESTRUCTURA </vt:lpstr>
      <vt:lpstr>MITOCONDRIA </vt:lpstr>
      <vt:lpstr>ESTRUCTURA </vt:lpstr>
      <vt:lpstr>Presentación de PowerPoint</vt:lpstr>
      <vt:lpstr>Presentación de PowerPoint</vt:lpstr>
      <vt:lpstr>CITOESQUELETO </vt:lpstr>
      <vt:lpstr>MICROFILAMENTOS </vt:lpstr>
      <vt:lpstr>FUNCIONES </vt:lpstr>
      <vt:lpstr>FILAMENTOS INTERMEDIOS </vt:lpstr>
      <vt:lpstr>TIPOS </vt:lpstr>
      <vt:lpstr>MICROTÚBULOS</vt:lpstr>
      <vt:lpstr>Presentación de PowerPoint</vt:lpstr>
      <vt:lpstr>CENTROSOMA </vt:lpstr>
      <vt:lpstr>Presentación de PowerPoint</vt:lpstr>
      <vt:lpstr>RIBOSOMA </vt:lpstr>
      <vt:lpstr>Presentación de PowerPoint</vt:lpstr>
      <vt:lpstr>Presentación de PowerPoint</vt:lpstr>
      <vt:lpstr>PROTEASOMA-ESTRUCTURA  </vt:lpstr>
      <vt:lpstr>Presentación de PowerPoint</vt:lpstr>
      <vt:lpstr>UBIQUITINA-PROTEASOMA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Celula y organelos</dc:title>
  <dc:creator>USER</dc:creator>
  <cp:lastModifiedBy>User</cp:lastModifiedBy>
  <cp:revision>43</cp:revision>
  <dcterms:created xsi:type="dcterms:W3CDTF">2025-04-16T14:48:41Z</dcterms:created>
  <dcterms:modified xsi:type="dcterms:W3CDTF">2025-05-17T22:34:29Z</dcterms:modified>
</cp:coreProperties>
</file>