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49"/>
  </p:notesMasterIdLst>
  <p:sldIdLst>
    <p:sldId id="256" r:id="rId2"/>
    <p:sldId id="313" r:id="rId3"/>
    <p:sldId id="308" r:id="rId4"/>
    <p:sldId id="312" r:id="rId5"/>
    <p:sldId id="314" r:id="rId6"/>
    <p:sldId id="316" r:id="rId7"/>
    <p:sldId id="317" r:id="rId8"/>
    <p:sldId id="321" r:id="rId9"/>
    <p:sldId id="318" r:id="rId10"/>
    <p:sldId id="319" r:id="rId11"/>
    <p:sldId id="323" r:id="rId12"/>
    <p:sldId id="324" r:id="rId13"/>
    <p:sldId id="326" r:id="rId14"/>
    <p:sldId id="327" r:id="rId15"/>
    <p:sldId id="328" r:id="rId16"/>
    <p:sldId id="329" r:id="rId17"/>
    <p:sldId id="330" r:id="rId18"/>
    <p:sldId id="331" r:id="rId19"/>
    <p:sldId id="332" r:id="rId20"/>
    <p:sldId id="333" r:id="rId21"/>
    <p:sldId id="347" r:id="rId22"/>
    <p:sldId id="348" r:id="rId23"/>
    <p:sldId id="349" r:id="rId24"/>
    <p:sldId id="350" r:id="rId25"/>
    <p:sldId id="351" r:id="rId26"/>
    <p:sldId id="352" r:id="rId27"/>
    <p:sldId id="354" r:id="rId28"/>
    <p:sldId id="355" r:id="rId29"/>
    <p:sldId id="356" r:id="rId30"/>
    <p:sldId id="357" r:id="rId31"/>
    <p:sldId id="358" r:id="rId32"/>
    <p:sldId id="359" r:id="rId33"/>
    <p:sldId id="360" r:id="rId34"/>
    <p:sldId id="361" r:id="rId35"/>
    <p:sldId id="362" r:id="rId36"/>
    <p:sldId id="334" r:id="rId37"/>
    <p:sldId id="335" r:id="rId38"/>
    <p:sldId id="338" r:id="rId39"/>
    <p:sldId id="339" r:id="rId40"/>
    <p:sldId id="340" r:id="rId41"/>
    <p:sldId id="343" r:id="rId42"/>
    <p:sldId id="344" r:id="rId43"/>
    <p:sldId id="345" r:id="rId44"/>
    <p:sldId id="341" r:id="rId45"/>
    <p:sldId id="342" r:id="rId46"/>
    <p:sldId id="337" r:id="rId47"/>
    <p:sldId id="346"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3AF3A3-B0D3-478A-AC78-EB77C349F48C}">
  <a:tblStyle styleId="{FB3AF3A3-B0D3-478A-AC78-EB77C349F4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4" autoAdjust="0"/>
    <p:restoredTop sz="94660"/>
  </p:normalViewPr>
  <p:slideViewPr>
    <p:cSldViewPr snapToGrid="0">
      <p:cViewPr>
        <p:scale>
          <a:sx n="85" d="100"/>
          <a:sy n="85" d="100"/>
        </p:scale>
        <p:origin x="1344" y="6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ng.com/videos/riverview/relatedvideo?pglt=299&amp;q=meditacion+guiada+para+adolescentes&amp;cvid=dc8aec5fbf05487798e8c657200b6063&amp;gs_lcrp=EgRlZGdlKgYIABBFGDkyBggAEEUYOTIGCAEQABhAMgYIAhAAGEAyBggDEAAYQDIGCAQQABhAMgYIBRAAGEAyBggGEAAYQDIGCAcQABhAMgYICBAAGEDSAQk0NjY2NWowajGoAgCwAgA&amp;PC=EDGEDB&amp;ru=%2fsearch%3fpglt%3d299%26q%3dmeditacion%2bguiada%2bpara%2badolescentes%26cvid%3ddc8aec5fbf05487798e8c657200b6063%26gs_lcrp%3dEgRlZGdlKgYIABBFGDkyBggAEEUYOTIGCAEQABhAMgYIAhAAGEAyBggDEAAYQDIGCAQQABhAMgYIBRAAGEAyBggGEAAYQDIGCAcQABhAMgYICBAAGEDSAQk0NjY2NWowajGoAgCwAgA%26FORM%3dANNTA1%26PC%3dEDGEDB&amp;mmscn=vwrc&amp;mid=1E95986E80CFB7DB81AC1E95986E80CFB7DB81AC&amp;FORM=WRVORC&amp;ntb=1&amp;msockid=996464e7326c11f0b0f2f0659648a27b"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15d7bb244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15d7bb244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95895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hlinkClick r:id="rId3"/>
              </a:rPr>
              <a:t>Bing Vídeos</a:t>
            </a:r>
            <a:endParaRPr lang="es-MX" dirty="0"/>
          </a:p>
        </p:txBody>
      </p:sp>
    </p:spTree>
    <p:extLst>
      <p:ext uri="{BB962C8B-B14F-4D97-AF65-F5344CB8AC3E}">
        <p14:creationId xmlns:p14="http://schemas.microsoft.com/office/powerpoint/2010/main" val="249354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4325" y="1221525"/>
            <a:ext cx="5263500" cy="20052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SzPts val="5200"/>
              <a:buNone/>
              <a:defRPr sz="8500" b="0">
                <a:latin typeface="Marcellus"/>
                <a:ea typeface="Marcellus"/>
                <a:cs typeface="Marcellus"/>
                <a:sym typeface="Marcellu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904325" y="3512463"/>
            <a:ext cx="52635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1" name="Google Shape;11;p2"/>
          <p:cNvGrpSpPr/>
          <p:nvPr/>
        </p:nvGrpSpPr>
        <p:grpSpPr>
          <a:xfrm>
            <a:off x="13931" y="108"/>
            <a:ext cx="498605" cy="5198109"/>
            <a:chOff x="26406" y="-52705"/>
            <a:chExt cx="498605" cy="5198109"/>
          </a:xfrm>
        </p:grpSpPr>
        <p:sp>
          <p:nvSpPr>
            <p:cNvPr id="12" name="Google Shape;12;p2"/>
            <p:cNvSpPr/>
            <p:nvPr/>
          </p:nvSpPr>
          <p:spPr>
            <a:xfrm rot="-5400000">
              <a:off x="-2385939" y="2507515"/>
              <a:ext cx="5198109" cy="77670"/>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2277146" y="2491763"/>
              <a:ext cx="5192194" cy="104754"/>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398081" y="3084003"/>
              <a:ext cx="1112755" cy="21075"/>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2151584" y="2479324"/>
              <a:ext cx="5128438" cy="64380"/>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2088791"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398112" y="511659"/>
              <a:ext cx="1112818" cy="21075"/>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2517866"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6506318" y="86"/>
            <a:ext cx="2709009" cy="5143316"/>
            <a:chOff x="6506318" y="86"/>
            <a:chExt cx="2709009" cy="5143316"/>
          </a:xfrm>
        </p:grpSpPr>
        <p:sp>
          <p:nvSpPr>
            <p:cNvPr id="20" name="Google Shape;20;p2"/>
            <p:cNvSpPr/>
            <p:nvPr/>
          </p:nvSpPr>
          <p:spPr>
            <a:xfrm>
              <a:off x="7265182" y="86"/>
              <a:ext cx="1088868" cy="20390"/>
            </a:xfrm>
            <a:custGeom>
              <a:avLst/>
              <a:gdLst/>
              <a:ahLst/>
              <a:cxnLst/>
              <a:rect l="l" t="t" r="r" b="b"/>
              <a:pathLst>
                <a:path w="33672" h="635" extrusionOk="0">
                  <a:moveTo>
                    <a:pt x="1" y="0"/>
                  </a:moveTo>
                  <a:cubicBezTo>
                    <a:pt x="3763" y="202"/>
                    <a:pt x="7526" y="512"/>
                    <a:pt x="11312" y="548"/>
                  </a:cubicBezTo>
                  <a:cubicBezTo>
                    <a:pt x="14193" y="572"/>
                    <a:pt x="17074" y="536"/>
                    <a:pt x="19956" y="619"/>
                  </a:cubicBezTo>
                  <a:cubicBezTo>
                    <a:pt x="20392" y="629"/>
                    <a:pt x="20829" y="634"/>
                    <a:pt x="21268" y="634"/>
                  </a:cubicBezTo>
                  <a:cubicBezTo>
                    <a:pt x="25371" y="634"/>
                    <a:pt x="29584" y="215"/>
                    <a:pt x="33672"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078341" y="100622"/>
              <a:ext cx="481311" cy="13518"/>
            </a:xfrm>
            <a:custGeom>
              <a:avLst/>
              <a:gdLst/>
              <a:ahLst/>
              <a:cxnLst/>
              <a:rect l="l" t="t" r="r" b="b"/>
              <a:pathLst>
                <a:path w="14884" h="421" extrusionOk="0">
                  <a:moveTo>
                    <a:pt x="13752" y="0"/>
                  </a:moveTo>
                  <a:cubicBezTo>
                    <a:pt x="9169" y="48"/>
                    <a:pt x="4585" y="131"/>
                    <a:pt x="1" y="238"/>
                  </a:cubicBezTo>
                  <a:cubicBezTo>
                    <a:pt x="1997" y="359"/>
                    <a:pt x="4001" y="420"/>
                    <a:pt x="6004" y="420"/>
                  </a:cubicBezTo>
                  <a:cubicBezTo>
                    <a:pt x="7370" y="420"/>
                    <a:pt x="8736" y="392"/>
                    <a:pt x="10097" y="334"/>
                  </a:cubicBezTo>
                  <a:cubicBezTo>
                    <a:pt x="11693" y="262"/>
                    <a:pt x="13288" y="155"/>
                    <a:pt x="1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293284" y="256933"/>
              <a:ext cx="577580" cy="22894"/>
            </a:xfrm>
            <a:custGeom>
              <a:avLst/>
              <a:gdLst/>
              <a:ahLst/>
              <a:cxnLst/>
              <a:rect l="l" t="t" r="r" b="b"/>
              <a:pathLst>
                <a:path w="17861" h="713" extrusionOk="0">
                  <a:moveTo>
                    <a:pt x="8582" y="1"/>
                  </a:moveTo>
                  <a:cubicBezTo>
                    <a:pt x="5719" y="1"/>
                    <a:pt x="2853" y="101"/>
                    <a:pt x="1" y="323"/>
                  </a:cubicBezTo>
                  <a:cubicBezTo>
                    <a:pt x="3216" y="490"/>
                    <a:pt x="6430" y="669"/>
                    <a:pt x="9645" y="704"/>
                  </a:cubicBezTo>
                  <a:cubicBezTo>
                    <a:pt x="10027" y="709"/>
                    <a:pt x="10408" y="712"/>
                    <a:pt x="10791" y="712"/>
                  </a:cubicBezTo>
                  <a:cubicBezTo>
                    <a:pt x="13152" y="712"/>
                    <a:pt x="15524" y="610"/>
                    <a:pt x="17860" y="323"/>
                  </a:cubicBezTo>
                  <a:cubicBezTo>
                    <a:pt x="17265" y="288"/>
                    <a:pt x="16670" y="252"/>
                    <a:pt x="16074" y="216"/>
                  </a:cubicBezTo>
                  <a:cubicBezTo>
                    <a:pt x="13586" y="77"/>
                    <a:pt x="11085" y="1"/>
                    <a:pt x="8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64113" y="659175"/>
              <a:ext cx="481311" cy="13904"/>
            </a:xfrm>
            <a:custGeom>
              <a:avLst/>
              <a:gdLst/>
              <a:ahLst/>
              <a:cxnLst/>
              <a:rect l="l" t="t" r="r" b="b"/>
              <a:pathLst>
                <a:path w="14884" h="433" extrusionOk="0">
                  <a:moveTo>
                    <a:pt x="14883" y="0"/>
                  </a:moveTo>
                  <a:cubicBezTo>
                    <a:pt x="14514" y="0"/>
                    <a:pt x="14133" y="0"/>
                    <a:pt x="13752" y="12"/>
                  </a:cubicBezTo>
                  <a:cubicBezTo>
                    <a:pt x="9168" y="48"/>
                    <a:pt x="4584" y="143"/>
                    <a:pt x="0" y="238"/>
                  </a:cubicBezTo>
                  <a:lnTo>
                    <a:pt x="0" y="250"/>
                  </a:lnTo>
                  <a:cubicBezTo>
                    <a:pt x="1996" y="371"/>
                    <a:pt x="4001" y="432"/>
                    <a:pt x="6004" y="432"/>
                  </a:cubicBezTo>
                  <a:cubicBezTo>
                    <a:pt x="7370" y="432"/>
                    <a:pt x="8735" y="404"/>
                    <a:pt x="10097" y="346"/>
                  </a:cubicBezTo>
                  <a:cubicBezTo>
                    <a:pt x="11692" y="274"/>
                    <a:pt x="13288" y="167"/>
                    <a:pt x="14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534420" y="693790"/>
              <a:ext cx="2680908" cy="41871"/>
            </a:xfrm>
            <a:custGeom>
              <a:avLst/>
              <a:gdLst/>
              <a:ahLst/>
              <a:cxnLst/>
              <a:rect l="l" t="t" r="r" b="b"/>
              <a:pathLst>
                <a:path w="82904" h="1304" extrusionOk="0">
                  <a:moveTo>
                    <a:pt x="21146" y="0"/>
                  </a:moveTo>
                  <a:cubicBezTo>
                    <a:pt x="20347" y="0"/>
                    <a:pt x="19549" y="13"/>
                    <a:pt x="18753" y="42"/>
                  </a:cubicBezTo>
                  <a:cubicBezTo>
                    <a:pt x="15900" y="141"/>
                    <a:pt x="13101" y="321"/>
                    <a:pt x="10275" y="321"/>
                  </a:cubicBezTo>
                  <a:cubicBezTo>
                    <a:pt x="9362" y="321"/>
                    <a:pt x="8447" y="302"/>
                    <a:pt x="7525" y="256"/>
                  </a:cubicBezTo>
                  <a:cubicBezTo>
                    <a:pt x="5918" y="172"/>
                    <a:pt x="4299" y="89"/>
                    <a:pt x="2668" y="89"/>
                  </a:cubicBezTo>
                  <a:cubicBezTo>
                    <a:pt x="2346" y="89"/>
                    <a:pt x="775" y="423"/>
                    <a:pt x="108" y="458"/>
                  </a:cubicBezTo>
                  <a:cubicBezTo>
                    <a:pt x="132" y="744"/>
                    <a:pt x="1" y="899"/>
                    <a:pt x="25" y="1196"/>
                  </a:cubicBezTo>
                  <a:cubicBezTo>
                    <a:pt x="150" y="1198"/>
                    <a:pt x="278" y="1198"/>
                    <a:pt x="408" y="1198"/>
                  </a:cubicBezTo>
                  <a:cubicBezTo>
                    <a:pt x="3139" y="1198"/>
                    <a:pt x="6699" y="970"/>
                    <a:pt x="9359" y="958"/>
                  </a:cubicBezTo>
                  <a:cubicBezTo>
                    <a:pt x="10901" y="952"/>
                    <a:pt x="12443" y="943"/>
                    <a:pt x="13985" y="943"/>
                  </a:cubicBezTo>
                  <a:cubicBezTo>
                    <a:pt x="15526" y="943"/>
                    <a:pt x="17068" y="952"/>
                    <a:pt x="18610" y="982"/>
                  </a:cubicBezTo>
                  <a:cubicBezTo>
                    <a:pt x="21658" y="1030"/>
                    <a:pt x="24706" y="1137"/>
                    <a:pt x="27754" y="1196"/>
                  </a:cubicBezTo>
                  <a:cubicBezTo>
                    <a:pt x="30254" y="1256"/>
                    <a:pt x="32758" y="1300"/>
                    <a:pt x="35261" y="1300"/>
                  </a:cubicBezTo>
                  <a:cubicBezTo>
                    <a:pt x="37288" y="1300"/>
                    <a:pt x="39315" y="1271"/>
                    <a:pt x="41339" y="1196"/>
                  </a:cubicBezTo>
                  <a:cubicBezTo>
                    <a:pt x="41465" y="1198"/>
                    <a:pt x="41593" y="1198"/>
                    <a:pt x="41723" y="1198"/>
                  </a:cubicBezTo>
                  <a:cubicBezTo>
                    <a:pt x="44454" y="1198"/>
                    <a:pt x="48014" y="970"/>
                    <a:pt x="50674" y="958"/>
                  </a:cubicBezTo>
                  <a:cubicBezTo>
                    <a:pt x="52216" y="952"/>
                    <a:pt x="53757" y="943"/>
                    <a:pt x="55299" y="943"/>
                  </a:cubicBezTo>
                  <a:cubicBezTo>
                    <a:pt x="56841" y="943"/>
                    <a:pt x="58383" y="952"/>
                    <a:pt x="59925" y="982"/>
                  </a:cubicBezTo>
                  <a:cubicBezTo>
                    <a:pt x="62973" y="1030"/>
                    <a:pt x="66021" y="1137"/>
                    <a:pt x="69069" y="1196"/>
                  </a:cubicBezTo>
                  <a:cubicBezTo>
                    <a:pt x="71595" y="1255"/>
                    <a:pt x="74125" y="1303"/>
                    <a:pt x="76654" y="1303"/>
                  </a:cubicBezTo>
                  <a:cubicBezTo>
                    <a:pt x="78738" y="1303"/>
                    <a:pt x="80822" y="1271"/>
                    <a:pt x="82904" y="1185"/>
                  </a:cubicBezTo>
                  <a:lnTo>
                    <a:pt x="82904" y="446"/>
                  </a:lnTo>
                  <a:cubicBezTo>
                    <a:pt x="81529" y="540"/>
                    <a:pt x="80149" y="577"/>
                    <a:pt x="78766" y="577"/>
                  </a:cubicBezTo>
                  <a:cubicBezTo>
                    <a:pt x="73330" y="577"/>
                    <a:pt x="67841" y="3"/>
                    <a:pt x="62398" y="3"/>
                  </a:cubicBezTo>
                  <a:cubicBezTo>
                    <a:pt x="61620" y="3"/>
                    <a:pt x="60843" y="15"/>
                    <a:pt x="60068" y="42"/>
                  </a:cubicBezTo>
                  <a:cubicBezTo>
                    <a:pt x="57215" y="141"/>
                    <a:pt x="54416" y="321"/>
                    <a:pt x="51590" y="321"/>
                  </a:cubicBezTo>
                  <a:cubicBezTo>
                    <a:pt x="50677" y="321"/>
                    <a:pt x="49761" y="302"/>
                    <a:pt x="48840" y="256"/>
                  </a:cubicBezTo>
                  <a:cubicBezTo>
                    <a:pt x="47233" y="172"/>
                    <a:pt x="45614" y="89"/>
                    <a:pt x="43982" y="89"/>
                  </a:cubicBezTo>
                  <a:cubicBezTo>
                    <a:pt x="43697" y="89"/>
                    <a:pt x="42411" y="363"/>
                    <a:pt x="41673" y="434"/>
                  </a:cubicBezTo>
                  <a:cubicBezTo>
                    <a:pt x="40263" y="534"/>
                    <a:pt x="38848" y="574"/>
                    <a:pt x="37428" y="574"/>
                  </a:cubicBezTo>
                  <a:cubicBezTo>
                    <a:pt x="32021" y="574"/>
                    <a:pt x="26559" y="0"/>
                    <a:pt x="21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515567" y="844546"/>
              <a:ext cx="2699761" cy="84257"/>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518251" y="944665"/>
              <a:ext cx="2696689" cy="113637"/>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91764" y="815776"/>
              <a:ext cx="577936" cy="22862"/>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539044" y="753226"/>
              <a:ext cx="2676284" cy="56578"/>
            </a:xfrm>
            <a:custGeom>
              <a:avLst/>
              <a:gdLst/>
              <a:ahLst/>
              <a:cxnLst/>
              <a:rect l="l" t="t" r="r" b="b"/>
              <a:pathLst>
                <a:path w="82761" h="1762" extrusionOk="0">
                  <a:moveTo>
                    <a:pt x="56437" y="1"/>
                  </a:moveTo>
                  <a:cubicBezTo>
                    <a:pt x="50871" y="1"/>
                    <a:pt x="43056" y="156"/>
                    <a:pt x="41411" y="238"/>
                  </a:cubicBezTo>
                  <a:cubicBezTo>
                    <a:pt x="39517" y="322"/>
                    <a:pt x="37636" y="346"/>
                    <a:pt x="35743" y="357"/>
                  </a:cubicBezTo>
                  <a:cubicBezTo>
                    <a:pt x="32707" y="357"/>
                    <a:pt x="29659" y="298"/>
                    <a:pt x="26623" y="226"/>
                  </a:cubicBezTo>
                  <a:cubicBezTo>
                    <a:pt x="23575" y="155"/>
                    <a:pt x="20515" y="48"/>
                    <a:pt x="17455" y="12"/>
                  </a:cubicBezTo>
                  <a:cubicBezTo>
                    <a:pt x="16770" y="5"/>
                    <a:pt x="16010" y="1"/>
                    <a:pt x="15202" y="1"/>
                  </a:cubicBezTo>
                  <a:cubicBezTo>
                    <a:pt x="9523" y="1"/>
                    <a:pt x="1449" y="167"/>
                    <a:pt x="1" y="250"/>
                  </a:cubicBezTo>
                  <a:cubicBezTo>
                    <a:pt x="36" y="738"/>
                    <a:pt x="489" y="1096"/>
                    <a:pt x="513" y="1596"/>
                  </a:cubicBezTo>
                  <a:cubicBezTo>
                    <a:pt x="1086" y="1717"/>
                    <a:pt x="1747" y="1759"/>
                    <a:pt x="2448" y="1759"/>
                  </a:cubicBezTo>
                  <a:cubicBezTo>
                    <a:pt x="4059" y="1759"/>
                    <a:pt x="5886" y="1536"/>
                    <a:pt x="7374" y="1536"/>
                  </a:cubicBezTo>
                  <a:cubicBezTo>
                    <a:pt x="7401" y="1536"/>
                    <a:pt x="7427" y="1536"/>
                    <a:pt x="7454" y="1536"/>
                  </a:cubicBezTo>
                  <a:cubicBezTo>
                    <a:pt x="11300" y="1560"/>
                    <a:pt x="15133" y="1560"/>
                    <a:pt x="18967" y="1560"/>
                  </a:cubicBezTo>
                  <a:cubicBezTo>
                    <a:pt x="21896" y="1560"/>
                    <a:pt x="24789" y="1417"/>
                    <a:pt x="27706" y="1274"/>
                  </a:cubicBezTo>
                  <a:cubicBezTo>
                    <a:pt x="29962" y="1159"/>
                    <a:pt x="32218" y="1057"/>
                    <a:pt x="34479" y="1057"/>
                  </a:cubicBezTo>
                  <a:cubicBezTo>
                    <a:pt x="35249" y="1057"/>
                    <a:pt x="36020" y="1068"/>
                    <a:pt x="36791" y="1096"/>
                  </a:cubicBezTo>
                  <a:cubicBezTo>
                    <a:pt x="38470" y="1143"/>
                    <a:pt x="40184" y="1286"/>
                    <a:pt x="41827" y="1584"/>
                  </a:cubicBezTo>
                  <a:lnTo>
                    <a:pt x="41827" y="1596"/>
                  </a:lnTo>
                  <a:cubicBezTo>
                    <a:pt x="42409" y="1719"/>
                    <a:pt x="43080" y="1761"/>
                    <a:pt x="43792" y="1761"/>
                  </a:cubicBezTo>
                  <a:cubicBezTo>
                    <a:pt x="45425" y="1761"/>
                    <a:pt x="47276" y="1536"/>
                    <a:pt x="48769" y="1536"/>
                  </a:cubicBezTo>
                  <a:cubicBezTo>
                    <a:pt x="52614" y="1560"/>
                    <a:pt x="56448" y="1560"/>
                    <a:pt x="60282" y="1560"/>
                  </a:cubicBezTo>
                  <a:cubicBezTo>
                    <a:pt x="63211" y="1560"/>
                    <a:pt x="66104" y="1417"/>
                    <a:pt x="69021" y="1274"/>
                  </a:cubicBezTo>
                  <a:cubicBezTo>
                    <a:pt x="71277" y="1159"/>
                    <a:pt x="73533" y="1057"/>
                    <a:pt x="75794" y="1057"/>
                  </a:cubicBezTo>
                  <a:cubicBezTo>
                    <a:pt x="76564" y="1057"/>
                    <a:pt x="77334" y="1068"/>
                    <a:pt x="78106" y="1096"/>
                  </a:cubicBezTo>
                  <a:cubicBezTo>
                    <a:pt x="79653" y="1143"/>
                    <a:pt x="81237" y="1262"/>
                    <a:pt x="82761" y="1524"/>
                  </a:cubicBezTo>
                  <a:lnTo>
                    <a:pt x="82761" y="238"/>
                  </a:lnTo>
                  <a:cubicBezTo>
                    <a:pt x="80856" y="322"/>
                    <a:pt x="78963" y="346"/>
                    <a:pt x="77058" y="357"/>
                  </a:cubicBezTo>
                  <a:cubicBezTo>
                    <a:pt x="74022" y="357"/>
                    <a:pt x="70974" y="298"/>
                    <a:pt x="67938" y="226"/>
                  </a:cubicBezTo>
                  <a:cubicBezTo>
                    <a:pt x="64890" y="155"/>
                    <a:pt x="61830" y="48"/>
                    <a:pt x="58770" y="12"/>
                  </a:cubicBezTo>
                  <a:cubicBezTo>
                    <a:pt x="58062" y="4"/>
                    <a:pt x="57275" y="1"/>
                    <a:pt x="5643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551753" y="1068193"/>
              <a:ext cx="2663575" cy="69839"/>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535972" y="1149591"/>
              <a:ext cx="2678968" cy="75426"/>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627755" y="815776"/>
              <a:ext cx="577968" cy="22862"/>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062561" y="1218114"/>
              <a:ext cx="481699" cy="13518"/>
            </a:xfrm>
            <a:custGeom>
              <a:avLst/>
              <a:gdLst/>
              <a:ahLst/>
              <a:cxnLst/>
              <a:rect l="l" t="t" r="r" b="b"/>
              <a:pathLst>
                <a:path w="14896" h="421" extrusionOk="0">
                  <a:moveTo>
                    <a:pt x="13764" y="0"/>
                  </a:moveTo>
                  <a:cubicBezTo>
                    <a:pt x="9180" y="48"/>
                    <a:pt x="4585" y="131"/>
                    <a:pt x="1" y="238"/>
                  </a:cubicBezTo>
                  <a:cubicBezTo>
                    <a:pt x="2004" y="359"/>
                    <a:pt x="4007" y="420"/>
                    <a:pt x="6010" y="420"/>
                  </a:cubicBezTo>
                  <a:cubicBezTo>
                    <a:pt x="7377" y="420"/>
                    <a:pt x="8743" y="392"/>
                    <a:pt x="10109" y="334"/>
                  </a:cubicBezTo>
                  <a:cubicBezTo>
                    <a:pt x="11704" y="274"/>
                    <a:pt x="13300" y="155"/>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532900" y="1252697"/>
              <a:ext cx="2682428" cy="41904"/>
            </a:xfrm>
            <a:custGeom>
              <a:avLst/>
              <a:gdLst/>
              <a:ahLst/>
              <a:cxnLst/>
              <a:rect l="l" t="t" r="r" b="b"/>
              <a:pathLst>
                <a:path w="82951" h="1305" extrusionOk="0">
                  <a:moveTo>
                    <a:pt x="21178" y="1"/>
                  </a:moveTo>
                  <a:cubicBezTo>
                    <a:pt x="20372" y="1"/>
                    <a:pt x="19568" y="14"/>
                    <a:pt x="18764" y="42"/>
                  </a:cubicBezTo>
                  <a:cubicBezTo>
                    <a:pt x="15911" y="141"/>
                    <a:pt x="13113" y="322"/>
                    <a:pt x="10286" y="322"/>
                  </a:cubicBezTo>
                  <a:cubicBezTo>
                    <a:pt x="9374" y="322"/>
                    <a:pt x="8458" y="303"/>
                    <a:pt x="7537" y="257"/>
                  </a:cubicBezTo>
                  <a:cubicBezTo>
                    <a:pt x="5917" y="173"/>
                    <a:pt x="4298" y="90"/>
                    <a:pt x="2679" y="90"/>
                  </a:cubicBezTo>
                  <a:cubicBezTo>
                    <a:pt x="2346" y="90"/>
                    <a:pt x="786" y="423"/>
                    <a:pt x="119" y="447"/>
                  </a:cubicBezTo>
                  <a:cubicBezTo>
                    <a:pt x="143" y="745"/>
                    <a:pt x="0" y="900"/>
                    <a:pt x="24" y="1197"/>
                  </a:cubicBezTo>
                  <a:cubicBezTo>
                    <a:pt x="150" y="1198"/>
                    <a:pt x="279" y="1199"/>
                    <a:pt x="409" y="1199"/>
                  </a:cubicBezTo>
                  <a:cubicBezTo>
                    <a:pt x="3151" y="1199"/>
                    <a:pt x="6710" y="971"/>
                    <a:pt x="9358" y="959"/>
                  </a:cubicBezTo>
                  <a:cubicBezTo>
                    <a:pt x="10900" y="947"/>
                    <a:pt x="12445" y="938"/>
                    <a:pt x="13990" y="938"/>
                  </a:cubicBezTo>
                  <a:cubicBezTo>
                    <a:pt x="15535" y="938"/>
                    <a:pt x="17080" y="947"/>
                    <a:pt x="18621" y="971"/>
                  </a:cubicBezTo>
                  <a:cubicBezTo>
                    <a:pt x="21669" y="1031"/>
                    <a:pt x="24717" y="1138"/>
                    <a:pt x="27765" y="1197"/>
                  </a:cubicBezTo>
                  <a:cubicBezTo>
                    <a:pt x="30265" y="1257"/>
                    <a:pt x="32769" y="1301"/>
                    <a:pt x="35270" y="1301"/>
                  </a:cubicBezTo>
                  <a:cubicBezTo>
                    <a:pt x="37296" y="1301"/>
                    <a:pt x="39319" y="1272"/>
                    <a:pt x="41339" y="1197"/>
                  </a:cubicBezTo>
                  <a:cubicBezTo>
                    <a:pt x="41465" y="1198"/>
                    <a:pt x="41594" y="1199"/>
                    <a:pt x="41724" y="1199"/>
                  </a:cubicBezTo>
                  <a:cubicBezTo>
                    <a:pt x="44465" y="1199"/>
                    <a:pt x="48025" y="971"/>
                    <a:pt x="50673" y="959"/>
                  </a:cubicBezTo>
                  <a:cubicBezTo>
                    <a:pt x="52215" y="947"/>
                    <a:pt x="53760" y="938"/>
                    <a:pt x="55305" y="938"/>
                  </a:cubicBezTo>
                  <a:cubicBezTo>
                    <a:pt x="56849" y="938"/>
                    <a:pt x="58394" y="947"/>
                    <a:pt x="59936" y="971"/>
                  </a:cubicBezTo>
                  <a:cubicBezTo>
                    <a:pt x="62984" y="1031"/>
                    <a:pt x="66032" y="1138"/>
                    <a:pt x="69080" y="1197"/>
                  </a:cubicBezTo>
                  <a:cubicBezTo>
                    <a:pt x="71613" y="1256"/>
                    <a:pt x="74149" y="1304"/>
                    <a:pt x="76685" y="1304"/>
                  </a:cubicBezTo>
                  <a:cubicBezTo>
                    <a:pt x="78774" y="1304"/>
                    <a:pt x="80864" y="1271"/>
                    <a:pt x="82951" y="1185"/>
                  </a:cubicBezTo>
                  <a:lnTo>
                    <a:pt x="82951" y="435"/>
                  </a:lnTo>
                  <a:cubicBezTo>
                    <a:pt x="81558" y="532"/>
                    <a:pt x="80159" y="570"/>
                    <a:pt x="78757" y="570"/>
                  </a:cubicBezTo>
                  <a:cubicBezTo>
                    <a:pt x="73352" y="570"/>
                    <a:pt x="67891" y="1"/>
                    <a:pt x="62486" y="1"/>
                  </a:cubicBezTo>
                  <a:cubicBezTo>
                    <a:pt x="61682" y="1"/>
                    <a:pt x="60880" y="14"/>
                    <a:pt x="60079" y="42"/>
                  </a:cubicBezTo>
                  <a:cubicBezTo>
                    <a:pt x="57211" y="142"/>
                    <a:pt x="54398" y="317"/>
                    <a:pt x="51556" y="317"/>
                  </a:cubicBezTo>
                  <a:cubicBezTo>
                    <a:pt x="50658" y="317"/>
                    <a:pt x="49758" y="300"/>
                    <a:pt x="48851" y="257"/>
                  </a:cubicBezTo>
                  <a:cubicBezTo>
                    <a:pt x="47232" y="173"/>
                    <a:pt x="45613" y="90"/>
                    <a:pt x="43994" y="90"/>
                  </a:cubicBezTo>
                  <a:cubicBezTo>
                    <a:pt x="43696" y="90"/>
                    <a:pt x="42422" y="352"/>
                    <a:pt x="41672" y="435"/>
                  </a:cubicBezTo>
                  <a:cubicBezTo>
                    <a:pt x="40277" y="532"/>
                    <a:pt x="38876" y="570"/>
                    <a:pt x="37472" y="570"/>
                  </a:cubicBezTo>
                  <a:cubicBezTo>
                    <a:pt x="32061" y="570"/>
                    <a:pt x="26597" y="1"/>
                    <a:pt x="21178"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514015" y="1403485"/>
              <a:ext cx="2701313" cy="84000"/>
            </a:xfrm>
            <a:custGeom>
              <a:avLst/>
              <a:gdLst/>
              <a:ahLst/>
              <a:cxnLst/>
              <a:rect l="l" t="t" r="r" b="b"/>
              <a:pathLst>
                <a:path w="83535" h="2616" extrusionOk="0">
                  <a:moveTo>
                    <a:pt x="57977" y="1"/>
                  </a:moveTo>
                  <a:cubicBezTo>
                    <a:pt x="52762" y="1"/>
                    <a:pt x="46991" y="324"/>
                    <a:pt x="42268" y="823"/>
                  </a:cubicBezTo>
                  <a:cubicBezTo>
                    <a:pt x="41293" y="899"/>
                    <a:pt x="40308" y="928"/>
                    <a:pt x="39324" y="928"/>
                  </a:cubicBezTo>
                  <a:cubicBezTo>
                    <a:pt x="38445" y="928"/>
                    <a:pt x="37566" y="905"/>
                    <a:pt x="36696" y="871"/>
                  </a:cubicBezTo>
                  <a:cubicBezTo>
                    <a:pt x="33933" y="764"/>
                    <a:pt x="31195" y="526"/>
                    <a:pt x="28445" y="347"/>
                  </a:cubicBezTo>
                  <a:cubicBezTo>
                    <a:pt x="25504" y="168"/>
                    <a:pt x="22551" y="109"/>
                    <a:pt x="19598" y="37"/>
                  </a:cubicBezTo>
                  <a:cubicBezTo>
                    <a:pt x="18661" y="13"/>
                    <a:pt x="17692" y="1"/>
                    <a:pt x="16704" y="1"/>
                  </a:cubicBezTo>
                  <a:cubicBezTo>
                    <a:pt x="11429" y="1"/>
                    <a:pt x="5585" y="334"/>
                    <a:pt x="822" y="835"/>
                  </a:cubicBezTo>
                  <a:cubicBezTo>
                    <a:pt x="834" y="1538"/>
                    <a:pt x="1" y="1240"/>
                    <a:pt x="1" y="1942"/>
                  </a:cubicBezTo>
                  <a:cubicBezTo>
                    <a:pt x="13" y="2014"/>
                    <a:pt x="1275" y="2359"/>
                    <a:pt x="1287" y="2443"/>
                  </a:cubicBezTo>
                  <a:cubicBezTo>
                    <a:pt x="1753" y="2491"/>
                    <a:pt x="2202" y="2509"/>
                    <a:pt x="2637" y="2509"/>
                  </a:cubicBezTo>
                  <a:cubicBezTo>
                    <a:pt x="4136" y="2509"/>
                    <a:pt x="5466" y="2288"/>
                    <a:pt x="6740" y="2288"/>
                  </a:cubicBezTo>
                  <a:cubicBezTo>
                    <a:pt x="7267" y="2292"/>
                    <a:pt x="7795" y="2293"/>
                    <a:pt x="8323" y="2293"/>
                  </a:cubicBezTo>
                  <a:cubicBezTo>
                    <a:pt x="9379" y="2293"/>
                    <a:pt x="10435" y="2288"/>
                    <a:pt x="11490" y="2288"/>
                  </a:cubicBezTo>
                  <a:cubicBezTo>
                    <a:pt x="11744" y="2286"/>
                    <a:pt x="11998" y="2285"/>
                    <a:pt x="12252" y="2285"/>
                  </a:cubicBezTo>
                  <a:cubicBezTo>
                    <a:pt x="12896" y="2285"/>
                    <a:pt x="13540" y="2290"/>
                    <a:pt x="14183" y="2290"/>
                  </a:cubicBezTo>
                  <a:cubicBezTo>
                    <a:pt x="14869" y="2290"/>
                    <a:pt x="15555" y="2285"/>
                    <a:pt x="16241" y="2264"/>
                  </a:cubicBezTo>
                  <a:cubicBezTo>
                    <a:pt x="17527" y="2227"/>
                    <a:pt x="18814" y="2209"/>
                    <a:pt x="20100" y="2209"/>
                  </a:cubicBezTo>
                  <a:cubicBezTo>
                    <a:pt x="22100" y="2209"/>
                    <a:pt x="24100" y="2251"/>
                    <a:pt x="26099" y="2323"/>
                  </a:cubicBezTo>
                  <a:cubicBezTo>
                    <a:pt x="27730" y="2395"/>
                    <a:pt x="29361" y="2490"/>
                    <a:pt x="30993" y="2573"/>
                  </a:cubicBezTo>
                  <a:cubicBezTo>
                    <a:pt x="31533" y="2604"/>
                    <a:pt x="32075" y="2615"/>
                    <a:pt x="32617" y="2615"/>
                  </a:cubicBezTo>
                  <a:cubicBezTo>
                    <a:pt x="33569" y="2615"/>
                    <a:pt x="34521" y="2580"/>
                    <a:pt x="35469" y="2550"/>
                  </a:cubicBezTo>
                  <a:cubicBezTo>
                    <a:pt x="37226" y="2488"/>
                    <a:pt x="38995" y="2407"/>
                    <a:pt x="40759" y="2407"/>
                  </a:cubicBezTo>
                  <a:cubicBezTo>
                    <a:pt x="41386" y="2407"/>
                    <a:pt x="42012" y="2418"/>
                    <a:pt x="42637" y="2443"/>
                  </a:cubicBezTo>
                  <a:cubicBezTo>
                    <a:pt x="43102" y="2491"/>
                    <a:pt x="43550" y="2510"/>
                    <a:pt x="43984" y="2510"/>
                  </a:cubicBezTo>
                  <a:cubicBezTo>
                    <a:pt x="45441" y="2510"/>
                    <a:pt x="46737" y="2299"/>
                    <a:pt x="47976" y="2299"/>
                  </a:cubicBezTo>
                  <a:cubicBezTo>
                    <a:pt x="48002" y="2299"/>
                    <a:pt x="48028" y="2299"/>
                    <a:pt x="48054" y="2300"/>
                  </a:cubicBezTo>
                  <a:cubicBezTo>
                    <a:pt x="49638" y="2300"/>
                    <a:pt x="51221" y="2300"/>
                    <a:pt x="52805" y="2288"/>
                  </a:cubicBezTo>
                  <a:cubicBezTo>
                    <a:pt x="53059" y="2286"/>
                    <a:pt x="53313" y="2285"/>
                    <a:pt x="53567" y="2285"/>
                  </a:cubicBezTo>
                  <a:cubicBezTo>
                    <a:pt x="54210" y="2285"/>
                    <a:pt x="54854" y="2290"/>
                    <a:pt x="55498" y="2290"/>
                  </a:cubicBezTo>
                  <a:cubicBezTo>
                    <a:pt x="56184" y="2290"/>
                    <a:pt x="56870" y="2285"/>
                    <a:pt x="57555" y="2264"/>
                  </a:cubicBezTo>
                  <a:cubicBezTo>
                    <a:pt x="58816" y="2227"/>
                    <a:pt x="60077" y="2210"/>
                    <a:pt x="61338" y="2210"/>
                  </a:cubicBezTo>
                  <a:cubicBezTo>
                    <a:pt x="63363" y="2210"/>
                    <a:pt x="65389" y="2255"/>
                    <a:pt x="67414" y="2335"/>
                  </a:cubicBezTo>
                  <a:cubicBezTo>
                    <a:pt x="69045" y="2395"/>
                    <a:pt x="70676" y="2490"/>
                    <a:pt x="72319" y="2573"/>
                  </a:cubicBezTo>
                  <a:cubicBezTo>
                    <a:pt x="72855" y="2604"/>
                    <a:pt x="73396" y="2615"/>
                    <a:pt x="73938" y="2615"/>
                  </a:cubicBezTo>
                  <a:cubicBezTo>
                    <a:pt x="74889" y="2615"/>
                    <a:pt x="75844" y="2580"/>
                    <a:pt x="76784" y="2550"/>
                  </a:cubicBezTo>
                  <a:cubicBezTo>
                    <a:pt x="78508" y="2486"/>
                    <a:pt x="80245" y="2407"/>
                    <a:pt x="81981" y="2407"/>
                  </a:cubicBezTo>
                  <a:cubicBezTo>
                    <a:pt x="82499" y="2407"/>
                    <a:pt x="83017" y="2414"/>
                    <a:pt x="83535" y="2431"/>
                  </a:cubicBezTo>
                  <a:lnTo>
                    <a:pt x="83535" y="835"/>
                  </a:lnTo>
                  <a:cubicBezTo>
                    <a:pt x="82591" y="903"/>
                    <a:pt x="81641" y="929"/>
                    <a:pt x="80691" y="929"/>
                  </a:cubicBezTo>
                  <a:cubicBezTo>
                    <a:pt x="79795" y="929"/>
                    <a:pt x="78900" y="906"/>
                    <a:pt x="78010" y="871"/>
                  </a:cubicBezTo>
                  <a:cubicBezTo>
                    <a:pt x="75248" y="764"/>
                    <a:pt x="72510" y="526"/>
                    <a:pt x="69771" y="347"/>
                  </a:cubicBezTo>
                  <a:cubicBezTo>
                    <a:pt x="66830" y="168"/>
                    <a:pt x="63866" y="109"/>
                    <a:pt x="60913" y="37"/>
                  </a:cubicBezTo>
                  <a:cubicBezTo>
                    <a:pt x="59963" y="13"/>
                    <a:pt x="58980" y="1"/>
                    <a:pt x="5797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517087" y="1503315"/>
              <a:ext cx="2698241" cy="113926"/>
            </a:xfrm>
            <a:custGeom>
              <a:avLst/>
              <a:gdLst/>
              <a:ahLst/>
              <a:cxnLst/>
              <a:rect l="l" t="t" r="r" b="b"/>
              <a:pathLst>
                <a:path w="83440" h="3548" extrusionOk="0">
                  <a:moveTo>
                    <a:pt x="19694" y="0"/>
                  </a:moveTo>
                  <a:cubicBezTo>
                    <a:pt x="18075" y="12"/>
                    <a:pt x="16467" y="60"/>
                    <a:pt x="14848" y="60"/>
                  </a:cubicBezTo>
                  <a:cubicBezTo>
                    <a:pt x="11286" y="70"/>
                    <a:pt x="6947" y="241"/>
                    <a:pt x="3105" y="241"/>
                  </a:cubicBezTo>
                  <a:cubicBezTo>
                    <a:pt x="2285" y="241"/>
                    <a:pt x="1489" y="233"/>
                    <a:pt x="727" y="215"/>
                  </a:cubicBezTo>
                  <a:lnTo>
                    <a:pt x="727" y="215"/>
                  </a:lnTo>
                  <a:cubicBezTo>
                    <a:pt x="846" y="1131"/>
                    <a:pt x="1" y="1608"/>
                    <a:pt x="37" y="2524"/>
                  </a:cubicBezTo>
                  <a:cubicBezTo>
                    <a:pt x="37" y="2632"/>
                    <a:pt x="1168" y="3405"/>
                    <a:pt x="1168" y="3501"/>
                  </a:cubicBezTo>
                  <a:cubicBezTo>
                    <a:pt x="1508" y="3527"/>
                    <a:pt x="1862" y="3539"/>
                    <a:pt x="2227" y="3539"/>
                  </a:cubicBezTo>
                  <a:cubicBezTo>
                    <a:pt x="4825" y="3539"/>
                    <a:pt x="7949" y="2947"/>
                    <a:pt x="10478" y="2947"/>
                  </a:cubicBezTo>
                  <a:cubicBezTo>
                    <a:pt x="10619" y="2947"/>
                    <a:pt x="10758" y="2949"/>
                    <a:pt x="10895" y="2953"/>
                  </a:cubicBezTo>
                  <a:cubicBezTo>
                    <a:pt x="13896" y="3024"/>
                    <a:pt x="16884" y="3167"/>
                    <a:pt x="19896" y="3227"/>
                  </a:cubicBezTo>
                  <a:cubicBezTo>
                    <a:pt x="20571" y="3238"/>
                    <a:pt x="21245" y="3243"/>
                    <a:pt x="21919" y="3243"/>
                  </a:cubicBezTo>
                  <a:cubicBezTo>
                    <a:pt x="22745" y="3243"/>
                    <a:pt x="23571" y="3235"/>
                    <a:pt x="24397" y="3215"/>
                  </a:cubicBezTo>
                  <a:cubicBezTo>
                    <a:pt x="25837" y="3167"/>
                    <a:pt x="27278" y="3096"/>
                    <a:pt x="28719" y="3036"/>
                  </a:cubicBezTo>
                  <a:cubicBezTo>
                    <a:pt x="30059" y="2992"/>
                    <a:pt x="31407" y="2958"/>
                    <a:pt x="32755" y="2958"/>
                  </a:cubicBezTo>
                  <a:cubicBezTo>
                    <a:pt x="34316" y="2958"/>
                    <a:pt x="35876" y="3004"/>
                    <a:pt x="37422" y="3132"/>
                  </a:cubicBezTo>
                  <a:cubicBezTo>
                    <a:pt x="39101" y="3263"/>
                    <a:pt x="40792" y="3465"/>
                    <a:pt x="42482" y="3501"/>
                  </a:cubicBezTo>
                  <a:cubicBezTo>
                    <a:pt x="42482" y="3501"/>
                    <a:pt x="42482" y="3501"/>
                    <a:pt x="42482" y="3513"/>
                  </a:cubicBezTo>
                  <a:cubicBezTo>
                    <a:pt x="42807" y="3537"/>
                    <a:pt x="43144" y="3547"/>
                    <a:pt x="43490" y="3547"/>
                  </a:cubicBezTo>
                  <a:cubicBezTo>
                    <a:pt x="46099" y="3547"/>
                    <a:pt x="49247" y="2947"/>
                    <a:pt x="51792" y="2947"/>
                  </a:cubicBezTo>
                  <a:cubicBezTo>
                    <a:pt x="51934" y="2947"/>
                    <a:pt x="52073" y="2949"/>
                    <a:pt x="52210" y="2953"/>
                  </a:cubicBezTo>
                  <a:cubicBezTo>
                    <a:pt x="55210" y="3024"/>
                    <a:pt x="58199" y="3179"/>
                    <a:pt x="61211" y="3227"/>
                  </a:cubicBezTo>
                  <a:cubicBezTo>
                    <a:pt x="61885" y="3238"/>
                    <a:pt x="62560" y="3243"/>
                    <a:pt x="63234" y="3243"/>
                  </a:cubicBezTo>
                  <a:cubicBezTo>
                    <a:pt x="64060" y="3243"/>
                    <a:pt x="64886" y="3235"/>
                    <a:pt x="65712" y="3215"/>
                  </a:cubicBezTo>
                  <a:cubicBezTo>
                    <a:pt x="67152" y="3167"/>
                    <a:pt x="68593" y="3096"/>
                    <a:pt x="70033" y="3048"/>
                  </a:cubicBezTo>
                  <a:cubicBezTo>
                    <a:pt x="71404" y="2998"/>
                    <a:pt x="72782" y="2960"/>
                    <a:pt x="74160" y="2960"/>
                  </a:cubicBezTo>
                  <a:cubicBezTo>
                    <a:pt x="75691" y="2960"/>
                    <a:pt x="77220" y="3006"/>
                    <a:pt x="78737" y="3132"/>
                  </a:cubicBezTo>
                  <a:cubicBezTo>
                    <a:pt x="80297" y="3251"/>
                    <a:pt x="81868" y="3441"/>
                    <a:pt x="83440" y="3489"/>
                  </a:cubicBezTo>
                  <a:lnTo>
                    <a:pt x="83440" y="226"/>
                  </a:lnTo>
                  <a:cubicBezTo>
                    <a:pt x="82917" y="208"/>
                    <a:pt x="82395" y="200"/>
                    <a:pt x="81871" y="200"/>
                  </a:cubicBezTo>
                  <a:cubicBezTo>
                    <a:pt x="79700" y="200"/>
                    <a:pt x="77524" y="333"/>
                    <a:pt x="75356" y="381"/>
                  </a:cubicBezTo>
                  <a:cubicBezTo>
                    <a:pt x="75013" y="389"/>
                    <a:pt x="74670" y="393"/>
                    <a:pt x="74327" y="393"/>
                  </a:cubicBezTo>
                  <a:cubicBezTo>
                    <a:pt x="71531" y="393"/>
                    <a:pt x="68750" y="157"/>
                    <a:pt x="65950" y="72"/>
                  </a:cubicBezTo>
                  <a:cubicBezTo>
                    <a:pt x="64307" y="24"/>
                    <a:pt x="62652" y="0"/>
                    <a:pt x="61009" y="0"/>
                  </a:cubicBezTo>
                  <a:cubicBezTo>
                    <a:pt x="59389" y="12"/>
                    <a:pt x="57782" y="60"/>
                    <a:pt x="56175" y="60"/>
                  </a:cubicBezTo>
                  <a:cubicBezTo>
                    <a:pt x="52602" y="70"/>
                    <a:pt x="48262" y="241"/>
                    <a:pt x="44419" y="241"/>
                  </a:cubicBezTo>
                  <a:cubicBezTo>
                    <a:pt x="43600" y="241"/>
                    <a:pt x="42804" y="233"/>
                    <a:pt x="42042" y="215"/>
                  </a:cubicBezTo>
                  <a:cubicBezTo>
                    <a:pt x="41611" y="203"/>
                    <a:pt x="41179" y="198"/>
                    <a:pt x="40747" y="198"/>
                  </a:cubicBezTo>
                  <a:cubicBezTo>
                    <a:pt x="38518" y="198"/>
                    <a:pt x="36275" y="331"/>
                    <a:pt x="34041" y="381"/>
                  </a:cubicBezTo>
                  <a:cubicBezTo>
                    <a:pt x="33698" y="389"/>
                    <a:pt x="33355" y="393"/>
                    <a:pt x="33013" y="393"/>
                  </a:cubicBezTo>
                  <a:cubicBezTo>
                    <a:pt x="30216" y="393"/>
                    <a:pt x="27435" y="157"/>
                    <a:pt x="24635" y="72"/>
                  </a:cubicBezTo>
                  <a:cubicBezTo>
                    <a:pt x="22992" y="24"/>
                    <a:pt x="21337" y="0"/>
                    <a:pt x="19694" y="0"/>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290600" y="1374426"/>
              <a:ext cx="577548" cy="22894"/>
            </a:xfrm>
            <a:custGeom>
              <a:avLst/>
              <a:gdLst/>
              <a:ahLst/>
              <a:cxnLst/>
              <a:rect l="l" t="t" r="r" b="b"/>
              <a:pathLst>
                <a:path w="17860" h="713" extrusionOk="0">
                  <a:moveTo>
                    <a:pt x="8582" y="1"/>
                  </a:moveTo>
                  <a:cubicBezTo>
                    <a:pt x="5719" y="1"/>
                    <a:pt x="2853" y="101"/>
                    <a:pt x="1" y="323"/>
                  </a:cubicBezTo>
                  <a:cubicBezTo>
                    <a:pt x="3215" y="490"/>
                    <a:pt x="6430" y="669"/>
                    <a:pt x="9645" y="704"/>
                  </a:cubicBezTo>
                  <a:cubicBezTo>
                    <a:pt x="10056" y="710"/>
                    <a:pt x="10469" y="713"/>
                    <a:pt x="10881" y="713"/>
                  </a:cubicBezTo>
                  <a:cubicBezTo>
                    <a:pt x="13213" y="713"/>
                    <a:pt x="15553" y="619"/>
                    <a:pt x="17860" y="335"/>
                  </a:cubicBezTo>
                  <a:cubicBezTo>
                    <a:pt x="17265" y="288"/>
                    <a:pt x="16669" y="252"/>
                    <a:pt x="16074" y="216"/>
                  </a:cubicBezTo>
                  <a:cubicBezTo>
                    <a:pt x="13586" y="77"/>
                    <a:pt x="11085" y="1"/>
                    <a:pt x="8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537880" y="1311811"/>
              <a:ext cx="2677448" cy="56706"/>
            </a:xfrm>
            <a:custGeom>
              <a:avLst/>
              <a:gdLst/>
              <a:ahLst/>
              <a:cxnLst/>
              <a:rect l="l" t="t" r="r" b="b"/>
              <a:pathLst>
                <a:path w="82797" h="1766" extrusionOk="0">
                  <a:moveTo>
                    <a:pt x="15198" y="0"/>
                  </a:moveTo>
                  <a:cubicBezTo>
                    <a:pt x="9511" y="0"/>
                    <a:pt x="1439" y="166"/>
                    <a:pt x="1" y="249"/>
                  </a:cubicBezTo>
                  <a:cubicBezTo>
                    <a:pt x="25" y="749"/>
                    <a:pt x="489" y="1107"/>
                    <a:pt x="501" y="1595"/>
                  </a:cubicBezTo>
                  <a:cubicBezTo>
                    <a:pt x="1090" y="1722"/>
                    <a:pt x="1767" y="1766"/>
                    <a:pt x="2485" y="1766"/>
                  </a:cubicBezTo>
                  <a:cubicBezTo>
                    <a:pt x="4087" y="1766"/>
                    <a:pt x="5892" y="1547"/>
                    <a:pt x="7374" y="1547"/>
                  </a:cubicBezTo>
                  <a:cubicBezTo>
                    <a:pt x="7401" y="1547"/>
                    <a:pt x="7427" y="1547"/>
                    <a:pt x="7454" y="1547"/>
                  </a:cubicBezTo>
                  <a:cubicBezTo>
                    <a:pt x="11288" y="1559"/>
                    <a:pt x="15134" y="1559"/>
                    <a:pt x="18968" y="1559"/>
                  </a:cubicBezTo>
                  <a:cubicBezTo>
                    <a:pt x="21885" y="1559"/>
                    <a:pt x="24790" y="1428"/>
                    <a:pt x="27695" y="1273"/>
                  </a:cubicBezTo>
                  <a:cubicBezTo>
                    <a:pt x="29951" y="1158"/>
                    <a:pt x="32213" y="1056"/>
                    <a:pt x="34473" y="1056"/>
                  </a:cubicBezTo>
                  <a:cubicBezTo>
                    <a:pt x="35242" y="1056"/>
                    <a:pt x="36011" y="1067"/>
                    <a:pt x="36779" y="1095"/>
                  </a:cubicBezTo>
                  <a:cubicBezTo>
                    <a:pt x="38470" y="1154"/>
                    <a:pt x="40173" y="1285"/>
                    <a:pt x="41816" y="1595"/>
                  </a:cubicBezTo>
                  <a:cubicBezTo>
                    <a:pt x="42405" y="1722"/>
                    <a:pt x="43082" y="1766"/>
                    <a:pt x="43800" y="1766"/>
                  </a:cubicBezTo>
                  <a:cubicBezTo>
                    <a:pt x="45402" y="1766"/>
                    <a:pt x="47206" y="1547"/>
                    <a:pt x="48688" y="1547"/>
                  </a:cubicBezTo>
                  <a:cubicBezTo>
                    <a:pt x="48715" y="1547"/>
                    <a:pt x="48742" y="1547"/>
                    <a:pt x="48769" y="1547"/>
                  </a:cubicBezTo>
                  <a:cubicBezTo>
                    <a:pt x="52603" y="1559"/>
                    <a:pt x="56448" y="1559"/>
                    <a:pt x="60282" y="1559"/>
                  </a:cubicBezTo>
                  <a:cubicBezTo>
                    <a:pt x="63199" y="1559"/>
                    <a:pt x="66104" y="1428"/>
                    <a:pt x="69009" y="1285"/>
                  </a:cubicBezTo>
                  <a:cubicBezTo>
                    <a:pt x="71322" y="1167"/>
                    <a:pt x="73642" y="1062"/>
                    <a:pt x="75958" y="1062"/>
                  </a:cubicBezTo>
                  <a:cubicBezTo>
                    <a:pt x="76670" y="1062"/>
                    <a:pt x="77382" y="1072"/>
                    <a:pt x="78094" y="1095"/>
                  </a:cubicBezTo>
                  <a:cubicBezTo>
                    <a:pt x="79666" y="1154"/>
                    <a:pt x="81261" y="1273"/>
                    <a:pt x="82797" y="1535"/>
                  </a:cubicBezTo>
                  <a:lnTo>
                    <a:pt x="82797" y="249"/>
                  </a:lnTo>
                  <a:cubicBezTo>
                    <a:pt x="80880" y="321"/>
                    <a:pt x="78963" y="356"/>
                    <a:pt x="77058" y="356"/>
                  </a:cubicBezTo>
                  <a:cubicBezTo>
                    <a:pt x="76832" y="357"/>
                    <a:pt x="76606" y="358"/>
                    <a:pt x="76380" y="358"/>
                  </a:cubicBezTo>
                  <a:cubicBezTo>
                    <a:pt x="73560" y="358"/>
                    <a:pt x="70749" y="292"/>
                    <a:pt x="67938" y="225"/>
                  </a:cubicBezTo>
                  <a:cubicBezTo>
                    <a:pt x="64878" y="166"/>
                    <a:pt x="61830" y="47"/>
                    <a:pt x="58770" y="11"/>
                  </a:cubicBezTo>
                  <a:cubicBezTo>
                    <a:pt x="58095" y="4"/>
                    <a:pt x="57349" y="0"/>
                    <a:pt x="56555" y="0"/>
                  </a:cubicBezTo>
                  <a:cubicBezTo>
                    <a:pt x="50976" y="0"/>
                    <a:pt x="43067" y="166"/>
                    <a:pt x="41399" y="249"/>
                  </a:cubicBezTo>
                  <a:cubicBezTo>
                    <a:pt x="39518" y="321"/>
                    <a:pt x="37625" y="356"/>
                    <a:pt x="35743" y="356"/>
                  </a:cubicBezTo>
                  <a:cubicBezTo>
                    <a:pt x="35517" y="357"/>
                    <a:pt x="35291" y="358"/>
                    <a:pt x="35065" y="358"/>
                  </a:cubicBezTo>
                  <a:cubicBezTo>
                    <a:pt x="32245" y="358"/>
                    <a:pt x="29434" y="292"/>
                    <a:pt x="26623" y="225"/>
                  </a:cubicBezTo>
                  <a:cubicBezTo>
                    <a:pt x="23563" y="166"/>
                    <a:pt x="20515" y="47"/>
                    <a:pt x="17455" y="11"/>
                  </a:cubicBezTo>
                  <a:cubicBezTo>
                    <a:pt x="16769" y="4"/>
                    <a:pt x="16008" y="0"/>
                    <a:pt x="15198"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550588" y="1627131"/>
              <a:ext cx="2664739" cy="69807"/>
            </a:xfrm>
            <a:custGeom>
              <a:avLst/>
              <a:gdLst/>
              <a:ahLst/>
              <a:cxnLst/>
              <a:rect l="l" t="t" r="r" b="b"/>
              <a:pathLst>
                <a:path w="82404" h="2174" extrusionOk="0">
                  <a:moveTo>
                    <a:pt x="31865" y="1"/>
                  </a:moveTo>
                  <a:cubicBezTo>
                    <a:pt x="30155" y="1"/>
                    <a:pt x="28440" y="63"/>
                    <a:pt x="26742" y="133"/>
                  </a:cubicBezTo>
                  <a:cubicBezTo>
                    <a:pt x="25278" y="180"/>
                    <a:pt x="23825" y="264"/>
                    <a:pt x="22361" y="288"/>
                  </a:cubicBezTo>
                  <a:cubicBezTo>
                    <a:pt x="21986" y="291"/>
                    <a:pt x="21611" y="292"/>
                    <a:pt x="21236" y="292"/>
                  </a:cubicBezTo>
                  <a:cubicBezTo>
                    <a:pt x="20110" y="292"/>
                    <a:pt x="18985" y="279"/>
                    <a:pt x="17860" y="252"/>
                  </a:cubicBezTo>
                  <a:cubicBezTo>
                    <a:pt x="17116" y="233"/>
                    <a:pt x="16353" y="225"/>
                    <a:pt x="15578" y="225"/>
                  </a:cubicBezTo>
                  <a:cubicBezTo>
                    <a:pt x="10536" y="225"/>
                    <a:pt x="4933" y="573"/>
                    <a:pt x="1" y="573"/>
                  </a:cubicBezTo>
                  <a:cubicBezTo>
                    <a:pt x="13" y="1038"/>
                    <a:pt x="215" y="1693"/>
                    <a:pt x="215" y="2157"/>
                  </a:cubicBezTo>
                  <a:cubicBezTo>
                    <a:pt x="673" y="2169"/>
                    <a:pt x="1134" y="2174"/>
                    <a:pt x="1595" y="2174"/>
                  </a:cubicBezTo>
                  <a:cubicBezTo>
                    <a:pt x="7039" y="2174"/>
                    <a:pt x="12665" y="1426"/>
                    <a:pt x="17945" y="1426"/>
                  </a:cubicBezTo>
                  <a:cubicBezTo>
                    <a:pt x="18621" y="1426"/>
                    <a:pt x="19292" y="1439"/>
                    <a:pt x="19956" y="1466"/>
                  </a:cubicBezTo>
                  <a:cubicBezTo>
                    <a:pt x="24266" y="1645"/>
                    <a:pt x="28564" y="2050"/>
                    <a:pt x="32886" y="2085"/>
                  </a:cubicBezTo>
                  <a:cubicBezTo>
                    <a:pt x="35767" y="2109"/>
                    <a:pt x="38648" y="2074"/>
                    <a:pt x="41530" y="2157"/>
                  </a:cubicBezTo>
                  <a:cubicBezTo>
                    <a:pt x="41988" y="2169"/>
                    <a:pt x="42448" y="2174"/>
                    <a:pt x="42910" y="2174"/>
                  </a:cubicBezTo>
                  <a:cubicBezTo>
                    <a:pt x="48353" y="2174"/>
                    <a:pt x="53979" y="1426"/>
                    <a:pt x="59260" y="1426"/>
                  </a:cubicBezTo>
                  <a:cubicBezTo>
                    <a:pt x="59936" y="1426"/>
                    <a:pt x="60607" y="1439"/>
                    <a:pt x="61270" y="1466"/>
                  </a:cubicBezTo>
                  <a:cubicBezTo>
                    <a:pt x="65580" y="1633"/>
                    <a:pt x="69879" y="2050"/>
                    <a:pt x="74201" y="2085"/>
                  </a:cubicBezTo>
                  <a:cubicBezTo>
                    <a:pt x="76939" y="2109"/>
                    <a:pt x="79677" y="2085"/>
                    <a:pt x="82404" y="2145"/>
                  </a:cubicBezTo>
                  <a:lnTo>
                    <a:pt x="82404" y="550"/>
                  </a:lnTo>
                  <a:cubicBezTo>
                    <a:pt x="80511" y="478"/>
                    <a:pt x="78606" y="240"/>
                    <a:pt x="76737" y="109"/>
                  </a:cubicBezTo>
                  <a:cubicBezTo>
                    <a:pt x="75553" y="31"/>
                    <a:pt x="74362" y="1"/>
                    <a:pt x="73171" y="1"/>
                  </a:cubicBezTo>
                  <a:cubicBezTo>
                    <a:pt x="71460" y="1"/>
                    <a:pt x="69748" y="63"/>
                    <a:pt x="68057" y="133"/>
                  </a:cubicBezTo>
                  <a:cubicBezTo>
                    <a:pt x="66592" y="180"/>
                    <a:pt x="65140" y="264"/>
                    <a:pt x="63675" y="288"/>
                  </a:cubicBezTo>
                  <a:cubicBezTo>
                    <a:pt x="63300" y="291"/>
                    <a:pt x="62925" y="292"/>
                    <a:pt x="62550" y="292"/>
                  </a:cubicBezTo>
                  <a:cubicBezTo>
                    <a:pt x="61425" y="292"/>
                    <a:pt x="60300" y="279"/>
                    <a:pt x="59175" y="252"/>
                  </a:cubicBezTo>
                  <a:cubicBezTo>
                    <a:pt x="58453" y="235"/>
                    <a:pt x="57716" y="227"/>
                    <a:pt x="56965" y="227"/>
                  </a:cubicBezTo>
                  <a:cubicBezTo>
                    <a:pt x="52044" y="227"/>
                    <a:pt x="46589" y="551"/>
                    <a:pt x="41744" y="561"/>
                  </a:cubicBezTo>
                  <a:cubicBezTo>
                    <a:pt x="39637" y="538"/>
                    <a:pt x="37505" y="252"/>
                    <a:pt x="35422" y="109"/>
                  </a:cubicBezTo>
                  <a:cubicBezTo>
                    <a:pt x="34244" y="31"/>
                    <a:pt x="33055" y="1"/>
                    <a:pt x="3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534420" y="1708434"/>
              <a:ext cx="2680520" cy="75137"/>
            </a:xfrm>
            <a:custGeom>
              <a:avLst/>
              <a:gdLst/>
              <a:ahLst/>
              <a:cxnLst/>
              <a:rect l="l" t="t" r="r" b="b"/>
              <a:pathLst>
                <a:path w="82892" h="2340" extrusionOk="0">
                  <a:moveTo>
                    <a:pt x="18170" y="1"/>
                  </a:moveTo>
                  <a:cubicBezTo>
                    <a:pt x="12415" y="1"/>
                    <a:pt x="5916" y="720"/>
                    <a:pt x="252" y="720"/>
                  </a:cubicBezTo>
                  <a:cubicBezTo>
                    <a:pt x="212" y="720"/>
                    <a:pt x="172" y="720"/>
                    <a:pt x="132" y="720"/>
                  </a:cubicBezTo>
                  <a:lnTo>
                    <a:pt x="132" y="720"/>
                  </a:lnTo>
                  <a:cubicBezTo>
                    <a:pt x="167" y="1304"/>
                    <a:pt x="1" y="1756"/>
                    <a:pt x="36" y="2340"/>
                  </a:cubicBezTo>
                  <a:cubicBezTo>
                    <a:pt x="1484" y="2340"/>
                    <a:pt x="2132" y="1934"/>
                    <a:pt x="2364" y="1934"/>
                  </a:cubicBezTo>
                  <a:cubicBezTo>
                    <a:pt x="2370" y="1934"/>
                    <a:pt x="2376" y="1934"/>
                    <a:pt x="2382" y="1935"/>
                  </a:cubicBezTo>
                  <a:cubicBezTo>
                    <a:pt x="4108" y="1637"/>
                    <a:pt x="5906" y="1506"/>
                    <a:pt x="7609" y="1447"/>
                  </a:cubicBezTo>
                  <a:cubicBezTo>
                    <a:pt x="8604" y="1404"/>
                    <a:pt x="9601" y="1386"/>
                    <a:pt x="10599" y="1386"/>
                  </a:cubicBezTo>
                  <a:cubicBezTo>
                    <a:pt x="13266" y="1386"/>
                    <a:pt x="15938" y="1517"/>
                    <a:pt x="18598" y="1673"/>
                  </a:cubicBezTo>
                  <a:cubicBezTo>
                    <a:pt x="20408" y="1768"/>
                    <a:pt x="22218" y="1887"/>
                    <a:pt x="24028" y="2006"/>
                  </a:cubicBezTo>
                  <a:cubicBezTo>
                    <a:pt x="24827" y="1993"/>
                    <a:pt x="25625" y="1987"/>
                    <a:pt x="26424" y="1987"/>
                  </a:cubicBezTo>
                  <a:cubicBezTo>
                    <a:pt x="31406" y="1987"/>
                    <a:pt x="36374" y="2216"/>
                    <a:pt x="41351" y="2340"/>
                  </a:cubicBezTo>
                  <a:lnTo>
                    <a:pt x="41482" y="2340"/>
                  </a:lnTo>
                  <a:cubicBezTo>
                    <a:pt x="42835" y="2316"/>
                    <a:pt x="43458" y="1934"/>
                    <a:pt x="43678" y="1934"/>
                  </a:cubicBezTo>
                  <a:cubicBezTo>
                    <a:pt x="43685" y="1934"/>
                    <a:pt x="43691" y="1934"/>
                    <a:pt x="43697" y="1935"/>
                  </a:cubicBezTo>
                  <a:cubicBezTo>
                    <a:pt x="45411" y="1637"/>
                    <a:pt x="47221" y="1506"/>
                    <a:pt x="48912" y="1447"/>
                  </a:cubicBezTo>
                  <a:cubicBezTo>
                    <a:pt x="49917" y="1404"/>
                    <a:pt x="50923" y="1386"/>
                    <a:pt x="51929" y="1386"/>
                  </a:cubicBezTo>
                  <a:cubicBezTo>
                    <a:pt x="54594" y="1386"/>
                    <a:pt x="57260" y="1514"/>
                    <a:pt x="59913" y="1661"/>
                  </a:cubicBezTo>
                  <a:cubicBezTo>
                    <a:pt x="61723" y="1768"/>
                    <a:pt x="63532" y="1887"/>
                    <a:pt x="65342" y="2006"/>
                  </a:cubicBezTo>
                  <a:cubicBezTo>
                    <a:pt x="66146" y="1993"/>
                    <a:pt x="66950" y="1987"/>
                    <a:pt x="67753" y="1987"/>
                  </a:cubicBezTo>
                  <a:cubicBezTo>
                    <a:pt x="72766" y="1987"/>
                    <a:pt x="77765" y="2216"/>
                    <a:pt x="82773" y="2340"/>
                  </a:cubicBezTo>
                  <a:cubicBezTo>
                    <a:pt x="82821" y="2340"/>
                    <a:pt x="82856" y="2328"/>
                    <a:pt x="82892" y="2328"/>
                  </a:cubicBezTo>
                  <a:lnTo>
                    <a:pt x="82892" y="720"/>
                  </a:lnTo>
                  <a:cubicBezTo>
                    <a:pt x="79844" y="649"/>
                    <a:pt x="76784" y="696"/>
                    <a:pt x="73724" y="649"/>
                  </a:cubicBezTo>
                  <a:cubicBezTo>
                    <a:pt x="69807" y="589"/>
                    <a:pt x="65914" y="220"/>
                    <a:pt x="62008" y="54"/>
                  </a:cubicBezTo>
                  <a:cubicBezTo>
                    <a:pt x="61208" y="19"/>
                    <a:pt x="60387" y="4"/>
                    <a:pt x="59550" y="4"/>
                  </a:cubicBezTo>
                  <a:cubicBezTo>
                    <a:pt x="53800" y="4"/>
                    <a:pt x="47300" y="720"/>
                    <a:pt x="41625" y="720"/>
                  </a:cubicBezTo>
                  <a:cubicBezTo>
                    <a:pt x="38553" y="649"/>
                    <a:pt x="35481" y="696"/>
                    <a:pt x="32410" y="649"/>
                  </a:cubicBezTo>
                  <a:cubicBezTo>
                    <a:pt x="28492" y="589"/>
                    <a:pt x="24599" y="220"/>
                    <a:pt x="20694" y="54"/>
                  </a:cubicBezTo>
                  <a:cubicBezTo>
                    <a:pt x="19873" y="17"/>
                    <a:pt x="19030" y="1"/>
                    <a:pt x="1817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626624" y="1374426"/>
              <a:ext cx="577548" cy="22894"/>
            </a:xfrm>
            <a:custGeom>
              <a:avLst/>
              <a:gdLst/>
              <a:ahLst/>
              <a:cxnLst/>
              <a:rect l="l" t="t" r="r" b="b"/>
              <a:pathLst>
                <a:path w="17860" h="713" extrusionOk="0">
                  <a:moveTo>
                    <a:pt x="8582" y="1"/>
                  </a:moveTo>
                  <a:cubicBezTo>
                    <a:pt x="5719" y="1"/>
                    <a:pt x="2853" y="101"/>
                    <a:pt x="0" y="323"/>
                  </a:cubicBezTo>
                  <a:cubicBezTo>
                    <a:pt x="3215" y="490"/>
                    <a:pt x="6430" y="669"/>
                    <a:pt x="9644" y="704"/>
                  </a:cubicBezTo>
                  <a:cubicBezTo>
                    <a:pt x="10056" y="710"/>
                    <a:pt x="10468" y="713"/>
                    <a:pt x="10881" y="713"/>
                  </a:cubicBezTo>
                  <a:cubicBezTo>
                    <a:pt x="13212" y="713"/>
                    <a:pt x="15553" y="619"/>
                    <a:pt x="17860" y="335"/>
                  </a:cubicBezTo>
                  <a:cubicBezTo>
                    <a:pt x="17264" y="288"/>
                    <a:pt x="16669" y="252"/>
                    <a:pt x="16074" y="216"/>
                  </a:cubicBezTo>
                  <a:cubicBezTo>
                    <a:pt x="13586" y="77"/>
                    <a:pt x="11085" y="1"/>
                    <a:pt x="8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061396" y="1777053"/>
              <a:ext cx="481699" cy="13518"/>
            </a:xfrm>
            <a:custGeom>
              <a:avLst/>
              <a:gdLst/>
              <a:ahLst/>
              <a:cxnLst/>
              <a:rect l="l" t="t" r="r" b="b"/>
              <a:pathLst>
                <a:path w="14896" h="421" extrusionOk="0">
                  <a:moveTo>
                    <a:pt x="13753" y="0"/>
                  </a:moveTo>
                  <a:cubicBezTo>
                    <a:pt x="9169" y="48"/>
                    <a:pt x="4585" y="131"/>
                    <a:pt x="1" y="238"/>
                  </a:cubicBezTo>
                  <a:cubicBezTo>
                    <a:pt x="1997" y="359"/>
                    <a:pt x="4002" y="420"/>
                    <a:pt x="6005" y="420"/>
                  </a:cubicBezTo>
                  <a:cubicBezTo>
                    <a:pt x="7371" y="420"/>
                    <a:pt x="8736" y="391"/>
                    <a:pt x="10097" y="334"/>
                  </a:cubicBezTo>
                  <a:cubicBezTo>
                    <a:pt x="11693" y="262"/>
                    <a:pt x="13300" y="155"/>
                    <a:pt x="14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31736" y="1811378"/>
              <a:ext cx="2683592" cy="41871"/>
            </a:xfrm>
            <a:custGeom>
              <a:avLst/>
              <a:gdLst/>
              <a:ahLst/>
              <a:cxnLst/>
              <a:rect l="l" t="t" r="r" b="b"/>
              <a:pathLst>
                <a:path w="82987" h="1304" extrusionOk="0">
                  <a:moveTo>
                    <a:pt x="21071" y="0"/>
                  </a:moveTo>
                  <a:cubicBezTo>
                    <a:pt x="20297" y="0"/>
                    <a:pt x="19524" y="12"/>
                    <a:pt x="18753" y="38"/>
                  </a:cubicBezTo>
                  <a:cubicBezTo>
                    <a:pt x="15922" y="146"/>
                    <a:pt x="13145" y="320"/>
                    <a:pt x="10341" y="320"/>
                  </a:cubicBezTo>
                  <a:cubicBezTo>
                    <a:pt x="9406" y="320"/>
                    <a:pt x="8469" y="300"/>
                    <a:pt x="7525" y="253"/>
                  </a:cubicBezTo>
                  <a:cubicBezTo>
                    <a:pt x="5918" y="181"/>
                    <a:pt x="4299" y="98"/>
                    <a:pt x="2667" y="98"/>
                  </a:cubicBezTo>
                  <a:cubicBezTo>
                    <a:pt x="2346" y="98"/>
                    <a:pt x="774" y="431"/>
                    <a:pt x="108" y="455"/>
                  </a:cubicBezTo>
                  <a:cubicBezTo>
                    <a:pt x="131" y="753"/>
                    <a:pt x="0" y="908"/>
                    <a:pt x="24" y="1193"/>
                  </a:cubicBezTo>
                  <a:cubicBezTo>
                    <a:pt x="209" y="1196"/>
                    <a:pt x="398" y="1197"/>
                    <a:pt x="591" y="1197"/>
                  </a:cubicBezTo>
                  <a:cubicBezTo>
                    <a:pt x="3296" y="1197"/>
                    <a:pt x="6758" y="978"/>
                    <a:pt x="9359" y="967"/>
                  </a:cubicBezTo>
                  <a:cubicBezTo>
                    <a:pt x="10901" y="955"/>
                    <a:pt x="12442" y="946"/>
                    <a:pt x="13984" y="946"/>
                  </a:cubicBezTo>
                  <a:cubicBezTo>
                    <a:pt x="15526" y="946"/>
                    <a:pt x="17068" y="955"/>
                    <a:pt x="18610" y="979"/>
                  </a:cubicBezTo>
                  <a:cubicBezTo>
                    <a:pt x="21658" y="1027"/>
                    <a:pt x="24706" y="1134"/>
                    <a:pt x="27754" y="1205"/>
                  </a:cubicBezTo>
                  <a:cubicBezTo>
                    <a:pt x="30252" y="1258"/>
                    <a:pt x="32753" y="1303"/>
                    <a:pt x="35254" y="1303"/>
                  </a:cubicBezTo>
                  <a:cubicBezTo>
                    <a:pt x="37284" y="1303"/>
                    <a:pt x="39312" y="1273"/>
                    <a:pt x="41339" y="1193"/>
                  </a:cubicBezTo>
                  <a:cubicBezTo>
                    <a:pt x="41524" y="1196"/>
                    <a:pt x="41713" y="1197"/>
                    <a:pt x="41906" y="1197"/>
                  </a:cubicBezTo>
                  <a:cubicBezTo>
                    <a:pt x="44611" y="1197"/>
                    <a:pt x="48073" y="978"/>
                    <a:pt x="50673" y="967"/>
                  </a:cubicBezTo>
                  <a:cubicBezTo>
                    <a:pt x="52215" y="955"/>
                    <a:pt x="53757" y="946"/>
                    <a:pt x="55300" y="946"/>
                  </a:cubicBezTo>
                  <a:cubicBezTo>
                    <a:pt x="56844" y="946"/>
                    <a:pt x="58389" y="955"/>
                    <a:pt x="59936" y="979"/>
                  </a:cubicBezTo>
                  <a:cubicBezTo>
                    <a:pt x="62984" y="1027"/>
                    <a:pt x="66032" y="1134"/>
                    <a:pt x="69080" y="1205"/>
                  </a:cubicBezTo>
                  <a:cubicBezTo>
                    <a:pt x="71631" y="1258"/>
                    <a:pt x="74192" y="1303"/>
                    <a:pt x="76755" y="1303"/>
                  </a:cubicBezTo>
                  <a:cubicBezTo>
                    <a:pt x="78833" y="1303"/>
                    <a:pt x="80912" y="1273"/>
                    <a:pt x="82987" y="1193"/>
                  </a:cubicBezTo>
                  <a:lnTo>
                    <a:pt x="82987" y="443"/>
                  </a:lnTo>
                  <a:cubicBezTo>
                    <a:pt x="81592" y="540"/>
                    <a:pt x="80191" y="578"/>
                    <a:pt x="78786" y="578"/>
                  </a:cubicBezTo>
                  <a:cubicBezTo>
                    <a:pt x="73372" y="578"/>
                    <a:pt x="67902" y="9"/>
                    <a:pt x="62482" y="9"/>
                  </a:cubicBezTo>
                  <a:cubicBezTo>
                    <a:pt x="61676" y="9"/>
                    <a:pt x="60871" y="21"/>
                    <a:pt x="60067" y="50"/>
                  </a:cubicBezTo>
                  <a:lnTo>
                    <a:pt x="60067" y="38"/>
                  </a:lnTo>
                  <a:cubicBezTo>
                    <a:pt x="57237" y="146"/>
                    <a:pt x="54460" y="320"/>
                    <a:pt x="51656" y="320"/>
                  </a:cubicBezTo>
                  <a:cubicBezTo>
                    <a:pt x="50721" y="320"/>
                    <a:pt x="49783" y="300"/>
                    <a:pt x="48840" y="253"/>
                  </a:cubicBezTo>
                  <a:cubicBezTo>
                    <a:pt x="47232" y="181"/>
                    <a:pt x="45613" y="98"/>
                    <a:pt x="43982" y="86"/>
                  </a:cubicBezTo>
                  <a:cubicBezTo>
                    <a:pt x="43696" y="86"/>
                    <a:pt x="42410" y="360"/>
                    <a:pt x="41672" y="431"/>
                  </a:cubicBezTo>
                  <a:cubicBezTo>
                    <a:pt x="40252" y="532"/>
                    <a:pt x="38826" y="572"/>
                    <a:pt x="37396" y="572"/>
                  </a:cubicBezTo>
                  <a:cubicBezTo>
                    <a:pt x="31975" y="572"/>
                    <a:pt x="26497" y="0"/>
                    <a:pt x="21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512851" y="1962071"/>
              <a:ext cx="2702477" cy="84321"/>
            </a:xfrm>
            <a:custGeom>
              <a:avLst/>
              <a:gdLst/>
              <a:ahLst/>
              <a:cxnLst/>
              <a:rect l="l" t="t" r="r" b="b"/>
              <a:pathLst>
                <a:path w="83571" h="2626" extrusionOk="0">
                  <a:moveTo>
                    <a:pt x="16703" y="0"/>
                  </a:moveTo>
                  <a:cubicBezTo>
                    <a:pt x="11434" y="0"/>
                    <a:pt x="5587" y="335"/>
                    <a:pt x="822" y="846"/>
                  </a:cubicBezTo>
                  <a:cubicBezTo>
                    <a:pt x="834" y="1549"/>
                    <a:pt x="1" y="1251"/>
                    <a:pt x="1" y="1941"/>
                  </a:cubicBezTo>
                  <a:cubicBezTo>
                    <a:pt x="13" y="2025"/>
                    <a:pt x="1275" y="2370"/>
                    <a:pt x="1275" y="2442"/>
                  </a:cubicBezTo>
                  <a:cubicBezTo>
                    <a:pt x="1761" y="2495"/>
                    <a:pt x="2229" y="2515"/>
                    <a:pt x="2682" y="2515"/>
                  </a:cubicBezTo>
                  <a:cubicBezTo>
                    <a:pt x="4162" y="2515"/>
                    <a:pt x="5482" y="2299"/>
                    <a:pt x="6740" y="2299"/>
                  </a:cubicBezTo>
                  <a:cubicBezTo>
                    <a:pt x="8323" y="2299"/>
                    <a:pt x="9907" y="2299"/>
                    <a:pt x="11490" y="2287"/>
                  </a:cubicBezTo>
                  <a:cubicBezTo>
                    <a:pt x="12433" y="2287"/>
                    <a:pt x="13385" y="2300"/>
                    <a:pt x="14335" y="2300"/>
                  </a:cubicBezTo>
                  <a:cubicBezTo>
                    <a:pt x="14968" y="2300"/>
                    <a:pt x="15601" y="2294"/>
                    <a:pt x="16229" y="2275"/>
                  </a:cubicBezTo>
                  <a:cubicBezTo>
                    <a:pt x="17516" y="2238"/>
                    <a:pt x="18804" y="2220"/>
                    <a:pt x="20093" y="2220"/>
                  </a:cubicBezTo>
                  <a:cubicBezTo>
                    <a:pt x="22096" y="2220"/>
                    <a:pt x="24100" y="2262"/>
                    <a:pt x="26099" y="2334"/>
                  </a:cubicBezTo>
                  <a:cubicBezTo>
                    <a:pt x="27731" y="2394"/>
                    <a:pt x="29362" y="2489"/>
                    <a:pt x="30993" y="2584"/>
                  </a:cubicBezTo>
                  <a:cubicBezTo>
                    <a:pt x="31485" y="2612"/>
                    <a:pt x="31981" y="2623"/>
                    <a:pt x="32479" y="2623"/>
                  </a:cubicBezTo>
                  <a:cubicBezTo>
                    <a:pt x="33473" y="2623"/>
                    <a:pt x="34474" y="2580"/>
                    <a:pt x="35458" y="2549"/>
                  </a:cubicBezTo>
                  <a:cubicBezTo>
                    <a:pt x="37216" y="2496"/>
                    <a:pt x="38975" y="2418"/>
                    <a:pt x="40733" y="2418"/>
                  </a:cubicBezTo>
                  <a:cubicBezTo>
                    <a:pt x="41368" y="2418"/>
                    <a:pt x="42003" y="2428"/>
                    <a:pt x="42637" y="2453"/>
                  </a:cubicBezTo>
                  <a:cubicBezTo>
                    <a:pt x="43089" y="2498"/>
                    <a:pt x="43526" y="2516"/>
                    <a:pt x="43951" y="2516"/>
                  </a:cubicBezTo>
                  <a:cubicBezTo>
                    <a:pt x="45447" y="2516"/>
                    <a:pt x="46784" y="2299"/>
                    <a:pt x="48055" y="2299"/>
                  </a:cubicBezTo>
                  <a:cubicBezTo>
                    <a:pt x="48582" y="2303"/>
                    <a:pt x="49110" y="2304"/>
                    <a:pt x="49638" y="2304"/>
                  </a:cubicBezTo>
                  <a:cubicBezTo>
                    <a:pt x="50694" y="2304"/>
                    <a:pt x="51749" y="2299"/>
                    <a:pt x="52805" y="2299"/>
                  </a:cubicBezTo>
                  <a:cubicBezTo>
                    <a:pt x="53057" y="2297"/>
                    <a:pt x="53310" y="2296"/>
                    <a:pt x="53563" y="2296"/>
                  </a:cubicBezTo>
                  <a:cubicBezTo>
                    <a:pt x="54205" y="2296"/>
                    <a:pt x="54849" y="2300"/>
                    <a:pt x="55495" y="2300"/>
                  </a:cubicBezTo>
                  <a:cubicBezTo>
                    <a:pt x="56182" y="2300"/>
                    <a:pt x="56870" y="2295"/>
                    <a:pt x="57556" y="2275"/>
                  </a:cubicBezTo>
                  <a:cubicBezTo>
                    <a:pt x="58842" y="2238"/>
                    <a:pt x="60129" y="2220"/>
                    <a:pt x="61415" y="2220"/>
                  </a:cubicBezTo>
                  <a:cubicBezTo>
                    <a:pt x="63415" y="2220"/>
                    <a:pt x="65415" y="2262"/>
                    <a:pt x="67414" y="2334"/>
                  </a:cubicBezTo>
                  <a:cubicBezTo>
                    <a:pt x="69045" y="2394"/>
                    <a:pt x="70676" y="2489"/>
                    <a:pt x="72308" y="2584"/>
                  </a:cubicBezTo>
                  <a:cubicBezTo>
                    <a:pt x="72831" y="2614"/>
                    <a:pt x="73359" y="2626"/>
                    <a:pt x="73888" y="2626"/>
                  </a:cubicBezTo>
                  <a:cubicBezTo>
                    <a:pt x="74852" y="2626"/>
                    <a:pt x="75819" y="2587"/>
                    <a:pt x="76772" y="2549"/>
                  </a:cubicBezTo>
                  <a:cubicBezTo>
                    <a:pt x="78509" y="2494"/>
                    <a:pt x="80252" y="2418"/>
                    <a:pt x="81992" y="2418"/>
                  </a:cubicBezTo>
                  <a:cubicBezTo>
                    <a:pt x="82519" y="2418"/>
                    <a:pt x="83045" y="2425"/>
                    <a:pt x="83571" y="2442"/>
                  </a:cubicBezTo>
                  <a:lnTo>
                    <a:pt x="83571" y="834"/>
                  </a:lnTo>
                  <a:cubicBezTo>
                    <a:pt x="82596" y="910"/>
                    <a:pt x="81611" y="939"/>
                    <a:pt x="80629" y="939"/>
                  </a:cubicBezTo>
                  <a:cubicBezTo>
                    <a:pt x="79751" y="939"/>
                    <a:pt x="78876" y="916"/>
                    <a:pt x="78011" y="882"/>
                  </a:cubicBezTo>
                  <a:cubicBezTo>
                    <a:pt x="75248" y="775"/>
                    <a:pt x="72510" y="525"/>
                    <a:pt x="69760" y="358"/>
                  </a:cubicBezTo>
                  <a:cubicBezTo>
                    <a:pt x="66819" y="167"/>
                    <a:pt x="63854" y="120"/>
                    <a:pt x="60913" y="36"/>
                  </a:cubicBezTo>
                  <a:cubicBezTo>
                    <a:pt x="60016" y="15"/>
                    <a:pt x="59091" y="4"/>
                    <a:pt x="58147" y="4"/>
                  </a:cubicBezTo>
                  <a:cubicBezTo>
                    <a:pt x="52881" y="4"/>
                    <a:pt x="47042" y="329"/>
                    <a:pt x="42256" y="834"/>
                  </a:cubicBezTo>
                  <a:cubicBezTo>
                    <a:pt x="41281" y="910"/>
                    <a:pt x="40297" y="939"/>
                    <a:pt x="39314" y="939"/>
                  </a:cubicBezTo>
                  <a:cubicBezTo>
                    <a:pt x="38437" y="939"/>
                    <a:pt x="37561" y="916"/>
                    <a:pt x="36696" y="882"/>
                  </a:cubicBezTo>
                  <a:cubicBezTo>
                    <a:pt x="33934" y="775"/>
                    <a:pt x="31195" y="525"/>
                    <a:pt x="28445" y="358"/>
                  </a:cubicBezTo>
                  <a:cubicBezTo>
                    <a:pt x="25504" y="167"/>
                    <a:pt x="22539" y="120"/>
                    <a:pt x="19587" y="36"/>
                  </a:cubicBezTo>
                  <a:cubicBezTo>
                    <a:pt x="18653" y="12"/>
                    <a:pt x="17688" y="0"/>
                    <a:pt x="16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515567" y="2062158"/>
              <a:ext cx="2699373" cy="113734"/>
            </a:xfrm>
            <a:custGeom>
              <a:avLst/>
              <a:gdLst/>
              <a:ahLst/>
              <a:cxnLst/>
              <a:rect l="l" t="t" r="r" b="b"/>
              <a:pathLst>
                <a:path w="83475" h="3542" extrusionOk="0">
                  <a:moveTo>
                    <a:pt x="20516" y="0"/>
                  </a:moveTo>
                  <a:cubicBezTo>
                    <a:pt x="20241" y="0"/>
                    <a:pt x="19967" y="1"/>
                    <a:pt x="19693" y="3"/>
                  </a:cubicBezTo>
                  <a:cubicBezTo>
                    <a:pt x="18086" y="3"/>
                    <a:pt x="16467" y="63"/>
                    <a:pt x="14859" y="63"/>
                  </a:cubicBezTo>
                  <a:cubicBezTo>
                    <a:pt x="11287" y="73"/>
                    <a:pt x="6954" y="244"/>
                    <a:pt x="3115" y="244"/>
                  </a:cubicBezTo>
                  <a:cubicBezTo>
                    <a:pt x="2296" y="244"/>
                    <a:pt x="1500" y="236"/>
                    <a:pt x="738" y="217"/>
                  </a:cubicBezTo>
                  <a:lnTo>
                    <a:pt x="738" y="217"/>
                  </a:lnTo>
                  <a:cubicBezTo>
                    <a:pt x="846" y="1122"/>
                    <a:pt x="0" y="1599"/>
                    <a:pt x="36" y="2515"/>
                  </a:cubicBezTo>
                  <a:cubicBezTo>
                    <a:pt x="36" y="2623"/>
                    <a:pt x="1179" y="3396"/>
                    <a:pt x="1179" y="3504"/>
                  </a:cubicBezTo>
                  <a:cubicBezTo>
                    <a:pt x="1519" y="3530"/>
                    <a:pt x="1873" y="3542"/>
                    <a:pt x="2237" y="3542"/>
                  </a:cubicBezTo>
                  <a:cubicBezTo>
                    <a:pt x="4855" y="3542"/>
                    <a:pt x="8007" y="2940"/>
                    <a:pt x="10537" y="2940"/>
                  </a:cubicBezTo>
                  <a:cubicBezTo>
                    <a:pt x="10657" y="2940"/>
                    <a:pt x="10777" y="2941"/>
                    <a:pt x="10895" y="2944"/>
                  </a:cubicBezTo>
                  <a:cubicBezTo>
                    <a:pt x="13895" y="3027"/>
                    <a:pt x="16895" y="3170"/>
                    <a:pt x="19896" y="3218"/>
                  </a:cubicBezTo>
                  <a:cubicBezTo>
                    <a:pt x="20592" y="3234"/>
                    <a:pt x="21288" y="3243"/>
                    <a:pt x="21984" y="3243"/>
                  </a:cubicBezTo>
                  <a:cubicBezTo>
                    <a:pt x="22788" y="3243"/>
                    <a:pt x="23592" y="3231"/>
                    <a:pt x="24396" y="3206"/>
                  </a:cubicBezTo>
                  <a:cubicBezTo>
                    <a:pt x="25837" y="3170"/>
                    <a:pt x="27278" y="3087"/>
                    <a:pt x="28730" y="3039"/>
                  </a:cubicBezTo>
                  <a:cubicBezTo>
                    <a:pt x="30095" y="2994"/>
                    <a:pt x="31467" y="2960"/>
                    <a:pt x="32839" y="2960"/>
                  </a:cubicBezTo>
                  <a:cubicBezTo>
                    <a:pt x="34376" y="2960"/>
                    <a:pt x="35911" y="3003"/>
                    <a:pt x="37434" y="3123"/>
                  </a:cubicBezTo>
                  <a:cubicBezTo>
                    <a:pt x="39100" y="3265"/>
                    <a:pt x="40803" y="3456"/>
                    <a:pt x="42494" y="3504"/>
                  </a:cubicBezTo>
                  <a:cubicBezTo>
                    <a:pt x="42834" y="3530"/>
                    <a:pt x="43188" y="3542"/>
                    <a:pt x="43552" y="3542"/>
                  </a:cubicBezTo>
                  <a:cubicBezTo>
                    <a:pt x="46170" y="3542"/>
                    <a:pt x="49321" y="2940"/>
                    <a:pt x="51851" y="2940"/>
                  </a:cubicBezTo>
                  <a:cubicBezTo>
                    <a:pt x="51972" y="2940"/>
                    <a:pt x="52091" y="2941"/>
                    <a:pt x="52209" y="2944"/>
                  </a:cubicBezTo>
                  <a:cubicBezTo>
                    <a:pt x="55210" y="3027"/>
                    <a:pt x="58210" y="3170"/>
                    <a:pt x="61210" y="3230"/>
                  </a:cubicBezTo>
                  <a:cubicBezTo>
                    <a:pt x="61832" y="3240"/>
                    <a:pt x="62453" y="3245"/>
                    <a:pt x="63075" y="3245"/>
                  </a:cubicBezTo>
                  <a:cubicBezTo>
                    <a:pt x="63953" y="3245"/>
                    <a:pt x="64832" y="3234"/>
                    <a:pt x="65711" y="3206"/>
                  </a:cubicBezTo>
                  <a:cubicBezTo>
                    <a:pt x="67152" y="3170"/>
                    <a:pt x="68592" y="3087"/>
                    <a:pt x="70045" y="3039"/>
                  </a:cubicBezTo>
                  <a:cubicBezTo>
                    <a:pt x="71409" y="2994"/>
                    <a:pt x="72782" y="2960"/>
                    <a:pt x="74154" y="2960"/>
                  </a:cubicBezTo>
                  <a:cubicBezTo>
                    <a:pt x="75690" y="2960"/>
                    <a:pt x="77226" y="3003"/>
                    <a:pt x="78748" y="3123"/>
                  </a:cubicBezTo>
                  <a:cubicBezTo>
                    <a:pt x="80308" y="3254"/>
                    <a:pt x="81903" y="3432"/>
                    <a:pt x="83475" y="3492"/>
                  </a:cubicBezTo>
                  <a:lnTo>
                    <a:pt x="83475" y="229"/>
                  </a:lnTo>
                  <a:cubicBezTo>
                    <a:pt x="82953" y="211"/>
                    <a:pt x="82429" y="203"/>
                    <a:pt x="81904" y="203"/>
                  </a:cubicBezTo>
                  <a:cubicBezTo>
                    <a:pt x="79727" y="203"/>
                    <a:pt x="77535" y="336"/>
                    <a:pt x="75367" y="384"/>
                  </a:cubicBezTo>
                  <a:cubicBezTo>
                    <a:pt x="75074" y="390"/>
                    <a:pt x="74782" y="392"/>
                    <a:pt x="74489" y="392"/>
                  </a:cubicBezTo>
                  <a:cubicBezTo>
                    <a:pt x="71641" y="392"/>
                    <a:pt x="68800" y="150"/>
                    <a:pt x="65949" y="75"/>
                  </a:cubicBezTo>
                  <a:cubicBezTo>
                    <a:pt x="64306" y="27"/>
                    <a:pt x="62663" y="3"/>
                    <a:pt x="61008" y="3"/>
                  </a:cubicBezTo>
                  <a:cubicBezTo>
                    <a:pt x="59401" y="3"/>
                    <a:pt x="57793" y="63"/>
                    <a:pt x="56174" y="63"/>
                  </a:cubicBezTo>
                  <a:cubicBezTo>
                    <a:pt x="52602" y="73"/>
                    <a:pt x="48269" y="244"/>
                    <a:pt x="44430" y="244"/>
                  </a:cubicBezTo>
                  <a:cubicBezTo>
                    <a:pt x="43611" y="244"/>
                    <a:pt x="42815" y="236"/>
                    <a:pt x="42053" y="217"/>
                  </a:cubicBezTo>
                  <a:cubicBezTo>
                    <a:pt x="41563" y="202"/>
                    <a:pt x="41073" y="196"/>
                    <a:pt x="40583" y="196"/>
                  </a:cubicBezTo>
                  <a:cubicBezTo>
                    <a:pt x="38403" y="196"/>
                    <a:pt x="36220" y="324"/>
                    <a:pt x="34052" y="372"/>
                  </a:cubicBezTo>
                  <a:cubicBezTo>
                    <a:pt x="33707" y="380"/>
                    <a:pt x="33362" y="384"/>
                    <a:pt x="33018" y="384"/>
                  </a:cubicBezTo>
                  <a:cubicBezTo>
                    <a:pt x="30214" y="384"/>
                    <a:pt x="27434" y="149"/>
                    <a:pt x="24634" y="75"/>
                  </a:cubicBezTo>
                  <a:cubicBezTo>
                    <a:pt x="23265" y="25"/>
                    <a:pt x="21888" y="0"/>
                    <a:pt x="20516" y="0"/>
                  </a:cubicBezTo>
                  <a:close/>
                </a:path>
              </a:pathLst>
            </a:custGeom>
            <a:solidFill>
              <a:srgbClr val="E29B9C"/>
            </a:solidFill>
            <a:ln w="9525" cap="flat" cmpd="sng">
              <a:solidFill>
                <a:srgbClr val="B7D7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289048" y="1933332"/>
              <a:ext cx="577968" cy="22798"/>
            </a:xfrm>
            <a:custGeom>
              <a:avLst/>
              <a:gdLst/>
              <a:ahLst/>
              <a:cxnLst/>
              <a:rect l="l" t="t" r="r" b="b"/>
              <a:pathLst>
                <a:path w="17873" h="710" extrusionOk="0">
                  <a:moveTo>
                    <a:pt x="8522" y="0"/>
                  </a:moveTo>
                  <a:cubicBezTo>
                    <a:pt x="5679" y="0"/>
                    <a:pt x="2833" y="98"/>
                    <a:pt x="1" y="312"/>
                  </a:cubicBezTo>
                  <a:cubicBezTo>
                    <a:pt x="3216" y="479"/>
                    <a:pt x="6442" y="670"/>
                    <a:pt x="9657" y="705"/>
                  </a:cubicBezTo>
                  <a:cubicBezTo>
                    <a:pt x="9968" y="708"/>
                    <a:pt x="10280" y="709"/>
                    <a:pt x="10591" y="709"/>
                  </a:cubicBezTo>
                  <a:cubicBezTo>
                    <a:pt x="13020" y="709"/>
                    <a:pt x="15456" y="620"/>
                    <a:pt x="17872" y="324"/>
                  </a:cubicBezTo>
                  <a:cubicBezTo>
                    <a:pt x="17277" y="289"/>
                    <a:pt x="16682" y="241"/>
                    <a:pt x="16074" y="217"/>
                  </a:cubicBezTo>
                  <a:cubicBezTo>
                    <a:pt x="13566" y="77"/>
                    <a:pt x="11045" y="0"/>
                    <a:pt x="8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536748" y="1870718"/>
              <a:ext cx="2678580" cy="56578"/>
            </a:xfrm>
            <a:custGeom>
              <a:avLst/>
              <a:gdLst/>
              <a:ahLst/>
              <a:cxnLst/>
              <a:rect l="l" t="t" r="r" b="b"/>
              <a:pathLst>
                <a:path w="82832" h="1762" extrusionOk="0">
                  <a:moveTo>
                    <a:pt x="56443" y="1"/>
                  </a:moveTo>
                  <a:cubicBezTo>
                    <a:pt x="50870" y="1"/>
                    <a:pt x="43055" y="157"/>
                    <a:pt x="41398" y="250"/>
                  </a:cubicBezTo>
                  <a:cubicBezTo>
                    <a:pt x="39517" y="322"/>
                    <a:pt x="37624" y="345"/>
                    <a:pt x="35731" y="357"/>
                  </a:cubicBezTo>
                  <a:cubicBezTo>
                    <a:pt x="32695" y="357"/>
                    <a:pt x="29659" y="298"/>
                    <a:pt x="26611" y="226"/>
                  </a:cubicBezTo>
                  <a:cubicBezTo>
                    <a:pt x="23563" y="155"/>
                    <a:pt x="20503" y="48"/>
                    <a:pt x="17455" y="12"/>
                  </a:cubicBezTo>
                  <a:cubicBezTo>
                    <a:pt x="16768" y="5"/>
                    <a:pt x="16007" y="1"/>
                    <a:pt x="15198" y="1"/>
                  </a:cubicBezTo>
                  <a:cubicBezTo>
                    <a:pt x="9511" y="1"/>
                    <a:pt x="1439" y="167"/>
                    <a:pt x="0" y="250"/>
                  </a:cubicBezTo>
                  <a:cubicBezTo>
                    <a:pt x="24" y="738"/>
                    <a:pt x="488" y="1096"/>
                    <a:pt x="500" y="1596"/>
                  </a:cubicBezTo>
                  <a:cubicBezTo>
                    <a:pt x="1082" y="1718"/>
                    <a:pt x="1753" y="1761"/>
                    <a:pt x="2465" y="1761"/>
                  </a:cubicBezTo>
                  <a:cubicBezTo>
                    <a:pt x="4100" y="1761"/>
                    <a:pt x="5953" y="1536"/>
                    <a:pt x="7453" y="1536"/>
                  </a:cubicBezTo>
                  <a:cubicBezTo>
                    <a:pt x="11287" y="1560"/>
                    <a:pt x="15121" y="1560"/>
                    <a:pt x="18955" y="1560"/>
                  </a:cubicBezTo>
                  <a:cubicBezTo>
                    <a:pt x="21884" y="1560"/>
                    <a:pt x="24777" y="1429"/>
                    <a:pt x="27694" y="1274"/>
                  </a:cubicBezTo>
                  <a:cubicBezTo>
                    <a:pt x="29950" y="1159"/>
                    <a:pt x="32206" y="1056"/>
                    <a:pt x="34467" y="1056"/>
                  </a:cubicBezTo>
                  <a:cubicBezTo>
                    <a:pt x="35237" y="1056"/>
                    <a:pt x="36007" y="1068"/>
                    <a:pt x="36779" y="1096"/>
                  </a:cubicBezTo>
                  <a:cubicBezTo>
                    <a:pt x="38457" y="1155"/>
                    <a:pt x="40172" y="1286"/>
                    <a:pt x="41815" y="1584"/>
                  </a:cubicBezTo>
                  <a:lnTo>
                    <a:pt x="41815" y="1596"/>
                  </a:lnTo>
                  <a:cubicBezTo>
                    <a:pt x="42397" y="1718"/>
                    <a:pt x="43068" y="1761"/>
                    <a:pt x="43780" y="1761"/>
                  </a:cubicBezTo>
                  <a:cubicBezTo>
                    <a:pt x="45414" y="1761"/>
                    <a:pt x="47267" y="1536"/>
                    <a:pt x="48768" y="1536"/>
                  </a:cubicBezTo>
                  <a:cubicBezTo>
                    <a:pt x="52602" y="1560"/>
                    <a:pt x="56436" y="1560"/>
                    <a:pt x="60270" y="1560"/>
                  </a:cubicBezTo>
                  <a:cubicBezTo>
                    <a:pt x="63199" y="1560"/>
                    <a:pt x="66092" y="1429"/>
                    <a:pt x="69009" y="1274"/>
                  </a:cubicBezTo>
                  <a:cubicBezTo>
                    <a:pt x="71265" y="1159"/>
                    <a:pt x="73521" y="1056"/>
                    <a:pt x="75781" y="1056"/>
                  </a:cubicBezTo>
                  <a:cubicBezTo>
                    <a:pt x="76551" y="1056"/>
                    <a:pt x="77322" y="1068"/>
                    <a:pt x="78093" y="1096"/>
                  </a:cubicBezTo>
                  <a:cubicBezTo>
                    <a:pt x="79677" y="1155"/>
                    <a:pt x="81284" y="1274"/>
                    <a:pt x="82832" y="1536"/>
                  </a:cubicBezTo>
                  <a:lnTo>
                    <a:pt x="82832" y="238"/>
                  </a:lnTo>
                  <a:cubicBezTo>
                    <a:pt x="80903" y="322"/>
                    <a:pt x="78974" y="357"/>
                    <a:pt x="77045" y="357"/>
                  </a:cubicBezTo>
                  <a:cubicBezTo>
                    <a:pt x="74009" y="357"/>
                    <a:pt x="70973" y="298"/>
                    <a:pt x="67925" y="226"/>
                  </a:cubicBezTo>
                  <a:cubicBezTo>
                    <a:pt x="64877" y="155"/>
                    <a:pt x="61817" y="48"/>
                    <a:pt x="58769" y="12"/>
                  </a:cubicBezTo>
                  <a:cubicBezTo>
                    <a:pt x="58063" y="4"/>
                    <a:pt x="57278" y="1"/>
                    <a:pt x="56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549457" y="2185877"/>
              <a:ext cx="2665871" cy="69936"/>
            </a:xfrm>
            <a:custGeom>
              <a:avLst/>
              <a:gdLst/>
              <a:ahLst/>
              <a:cxnLst/>
              <a:rect l="l" t="t" r="r" b="b"/>
              <a:pathLst>
                <a:path w="82439" h="2178" extrusionOk="0">
                  <a:moveTo>
                    <a:pt x="73160" y="1"/>
                  </a:moveTo>
                  <a:cubicBezTo>
                    <a:pt x="71451" y="1"/>
                    <a:pt x="69739" y="64"/>
                    <a:pt x="68044" y="127"/>
                  </a:cubicBezTo>
                  <a:cubicBezTo>
                    <a:pt x="66592" y="186"/>
                    <a:pt x="65127" y="258"/>
                    <a:pt x="63675" y="282"/>
                  </a:cubicBezTo>
                  <a:cubicBezTo>
                    <a:pt x="63256" y="288"/>
                    <a:pt x="62837" y="291"/>
                    <a:pt x="62418" y="291"/>
                  </a:cubicBezTo>
                  <a:cubicBezTo>
                    <a:pt x="61337" y="291"/>
                    <a:pt x="60255" y="272"/>
                    <a:pt x="59174" y="246"/>
                  </a:cubicBezTo>
                  <a:cubicBezTo>
                    <a:pt x="58454" y="229"/>
                    <a:pt x="57718" y="221"/>
                    <a:pt x="56969" y="221"/>
                  </a:cubicBezTo>
                  <a:cubicBezTo>
                    <a:pt x="52047" y="221"/>
                    <a:pt x="46590" y="547"/>
                    <a:pt x="41743" y="567"/>
                  </a:cubicBezTo>
                  <a:cubicBezTo>
                    <a:pt x="39624" y="544"/>
                    <a:pt x="37505" y="246"/>
                    <a:pt x="35421" y="115"/>
                  </a:cubicBezTo>
                  <a:cubicBezTo>
                    <a:pt x="34221" y="36"/>
                    <a:pt x="33013" y="6"/>
                    <a:pt x="31804" y="6"/>
                  </a:cubicBezTo>
                  <a:cubicBezTo>
                    <a:pt x="30109" y="6"/>
                    <a:pt x="28411" y="64"/>
                    <a:pt x="26730" y="127"/>
                  </a:cubicBezTo>
                  <a:cubicBezTo>
                    <a:pt x="25277" y="186"/>
                    <a:pt x="23813" y="270"/>
                    <a:pt x="22360" y="282"/>
                  </a:cubicBezTo>
                  <a:cubicBezTo>
                    <a:pt x="21829" y="290"/>
                    <a:pt x="21297" y="294"/>
                    <a:pt x="20766" y="294"/>
                  </a:cubicBezTo>
                  <a:cubicBezTo>
                    <a:pt x="19797" y="294"/>
                    <a:pt x="18828" y="281"/>
                    <a:pt x="17859" y="258"/>
                  </a:cubicBezTo>
                  <a:cubicBezTo>
                    <a:pt x="17096" y="238"/>
                    <a:pt x="16315" y="230"/>
                    <a:pt x="15520" y="230"/>
                  </a:cubicBezTo>
                  <a:cubicBezTo>
                    <a:pt x="10485" y="230"/>
                    <a:pt x="4905" y="567"/>
                    <a:pt x="0" y="567"/>
                  </a:cubicBezTo>
                  <a:cubicBezTo>
                    <a:pt x="0" y="1032"/>
                    <a:pt x="202" y="1698"/>
                    <a:pt x="214" y="2163"/>
                  </a:cubicBezTo>
                  <a:cubicBezTo>
                    <a:pt x="642" y="2173"/>
                    <a:pt x="1071" y="2178"/>
                    <a:pt x="1501" y="2178"/>
                  </a:cubicBezTo>
                  <a:cubicBezTo>
                    <a:pt x="6973" y="2178"/>
                    <a:pt x="12625" y="1420"/>
                    <a:pt x="17934" y="1420"/>
                  </a:cubicBezTo>
                  <a:cubicBezTo>
                    <a:pt x="18610" y="1420"/>
                    <a:pt x="19280" y="1433"/>
                    <a:pt x="19943" y="1460"/>
                  </a:cubicBezTo>
                  <a:cubicBezTo>
                    <a:pt x="24265" y="1639"/>
                    <a:pt x="28551" y="2044"/>
                    <a:pt x="32885" y="2079"/>
                  </a:cubicBezTo>
                  <a:cubicBezTo>
                    <a:pt x="35766" y="2115"/>
                    <a:pt x="38648" y="2079"/>
                    <a:pt x="41529" y="2151"/>
                  </a:cubicBezTo>
                  <a:lnTo>
                    <a:pt x="41529" y="2163"/>
                  </a:lnTo>
                  <a:cubicBezTo>
                    <a:pt x="41957" y="2173"/>
                    <a:pt x="42386" y="2178"/>
                    <a:pt x="42816" y="2178"/>
                  </a:cubicBezTo>
                  <a:cubicBezTo>
                    <a:pt x="48288" y="2178"/>
                    <a:pt x="53940" y="1420"/>
                    <a:pt x="59249" y="1420"/>
                  </a:cubicBezTo>
                  <a:cubicBezTo>
                    <a:pt x="59924" y="1420"/>
                    <a:pt x="60594" y="1433"/>
                    <a:pt x="61258" y="1460"/>
                  </a:cubicBezTo>
                  <a:cubicBezTo>
                    <a:pt x="65580" y="1639"/>
                    <a:pt x="69866" y="2044"/>
                    <a:pt x="74200" y="2079"/>
                  </a:cubicBezTo>
                  <a:cubicBezTo>
                    <a:pt x="76950" y="2103"/>
                    <a:pt x="79689" y="2079"/>
                    <a:pt x="82439" y="2139"/>
                  </a:cubicBezTo>
                  <a:lnTo>
                    <a:pt x="82439" y="544"/>
                  </a:lnTo>
                  <a:cubicBezTo>
                    <a:pt x="80534" y="484"/>
                    <a:pt x="78617" y="234"/>
                    <a:pt x="76736" y="115"/>
                  </a:cubicBezTo>
                  <a:cubicBezTo>
                    <a:pt x="75550" y="32"/>
                    <a:pt x="74356" y="1"/>
                    <a:pt x="73160"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533256" y="2267084"/>
              <a:ext cx="2681684" cy="75426"/>
            </a:xfrm>
            <a:custGeom>
              <a:avLst/>
              <a:gdLst/>
              <a:ahLst/>
              <a:cxnLst/>
              <a:rect l="l" t="t" r="r" b="b"/>
              <a:pathLst>
                <a:path w="82928" h="2349" extrusionOk="0">
                  <a:moveTo>
                    <a:pt x="59552" y="1"/>
                  </a:moveTo>
                  <a:cubicBezTo>
                    <a:pt x="53799" y="1"/>
                    <a:pt x="47290" y="719"/>
                    <a:pt x="41625" y="729"/>
                  </a:cubicBezTo>
                  <a:cubicBezTo>
                    <a:pt x="38553" y="658"/>
                    <a:pt x="35482" y="705"/>
                    <a:pt x="32398" y="658"/>
                  </a:cubicBezTo>
                  <a:cubicBezTo>
                    <a:pt x="28481" y="586"/>
                    <a:pt x="24599" y="229"/>
                    <a:pt x="20694" y="51"/>
                  </a:cubicBezTo>
                  <a:cubicBezTo>
                    <a:pt x="19903" y="16"/>
                    <a:pt x="19091" y="2"/>
                    <a:pt x="18264" y="2"/>
                  </a:cubicBezTo>
                  <a:cubicBezTo>
                    <a:pt x="12484" y="2"/>
                    <a:pt x="5936" y="729"/>
                    <a:pt x="241" y="729"/>
                  </a:cubicBezTo>
                  <a:cubicBezTo>
                    <a:pt x="200" y="729"/>
                    <a:pt x="160" y="729"/>
                    <a:pt x="120" y="729"/>
                  </a:cubicBezTo>
                  <a:lnTo>
                    <a:pt x="120" y="729"/>
                  </a:lnTo>
                  <a:cubicBezTo>
                    <a:pt x="168" y="1313"/>
                    <a:pt x="1" y="1765"/>
                    <a:pt x="37" y="2348"/>
                  </a:cubicBezTo>
                  <a:cubicBezTo>
                    <a:pt x="1473" y="2348"/>
                    <a:pt x="2132" y="1943"/>
                    <a:pt x="2364" y="1943"/>
                  </a:cubicBezTo>
                  <a:cubicBezTo>
                    <a:pt x="2370" y="1943"/>
                    <a:pt x="2376" y="1943"/>
                    <a:pt x="2382" y="1944"/>
                  </a:cubicBezTo>
                  <a:cubicBezTo>
                    <a:pt x="4097" y="1634"/>
                    <a:pt x="5895" y="1515"/>
                    <a:pt x="7597" y="1444"/>
                  </a:cubicBezTo>
                  <a:cubicBezTo>
                    <a:pt x="8554" y="1406"/>
                    <a:pt x="9511" y="1390"/>
                    <a:pt x="10469" y="1390"/>
                  </a:cubicBezTo>
                  <a:cubicBezTo>
                    <a:pt x="13182" y="1390"/>
                    <a:pt x="15897" y="1520"/>
                    <a:pt x="18599" y="1670"/>
                  </a:cubicBezTo>
                  <a:cubicBezTo>
                    <a:pt x="20408" y="1777"/>
                    <a:pt x="22218" y="1896"/>
                    <a:pt x="24028" y="2015"/>
                  </a:cubicBezTo>
                  <a:cubicBezTo>
                    <a:pt x="24880" y="1999"/>
                    <a:pt x="25733" y="1992"/>
                    <a:pt x="26584" y="1992"/>
                  </a:cubicBezTo>
                  <a:cubicBezTo>
                    <a:pt x="31513" y="1992"/>
                    <a:pt x="36428" y="2227"/>
                    <a:pt x="41351" y="2348"/>
                  </a:cubicBezTo>
                  <a:lnTo>
                    <a:pt x="41470" y="2348"/>
                  </a:lnTo>
                  <a:cubicBezTo>
                    <a:pt x="42824" y="2325"/>
                    <a:pt x="43447" y="1943"/>
                    <a:pt x="43678" y="1943"/>
                  </a:cubicBezTo>
                  <a:cubicBezTo>
                    <a:pt x="43684" y="1943"/>
                    <a:pt x="43691" y="1943"/>
                    <a:pt x="43697" y="1944"/>
                  </a:cubicBezTo>
                  <a:cubicBezTo>
                    <a:pt x="45411" y="1634"/>
                    <a:pt x="47209" y="1515"/>
                    <a:pt x="48912" y="1444"/>
                  </a:cubicBezTo>
                  <a:cubicBezTo>
                    <a:pt x="49869" y="1406"/>
                    <a:pt x="50826" y="1390"/>
                    <a:pt x="51784" y="1390"/>
                  </a:cubicBezTo>
                  <a:cubicBezTo>
                    <a:pt x="54497" y="1390"/>
                    <a:pt x="57212" y="1520"/>
                    <a:pt x="59913" y="1670"/>
                  </a:cubicBezTo>
                  <a:cubicBezTo>
                    <a:pt x="61723" y="1777"/>
                    <a:pt x="63533" y="1896"/>
                    <a:pt x="65342" y="2003"/>
                  </a:cubicBezTo>
                  <a:cubicBezTo>
                    <a:pt x="66121" y="1990"/>
                    <a:pt x="66898" y="1985"/>
                    <a:pt x="67676" y="1985"/>
                  </a:cubicBezTo>
                  <a:cubicBezTo>
                    <a:pt x="72715" y="1985"/>
                    <a:pt x="77740" y="2225"/>
                    <a:pt x="82773" y="2348"/>
                  </a:cubicBezTo>
                  <a:cubicBezTo>
                    <a:pt x="82821" y="2337"/>
                    <a:pt x="82880" y="2337"/>
                    <a:pt x="82928" y="2325"/>
                  </a:cubicBezTo>
                  <a:lnTo>
                    <a:pt x="82928" y="717"/>
                  </a:lnTo>
                  <a:cubicBezTo>
                    <a:pt x="79868" y="646"/>
                    <a:pt x="76784" y="705"/>
                    <a:pt x="73713" y="646"/>
                  </a:cubicBezTo>
                  <a:lnTo>
                    <a:pt x="73713" y="646"/>
                  </a:lnTo>
                  <a:lnTo>
                    <a:pt x="73724" y="658"/>
                  </a:lnTo>
                  <a:cubicBezTo>
                    <a:pt x="69795" y="586"/>
                    <a:pt x="65914" y="229"/>
                    <a:pt x="62009" y="51"/>
                  </a:cubicBezTo>
                  <a:cubicBezTo>
                    <a:pt x="61209" y="16"/>
                    <a:pt x="60388" y="1"/>
                    <a:pt x="59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625071" y="1933332"/>
              <a:ext cx="577936" cy="22798"/>
            </a:xfrm>
            <a:custGeom>
              <a:avLst/>
              <a:gdLst/>
              <a:ahLst/>
              <a:cxnLst/>
              <a:rect l="l" t="t" r="r" b="b"/>
              <a:pathLst>
                <a:path w="17872" h="710" extrusionOk="0">
                  <a:moveTo>
                    <a:pt x="8522" y="0"/>
                  </a:moveTo>
                  <a:cubicBezTo>
                    <a:pt x="5679" y="0"/>
                    <a:pt x="2833" y="98"/>
                    <a:pt x="1" y="312"/>
                  </a:cubicBezTo>
                  <a:cubicBezTo>
                    <a:pt x="3215" y="479"/>
                    <a:pt x="6442" y="670"/>
                    <a:pt x="9657" y="705"/>
                  </a:cubicBezTo>
                  <a:cubicBezTo>
                    <a:pt x="9967" y="708"/>
                    <a:pt x="10277" y="709"/>
                    <a:pt x="10588" y="709"/>
                  </a:cubicBezTo>
                  <a:cubicBezTo>
                    <a:pt x="13011" y="709"/>
                    <a:pt x="15455" y="620"/>
                    <a:pt x="17872" y="324"/>
                  </a:cubicBezTo>
                  <a:cubicBezTo>
                    <a:pt x="17277" y="289"/>
                    <a:pt x="16681" y="241"/>
                    <a:pt x="16074" y="217"/>
                  </a:cubicBezTo>
                  <a:cubicBezTo>
                    <a:pt x="13566" y="77"/>
                    <a:pt x="11045" y="0"/>
                    <a:pt x="8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059877" y="2335606"/>
              <a:ext cx="481667" cy="13679"/>
            </a:xfrm>
            <a:custGeom>
              <a:avLst/>
              <a:gdLst/>
              <a:ahLst/>
              <a:cxnLst/>
              <a:rect l="l" t="t" r="r" b="b"/>
              <a:pathLst>
                <a:path w="14895" h="426" extrusionOk="0">
                  <a:moveTo>
                    <a:pt x="14895" y="0"/>
                  </a:moveTo>
                  <a:cubicBezTo>
                    <a:pt x="14514" y="0"/>
                    <a:pt x="14145" y="0"/>
                    <a:pt x="13764" y="12"/>
                  </a:cubicBezTo>
                  <a:cubicBezTo>
                    <a:pt x="9180" y="48"/>
                    <a:pt x="4596" y="143"/>
                    <a:pt x="0" y="238"/>
                  </a:cubicBezTo>
                  <a:cubicBezTo>
                    <a:pt x="2018" y="359"/>
                    <a:pt x="4035" y="425"/>
                    <a:pt x="6052" y="425"/>
                  </a:cubicBezTo>
                  <a:cubicBezTo>
                    <a:pt x="7404" y="425"/>
                    <a:pt x="8757" y="396"/>
                    <a:pt x="10109" y="334"/>
                  </a:cubicBezTo>
                  <a:lnTo>
                    <a:pt x="10109" y="345"/>
                  </a:lnTo>
                  <a:cubicBezTo>
                    <a:pt x="11704" y="274"/>
                    <a:pt x="13300" y="167"/>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530572" y="2370221"/>
              <a:ext cx="2684756" cy="41839"/>
            </a:xfrm>
            <a:custGeom>
              <a:avLst/>
              <a:gdLst/>
              <a:ahLst/>
              <a:cxnLst/>
              <a:rect l="l" t="t" r="r" b="b"/>
              <a:pathLst>
                <a:path w="83023" h="1303" extrusionOk="0">
                  <a:moveTo>
                    <a:pt x="21146" y="0"/>
                  </a:moveTo>
                  <a:cubicBezTo>
                    <a:pt x="20347" y="0"/>
                    <a:pt x="19549" y="13"/>
                    <a:pt x="18753" y="41"/>
                  </a:cubicBezTo>
                  <a:cubicBezTo>
                    <a:pt x="15900" y="140"/>
                    <a:pt x="13101" y="321"/>
                    <a:pt x="10275" y="321"/>
                  </a:cubicBezTo>
                  <a:cubicBezTo>
                    <a:pt x="9362" y="321"/>
                    <a:pt x="8447" y="302"/>
                    <a:pt x="7525" y="256"/>
                  </a:cubicBezTo>
                  <a:cubicBezTo>
                    <a:pt x="5906" y="172"/>
                    <a:pt x="4287" y="89"/>
                    <a:pt x="2668" y="89"/>
                  </a:cubicBezTo>
                  <a:cubicBezTo>
                    <a:pt x="2334" y="89"/>
                    <a:pt x="775" y="422"/>
                    <a:pt x="108" y="458"/>
                  </a:cubicBezTo>
                  <a:cubicBezTo>
                    <a:pt x="132" y="744"/>
                    <a:pt x="1" y="899"/>
                    <a:pt x="13" y="1196"/>
                  </a:cubicBezTo>
                  <a:cubicBezTo>
                    <a:pt x="139" y="1197"/>
                    <a:pt x="268" y="1198"/>
                    <a:pt x="398" y="1198"/>
                  </a:cubicBezTo>
                  <a:cubicBezTo>
                    <a:pt x="3139" y="1198"/>
                    <a:pt x="6699" y="969"/>
                    <a:pt x="9347" y="958"/>
                  </a:cubicBezTo>
                  <a:cubicBezTo>
                    <a:pt x="10889" y="952"/>
                    <a:pt x="12434" y="943"/>
                    <a:pt x="13979" y="943"/>
                  </a:cubicBezTo>
                  <a:cubicBezTo>
                    <a:pt x="15523" y="943"/>
                    <a:pt x="17068" y="952"/>
                    <a:pt x="18610" y="982"/>
                  </a:cubicBezTo>
                  <a:cubicBezTo>
                    <a:pt x="21658" y="1030"/>
                    <a:pt x="24706" y="1137"/>
                    <a:pt x="27754" y="1196"/>
                  </a:cubicBezTo>
                  <a:cubicBezTo>
                    <a:pt x="30254" y="1255"/>
                    <a:pt x="32758" y="1300"/>
                    <a:pt x="35259" y="1300"/>
                  </a:cubicBezTo>
                  <a:cubicBezTo>
                    <a:pt x="37284" y="1300"/>
                    <a:pt x="39308" y="1271"/>
                    <a:pt x="41327" y="1196"/>
                  </a:cubicBezTo>
                  <a:cubicBezTo>
                    <a:pt x="41454" y="1197"/>
                    <a:pt x="41582" y="1198"/>
                    <a:pt x="41713" y="1198"/>
                  </a:cubicBezTo>
                  <a:cubicBezTo>
                    <a:pt x="44454" y="1198"/>
                    <a:pt x="48014" y="969"/>
                    <a:pt x="50662" y="958"/>
                  </a:cubicBezTo>
                  <a:cubicBezTo>
                    <a:pt x="52204" y="952"/>
                    <a:pt x="53748" y="943"/>
                    <a:pt x="55293" y="943"/>
                  </a:cubicBezTo>
                  <a:cubicBezTo>
                    <a:pt x="56838" y="943"/>
                    <a:pt x="58383" y="952"/>
                    <a:pt x="59925" y="982"/>
                  </a:cubicBezTo>
                  <a:cubicBezTo>
                    <a:pt x="62973" y="1030"/>
                    <a:pt x="66021" y="1137"/>
                    <a:pt x="69069" y="1196"/>
                  </a:cubicBezTo>
                  <a:cubicBezTo>
                    <a:pt x="71614" y="1255"/>
                    <a:pt x="74167" y="1303"/>
                    <a:pt x="76719" y="1303"/>
                  </a:cubicBezTo>
                  <a:cubicBezTo>
                    <a:pt x="78823" y="1303"/>
                    <a:pt x="80925" y="1270"/>
                    <a:pt x="83023" y="1184"/>
                  </a:cubicBezTo>
                  <a:lnTo>
                    <a:pt x="83023" y="434"/>
                  </a:lnTo>
                  <a:cubicBezTo>
                    <a:pt x="81609" y="534"/>
                    <a:pt x="80190" y="573"/>
                    <a:pt x="78768" y="573"/>
                  </a:cubicBezTo>
                  <a:cubicBezTo>
                    <a:pt x="73349" y="573"/>
                    <a:pt x="67884" y="0"/>
                    <a:pt x="62464" y="0"/>
                  </a:cubicBezTo>
                  <a:cubicBezTo>
                    <a:pt x="61664" y="0"/>
                    <a:pt x="60865" y="13"/>
                    <a:pt x="60068" y="41"/>
                  </a:cubicBezTo>
                  <a:cubicBezTo>
                    <a:pt x="57215" y="140"/>
                    <a:pt x="54416" y="321"/>
                    <a:pt x="51590" y="321"/>
                  </a:cubicBezTo>
                  <a:cubicBezTo>
                    <a:pt x="50677" y="321"/>
                    <a:pt x="49761" y="302"/>
                    <a:pt x="48840" y="256"/>
                  </a:cubicBezTo>
                  <a:cubicBezTo>
                    <a:pt x="47221" y="172"/>
                    <a:pt x="45602" y="89"/>
                    <a:pt x="43982" y="89"/>
                  </a:cubicBezTo>
                  <a:cubicBezTo>
                    <a:pt x="43685" y="89"/>
                    <a:pt x="42411" y="363"/>
                    <a:pt x="41661" y="434"/>
                  </a:cubicBezTo>
                  <a:cubicBezTo>
                    <a:pt x="40251" y="534"/>
                    <a:pt x="38836" y="573"/>
                    <a:pt x="37417" y="573"/>
                  </a:cubicBezTo>
                  <a:cubicBezTo>
                    <a:pt x="32013" y="573"/>
                    <a:pt x="26557" y="0"/>
                    <a:pt x="21146"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511719" y="2520977"/>
              <a:ext cx="2703609" cy="84257"/>
            </a:xfrm>
            <a:custGeom>
              <a:avLst/>
              <a:gdLst/>
              <a:ahLst/>
              <a:cxnLst/>
              <a:rect l="l" t="t" r="r" b="b"/>
              <a:pathLst>
                <a:path w="83606" h="2624" extrusionOk="0">
                  <a:moveTo>
                    <a:pt x="57965" y="0"/>
                  </a:moveTo>
                  <a:cubicBezTo>
                    <a:pt x="52749" y="0"/>
                    <a:pt x="46979" y="324"/>
                    <a:pt x="42256" y="823"/>
                  </a:cubicBezTo>
                  <a:cubicBezTo>
                    <a:pt x="41258" y="907"/>
                    <a:pt x="40250" y="938"/>
                    <a:pt x="39244" y="938"/>
                  </a:cubicBezTo>
                  <a:cubicBezTo>
                    <a:pt x="38387" y="938"/>
                    <a:pt x="37532" y="916"/>
                    <a:pt x="36683" y="883"/>
                  </a:cubicBezTo>
                  <a:cubicBezTo>
                    <a:pt x="33933" y="776"/>
                    <a:pt x="31195" y="526"/>
                    <a:pt x="28444" y="347"/>
                  </a:cubicBezTo>
                  <a:cubicBezTo>
                    <a:pt x="25503" y="168"/>
                    <a:pt x="22539" y="109"/>
                    <a:pt x="19586" y="37"/>
                  </a:cubicBezTo>
                  <a:cubicBezTo>
                    <a:pt x="18650" y="13"/>
                    <a:pt x="17684" y="1"/>
                    <a:pt x="16697" y="1"/>
                  </a:cubicBezTo>
                  <a:cubicBezTo>
                    <a:pt x="11421" y="1"/>
                    <a:pt x="5575" y="335"/>
                    <a:pt x="810" y="847"/>
                  </a:cubicBezTo>
                  <a:cubicBezTo>
                    <a:pt x="822" y="1538"/>
                    <a:pt x="0" y="1240"/>
                    <a:pt x="0" y="1942"/>
                  </a:cubicBezTo>
                  <a:cubicBezTo>
                    <a:pt x="12" y="2026"/>
                    <a:pt x="1262" y="2359"/>
                    <a:pt x="1274" y="2442"/>
                  </a:cubicBezTo>
                  <a:cubicBezTo>
                    <a:pt x="1742" y="2491"/>
                    <a:pt x="2193" y="2509"/>
                    <a:pt x="2631" y="2509"/>
                  </a:cubicBezTo>
                  <a:cubicBezTo>
                    <a:pt x="4099" y="2509"/>
                    <a:pt x="5409" y="2299"/>
                    <a:pt x="6649" y="2299"/>
                  </a:cubicBezTo>
                  <a:cubicBezTo>
                    <a:pt x="6675" y="2299"/>
                    <a:pt x="6701" y="2299"/>
                    <a:pt x="6727" y="2300"/>
                  </a:cubicBezTo>
                  <a:cubicBezTo>
                    <a:pt x="8311" y="2300"/>
                    <a:pt x="9894" y="2300"/>
                    <a:pt x="11478" y="2288"/>
                  </a:cubicBezTo>
                  <a:cubicBezTo>
                    <a:pt x="11732" y="2286"/>
                    <a:pt x="11986" y="2285"/>
                    <a:pt x="12240" y="2285"/>
                  </a:cubicBezTo>
                  <a:cubicBezTo>
                    <a:pt x="12883" y="2285"/>
                    <a:pt x="13527" y="2289"/>
                    <a:pt x="14171" y="2289"/>
                  </a:cubicBezTo>
                  <a:cubicBezTo>
                    <a:pt x="14857" y="2289"/>
                    <a:pt x="15543" y="2284"/>
                    <a:pt x="16228" y="2264"/>
                  </a:cubicBezTo>
                  <a:cubicBezTo>
                    <a:pt x="17489" y="2227"/>
                    <a:pt x="18750" y="2210"/>
                    <a:pt x="20011" y="2210"/>
                  </a:cubicBezTo>
                  <a:cubicBezTo>
                    <a:pt x="22036" y="2210"/>
                    <a:pt x="24062" y="2255"/>
                    <a:pt x="26087" y="2335"/>
                  </a:cubicBezTo>
                  <a:cubicBezTo>
                    <a:pt x="27730" y="2395"/>
                    <a:pt x="29361" y="2490"/>
                    <a:pt x="30992" y="2585"/>
                  </a:cubicBezTo>
                  <a:cubicBezTo>
                    <a:pt x="31484" y="2613"/>
                    <a:pt x="31980" y="2624"/>
                    <a:pt x="32478" y="2624"/>
                  </a:cubicBezTo>
                  <a:cubicBezTo>
                    <a:pt x="33473" y="2624"/>
                    <a:pt x="34473" y="2581"/>
                    <a:pt x="35457" y="2550"/>
                  </a:cubicBezTo>
                  <a:cubicBezTo>
                    <a:pt x="37213" y="2488"/>
                    <a:pt x="38983" y="2407"/>
                    <a:pt x="40746" y="2407"/>
                  </a:cubicBezTo>
                  <a:cubicBezTo>
                    <a:pt x="41373" y="2407"/>
                    <a:pt x="42000" y="2417"/>
                    <a:pt x="42625" y="2442"/>
                  </a:cubicBezTo>
                  <a:cubicBezTo>
                    <a:pt x="43090" y="2491"/>
                    <a:pt x="43539" y="2509"/>
                    <a:pt x="43973" y="2509"/>
                  </a:cubicBezTo>
                  <a:cubicBezTo>
                    <a:pt x="45433" y="2509"/>
                    <a:pt x="46736" y="2299"/>
                    <a:pt x="47976" y="2299"/>
                  </a:cubicBezTo>
                  <a:cubicBezTo>
                    <a:pt x="48002" y="2299"/>
                    <a:pt x="48028" y="2299"/>
                    <a:pt x="48054" y="2300"/>
                  </a:cubicBezTo>
                  <a:cubicBezTo>
                    <a:pt x="49637" y="2300"/>
                    <a:pt x="51209" y="2300"/>
                    <a:pt x="52793" y="2288"/>
                  </a:cubicBezTo>
                  <a:cubicBezTo>
                    <a:pt x="53584" y="2288"/>
                    <a:pt x="54379" y="2294"/>
                    <a:pt x="55172" y="2294"/>
                  </a:cubicBezTo>
                  <a:cubicBezTo>
                    <a:pt x="55966" y="2294"/>
                    <a:pt x="56757" y="2288"/>
                    <a:pt x="57543" y="2264"/>
                  </a:cubicBezTo>
                  <a:cubicBezTo>
                    <a:pt x="58804" y="2227"/>
                    <a:pt x="60067" y="2210"/>
                    <a:pt x="61329" y="2210"/>
                  </a:cubicBezTo>
                  <a:cubicBezTo>
                    <a:pt x="63357" y="2210"/>
                    <a:pt x="65384" y="2255"/>
                    <a:pt x="67402" y="2335"/>
                  </a:cubicBezTo>
                  <a:cubicBezTo>
                    <a:pt x="69045" y="2395"/>
                    <a:pt x="70676" y="2490"/>
                    <a:pt x="72307" y="2585"/>
                  </a:cubicBezTo>
                  <a:cubicBezTo>
                    <a:pt x="72799" y="2613"/>
                    <a:pt x="73295" y="2624"/>
                    <a:pt x="73793" y="2624"/>
                  </a:cubicBezTo>
                  <a:cubicBezTo>
                    <a:pt x="74787" y="2624"/>
                    <a:pt x="75787" y="2581"/>
                    <a:pt x="76772" y="2550"/>
                  </a:cubicBezTo>
                  <a:cubicBezTo>
                    <a:pt x="78553" y="2494"/>
                    <a:pt x="80341" y="2408"/>
                    <a:pt x="82125" y="2408"/>
                  </a:cubicBezTo>
                  <a:cubicBezTo>
                    <a:pt x="82619" y="2408"/>
                    <a:pt x="83113" y="2415"/>
                    <a:pt x="83606" y="2431"/>
                  </a:cubicBezTo>
                  <a:lnTo>
                    <a:pt x="83606" y="823"/>
                  </a:lnTo>
                  <a:cubicBezTo>
                    <a:pt x="82602" y="907"/>
                    <a:pt x="81588" y="938"/>
                    <a:pt x="80575" y="938"/>
                  </a:cubicBezTo>
                  <a:cubicBezTo>
                    <a:pt x="79713" y="938"/>
                    <a:pt x="78852" y="916"/>
                    <a:pt x="77998" y="883"/>
                  </a:cubicBezTo>
                  <a:cubicBezTo>
                    <a:pt x="75248" y="776"/>
                    <a:pt x="72509" y="526"/>
                    <a:pt x="69759" y="347"/>
                  </a:cubicBezTo>
                  <a:cubicBezTo>
                    <a:pt x="66818" y="168"/>
                    <a:pt x="63853" y="109"/>
                    <a:pt x="60901" y="37"/>
                  </a:cubicBezTo>
                  <a:cubicBezTo>
                    <a:pt x="59950" y="12"/>
                    <a:pt x="58968" y="0"/>
                    <a:pt x="57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14403" y="2620807"/>
              <a:ext cx="2700925" cy="113926"/>
            </a:xfrm>
            <a:custGeom>
              <a:avLst/>
              <a:gdLst/>
              <a:ahLst/>
              <a:cxnLst/>
              <a:rect l="l" t="t" r="r" b="b"/>
              <a:pathLst>
                <a:path w="83523" h="3548" extrusionOk="0">
                  <a:moveTo>
                    <a:pt x="19694" y="0"/>
                  </a:moveTo>
                  <a:cubicBezTo>
                    <a:pt x="18074" y="12"/>
                    <a:pt x="16467" y="60"/>
                    <a:pt x="14860" y="60"/>
                  </a:cubicBezTo>
                  <a:cubicBezTo>
                    <a:pt x="11287" y="70"/>
                    <a:pt x="6947" y="241"/>
                    <a:pt x="3104" y="241"/>
                  </a:cubicBezTo>
                  <a:cubicBezTo>
                    <a:pt x="2285" y="241"/>
                    <a:pt x="1488" y="233"/>
                    <a:pt x="727" y="214"/>
                  </a:cubicBezTo>
                  <a:lnTo>
                    <a:pt x="727" y="214"/>
                  </a:lnTo>
                  <a:cubicBezTo>
                    <a:pt x="846" y="1131"/>
                    <a:pt x="1" y="1608"/>
                    <a:pt x="36" y="2524"/>
                  </a:cubicBezTo>
                  <a:cubicBezTo>
                    <a:pt x="36" y="2631"/>
                    <a:pt x="1167" y="3405"/>
                    <a:pt x="1179" y="3513"/>
                  </a:cubicBezTo>
                  <a:cubicBezTo>
                    <a:pt x="1503" y="3536"/>
                    <a:pt x="1838" y="3547"/>
                    <a:pt x="2183" y="3547"/>
                  </a:cubicBezTo>
                  <a:cubicBezTo>
                    <a:pt x="4784" y="3547"/>
                    <a:pt x="7932" y="2947"/>
                    <a:pt x="10477" y="2947"/>
                  </a:cubicBezTo>
                  <a:cubicBezTo>
                    <a:pt x="10618" y="2947"/>
                    <a:pt x="10758" y="2949"/>
                    <a:pt x="10895" y="2953"/>
                  </a:cubicBezTo>
                  <a:cubicBezTo>
                    <a:pt x="13895" y="3024"/>
                    <a:pt x="16896" y="3179"/>
                    <a:pt x="19896" y="3227"/>
                  </a:cubicBezTo>
                  <a:cubicBezTo>
                    <a:pt x="20570" y="3237"/>
                    <a:pt x="21245" y="3243"/>
                    <a:pt x="21919" y="3243"/>
                  </a:cubicBezTo>
                  <a:cubicBezTo>
                    <a:pt x="22745" y="3243"/>
                    <a:pt x="23571" y="3235"/>
                    <a:pt x="24396" y="3215"/>
                  </a:cubicBezTo>
                  <a:cubicBezTo>
                    <a:pt x="25837" y="3167"/>
                    <a:pt x="27278" y="3096"/>
                    <a:pt x="28718" y="3048"/>
                  </a:cubicBezTo>
                  <a:cubicBezTo>
                    <a:pt x="30089" y="2997"/>
                    <a:pt x="31467" y="2960"/>
                    <a:pt x="32846" y="2960"/>
                  </a:cubicBezTo>
                  <a:cubicBezTo>
                    <a:pt x="34378" y="2960"/>
                    <a:pt x="35911" y="3006"/>
                    <a:pt x="37434" y="3132"/>
                  </a:cubicBezTo>
                  <a:cubicBezTo>
                    <a:pt x="39101" y="3262"/>
                    <a:pt x="40791" y="3465"/>
                    <a:pt x="42482" y="3501"/>
                  </a:cubicBezTo>
                  <a:cubicBezTo>
                    <a:pt x="42482" y="3501"/>
                    <a:pt x="42494" y="3513"/>
                    <a:pt x="42494" y="3513"/>
                  </a:cubicBezTo>
                  <a:cubicBezTo>
                    <a:pt x="42821" y="3537"/>
                    <a:pt x="43161" y="3547"/>
                    <a:pt x="43510" y="3547"/>
                  </a:cubicBezTo>
                  <a:cubicBezTo>
                    <a:pt x="46127" y="3547"/>
                    <a:pt x="49295" y="2949"/>
                    <a:pt x="51845" y="2949"/>
                  </a:cubicBezTo>
                  <a:cubicBezTo>
                    <a:pt x="51968" y="2949"/>
                    <a:pt x="52090" y="2950"/>
                    <a:pt x="52209" y="2953"/>
                  </a:cubicBezTo>
                  <a:cubicBezTo>
                    <a:pt x="55210" y="3024"/>
                    <a:pt x="58210" y="3179"/>
                    <a:pt x="61211" y="3227"/>
                  </a:cubicBezTo>
                  <a:cubicBezTo>
                    <a:pt x="61885" y="3237"/>
                    <a:pt x="62559" y="3243"/>
                    <a:pt x="63234" y="3243"/>
                  </a:cubicBezTo>
                  <a:cubicBezTo>
                    <a:pt x="64059" y="3243"/>
                    <a:pt x="64885" y="3235"/>
                    <a:pt x="65711" y="3215"/>
                  </a:cubicBezTo>
                  <a:cubicBezTo>
                    <a:pt x="67152" y="3179"/>
                    <a:pt x="68592" y="3096"/>
                    <a:pt x="70033" y="3048"/>
                  </a:cubicBezTo>
                  <a:cubicBezTo>
                    <a:pt x="71404" y="2997"/>
                    <a:pt x="72782" y="2960"/>
                    <a:pt x="74161" y="2960"/>
                  </a:cubicBezTo>
                  <a:cubicBezTo>
                    <a:pt x="75693" y="2960"/>
                    <a:pt x="77226" y="3006"/>
                    <a:pt x="78749" y="3132"/>
                  </a:cubicBezTo>
                  <a:cubicBezTo>
                    <a:pt x="80320" y="3262"/>
                    <a:pt x="81916" y="3441"/>
                    <a:pt x="83523" y="3501"/>
                  </a:cubicBezTo>
                  <a:lnTo>
                    <a:pt x="83523" y="226"/>
                  </a:lnTo>
                  <a:cubicBezTo>
                    <a:pt x="82996" y="208"/>
                    <a:pt x="82468" y="200"/>
                    <a:pt x="81940" y="200"/>
                  </a:cubicBezTo>
                  <a:cubicBezTo>
                    <a:pt x="79746" y="200"/>
                    <a:pt x="77545" y="333"/>
                    <a:pt x="75367" y="381"/>
                  </a:cubicBezTo>
                  <a:cubicBezTo>
                    <a:pt x="75023" y="389"/>
                    <a:pt x="74679" y="393"/>
                    <a:pt x="74335" y="393"/>
                  </a:cubicBezTo>
                  <a:cubicBezTo>
                    <a:pt x="71531" y="393"/>
                    <a:pt x="68750" y="156"/>
                    <a:pt x="65949" y="72"/>
                  </a:cubicBezTo>
                  <a:cubicBezTo>
                    <a:pt x="64306" y="24"/>
                    <a:pt x="62651" y="0"/>
                    <a:pt x="61008" y="0"/>
                  </a:cubicBezTo>
                  <a:cubicBezTo>
                    <a:pt x="59389" y="12"/>
                    <a:pt x="57782" y="60"/>
                    <a:pt x="56174" y="72"/>
                  </a:cubicBezTo>
                  <a:cubicBezTo>
                    <a:pt x="52605" y="72"/>
                    <a:pt x="48269" y="241"/>
                    <a:pt x="44429" y="241"/>
                  </a:cubicBezTo>
                  <a:cubicBezTo>
                    <a:pt x="43606" y="241"/>
                    <a:pt x="42806" y="233"/>
                    <a:pt x="42042" y="214"/>
                  </a:cubicBezTo>
                  <a:cubicBezTo>
                    <a:pt x="41611" y="203"/>
                    <a:pt x="41179" y="198"/>
                    <a:pt x="40747" y="198"/>
                  </a:cubicBezTo>
                  <a:cubicBezTo>
                    <a:pt x="38518" y="198"/>
                    <a:pt x="36277" y="331"/>
                    <a:pt x="34052" y="381"/>
                  </a:cubicBezTo>
                  <a:cubicBezTo>
                    <a:pt x="33708" y="389"/>
                    <a:pt x="33364" y="393"/>
                    <a:pt x="33021" y="393"/>
                  </a:cubicBezTo>
                  <a:cubicBezTo>
                    <a:pt x="30216" y="393"/>
                    <a:pt x="27435" y="156"/>
                    <a:pt x="24635" y="72"/>
                  </a:cubicBezTo>
                  <a:cubicBezTo>
                    <a:pt x="22992" y="24"/>
                    <a:pt x="21337" y="0"/>
                    <a:pt x="19694"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87916" y="2492046"/>
              <a:ext cx="577548" cy="23023"/>
            </a:xfrm>
            <a:custGeom>
              <a:avLst/>
              <a:gdLst/>
              <a:ahLst/>
              <a:cxnLst/>
              <a:rect l="l" t="t" r="r" b="b"/>
              <a:pathLst>
                <a:path w="17860" h="717" extrusionOk="0">
                  <a:moveTo>
                    <a:pt x="8659" y="1"/>
                  </a:moveTo>
                  <a:cubicBezTo>
                    <a:pt x="5770" y="1"/>
                    <a:pt x="2878" y="101"/>
                    <a:pt x="0" y="319"/>
                  </a:cubicBezTo>
                  <a:cubicBezTo>
                    <a:pt x="3215" y="486"/>
                    <a:pt x="6430" y="676"/>
                    <a:pt x="9656" y="712"/>
                  </a:cubicBezTo>
                  <a:cubicBezTo>
                    <a:pt x="9966" y="715"/>
                    <a:pt x="10277" y="716"/>
                    <a:pt x="10587" y="716"/>
                  </a:cubicBezTo>
                  <a:cubicBezTo>
                    <a:pt x="13010" y="716"/>
                    <a:pt x="15454" y="627"/>
                    <a:pt x="17860" y="331"/>
                  </a:cubicBezTo>
                  <a:cubicBezTo>
                    <a:pt x="17264" y="284"/>
                    <a:pt x="16669" y="248"/>
                    <a:pt x="16074" y="212"/>
                  </a:cubicBezTo>
                  <a:cubicBezTo>
                    <a:pt x="13611" y="75"/>
                    <a:pt x="11136" y="1"/>
                    <a:pt x="8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35196" y="2429657"/>
              <a:ext cx="2680132" cy="56481"/>
            </a:xfrm>
            <a:custGeom>
              <a:avLst/>
              <a:gdLst/>
              <a:ahLst/>
              <a:cxnLst/>
              <a:rect l="l" t="t" r="r" b="b"/>
              <a:pathLst>
                <a:path w="82880" h="1759" extrusionOk="0">
                  <a:moveTo>
                    <a:pt x="56433" y="1"/>
                  </a:moveTo>
                  <a:cubicBezTo>
                    <a:pt x="50862" y="1"/>
                    <a:pt x="43056" y="155"/>
                    <a:pt x="41410" y="238"/>
                  </a:cubicBezTo>
                  <a:cubicBezTo>
                    <a:pt x="39517" y="310"/>
                    <a:pt x="37624" y="345"/>
                    <a:pt x="35743" y="357"/>
                  </a:cubicBezTo>
                  <a:cubicBezTo>
                    <a:pt x="32695" y="357"/>
                    <a:pt x="29659" y="298"/>
                    <a:pt x="26623" y="226"/>
                  </a:cubicBezTo>
                  <a:cubicBezTo>
                    <a:pt x="23563" y="155"/>
                    <a:pt x="20515" y="48"/>
                    <a:pt x="17455" y="12"/>
                  </a:cubicBezTo>
                  <a:cubicBezTo>
                    <a:pt x="16770" y="5"/>
                    <a:pt x="16010" y="1"/>
                    <a:pt x="15202" y="1"/>
                  </a:cubicBezTo>
                  <a:cubicBezTo>
                    <a:pt x="9520" y="1"/>
                    <a:pt x="1439" y="167"/>
                    <a:pt x="1" y="250"/>
                  </a:cubicBezTo>
                  <a:cubicBezTo>
                    <a:pt x="24" y="738"/>
                    <a:pt x="489" y="1095"/>
                    <a:pt x="512" y="1584"/>
                  </a:cubicBezTo>
                  <a:cubicBezTo>
                    <a:pt x="1098" y="1711"/>
                    <a:pt x="1773" y="1755"/>
                    <a:pt x="2489" y="1755"/>
                  </a:cubicBezTo>
                  <a:cubicBezTo>
                    <a:pt x="4087" y="1755"/>
                    <a:pt x="5891" y="1536"/>
                    <a:pt x="7373" y="1536"/>
                  </a:cubicBezTo>
                  <a:cubicBezTo>
                    <a:pt x="7400" y="1536"/>
                    <a:pt x="7427" y="1536"/>
                    <a:pt x="7454" y="1536"/>
                  </a:cubicBezTo>
                  <a:cubicBezTo>
                    <a:pt x="11288" y="1548"/>
                    <a:pt x="15133" y="1560"/>
                    <a:pt x="18967" y="1560"/>
                  </a:cubicBezTo>
                  <a:cubicBezTo>
                    <a:pt x="21884" y="1560"/>
                    <a:pt x="24789" y="1417"/>
                    <a:pt x="27706" y="1274"/>
                  </a:cubicBezTo>
                  <a:cubicBezTo>
                    <a:pt x="30010" y="1156"/>
                    <a:pt x="32327" y="1051"/>
                    <a:pt x="34648" y="1051"/>
                  </a:cubicBezTo>
                  <a:cubicBezTo>
                    <a:pt x="35362" y="1051"/>
                    <a:pt x="36076" y="1061"/>
                    <a:pt x="36791" y="1084"/>
                  </a:cubicBezTo>
                  <a:cubicBezTo>
                    <a:pt x="38470" y="1143"/>
                    <a:pt x="40184" y="1286"/>
                    <a:pt x="41827" y="1584"/>
                  </a:cubicBezTo>
                  <a:lnTo>
                    <a:pt x="41827" y="1595"/>
                  </a:lnTo>
                  <a:cubicBezTo>
                    <a:pt x="42401" y="1717"/>
                    <a:pt x="43060" y="1759"/>
                    <a:pt x="43760" y="1759"/>
                  </a:cubicBezTo>
                  <a:cubicBezTo>
                    <a:pt x="45369" y="1759"/>
                    <a:pt x="47193" y="1536"/>
                    <a:pt x="48688" y="1536"/>
                  </a:cubicBezTo>
                  <a:cubicBezTo>
                    <a:pt x="48715" y="1536"/>
                    <a:pt x="48742" y="1536"/>
                    <a:pt x="48769" y="1536"/>
                  </a:cubicBezTo>
                  <a:cubicBezTo>
                    <a:pt x="52602" y="1548"/>
                    <a:pt x="56448" y="1560"/>
                    <a:pt x="60282" y="1560"/>
                  </a:cubicBezTo>
                  <a:cubicBezTo>
                    <a:pt x="63199" y="1560"/>
                    <a:pt x="66104" y="1417"/>
                    <a:pt x="69021" y="1274"/>
                  </a:cubicBezTo>
                  <a:cubicBezTo>
                    <a:pt x="71268" y="1159"/>
                    <a:pt x="73528" y="1056"/>
                    <a:pt x="75792" y="1056"/>
                  </a:cubicBezTo>
                  <a:cubicBezTo>
                    <a:pt x="76563" y="1056"/>
                    <a:pt x="77334" y="1068"/>
                    <a:pt x="78106" y="1095"/>
                  </a:cubicBezTo>
                  <a:cubicBezTo>
                    <a:pt x="79689" y="1143"/>
                    <a:pt x="81308" y="1274"/>
                    <a:pt x="82880" y="1536"/>
                  </a:cubicBezTo>
                  <a:lnTo>
                    <a:pt x="82880" y="238"/>
                  </a:lnTo>
                  <a:cubicBezTo>
                    <a:pt x="80939" y="310"/>
                    <a:pt x="78998" y="345"/>
                    <a:pt x="77058" y="357"/>
                  </a:cubicBezTo>
                  <a:cubicBezTo>
                    <a:pt x="74010" y="357"/>
                    <a:pt x="70974" y="298"/>
                    <a:pt x="67938" y="226"/>
                  </a:cubicBezTo>
                  <a:cubicBezTo>
                    <a:pt x="64878" y="155"/>
                    <a:pt x="61830" y="48"/>
                    <a:pt x="58770" y="12"/>
                  </a:cubicBezTo>
                  <a:cubicBezTo>
                    <a:pt x="58061" y="4"/>
                    <a:pt x="57272" y="1"/>
                    <a:pt x="56433"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547904" y="2744624"/>
              <a:ext cx="2667423" cy="69807"/>
            </a:xfrm>
            <a:custGeom>
              <a:avLst/>
              <a:gdLst/>
              <a:ahLst/>
              <a:cxnLst/>
              <a:rect l="l" t="t" r="r" b="b"/>
              <a:pathLst>
                <a:path w="82487" h="2174" extrusionOk="0">
                  <a:moveTo>
                    <a:pt x="31864" y="1"/>
                  </a:moveTo>
                  <a:cubicBezTo>
                    <a:pt x="30155" y="1"/>
                    <a:pt x="28440" y="63"/>
                    <a:pt x="26742" y="133"/>
                  </a:cubicBezTo>
                  <a:cubicBezTo>
                    <a:pt x="25277" y="192"/>
                    <a:pt x="23825" y="264"/>
                    <a:pt x="22360" y="288"/>
                  </a:cubicBezTo>
                  <a:cubicBezTo>
                    <a:pt x="21941" y="294"/>
                    <a:pt x="21523" y="297"/>
                    <a:pt x="21104" y="297"/>
                  </a:cubicBezTo>
                  <a:cubicBezTo>
                    <a:pt x="20022" y="297"/>
                    <a:pt x="18941" y="278"/>
                    <a:pt x="17860" y="252"/>
                  </a:cubicBezTo>
                  <a:cubicBezTo>
                    <a:pt x="17154" y="235"/>
                    <a:pt x="16432" y="228"/>
                    <a:pt x="15698" y="228"/>
                  </a:cubicBezTo>
                  <a:cubicBezTo>
                    <a:pt x="10625" y="228"/>
                    <a:pt x="4972" y="573"/>
                    <a:pt x="0" y="573"/>
                  </a:cubicBezTo>
                  <a:cubicBezTo>
                    <a:pt x="12" y="1038"/>
                    <a:pt x="215" y="1692"/>
                    <a:pt x="215" y="2157"/>
                  </a:cubicBezTo>
                  <a:cubicBezTo>
                    <a:pt x="673" y="2168"/>
                    <a:pt x="1133" y="2174"/>
                    <a:pt x="1595" y="2174"/>
                  </a:cubicBezTo>
                  <a:cubicBezTo>
                    <a:pt x="7038" y="2174"/>
                    <a:pt x="12664" y="1426"/>
                    <a:pt x="17945" y="1426"/>
                  </a:cubicBezTo>
                  <a:cubicBezTo>
                    <a:pt x="18621" y="1426"/>
                    <a:pt x="19291" y="1439"/>
                    <a:pt x="19955" y="1466"/>
                  </a:cubicBezTo>
                  <a:cubicBezTo>
                    <a:pt x="24265" y="1645"/>
                    <a:pt x="28564" y="2050"/>
                    <a:pt x="32897" y="2085"/>
                  </a:cubicBezTo>
                  <a:cubicBezTo>
                    <a:pt x="35767" y="2109"/>
                    <a:pt x="38660" y="2085"/>
                    <a:pt x="41529" y="2157"/>
                  </a:cubicBezTo>
                  <a:cubicBezTo>
                    <a:pt x="41988" y="2168"/>
                    <a:pt x="42448" y="2174"/>
                    <a:pt x="42909" y="2174"/>
                  </a:cubicBezTo>
                  <a:cubicBezTo>
                    <a:pt x="48353" y="2174"/>
                    <a:pt x="53979" y="1426"/>
                    <a:pt x="59259" y="1426"/>
                  </a:cubicBezTo>
                  <a:cubicBezTo>
                    <a:pt x="59936" y="1426"/>
                    <a:pt x="60606" y="1439"/>
                    <a:pt x="61270" y="1466"/>
                  </a:cubicBezTo>
                  <a:cubicBezTo>
                    <a:pt x="65580" y="1645"/>
                    <a:pt x="69878" y="2050"/>
                    <a:pt x="74200" y="2085"/>
                  </a:cubicBezTo>
                  <a:cubicBezTo>
                    <a:pt x="76962" y="2109"/>
                    <a:pt x="79725" y="2085"/>
                    <a:pt x="82487" y="2145"/>
                  </a:cubicBezTo>
                  <a:lnTo>
                    <a:pt x="82487" y="549"/>
                  </a:lnTo>
                  <a:cubicBezTo>
                    <a:pt x="80558" y="490"/>
                    <a:pt x="78629" y="240"/>
                    <a:pt x="76736" y="109"/>
                  </a:cubicBezTo>
                  <a:cubicBezTo>
                    <a:pt x="75558" y="31"/>
                    <a:pt x="74370" y="1"/>
                    <a:pt x="73179" y="1"/>
                  </a:cubicBezTo>
                  <a:cubicBezTo>
                    <a:pt x="71470" y="1"/>
                    <a:pt x="69755" y="63"/>
                    <a:pt x="68057" y="133"/>
                  </a:cubicBezTo>
                  <a:cubicBezTo>
                    <a:pt x="66592" y="180"/>
                    <a:pt x="65140" y="264"/>
                    <a:pt x="63675" y="288"/>
                  </a:cubicBezTo>
                  <a:cubicBezTo>
                    <a:pt x="63300" y="291"/>
                    <a:pt x="62925" y="292"/>
                    <a:pt x="62550" y="292"/>
                  </a:cubicBezTo>
                  <a:cubicBezTo>
                    <a:pt x="61425" y="292"/>
                    <a:pt x="60300" y="279"/>
                    <a:pt x="59174" y="252"/>
                  </a:cubicBezTo>
                  <a:cubicBezTo>
                    <a:pt x="58456" y="235"/>
                    <a:pt x="57721" y="227"/>
                    <a:pt x="56973" y="227"/>
                  </a:cubicBezTo>
                  <a:cubicBezTo>
                    <a:pt x="52056" y="227"/>
                    <a:pt x="46590" y="553"/>
                    <a:pt x="41744" y="573"/>
                  </a:cubicBezTo>
                  <a:lnTo>
                    <a:pt x="41744" y="561"/>
                  </a:lnTo>
                  <a:cubicBezTo>
                    <a:pt x="39636" y="538"/>
                    <a:pt x="37517" y="252"/>
                    <a:pt x="35422" y="109"/>
                  </a:cubicBezTo>
                  <a:cubicBezTo>
                    <a:pt x="34243" y="31"/>
                    <a:pt x="33055" y="1"/>
                    <a:pt x="31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531736" y="2826022"/>
              <a:ext cx="2683204" cy="75426"/>
            </a:xfrm>
            <a:custGeom>
              <a:avLst/>
              <a:gdLst/>
              <a:ahLst/>
              <a:cxnLst/>
              <a:rect l="l" t="t" r="r" b="b"/>
              <a:pathLst>
                <a:path w="82975" h="2349" extrusionOk="0">
                  <a:moveTo>
                    <a:pt x="59550" y="0"/>
                  </a:moveTo>
                  <a:cubicBezTo>
                    <a:pt x="53800" y="0"/>
                    <a:pt x="47299" y="717"/>
                    <a:pt x="41625" y="717"/>
                  </a:cubicBezTo>
                  <a:cubicBezTo>
                    <a:pt x="38565" y="646"/>
                    <a:pt x="35481" y="693"/>
                    <a:pt x="32409" y="646"/>
                  </a:cubicBezTo>
                  <a:cubicBezTo>
                    <a:pt x="28492" y="586"/>
                    <a:pt x="24611" y="217"/>
                    <a:pt x="20693" y="50"/>
                  </a:cubicBezTo>
                  <a:cubicBezTo>
                    <a:pt x="19894" y="16"/>
                    <a:pt x="19073" y="1"/>
                    <a:pt x="18237" y="1"/>
                  </a:cubicBezTo>
                  <a:cubicBezTo>
                    <a:pt x="12466" y="1"/>
                    <a:pt x="5939" y="717"/>
                    <a:pt x="253" y="717"/>
                  </a:cubicBezTo>
                  <a:cubicBezTo>
                    <a:pt x="213" y="717"/>
                    <a:pt x="172" y="717"/>
                    <a:pt x="131" y="717"/>
                  </a:cubicBezTo>
                  <a:lnTo>
                    <a:pt x="131" y="717"/>
                  </a:lnTo>
                  <a:cubicBezTo>
                    <a:pt x="167" y="1313"/>
                    <a:pt x="0" y="1753"/>
                    <a:pt x="48" y="2348"/>
                  </a:cubicBezTo>
                  <a:cubicBezTo>
                    <a:pt x="1504" y="2348"/>
                    <a:pt x="2161" y="1931"/>
                    <a:pt x="2384" y="1931"/>
                  </a:cubicBezTo>
                  <a:cubicBezTo>
                    <a:pt x="2388" y="1931"/>
                    <a:pt x="2391" y="1931"/>
                    <a:pt x="2394" y="1932"/>
                  </a:cubicBezTo>
                  <a:cubicBezTo>
                    <a:pt x="4108" y="1634"/>
                    <a:pt x="5906" y="1515"/>
                    <a:pt x="7608" y="1443"/>
                  </a:cubicBezTo>
                  <a:cubicBezTo>
                    <a:pt x="8562" y="1406"/>
                    <a:pt x="9518" y="1390"/>
                    <a:pt x="10475" y="1390"/>
                  </a:cubicBezTo>
                  <a:cubicBezTo>
                    <a:pt x="13186" y="1390"/>
                    <a:pt x="15905" y="1520"/>
                    <a:pt x="18598" y="1670"/>
                  </a:cubicBezTo>
                  <a:cubicBezTo>
                    <a:pt x="20420" y="1765"/>
                    <a:pt x="22217" y="1884"/>
                    <a:pt x="24027" y="2003"/>
                  </a:cubicBezTo>
                  <a:cubicBezTo>
                    <a:pt x="24826" y="1990"/>
                    <a:pt x="25625" y="1984"/>
                    <a:pt x="26423" y="1984"/>
                  </a:cubicBezTo>
                  <a:cubicBezTo>
                    <a:pt x="31406" y="1984"/>
                    <a:pt x="36375" y="2213"/>
                    <a:pt x="41363" y="2336"/>
                  </a:cubicBezTo>
                  <a:lnTo>
                    <a:pt x="41363" y="2348"/>
                  </a:lnTo>
                  <a:lnTo>
                    <a:pt x="41470" y="2348"/>
                  </a:lnTo>
                  <a:cubicBezTo>
                    <a:pt x="41470" y="2348"/>
                    <a:pt x="41482" y="2336"/>
                    <a:pt x="41482" y="2336"/>
                  </a:cubicBezTo>
                  <a:cubicBezTo>
                    <a:pt x="42855" y="2325"/>
                    <a:pt x="43476" y="1931"/>
                    <a:pt x="43699" y="1931"/>
                  </a:cubicBezTo>
                  <a:cubicBezTo>
                    <a:pt x="43702" y="1931"/>
                    <a:pt x="43705" y="1931"/>
                    <a:pt x="43708" y="1932"/>
                  </a:cubicBezTo>
                  <a:cubicBezTo>
                    <a:pt x="45423" y="1634"/>
                    <a:pt x="47221" y="1503"/>
                    <a:pt x="48923" y="1443"/>
                  </a:cubicBezTo>
                  <a:cubicBezTo>
                    <a:pt x="49919" y="1401"/>
                    <a:pt x="50916" y="1383"/>
                    <a:pt x="51914" y="1383"/>
                  </a:cubicBezTo>
                  <a:cubicBezTo>
                    <a:pt x="54580" y="1383"/>
                    <a:pt x="57253" y="1514"/>
                    <a:pt x="59913" y="1670"/>
                  </a:cubicBezTo>
                  <a:cubicBezTo>
                    <a:pt x="61722" y="1765"/>
                    <a:pt x="63532" y="1884"/>
                    <a:pt x="65342" y="2003"/>
                  </a:cubicBezTo>
                  <a:cubicBezTo>
                    <a:pt x="66144" y="1990"/>
                    <a:pt x="66945" y="1984"/>
                    <a:pt x="67747" y="1984"/>
                  </a:cubicBezTo>
                  <a:cubicBezTo>
                    <a:pt x="72762" y="1984"/>
                    <a:pt x="77763" y="2215"/>
                    <a:pt x="82773" y="2348"/>
                  </a:cubicBezTo>
                  <a:cubicBezTo>
                    <a:pt x="82844" y="2336"/>
                    <a:pt x="82915" y="2325"/>
                    <a:pt x="82975" y="2313"/>
                  </a:cubicBezTo>
                  <a:lnTo>
                    <a:pt x="82975" y="717"/>
                  </a:lnTo>
                  <a:cubicBezTo>
                    <a:pt x="79891" y="646"/>
                    <a:pt x="76808" y="693"/>
                    <a:pt x="73724" y="646"/>
                  </a:cubicBezTo>
                  <a:cubicBezTo>
                    <a:pt x="69807" y="586"/>
                    <a:pt x="65925" y="217"/>
                    <a:pt x="62008" y="50"/>
                  </a:cubicBezTo>
                  <a:cubicBezTo>
                    <a:pt x="61208" y="16"/>
                    <a:pt x="60387" y="0"/>
                    <a:pt x="59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623907" y="2492046"/>
              <a:ext cx="577580" cy="23023"/>
            </a:xfrm>
            <a:custGeom>
              <a:avLst/>
              <a:gdLst/>
              <a:ahLst/>
              <a:cxnLst/>
              <a:rect l="l" t="t" r="r" b="b"/>
              <a:pathLst>
                <a:path w="17861" h="717" extrusionOk="0">
                  <a:moveTo>
                    <a:pt x="8660" y="1"/>
                  </a:moveTo>
                  <a:cubicBezTo>
                    <a:pt x="5771" y="1"/>
                    <a:pt x="2879" y="101"/>
                    <a:pt x="1" y="319"/>
                  </a:cubicBezTo>
                  <a:cubicBezTo>
                    <a:pt x="3216" y="486"/>
                    <a:pt x="6430" y="676"/>
                    <a:pt x="9657" y="712"/>
                  </a:cubicBezTo>
                  <a:cubicBezTo>
                    <a:pt x="9967" y="715"/>
                    <a:pt x="10277" y="716"/>
                    <a:pt x="10588" y="716"/>
                  </a:cubicBezTo>
                  <a:cubicBezTo>
                    <a:pt x="13011" y="716"/>
                    <a:pt x="15454" y="627"/>
                    <a:pt x="17860" y="331"/>
                  </a:cubicBezTo>
                  <a:cubicBezTo>
                    <a:pt x="17265" y="284"/>
                    <a:pt x="16670" y="248"/>
                    <a:pt x="16074" y="212"/>
                  </a:cubicBezTo>
                  <a:cubicBezTo>
                    <a:pt x="13612" y="75"/>
                    <a:pt x="11137" y="1"/>
                    <a:pt x="8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058712" y="2894545"/>
              <a:ext cx="481699" cy="13486"/>
            </a:xfrm>
            <a:custGeom>
              <a:avLst/>
              <a:gdLst/>
              <a:ahLst/>
              <a:cxnLst/>
              <a:rect l="l" t="t" r="r" b="b"/>
              <a:pathLst>
                <a:path w="14896" h="420" extrusionOk="0">
                  <a:moveTo>
                    <a:pt x="13764" y="0"/>
                  </a:moveTo>
                  <a:cubicBezTo>
                    <a:pt x="9168" y="48"/>
                    <a:pt x="4584" y="131"/>
                    <a:pt x="1" y="238"/>
                  </a:cubicBezTo>
                  <a:cubicBezTo>
                    <a:pt x="2004" y="358"/>
                    <a:pt x="4007" y="420"/>
                    <a:pt x="6010" y="420"/>
                  </a:cubicBezTo>
                  <a:cubicBezTo>
                    <a:pt x="7376" y="420"/>
                    <a:pt x="8743" y="391"/>
                    <a:pt x="10109" y="333"/>
                  </a:cubicBezTo>
                  <a:cubicBezTo>
                    <a:pt x="11704" y="262"/>
                    <a:pt x="13300" y="155"/>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529052" y="2929128"/>
              <a:ext cx="2686276" cy="41679"/>
            </a:xfrm>
            <a:custGeom>
              <a:avLst/>
              <a:gdLst/>
              <a:ahLst/>
              <a:cxnLst/>
              <a:rect l="l" t="t" r="r" b="b"/>
              <a:pathLst>
                <a:path w="83070" h="1298" extrusionOk="0">
                  <a:moveTo>
                    <a:pt x="21168" y="1"/>
                  </a:moveTo>
                  <a:cubicBezTo>
                    <a:pt x="20362" y="1"/>
                    <a:pt x="19556" y="13"/>
                    <a:pt x="18752" y="42"/>
                  </a:cubicBezTo>
                  <a:cubicBezTo>
                    <a:pt x="15884" y="142"/>
                    <a:pt x="13078" y="317"/>
                    <a:pt x="10240" y="317"/>
                  </a:cubicBezTo>
                  <a:cubicBezTo>
                    <a:pt x="9343" y="317"/>
                    <a:pt x="8443" y="299"/>
                    <a:pt x="7537" y="257"/>
                  </a:cubicBezTo>
                  <a:cubicBezTo>
                    <a:pt x="5917" y="173"/>
                    <a:pt x="4298" y="90"/>
                    <a:pt x="2679" y="90"/>
                  </a:cubicBezTo>
                  <a:cubicBezTo>
                    <a:pt x="2346" y="90"/>
                    <a:pt x="786" y="423"/>
                    <a:pt x="107" y="447"/>
                  </a:cubicBezTo>
                  <a:cubicBezTo>
                    <a:pt x="143" y="745"/>
                    <a:pt x="0" y="899"/>
                    <a:pt x="24" y="1197"/>
                  </a:cubicBezTo>
                  <a:cubicBezTo>
                    <a:pt x="150" y="1198"/>
                    <a:pt x="278" y="1199"/>
                    <a:pt x="408" y="1199"/>
                  </a:cubicBezTo>
                  <a:cubicBezTo>
                    <a:pt x="3139" y="1199"/>
                    <a:pt x="6699" y="970"/>
                    <a:pt x="9358" y="959"/>
                  </a:cubicBezTo>
                  <a:cubicBezTo>
                    <a:pt x="10900" y="947"/>
                    <a:pt x="12442" y="938"/>
                    <a:pt x="13985" y="938"/>
                  </a:cubicBezTo>
                  <a:cubicBezTo>
                    <a:pt x="15529" y="938"/>
                    <a:pt x="17074" y="947"/>
                    <a:pt x="18621" y="971"/>
                  </a:cubicBezTo>
                  <a:cubicBezTo>
                    <a:pt x="21669" y="1019"/>
                    <a:pt x="24717" y="1126"/>
                    <a:pt x="27765" y="1197"/>
                  </a:cubicBezTo>
                  <a:cubicBezTo>
                    <a:pt x="30321" y="1251"/>
                    <a:pt x="32876" y="1297"/>
                    <a:pt x="35431" y="1297"/>
                  </a:cubicBezTo>
                  <a:cubicBezTo>
                    <a:pt x="37400" y="1297"/>
                    <a:pt x="39369" y="1270"/>
                    <a:pt x="41339" y="1197"/>
                  </a:cubicBezTo>
                  <a:cubicBezTo>
                    <a:pt x="41464" y="1198"/>
                    <a:pt x="41592" y="1199"/>
                    <a:pt x="41722" y="1199"/>
                  </a:cubicBezTo>
                  <a:cubicBezTo>
                    <a:pt x="44453" y="1199"/>
                    <a:pt x="48013" y="970"/>
                    <a:pt x="50673" y="959"/>
                  </a:cubicBezTo>
                  <a:cubicBezTo>
                    <a:pt x="52215" y="947"/>
                    <a:pt x="53757" y="938"/>
                    <a:pt x="55300" y="938"/>
                  </a:cubicBezTo>
                  <a:cubicBezTo>
                    <a:pt x="56843" y="938"/>
                    <a:pt x="58388" y="947"/>
                    <a:pt x="59936" y="971"/>
                  </a:cubicBezTo>
                  <a:cubicBezTo>
                    <a:pt x="62984" y="1019"/>
                    <a:pt x="66032" y="1126"/>
                    <a:pt x="69080" y="1197"/>
                  </a:cubicBezTo>
                  <a:cubicBezTo>
                    <a:pt x="71545" y="1254"/>
                    <a:pt x="74016" y="1297"/>
                    <a:pt x="76487" y="1297"/>
                  </a:cubicBezTo>
                  <a:cubicBezTo>
                    <a:pt x="78683" y="1297"/>
                    <a:pt x="80879" y="1263"/>
                    <a:pt x="83070" y="1173"/>
                  </a:cubicBezTo>
                  <a:lnTo>
                    <a:pt x="83070" y="423"/>
                  </a:lnTo>
                  <a:cubicBezTo>
                    <a:pt x="81627" y="527"/>
                    <a:pt x="80180" y="568"/>
                    <a:pt x="78729" y="568"/>
                  </a:cubicBezTo>
                  <a:cubicBezTo>
                    <a:pt x="73328" y="568"/>
                    <a:pt x="67882" y="1"/>
                    <a:pt x="62480" y="1"/>
                  </a:cubicBezTo>
                  <a:cubicBezTo>
                    <a:pt x="61679" y="1"/>
                    <a:pt x="60878" y="14"/>
                    <a:pt x="60079" y="42"/>
                  </a:cubicBezTo>
                  <a:lnTo>
                    <a:pt x="60067" y="42"/>
                  </a:lnTo>
                  <a:cubicBezTo>
                    <a:pt x="57199" y="142"/>
                    <a:pt x="54393" y="317"/>
                    <a:pt x="51554" y="317"/>
                  </a:cubicBezTo>
                  <a:cubicBezTo>
                    <a:pt x="50658" y="317"/>
                    <a:pt x="49758" y="299"/>
                    <a:pt x="48851" y="257"/>
                  </a:cubicBezTo>
                  <a:cubicBezTo>
                    <a:pt x="47232" y="173"/>
                    <a:pt x="45613" y="90"/>
                    <a:pt x="43994" y="90"/>
                  </a:cubicBezTo>
                  <a:cubicBezTo>
                    <a:pt x="43696" y="90"/>
                    <a:pt x="42422" y="352"/>
                    <a:pt x="41672" y="423"/>
                  </a:cubicBezTo>
                  <a:cubicBezTo>
                    <a:pt x="40250" y="524"/>
                    <a:pt x="38823" y="564"/>
                    <a:pt x="37391" y="564"/>
                  </a:cubicBezTo>
                  <a:cubicBezTo>
                    <a:pt x="32004" y="564"/>
                    <a:pt x="26561" y="1"/>
                    <a:pt x="2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510167" y="3079691"/>
              <a:ext cx="2705161" cy="84192"/>
            </a:xfrm>
            <a:custGeom>
              <a:avLst/>
              <a:gdLst/>
              <a:ahLst/>
              <a:cxnLst/>
              <a:rect l="l" t="t" r="r" b="b"/>
              <a:pathLst>
                <a:path w="83654" h="2622" extrusionOk="0">
                  <a:moveTo>
                    <a:pt x="58147" y="0"/>
                  </a:moveTo>
                  <a:cubicBezTo>
                    <a:pt x="52881" y="0"/>
                    <a:pt x="47042" y="325"/>
                    <a:pt x="42256" y="830"/>
                  </a:cubicBezTo>
                  <a:cubicBezTo>
                    <a:pt x="41281" y="906"/>
                    <a:pt x="40300" y="935"/>
                    <a:pt x="39319" y="935"/>
                  </a:cubicBezTo>
                  <a:cubicBezTo>
                    <a:pt x="38442" y="935"/>
                    <a:pt x="37566" y="911"/>
                    <a:pt x="36696" y="878"/>
                  </a:cubicBezTo>
                  <a:cubicBezTo>
                    <a:pt x="33933" y="771"/>
                    <a:pt x="31195" y="521"/>
                    <a:pt x="28445" y="354"/>
                  </a:cubicBezTo>
                  <a:cubicBezTo>
                    <a:pt x="25504" y="175"/>
                    <a:pt x="22539" y="116"/>
                    <a:pt x="19598" y="32"/>
                  </a:cubicBezTo>
                  <a:cubicBezTo>
                    <a:pt x="18697" y="11"/>
                    <a:pt x="17768" y="0"/>
                    <a:pt x="16819" y="0"/>
                  </a:cubicBezTo>
                  <a:cubicBezTo>
                    <a:pt x="11514" y="0"/>
                    <a:pt x="5620" y="327"/>
                    <a:pt x="822" y="842"/>
                  </a:cubicBezTo>
                  <a:cubicBezTo>
                    <a:pt x="834" y="1544"/>
                    <a:pt x="1" y="1247"/>
                    <a:pt x="1" y="1949"/>
                  </a:cubicBezTo>
                  <a:cubicBezTo>
                    <a:pt x="13" y="2021"/>
                    <a:pt x="1275" y="2366"/>
                    <a:pt x="1286" y="2437"/>
                  </a:cubicBezTo>
                  <a:cubicBezTo>
                    <a:pt x="1770" y="2490"/>
                    <a:pt x="2236" y="2511"/>
                    <a:pt x="2687" y="2511"/>
                  </a:cubicBezTo>
                  <a:cubicBezTo>
                    <a:pt x="4161" y="2511"/>
                    <a:pt x="5482" y="2295"/>
                    <a:pt x="6740" y="2295"/>
                  </a:cubicBezTo>
                  <a:cubicBezTo>
                    <a:pt x="7267" y="2299"/>
                    <a:pt x="7795" y="2300"/>
                    <a:pt x="8323" y="2300"/>
                  </a:cubicBezTo>
                  <a:cubicBezTo>
                    <a:pt x="9379" y="2300"/>
                    <a:pt x="10434" y="2295"/>
                    <a:pt x="11490" y="2295"/>
                  </a:cubicBezTo>
                  <a:cubicBezTo>
                    <a:pt x="11742" y="2293"/>
                    <a:pt x="11995" y="2292"/>
                    <a:pt x="12248" y="2292"/>
                  </a:cubicBezTo>
                  <a:cubicBezTo>
                    <a:pt x="12890" y="2292"/>
                    <a:pt x="13534" y="2296"/>
                    <a:pt x="14180" y="2296"/>
                  </a:cubicBezTo>
                  <a:cubicBezTo>
                    <a:pt x="14867" y="2296"/>
                    <a:pt x="15555" y="2291"/>
                    <a:pt x="16241" y="2271"/>
                  </a:cubicBezTo>
                  <a:cubicBezTo>
                    <a:pt x="17527" y="2233"/>
                    <a:pt x="18814" y="2216"/>
                    <a:pt x="20100" y="2216"/>
                  </a:cubicBezTo>
                  <a:cubicBezTo>
                    <a:pt x="22100" y="2216"/>
                    <a:pt x="24100" y="2258"/>
                    <a:pt x="26099" y="2330"/>
                  </a:cubicBezTo>
                  <a:cubicBezTo>
                    <a:pt x="27730" y="2390"/>
                    <a:pt x="29361" y="2497"/>
                    <a:pt x="30993" y="2580"/>
                  </a:cubicBezTo>
                  <a:cubicBezTo>
                    <a:pt x="31529" y="2611"/>
                    <a:pt x="32069" y="2622"/>
                    <a:pt x="32611" y="2622"/>
                  </a:cubicBezTo>
                  <a:cubicBezTo>
                    <a:pt x="33562" y="2622"/>
                    <a:pt x="34517" y="2587"/>
                    <a:pt x="35457" y="2556"/>
                  </a:cubicBezTo>
                  <a:cubicBezTo>
                    <a:pt x="37223" y="2495"/>
                    <a:pt x="38988" y="2414"/>
                    <a:pt x="40753" y="2414"/>
                  </a:cubicBezTo>
                  <a:cubicBezTo>
                    <a:pt x="41381" y="2414"/>
                    <a:pt x="42009" y="2424"/>
                    <a:pt x="42637" y="2449"/>
                  </a:cubicBezTo>
                  <a:cubicBezTo>
                    <a:pt x="43089" y="2494"/>
                    <a:pt x="43526" y="2511"/>
                    <a:pt x="43950" y="2511"/>
                  </a:cubicBezTo>
                  <a:cubicBezTo>
                    <a:pt x="45447" y="2511"/>
                    <a:pt x="46783" y="2295"/>
                    <a:pt x="48054" y="2295"/>
                  </a:cubicBezTo>
                  <a:cubicBezTo>
                    <a:pt x="48582" y="2299"/>
                    <a:pt x="49110" y="2300"/>
                    <a:pt x="49638" y="2300"/>
                  </a:cubicBezTo>
                  <a:cubicBezTo>
                    <a:pt x="50693" y="2300"/>
                    <a:pt x="51749" y="2295"/>
                    <a:pt x="52805" y="2295"/>
                  </a:cubicBezTo>
                  <a:cubicBezTo>
                    <a:pt x="53059" y="2293"/>
                    <a:pt x="53313" y="2292"/>
                    <a:pt x="53567" y="2292"/>
                  </a:cubicBezTo>
                  <a:cubicBezTo>
                    <a:pt x="54210" y="2292"/>
                    <a:pt x="54854" y="2296"/>
                    <a:pt x="55498" y="2296"/>
                  </a:cubicBezTo>
                  <a:cubicBezTo>
                    <a:pt x="56184" y="2296"/>
                    <a:pt x="56870" y="2291"/>
                    <a:pt x="57555" y="2271"/>
                  </a:cubicBezTo>
                  <a:cubicBezTo>
                    <a:pt x="58842" y="2233"/>
                    <a:pt x="60128" y="2216"/>
                    <a:pt x="61415" y="2216"/>
                  </a:cubicBezTo>
                  <a:cubicBezTo>
                    <a:pt x="63415" y="2216"/>
                    <a:pt x="65414" y="2258"/>
                    <a:pt x="67414" y="2330"/>
                  </a:cubicBezTo>
                  <a:cubicBezTo>
                    <a:pt x="69045" y="2402"/>
                    <a:pt x="70676" y="2497"/>
                    <a:pt x="72307" y="2580"/>
                  </a:cubicBezTo>
                  <a:cubicBezTo>
                    <a:pt x="72848" y="2611"/>
                    <a:pt x="73390" y="2622"/>
                    <a:pt x="73932" y="2622"/>
                  </a:cubicBezTo>
                  <a:cubicBezTo>
                    <a:pt x="74883" y="2622"/>
                    <a:pt x="75836" y="2587"/>
                    <a:pt x="76784" y="2556"/>
                  </a:cubicBezTo>
                  <a:cubicBezTo>
                    <a:pt x="78535" y="2492"/>
                    <a:pt x="80307" y="2414"/>
                    <a:pt x="82074" y="2414"/>
                  </a:cubicBezTo>
                  <a:cubicBezTo>
                    <a:pt x="82601" y="2414"/>
                    <a:pt x="83128" y="2421"/>
                    <a:pt x="83654" y="2437"/>
                  </a:cubicBezTo>
                  <a:lnTo>
                    <a:pt x="83654" y="830"/>
                  </a:lnTo>
                  <a:cubicBezTo>
                    <a:pt x="82667" y="906"/>
                    <a:pt x="81669" y="935"/>
                    <a:pt x="80672" y="935"/>
                  </a:cubicBezTo>
                  <a:cubicBezTo>
                    <a:pt x="79782" y="935"/>
                    <a:pt x="78892" y="911"/>
                    <a:pt x="78010" y="878"/>
                  </a:cubicBezTo>
                  <a:cubicBezTo>
                    <a:pt x="75248" y="771"/>
                    <a:pt x="72510" y="521"/>
                    <a:pt x="69759" y="354"/>
                  </a:cubicBezTo>
                  <a:cubicBezTo>
                    <a:pt x="66818" y="175"/>
                    <a:pt x="63854" y="116"/>
                    <a:pt x="60913" y="32"/>
                  </a:cubicBezTo>
                  <a:cubicBezTo>
                    <a:pt x="60015" y="11"/>
                    <a:pt x="59090" y="0"/>
                    <a:pt x="58147"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513239" y="3179746"/>
              <a:ext cx="2702089" cy="113637"/>
            </a:xfrm>
            <a:custGeom>
              <a:avLst/>
              <a:gdLst/>
              <a:ahLst/>
              <a:cxnLst/>
              <a:rect l="l" t="t" r="r" b="b"/>
              <a:pathLst>
                <a:path w="83559" h="3539" extrusionOk="0">
                  <a:moveTo>
                    <a:pt x="19682" y="0"/>
                  </a:moveTo>
                  <a:cubicBezTo>
                    <a:pt x="18075" y="0"/>
                    <a:pt x="16467" y="60"/>
                    <a:pt x="14848" y="60"/>
                  </a:cubicBezTo>
                  <a:cubicBezTo>
                    <a:pt x="11276" y="69"/>
                    <a:pt x="6943" y="241"/>
                    <a:pt x="3104" y="241"/>
                  </a:cubicBezTo>
                  <a:cubicBezTo>
                    <a:pt x="2285" y="241"/>
                    <a:pt x="1489" y="233"/>
                    <a:pt x="727" y="214"/>
                  </a:cubicBezTo>
                  <a:lnTo>
                    <a:pt x="727" y="214"/>
                  </a:lnTo>
                  <a:cubicBezTo>
                    <a:pt x="846" y="1131"/>
                    <a:pt x="1" y="1607"/>
                    <a:pt x="25" y="2524"/>
                  </a:cubicBezTo>
                  <a:cubicBezTo>
                    <a:pt x="37" y="2619"/>
                    <a:pt x="1168" y="3393"/>
                    <a:pt x="1168" y="3501"/>
                  </a:cubicBezTo>
                  <a:cubicBezTo>
                    <a:pt x="1508" y="3527"/>
                    <a:pt x="1862" y="3539"/>
                    <a:pt x="2226" y="3539"/>
                  </a:cubicBezTo>
                  <a:cubicBezTo>
                    <a:pt x="4844" y="3539"/>
                    <a:pt x="7995" y="2937"/>
                    <a:pt x="10525" y="2937"/>
                  </a:cubicBezTo>
                  <a:cubicBezTo>
                    <a:pt x="10646" y="2937"/>
                    <a:pt x="10765" y="2938"/>
                    <a:pt x="10883" y="2941"/>
                  </a:cubicBezTo>
                  <a:cubicBezTo>
                    <a:pt x="13884" y="3024"/>
                    <a:pt x="16884" y="3167"/>
                    <a:pt x="19884" y="3227"/>
                  </a:cubicBezTo>
                  <a:cubicBezTo>
                    <a:pt x="20506" y="3237"/>
                    <a:pt x="21127" y="3242"/>
                    <a:pt x="21748" y="3242"/>
                  </a:cubicBezTo>
                  <a:cubicBezTo>
                    <a:pt x="22627" y="3242"/>
                    <a:pt x="23506" y="3231"/>
                    <a:pt x="24385" y="3203"/>
                  </a:cubicBezTo>
                  <a:cubicBezTo>
                    <a:pt x="25837" y="3167"/>
                    <a:pt x="27278" y="3084"/>
                    <a:pt x="28719" y="3036"/>
                  </a:cubicBezTo>
                  <a:cubicBezTo>
                    <a:pt x="30083" y="2991"/>
                    <a:pt x="31456" y="2957"/>
                    <a:pt x="32828" y="2957"/>
                  </a:cubicBezTo>
                  <a:cubicBezTo>
                    <a:pt x="34364" y="2957"/>
                    <a:pt x="35900" y="3000"/>
                    <a:pt x="37422" y="3120"/>
                  </a:cubicBezTo>
                  <a:cubicBezTo>
                    <a:pt x="39101" y="3262"/>
                    <a:pt x="40792" y="3453"/>
                    <a:pt x="42482" y="3501"/>
                  </a:cubicBezTo>
                  <a:cubicBezTo>
                    <a:pt x="42823" y="3527"/>
                    <a:pt x="43177" y="3539"/>
                    <a:pt x="43541" y="3539"/>
                  </a:cubicBezTo>
                  <a:cubicBezTo>
                    <a:pt x="46140" y="3539"/>
                    <a:pt x="49262" y="2947"/>
                    <a:pt x="51782" y="2947"/>
                  </a:cubicBezTo>
                  <a:cubicBezTo>
                    <a:pt x="51923" y="2947"/>
                    <a:pt x="52061" y="2949"/>
                    <a:pt x="52198" y="2953"/>
                  </a:cubicBezTo>
                  <a:cubicBezTo>
                    <a:pt x="55198" y="3024"/>
                    <a:pt x="58199" y="3167"/>
                    <a:pt x="61199" y="3227"/>
                  </a:cubicBezTo>
                  <a:cubicBezTo>
                    <a:pt x="61873" y="3237"/>
                    <a:pt x="62548" y="3243"/>
                    <a:pt x="63222" y="3243"/>
                  </a:cubicBezTo>
                  <a:cubicBezTo>
                    <a:pt x="64048" y="3243"/>
                    <a:pt x="64874" y="3234"/>
                    <a:pt x="65700" y="3215"/>
                  </a:cubicBezTo>
                  <a:cubicBezTo>
                    <a:pt x="67152" y="3167"/>
                    <a:pt x="68593" y="3084"/>
                    <a:pt x="70033" y="3036"/>
                  </a:cubicBezTo>
                  <a:cubicBezTo>
                    <a:pt x="71374" y="2992"/>
                    <a:pt x="72722" y="2958"/>
                    <a:pt x="74070" y="2958"/>
                  </a:cubicBezTo>
                  <a:cubicBezTo>
                    <a:pt x="75631" y="2958"/>
                    <a:pt x="77191" y="3004"/>
                    <a:pt x="78737" y="3131"/>
                  </a:cubicBezTo>
                  <a:cubicBezTo>
                    <a:pt x="80332" y="3250"/>
                    <a:pt x="81940" y="3441"/>
                    <a:pt x="83559" y="3489"/>
                  </a:cubicBezTo>
                  <a:lnTo>
                    <a:pt x="83559" y="226"/>
                  </a:lnTo>
                  <a:cubicBezTo>
                    <a:pt x="83030" y="208"/>
                    <a:pt x="82499" y="200"/>
                    <a:pt x="81968" y="200"/>
                  </a:cubicBezTo>
                  <a:cubicBezTo>
                    <a:pt x="79765" y="200"/>
                    <a:pt x="77553" y="333"/>
                    <a:pt x="75356" y="381"/>
                  </a:cubicBezTo>
                  <a:cubicBezTo>
                    <a:pt x="75012" y="389"/>
                    <a:pt x="74670" y="392"/>
                    <a:pt x="74327" y="392"/>
                  </a:cubicBezTo>
                  <a:cubicBezTo>
                    <a:pt x="71529" y="392"/>
                    <a:pt x="68739" y="156"/>
                    <a:pt x="65950" y="72"/>
                  </a:cubicBezTo>
                  <a:cubicBezTo>
                    <a:pt x="64295" y="24"/>
                    <a:pt x="62652" y="0"/>
                    <a:pt x="60997" y="0"/>
                  </a:cubicBezTo>
                  <a:cubicBezTo>
                    <a:pt x="59389" y="0"/>
                    <a:pt x="57782" y="60"/>
                    <a:pt x="56163" y="60"/>
                  </a:cubicBezTo>
                  <a:cubicBezTo>
                    <a:pt x="52590" y="69"/>
                    <a:pt x="48258" y="241"/>
                    <a:pt x="44418" y="241"/>
                  </a:cubicBezTo>
                  <a:cubicBezTo>
                    <a:pt x="43600" y="241"/>
                    <a:pt x="42803" y="233"/>
                    <a:pt x="42042" y="214"/>
                  </a:cubicBezTo>
                  <a:cubicBezTo>
                    <a:pt x="41576" y="200"/>
                    <a:pt x="41109" y="194"/>
                    <a:pt x="40643" y="194"/>
                  </a:cubicBezTo>
                  <a:cubicBezTo>
                    <a:pt x="38439" y="194"/>
                    <a:pt x="36232" y="332"/>
                    <a:pt x="34041" y="381"/>
                  </a:cubicBezTo>
                  <a:cubicBezTo>
                    <a:pt x="33748" y="387"/>
                    <a:pt x="33456" y="389"/>
                    <a:pt x="33163" y="389"/>
                  </a:cubicBezTo>
                  <a:cubicBezTo>
                    <a:pt x="30315" y="389"/>
                    <a:pt x="27475" y="147"/>
                    <a:pt x="24635" y="72"/>
                  </a:cubicBezTo>
                  <a:cubicBezTo>
                    <a:pt x="22980" y="24"/>
                    <a:pt x="21337" y="0"/>
                    <a:pt x="19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86364" y="3050857"/>
              <a:ext cx="577936" cy="22862"/>
            </a:xfrm>
            <a:custGeom>
              <a:avLst/>
              <a:gdLst/>
              <a:ahLst/>
              <a:cxnLst/>
              <a:rect l="l" t="t" r="r" b="b"/>
              <a:pathLst>
                <a:path w="17872" h="712" extrusionOk="0">
                  <a:moveTo>
                    <a:pt x="8589" y="0"/>
                  </a:moveTo>
                  <a:cubicBezTo>
                    <a:pt x="5722" y="0"/>
                    <a:pt x="2853" y="101"/>
                    <a:pt x="1" y="323"/>
                  </a:cubicBezTo>
                  <a:cubicBezTo>
                    <a:pt x="3215" y="490"/>
                    <a:pt x="6442" y="668"/>
                    <a:pt x="9657" y="704"/>
                  </a:cubicBezTo>
                  <a:cubicBezTo>
                    <a:pt x="10038" y="709"/>
                    <a:pt x="10420" y="712"/>
                    <a:pt x="10802" y="712"/>
                  </a:cubicBezTo>
                  <a:cubicBezTo>
                    <a:pt x="13161" y="712"/>
                    <a:pt x="15525" y="610"/>
                    <a:pt x="17872" y="323"/>
                  </a:cubicBezTo>
                  <a:cubicBezTo>
                    <a:pt x="17277" y="287"/>
                    <a:pt x="16681" y="252"/>
                    <a:pt x="16086" y="216"/>
                  </a:cubicBezTo>
                  <a:cubicBezTo>
                    <a:pt x="13598" y="77"/>
                    <a:pt x="11094" y="0"/>
                    <a:pt x="8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534032" y="2988242"/>
              <a:ext cx="2681296" cy="56706"/>
            </a:xfrm>
            <a:custGeom>
              <a:avLst/>
              <a:gdLst/>
              <a:ahLst/>
              <a:cxnLst/>
              <a:rect l="l" t="t" r="r" b="b"/>
              <a:pathLst>
                <a:path w="82916" h="1766" extrusionOk="0">
                  <a:moveTo>
                    <a:pt x="15198" y="0"/>
                  </a:moveTo>
                  <a:cubicBezTo>
                    <a:pt x="9511" y="0"/>
                    <a:pt x="1439" y="166"/>
                    <a:pt x="1" y="249"/>
                  </a:cubicBezTo>
                  <a:cubicBezTo>
                    <a:pt x="25" y="749"/>
                    <a:pt x="489" y="1106"/>
                    <a:pt x="501" y="1594"/>
                  </a:cubicBezTo>
                  <a:cubicBezTo>
                    <a:pt x="1086" y="1722"/>
                    <a:pt x="1762" y="1766"/>
                    <a:pt x="2480" y="1766"/>
                  </a:cubicBezTo>
                  <a:cubicBezTo>
                    <a:pt x="4081" y="1766"/>
                    <a:pt x="5892" y="1547"/>
                    <a:pt x="7374" y="1547"/>
                  </a:cubicBezTo>
                  <a:cubicBezTo>
                    <a:pt x="7400" y="1547"/>
                    <a:pt x="7427" y="1547"/>
                    <a:pt x="7454" y="1547"/>
                  </a:cubicBezTo>
                  <a:cubicBezTo>
                    <a:pt x="11288" y="1559"/>
                    <a:pt x="15122" y="1559"/>
                    <a:pt x="18967" y="1559"/>
                  </a:cubicBezTo>
                  <a:cubicBezTo>
                    <a:pt x="21884" y="1559"/>
                    <a:pt x="24778" y="1428"/>
                    <a:pt x="27695" y="1273"/>
                  </a:cubicBezTo>
                  <a:cubicBezTo>
                    <a:pt x="29951" y="1158"/>
                    <a:pt x="32213" y="1055"/>
                    <a:pt x="34472" y="1055"/>
                  </a:cubicBezTo>
                  <a:cubicBezTo>
                    <a:pt x="35242" y="1055"/>
                    <a:pt x="36011" y="1067"/>
                    <a:pt x="36779" y="1094"/>
                  </a:cubicBezTo>
                  <a:cubicBezTo>
                    <a:pt x="38458" y="1154"/>
                    <a:pt x="40172" y="1285"/>
                    <a:pt x="41816" y="1583"/>
                  </a:cubicBezTo>
                  <a:lnTo>
                    <a:pt x="41816" y="1594"/>
                  </a:lnTo>
                  <a:cubicBezTo>
                    <a:pt x="42401" y="1722"/>
                    <a:pt x="43077" y="1766"/>
                    <a:pt x="43794" y="1766"/>
                  </a:cubicBezTo>
                  <a:cubicBezTo>
                    <a:pt x="45396" y="1766"/>
                    <a:pt x="47206" y="1547"/>
                    <a:pt x="48688" y="1547"/>
                  </a:cubicBezTo>
                  <a:cubicBezTo>
                    <a:pt x="48715" y="1547"/>
                    <a:pt x="48742" y="1547"/>
                    <a:pt x="48769" y="1547"/>
                  </a:cubicBezTo>
                  <a:cubicBezTo>
                    <a:pt x="52603" y="1559"/>
                    <a:pt x="56436" y="1559"/>
                    <a:pt x="60282" y="1559"/>
                  </a:cubicBezTo>
                  <a:cubicBezTo>
                    <a:pt x="63199" y="1559"/>
                    <a:pt x="66092" y="1428"/>
                    <a:pt x="69009" y="1273"/>
                  </a:cubicBezTo>
                  <a:cubicBezTo>
                    <a:pt x="71265" y="1158"/>
                    <a:pt x="73528" y="1055"/>
                    <a:pt x="75787" y="1055"/>
                  </a:cubicBezTo>
                  <a:cubicBezTo>
                    <a:pt x="76557" y="1055"/>
                    <a:pt x="77326" y="1067"/>
                    <a:pt x="78094" y="1094"/>
                  </a:cubicBezTo>
                  <a:cubicBezTo>
                    <a:pt x="79701" y="1154"/>
                    <a:pt x="81332" y="1273"/>
                    <a:pt x="82916" y="1547"/>
                  </a:cubicBezTo>
                  <a:lnTo>
                    <a:pt x="82916" y="237"/>
                  </a:lnTo>
                  <a:cubicBezTo>
                    <a:pt x="80963" y="321"/>
                    <a:pt x="79011" y="356"/>
                    <a:pt x="77058" y="356"/>
                  </a:cubicBezTo>
                  <a:lnTo>
                    <a:pt x="77046" y="356"/>
                  </a:lnTo>
                  <a:cubicBezTo>
                    <a:pt x="76821" y="357"/>
                    <a:pt x="76596" y="358"/>
                    <a:pt x="76370" y="358"/>
                  </a:cubicBezTo>
                  <a:cubicBezTo>
                    <a:pt x="73560" y="358"/>
                    <a:pt x="70749" y="291"/>
                    <a:pt x="67938" y="225"/>
                  </a:cubicBezTo>
                  <a:cubicBezTo>
                    <a:pt x="64878" y="166"/>
                    <a:pt x="61818" y="47"/>
                    <a:pt x="58770" y="11"/>
                  </a:cubicBezTo>
                  <a:cubicBezTo>
                    <a:pt x="58095" y="4"/>
                    <a:pt x="57349" y="0"/>
                    <a:pt x="56555" y="0"/>
                  </a:cubicBezTo>
                  <a:cubicBezTo>
                    <a:pt x="50976" y="0"/>
                    <a:pt x="43067" y="166"/>
                    <a:pt x="41399" y="249"/>
                  </a:cubicBezTo>
                  <a:cubicBezTo>
                    <a:pt x="39518" y="321"/>
                    <a:pt x="37625" y="356"/>
                    <a:pt x="35731" y="356"/>
                  </a:cubicBezTo>
                  <a:cubicBezTo>
                    <a:pt x="35506" y="357"/>
                    <a:pt x="35281" y="358"/>
                    <a:pt x="35056" y="358"/>
                  </a:cubicBezTo>
                  <a:cubicBezTo>
                    <a:pt x="32245" y="358"/>
                    <a:pt x="29434" y="291"/>
                    <a:pt x="26623" y="225"/>
                  </a:cubicBezTo>
                  <a:cubicBezTo>
                    <a:pt x="23563" y="154"/>
                    <a:pt x="20503" y="47"/>
                    <a:pt x="17455" y="11"/>
                  </a:cubicBezTo>
                  <a:cubicBezTo>
                    <a:pt x="16769" y="4"/>
                    <a:pt x="16008" y="0"/>
                    <a:pt x="15198"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546740" y="3303530"/>
              <a:ext cx="2668588" cy="69775"/>
            </a:xfrm>
            <a:custGeom>
              <a:avLst/>
              <a:gdLst/>
              <a:ahLst/>
              <a:cxnLst/>
              <a:rect l="l" t="t" r="r" b="b"/>
              <a:pathLst>
                <a:path w="82523" h="2173" extrusionOk="0">
                  <a:moveTo>
                    <a:pt x="73119" y="1"/>
                  </a:moveTo>
                  <a:cubicBezTo>
                    <a:pt x="71424" y="1"/>
                    <a:pt x="69726" y="59"/>
                    <a:pt x="68045" y="122"/>
                  </a:cubicBezTo>
                  <a:cubicBezTo>
                    <a:pt x="66592" y="181"/>
                    <a:pt x="65128" y="265"/>
                    <a:pt x="63675" y="277"/>
                  </a:cubicBezTo>
                  <a:cubicBezTo>
                    <a:pt x="63144" y="285"/>
                    <a:pt x="62612" y="289"/>
                    <a:pt x="62081" y="289"/>
                  </a:cubicBezTo>
                  <a:cubicBezTo>
                    <a:pt x="61112" y="289"/>
                    <a:pt x="60144" y="276"/>
                    <a:pt x="59175" y="253"/>
                  </a:cubicBezTo>
                  <a:cubicBezTo>
                    <a:pt x="58453" y="235"/>
                    <a:pt x="57716" y="228"/>
                    <a:pt x="56965" y="228"/>
                  </a:cubicBezTo>
                  <a:cubicBezTo>
                    <a:pt x="52044" y="228"/>
                    <a:pt x="46589" y="552"/>
                    <a:pt x="41744" y="562"/>
                  </a:cubicBezTo>
                  <a:cubicBezTo>
                    <a:pt x="39625" y="538"/>
                    <a:pt x="37505" y="253"/>
                    <a:pt x="35422" y="110"/>
                  </a:cubicBezTo>
                  <a:cubicBezTo>
                    <a:pt x="34239" y="32"/>
                    <a:pt x="33048" y="2"/>
                    <a:pt x="31855" y="2"/>
                  </a:cubicBezTo>
                  <a:cubicBezTo>
                    <a:pt x="30143" y="2"/>
                    <a:pt x="28428" y="63"/>
                    <a:pt x="26730" y="134"/>
                  </a:cubicBezTo>
                  <a:cubicBezTo>
                    <a:pt x="25278" y="181"/>
                    <a:pt x="23825" y="265"/>
                    <a:pt x="22361" y="288"/>
                  </a:cubicBezTo>
                  <a:cubicBezTo>
                    <a:pt x="21986" y="291"/>
                    <a:pt x="21611" y="293"/>
                    <a:pt x="21235" y="293"/>
                  </a:cubicBezTo>
                  <a:cubicBezTo>
                    <a:pt x="20110" y="293"/>
                    <a:pt x="18985" y="280"/>
                    <a:pt x="17860" y="253"/>
                  </a:cubicBezTo>
                  <a:cubicBezTo>
                    <a:pt x="17116" y="234"/>
                    <a:pt x="16353" y="225"/>
                    <a:pt x="15577" y="225"/>
                  </a:cubicBezTo>
                  <a:cubicBezTo>
                    <a:pt x="10533" y="225"/>
                    <a:pt x="4923" y="574"/>
                    <a:pt x="1" y="574"/>
                  </a:cubicBezTo>
                  <a:cubicBezTo>
                    <a:pt x="1" y="1039"/>
                    <a:pt x="203" y="1693"/>
                    <a:pt x="215" y="2158"/>
                  </a:cubicBezTo>
                  <a:cubicBezTo>
                    <a:pt x="647" y="2168"/>
                    <a:pt x="1080" y="2173"/>
                    <a:pt x="1515" y="2173"/>
                  </a:cubicBezTo>
                  <a:cubicBezTo>
                    <a:pt x="6976" y="2173"/>
                    <a:pt x="12616" y="1427"/>
                    <a:pt x="17915" y="1427"/>
                  </a:cubicBezTo>
                  <a:cubicBezTo>
                    <a:pt x="18597" y="1427"/>
                    <a:pt x="19274" y="1439"/>
                    <a:pt x="19944" y="1467"/>
                  </a:cubicBezTo>
                  <a:cubicBezTo>
                    <a:pt x="24266" y="1646"/>
                    <a:pt x="28552" y="2039"/>
                    <a:pt x="32886" y="2086"/>
                  </a:cubicBezTo>
                  <a:cubicBezTo>
                    <a:pt x="35767" y="2110"/>
                    <a:pt x="38648" y="2074"/>
                    <a:pt x="41530" y="2146"/>
                  </a:cubicBezTo>
                  <a:lnTo>
                    <a:pt x="41530" y="2158"/>
                  </a:lnTo>
                  <a:cubicBezTo>
                    <a:pt x="41961" y="2168"/>
                    <a:pt x="42395" y="2173"/>
                    <a:pt x="42829" y="2173"/>
                  </a:cubicBezTo>
                  <a:cubicBezTo>
                    <a:pt x="48319" y="2173"/>
                    <a:pt x="53990" y="1418"/>
                    <a:pt x="59314" y="1418"/>
                  </a:cubicBezTo>
                  <a:cubicBezTo>
                    <a:pt x="59967" y="1418"/>
                    <a:pt x="60616" y="1430"/>
                    <a:pt x="61258" y="1455"/>
                  </a:cubicBezTo>
                  <a:cubicBezTo>
                    <a:pt x="65580" y="1634"/>
                    <a:pt x="69867" y="2039"/>
                    <a:pt x="74200" y="2074"/>
                  </a:cubicBezTo>
                  <a:cubicBezTo>
                    <a:pt x="76975" y="2098"/>
                    <a:pt x="79749" y="2074"/>
                    <a:pt x="82523" y="2146"/>
                  </a:cubicBezTo>
                  <a:lnTo>
                    <a:pt x="82523" y="550"/>
                  </a:lnTo>
                  <a:cubicBezTo>
                    <a:pt x="80582" y="479"/>
                    <a:pt x="78641" y="229"/>
                    <a:pt x="76736" y="110"/>
                  </a:cubicBezTo>
                  <a:cubicBezTo>
                    <a:pt x="75537" y="31"/>
                    <a:pt x="74329" y="1"/>
                    <a:pt x="7311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530572" y="3384865"/>
              <a:ext cx="2684368" cy="75137"/>
            </a:xfrm>
            <a:custGeom>
              <a:avLst/>
              <a:gdLst/>
              <a:ahLst/>
              <a:cxnLst/>
              <a:rect l="l" t="t" r="r" b="b"/>
              <a:pathLst>
                <a:path w="83011" h="2340" extrusionOk="0">
                  <a:moveTo>
                    <a:pt x="18170" y="0"/>
                  </a:moveTo>
                  <a:cubicBezTo>
                    <a:pt x="12413" y="0"/>
                    <a:pt x="5906" y="720"/>
                    <a:pt x="252" y="720"/>
                  </a:cubicBezTo>
                  <a:cubicBezTo>
                    <a:pt x="212" y="720"/>
                    <a:pt x="172" y="720"/>
                    <a:pt x="132" y="720"/>
                  </a:cubicBezTo>
                  <a:lnTo>
                    <a:pt x="132" y="720"/>
                  </a:lnTo>
                  <a:cubicBezTo>
                    <a:pt x="167" y="1303"/>
                    <a:pt x="1" y="1756"/>
                    <a:pt x="36" y="2339"/>
                  </a:cubicBezTo>
                  <a:cubicBezTo>
                    <a:pt x="1484" y="2339"/>
                    <a:pt x="2132" y="1934"/>
                    <a:pt x="2364" y="1934"/>
                  </a:cubicBezTo>
                  <a:cubicBezTo>
                    <a:pt x="2370" y="1934"/>
                    <a:pt x="2376" y="1934"/>
                    <a:pt x="2382" y="1935"/>
                  </a:cubicBezTo>
                  <a:cubicBezTo>
                    <a:pt x="4096" y="1637"/>
                    <a:pt x="5894" y="1506"/>
                    <a:pt x="7597" y="1434"/>
                  </a:cubicBezTo>
                  <a:cubicBezTo>
                    <a:pt x="8553" y="1397"/>
                    <a:pt x="9511" y="1381"/>
                    <a:pt x="10469" y="1381"/>
                  </a:cubicBezTo>
                  <a:cubicBezTo>
                    <a:pt x="13182" y="1381"/>
                    <a:pt x="15897" y="1511"/>
                    <a:pt x="18598" y="1661"/>
                  </a:cubicBezTo>
                  <a:cubicBezTo>
                    <a:pt x="20408" y="1768"/>
                    <a:pt x="22218" y="1887"/>
                    <a:pt x="24027" y="2006"/>
                  </a:cubicBezTo>
                  <a:cubicBezTo>
                    <a:pt x="24827" y="1993"/>
                    <a:pt x="25625" y="1987"/>
                    <a:pt x="26424" y="1987"/>
                  </a:cubicBezTo>
                  <a:cubicBezTo>
                    <a:pt x="31406" y="1987"/>
                    <a:pt x="36374" y="2216"/>
                    <a:pt x="41351" y="2339"/>
                  </a:cubicBezTo>
                  <a:lnTo>
                    <a:pt x="41470" y="2339"/>
                  </a:lnTo>
                  <a:cubicBezTo>
                    <a:pt x="42823" y="2316"/>
                    <a:pt x="43446" y="1934"/>
                    <a:pt x="43677" y="1934"/>
                  </a:cubicBezTo>
                  <a:cubicBezTo>
                    <a:pt x="43684" y="1934"/>
                    <a:pt x="43690" y="1934"/>
                    <a:pt x="43697" y="1935"/>
                  </a:cubicBezTo>
                  <a:cubicBezTo>
                    <a:pt x="45411" y="1625"/>
                    <a:pt x="47209" y="1506"/>
                    <a:pt x="48912" y="1434"/>
                  </a:cubicBezTo>
                  <a:cubicBezTo>
                    <a:pt x="49868" y="1397"/>
                    <a:pt x="50826" y="1381"/>
                    <a:pt x="51783" y="1381"/>
                  </a:cubicBezTo>
                  <a:cubicBezTo>
                    <a:pt x="54497" y="1381"/>
                    <a:pt x="57211" y="1511"/>
                    <a:pt x="59913" y="1661"/>
                  </a:cubicBezTo>
                  <a:cubicBezTo>
                    <a:pt x="61723" y="1768"/>
                    <a:pt x="63532" y="1887"/>
                    <a:pt x="65342" y="2006"/>
                  </a:cubicBezTo>
                  <a:cubicBezTo>
                    <a:pt x="66146" y="1993"/>
                    <a:pt x="66950" y="1987"/>
                    <a:pt x="67753" y="1987"/>
                  </a:cubicBezTo>
                  <a:cubicBezTo>
                    <a:pt x="72766" y="1987"/>
                    <a:pt x="77765" y="2216"/>
                    <a:pt x="82773" y="2339"/>
                  </a:cubicBezTo>
                  <a:cubicBezTo>
                    <a:pt x="82856" y="2327"/>
                    <a:pt x="82940" y="2316"/>
                    <a:pt x="83011" y="2316"/>
                  </a:cubicBezTo>
                  <a:lnTo>
                    <a:pt x="83011" y="720"/>
                  </a:lnTo>
                  <a:cubicBezTo>
                    <a:pt x="79915" y="649"/>
                    <a:pt x="76820" y="696"/>
                    <a:pt x="73724" y="649"/>
                  </a:cubicBezTo>
                  <a:cubicBezTo>
                    <a:pt x="69807" y="589"/>
                    <a:pt x="65914" y="220"/>
                    <a:pt x="62008" y="53"/>
                  </a:cubicBezTo>
                  <a:cubicBezTo>
                    <a:pt x="61200" y="18"/>
                    <a:pt x="60370" y="3"/>
                    <a:pt x="59523" y="3"/>
                  </a:cubicBezTo>
                  <a:cubicBezTo>
                    <a:pt x="53778" y="3"/>
                    <a:pt x="47281" y="710"/>
                    <a:pt x="41625" y="720"/>
                  </a:cubicBezTo>
                  <a:cubicBezTo>
                    <a:pt x="38553" y="649"/>
                    <a:pt x="35481" y="696"/>
                    <a:pt x="32409" y="649"/>
                  </a:cubicBezTo>
                  <a:cubicBezTo>
                    <a:pt x="28492" y="589"/>
                    <a:pt x="24599" y="220"/>
                    <a:pt x="20694" y="53"/>
                  </a:cubicBezTo>
                  <a:cubicBezTo>
                    <a:pt x="19873" y="16"/>
                    <a:pt x="19030" y="0"/>
                    <a:pt x="18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622387" y="3050857"/>
              <a:ext cx="577936" cy="22862"/>
            </a:xfrm>
            <a:custGeom>
              <a:avLst/>
              <a:gdLst/>
              <a:ahLst/>
              <a:cxnLst/>
              <a:rect l="l" t="t" r="r" b="b"/>
              <a:pathLst>
                <a:path w="17872" h="712" extrusionOk="0">
                  <a:moveTo>
                    <a:pt x="8588" y="0"/>
                  </a:moveTo>
                  <a:cubicBezTo>
                    <a:pt x="5722" y="0"/>
                    <a:pt x="2853" y="101"/>
                    <a:pt x="0" y="323"/>
                  </a:cubicBezTo>
                  <a:cubicBezTo>
                    <a:pt x="3227" y="490"/>
                    <a:pt x="6442" y="668"/>
                    <a:pt x="9656" y="704"/>
                  </a:cubicBezTo>
                  <a:cubicBezTo>
                    <a:pt x="10038" y="709"/>
                    <a:pt x="10420" y="712"/>
                    <a:pt x="10801" y="712"/>
                  </a:cubicBezTo>
                  <a:cubicBezTo>
                    <a:pt x="13161" y="712"/>
                    <a:pt x="15525" y="610"/>
                    <a:pt x="17872" y="323"/>
                  </a:cubicBezTo>
                  <a:cubicBezTo>
                    <a:pt x="17276" y="287"/>
                    <a:pt x="16681" y="252"/>
                    <a:pt x="16086" y="216"/>
                  </a:cubicBezTo>
                  <a:cubicBezTo>
                    <a:pt x="13598" y="77"/>
                    <a:pt x="11094" y="0"/>
                    <a:pt x="8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057548" y="3453099"/>
              <a:ext cx="481311" cy="13872"/>
            </a:xfrm>
            <a:custGeom>
              <a:avLst/>
              <a:gdLst/>
              <a:ahLst/>
              <a:cxnLst/>
              <a:rect l="l" t="t" r="r" b="b"/>
              <a:pathLst>
                <a:path w="14884" h="432" extrusionOk="0">
                  <a:moveTo>
                    <a:pt x="14884" y="0"/>
                  </a:moveTo>
                  <a:lnTo>
                    <a:pt x="14884" y="0"/>
                  </a:lnTo>
                  <a:cubicBezTo>
                    <a:pt x="14515" y="12"/>
                    <a:pt x="14134" y="12"/>
                    <a:pt x="13753" y="12"/>
                  </a:cubicBezTo>
                  <a:cubicBezTo>
                    <a:pt x="9169" y="60"/>
                    <a:pt x="4585" y="143"/>
                    <a:pt x="1" y="250"/>
                  </a:cubicBezTo>
                  <a:cubicBezTo>
                    <a:pt x="1997" y="370"/>
                    <a:pt x="4002" y="432"/>
                    <a:pt x="6004" y="432"/>
                  </a:cubicBezTo>
                  <a:cubicBezTo>
                    <a:pt x="7371" y="432"/>
                    <a:pt x="8736" y="403"/>
                    <a:pt x="10097" y="345"/>
                  </a:cubicBezTo>
                  <a:cubicBezTo>
                    <a:pt x="11693" y="274"/>
                    <a:pt x="13288" y="167"/>
                    <a:pt x="1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527888" y="3487713"/>
              <a:ext cx="2687440" cy="41936"/>
            </a:xfrm>
            <a:custGeom>
              <a:avLst/>
              <a:gdLst/>
              <a:ahLst/>
              <a:cxnLst/>
              <a:rect l="l" t="t" r="r" b="b"/>
              <a:pathLst>
                <a:path w="83106" h="1306" extrusionOk="0">
                  <a:moveTo>
                    <a:pt x="21146" y="0"/>
                  </a:moveTo>
                  <a:cubicBezTo>
                    <a:pt x="20347" y="0"/>
                    <a:pt x="19549" y="13"/>
                    <a:pt x="18753" y="41"/>
                  </a:cubicBezTo>
                  <a:cubicBezTo>
                    <a:pt x="15900" y="140"/>
                    <a:pt x="13101" y="321"/>
                    <a:pt x="10274" y="321"/>
                  </a:cubicBezTo>
                  <a:cubicBezTo>
                    <a:pt x="9362" y="321"/>
                    <a:pt x="8446" y="302"/>
                    <a:pt x="7525" y="256"/>
                  </a:cubicBezTo>
                  <a:cubicBezTo>
                    <a:pt x="5918" y="184"/>
                    <a:pt x="4287" y="101"/>
                    <a:pt x="2667" y="89"/>
                  </a:cubicBezTo>
                  <a:cubicBezTo>
                    <a:pt x="2346" y="89"/>
                    <a:pt x="774" y="434"/>
                    <a:pt x="107" y="458"/>
                  </a:cubicBezTo>
                  <a:cubicBezTo>
                    <a:pt x="131" y="744"/>
                    <a:pt x="0" y="898"/>
                    <a:pt x="24" y="1196"/>
                  </a:cubicBezTo>
                  <a:cubicBezTo>
                    <a:pt x="208" y="1198"/>
                    <a:pt x="397" y="1200"/>
                    <a:pt x="590" y="1200"/>
                  </a:cubicBezTo>
                  <a:cubicBezTo>
                    <a:pt x="3295" y="1200"/>
                    <a:pt x="6757" y="980"/>
                    <a:pt x="9347" y="958"/>
                  </a:cubicBezTo>
                  <a:cubicBezTo>
                    <a:pt x="10731" y="953"/>
                    <a:pt x="12113" y="947"/>
                    <a:pt x="13494" y="947"/>
                  </a:cubicBezTo>
                  <a:cubicBezTo>
                    <a:pt x="15200" y="947"/>
                    <a:pt x="16905" y="955"/>
                    <a:pt x="18610" y="982"/>
                  </a:cubicBezTo>
                  <a:cubicBezTo>
                    <a:pt x="21658" y="1029"/>
                    <a:pt x="24706" y="1137"/>
                    <a:pt x="27754" y="1208"/>
                  </a:cubicBezTo>
                  <a:cubicBezTo>
                    <a:pt x="30252" y="1261"/>
                    <a:pt x="32753" y="1306"/>
                    <a:pt x="35254" y="1306"/>
                  </a:cubicBezTo>
                  <a:cubicBezTo>
                    <a:pt x="37284" y="1306"/>
                    <a:pt x="39312" y="1276"/>
                    <a:pt x="41339" y="1196"/>
                  </a:cubicBezTo>
                  <a:cubicBezTo>
                    <a:pt x="41523" y="1198"/>
                    <a:pt x="41712" y="1200"/>
                    <a:pt x="41905" y="1200"/>
                  </a:cubicBezTo>
                  <a:cubicBezTo>
                    <a:pt x="44610" y="1200"/>
                    <a:pt x="48072" y="980"/>
                    <a:pt x="50661" y="958"/>
                  </a:cubicBezTo>
                  <a:cubicBezTo>
                    <a:pt x="52046" y="953"/>
                    <a:pt x="53428" y="947"/>
                    <a:pt x="54809" y="947"/>
                  </a:cubicBezTo>
                  <a:cubicBezTo>
                    <a:pt x="56515" y="947"/>
                    <a:pt x="58220" y="955"/>
                    <a:pt x="59924" y="982"/>
                  </a:cubicBezTo>
                  <a:cubicBezTo>
                    <a:pt x="62972" y="1029"/>
                    <a:pt x="66020" y="1137"/>
                    <a:pt x="69068" y="1208"/>
                  </a:cubicBezTo>
                  <a:cubicBezTo>
                    <a:pt x="71597" y="1259"/>
                    <a:pt x="74128" y="1304"/>
                    <a:pt x="76658" y="1304"/>
                  </a:cubicBezTo>
                  <a:cubicBezTo>
                    <a:pt x="78810" y="1304"/>
                    <a:pt x="80960" y="1272"/>
                    <a:pt x="83106" y="1184"/>
                  </a:cubicBezTo>
                  <a:lnTo>
                    <a:pt x="83106" y="684"/>
                  </a:lnTo>
                  <a:cubicBezTo>
                    <a:pt x="83094" y="601"/>
                    <a:pt x="83082" y="517"/>
                    <a:pt x="83082" y="434"/>
                  </a:cubicBezTo>
                  <a:cubicBezTo>
                    <a:pt x="81652" y="537"/>
                    <a:pt x="80216" y="578"/>
                    <a:pt x="78776" y="578"/>
                  </a:cubicBezTo>
                  <a:cubicBezTo>
                    <a:pt x="73354" y="578"/>
                    <a:pt x="67879" y="0"/>
                    <a:pt x="62450" y="0"/>
                  </a:cubicBezTo>
                  <a:cubicBezTo>
                    <a:pt x="61655" y="0"/>
                    <a:pt x="60860" y="13"/>
                    <a:pt x="60067" y="41"/>
                  </a:cubicBezTo>
                  <a:cubicBezTo>
                    <a:pt x="57214" y="140"/>
                    <a:pt x="54416" y="321"/>
                    <a:pt x="51589" y="321"/>
                  </a:cubicBezTo>
                  <a:cubicBezTo>
                    <a:pt x="50677" y="321"/>
                    <a:pt x="49761" y="302"/>
                    <a:pt x="48840" y="256"/>
                  </a:cubicBezTo>
                  <a:cubicBezTo>
                    <a:pt x="47232" y="172"/>
                    <a:pt x="45601" y="89"/>
                    <a:pt x="43982" y="89"/>
                  </a:cubicBezTo>
                  <a:cubicBezTo>
                    <a:pt x="43696" y="89"/>
                    <a:pt x="42410" y="363"/>
                    <a:pt x="41672" y="434"/>
                  </a:cubicBezTo>
                  <a:cubicBezTo>
                    <a:pt x="40263" y="534"/>
                    <a:pt x="38847" y="573"/>
                    <a:pt x="37428" y="573"/>
                  </a:cubicBezTo>
                  <a:cubicBezTo>
                    <a:pt x="32021" y="573"/>
                    <a:pt x="26558" y="0"/>
                    <a:pt x="21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509002" y="3638502"/>
              <a:ext cx="2706325" cy="84225"/>
            </a:xfrm>
            <a:custGeom>
              <a:avLst/>
              <a:gdLst/>
              <a:ahLst/>
              <a:cxnLst/>
              <a:rect l="l" t="t" r="r" b="b"/>
              <a:pathLst>
                <a:path w="83690" h="2623" extrusionOk="0">
                  <a:moveTo>
                    <a:pt x="58030" y="0"/>
                  </a:moveTo>
                  <a:cubicBezTo>
                    <a:pt x="52797" y="0"/>
                    <a:pt x="46999" y="333"/>
                    <a:pt x="42256" y="834"/>
                  </a:cubicBezTo>
                  <a:cubicBezTo>
                    <a:pt x="41281" y="909"/>
                    <a:pt x="40297" y="938"/>
                    <a:pt x="39312" y="938"/>
                  </a:cubicBezTo>
                  <a:cubicBezTo>
                    <a:pt x="38433" y="938"/>
                    <a:pt x="37555" y="915"/>
                    <a:pt x="36684" y="882"/>
                  </a:cubicBezTo>
                  <a:cubicBezTo>
                    <a:pt x="33934" y="774"/>
                    <a:pt x="31195" y="524"/>
                    <a:pt x="28445" y="358"/>
                  </a:cubicBezTo>
                  <a:cubicBezTo>
                    <a:pt x="25504" y="167"/>
                    <a:pt x="22539" y="108"/>
                    <a:pt x="19587" y="36"/>
                  </a:cubicBezTo>
                  <a:cubicBezTo>
                    <a:pt x="18651" y="12"/>
                    <a:pt x="17685" y="0"/>
                    <a:pt x="16699" y="0"/>
                  </a:cubicBezTo>
                  <a:cubicBezTo>
                    <a:pt x="11425" y="0"/>
                    <a:pt x="5585" y="334"/>
                    <a:pt x="811" y="846"/>
                  </a:cubicBezTo>
                  <a:cubicBezTo>
                    <a:pt x="822" y="1548"/>
                    <a:pt x="1" y="1239"/>
                    <a:pt x="1" y="1941"/>
                  </a:cubicBezTo>
                  <a:cubicBezTo>
                    <a:pt x="13" y="2025"/>
                    <a:pt x="1263" y="2358"/>
                    <a:pt x="1275" y="2441"/>
                  </a:cubicBezTo>
                  <a:cubicBezTo>
                    <a:pt x="1753" y="2491"/>
                    <a:pt x="2214" y="2510"/>
                    <a:pt x="2660" y="2510"/>
                  </a:cubicBezTo>
                  <a:cubicBezTo>
                    <a:pt x="4149" y="2510"/>
                    <a:pt x="5476" y="2298"/>
                    <a:pt x="6740" y="2298"/>
                  </a:cubicBezTo>
                  <a:cubicBezTo>
                    <a:pt x="8311" y="2298"/>
                    <a:pt x="9895" y="2298"/>
                    <a:pt x="11479" y="2287"/>
                  </a:cubicBezTo>
                  <a:cubicBezTo>
                    <a:pt x="12383" y="2287"/>
                    <a:pt x="13292" y="2294"/>
                    <a:pt x="14198" y="2294"/>
                  </a:cubicBezTo>
                  <a:cubicBezTo>
                    <a:pt x="14878" y="2294"/>
                    <a:pt x="15556" y="2290"/>
                    <a:pt x="16229" y="2275"/>
                  </a:cubicBezTo>
                  <a:cubicBezTo>
                    <a:pt x="17516" y="2237"/>
                    <a:pt x="18802" y="2220"/>
                    <a:pt x="20089" y="2220"/>
                  </a:cubicBezTo>
                  <a:cubicBezTo>
                    <a:pt x="22088" y="2220"/>
                    <a:pt x="24088" y="2262"/>
                    <a:pt x="26087" y="2334"/>
                  </a:cubicBezTo>
                  <a:cubicBezTo>
                    <a:pt x="27731" y="2394"/>
                    <a:pt x="29362" y="2489"/>
                    <a:pt x="30993" y="2584"/>
                  </a:cubicBezTo>
                  <a:cubicBezTo>
                    <a:pt x="31485" y="2612"/>
                    <a:pt x="31981" y="2623"/>
                    <a:pt x="32478" y="2623"/>
                  </a:cubicBezTo>
                  <a:cubicBezTo>
                    <a:pt x="33473" y="2623"/>
                    <a:pt x="34473" y="2580"/>
                    <a:pt x="35458" y="2548"/>
                  </a:cubicBezTo>
                  <a:cubicBezTo>
                    <a:pt x="37214" y="2487"/>
                    <a:pt x="38984" y="2406"/>
                    <a:pt x="40747" y="2406"/>
                  </a:cubicBezTo>
                  <a:cubicBezTo>
                    <a:pt x="41374" y="2406"/>
                    <a:pt x="42000" y="2416"/>
                    <a:pt x="42625" y="2441"/>
                  </a:cubicBezTo>
                  <a:cubicBezTo>
                    <a:pt x="43101" y="2491"/>
                    <a:pt x="43559" y="2510"/>
                    <a:pt x="44003" y="2510"/>
                  </a:cubicBezTo>
                  <a:cubicBezTo>
                    <a:pt x="45482" y="2510"/>
                    <a:pt x="46800" y="2298"/>
                    <a:pt x="48055" y="2298"/>
                  </a:cubicBezTo>
                  <a:cubicBezTo>
                    <a:pt x="49638" y="2298"/>
                    <a:pt x="51222" y="2298"/>
                    <a:pt x="52805" y="2287"/>
                  </a:cubicBezTo>
                  <a:cubicBezTo>
                    <a:pt x="53748" y="2287"/>
                    <a:pt x="54700" y="2299"/>
                    <a:pt x="55649" y="2299"/>
                  </a:cubicBezTo>
                  <a:cubicBezTo>
                    <a:pt x="56283" y="2299"/>
                    <a:pt x="56915" y="2294"/>
                    <a:pt x="57544" y="2275"/>
                  </a:cubicBezTo>
                  <a:cubicBezTo>
                    <a:pt x="58830" y="2237"/>
                    <a:pt x="60119" y="2220"/>
                    <a:pt x="61407" y="2220"/>
                  </a:cubicBezTo>
                  <a:cubicBezTo>
                    <a:pt x="63409" y="2220"/>
                    <a:pt x="65410" y="2262"/>
                    <a:pt x="67402" y="2334"/>
                  </a:cubicBezTo>
                  <a:cubicBezTo>
                    <a:pt x="69045" y="2394"/>
                    <a:pt x="70676" y="2489"/>
                    <a:pt x="72308" y="2584"/>
                  </a:cubicBezTo>
                  <a:cubicBezTo>
                    <a:pt x="72800" y="2612"/>
                    <a:pt x="73296" y="2623"/>
                    <a:pt x="73793" y="2623"/>
                  </a:cubicBezTo>
                  <a:cubicBezTo>
                    <a:pt x="74788" y="2623"/>
                    <a:pt x="75788" y="2580"/>
                    <a:pt x="76772" y="2548"/>
                  </a:cubicBezTo>
                  <a:cubicBezTo>
                    <a:pt x="78514" y="2494"/>
                    <a:pt x="80269" y="2413"/>
                    <a:pt x="82018" y="2413"/>
                  </a:cubicBezTo>
                  <a:cubicBezTo>
                    <a:pt x="82576" y="2413"/>
                    <a:pt x="83134" y="2421"/>
                    <a:pt x="83690" y="2441"/>
                  </a:cubicBezTo>
                  <a:lnTo>
                    <a:pt x="83690" y="822"/>
                  </a:lnTo>
                  <a:cubicBezTo>
                    <a:pt x="82673" y="906"/>
                    <a:pt x="81646" y="937"/>
                    <a:pt x="80620" y="937"/>
                  </a:cubicBezTo>
                  <a:cubicBezTo>
                    <a:pt x="79747" y="937"/>
                    <a:pt x="78875" y="914"/>
                    <a:pt x="78011" y="882"/>
                  </a:cubicBezTo>
                  <a:lnTo>
                    <a:pt x="77999" y="882"/>
                  </a:lnTo>
                  <a:cubicBezTo>
                    <a:pt x="75248" y="774"/>
                    <a:pt x="72510" y="524"/>
                    <a:pt x="69760" y="358"/>
                  </a:cubicBezTo>
                  <a:cubicBezTo>
                    <a:pt x="66819" y="167"/>
                    <a:pt x="63854" y="108"/>
                    <a:pt x="60901" y="36"/>
                  </a:cubicBezTo>
                  <a:cubicBezTo>
                    <a:pt x="59971" y="12"/>
                    <a:pt x="59011" y="0"/>
                    <a:pt x="58030"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511719" y="3738556"/>
              <a:ext cx="2703221" cy="113669"/>
            </a:xfrm>
            <a:custGeom>
              <a:avLst/>
              <a:gdLst/>
              <a:ahLst/>
              <a:cxnLst/>
              <a:rect l="l" t="t" r="r" b="b"/>
              <a:pathLst>
                <a:path w="83594" h="3540" extrusionOk="0">
                  <a:moveTo>
                    <a:pt x="20540" y="1"/>
                  </a:moveTo>
                  <a:cubicBezTo>
                    <a:pt x="20257" y="1"/>
                    <a:pt x="19975" y="2"/>
                    <a:pt x="19693" y="4"/>
                  </a:cubicBezTo>
                  <a:cubicBezTo>
                    <a:pt x="18086" y="4"/>
                    <a:pt x="16467" y="52"/>
                    <a:pt x="14859" y="64"/>
                  </a:cubicBezTo>
                  <a:cubicBezTo>
                    <a:pt x="11245" y="73"/>
                    <a:pt x="6843" y="241"/>
                    <a:pt x="2968" y="241"/>
                  </a:cubicBezTo>
                  <a:cubicBezTo>
                    <a:pt x="2196" y="241"/>
                    <a:pt x="1446" y="234"/>
                    <a:pt x="727" y="218"/>
                  </a:cubicBezTo>
                  <a:lnTo>
                    <a:pt x="727" y="218"/>
                  </a:lnTo>
                  <a:cubicBezTo>
                    <a:pt x="846" y="1123"/>
                    <a:pt x="0" y="1599"/>
                    <a:pt x="36" y="2516"/>
                  </a:cubicBezTo>
                  <a:cubicBezTo>
                    <a:pt x="36" y="2623"/>
                    <a:pt x="1167" y="3397"/>
                    <a:pt x="1179" y="3504"/>
                  </a:cubicBezTo>
                  <a:cubicBezTo>
                    <a:pt x="1506" y="3529"/>
                    <a:pt x="1846" y="3539"/>
                    <a:pt x="2196" y="3539"/>
                  </a:cubicBezTo>
                  <a:cubicBezTo>
                    <a:pt x="4814" y="3539"/>
                    <a:pt x="7989" y="2941"/>
                    <a:pt x="10532" y="2941"/>
                  </a:cubicBezTo>
                  <a:cubicBezTo>
                    <a:pt x="10654" y="2941"/>
                    <a:pt x="10775" y="2942"/>
                    <a:pt x="10894" y="2945"/>
                  </a:cubicBezTo>
                  <a:cubicBezTo>
                    <a:pt x="13895" y="3028"/>
                    <a:pt x="16895" y="3171"/>
                    <a:pt x="19896" y="3219"/>
                  </a:cubicBezTo>
                  <a:cubicBezTo>
                    <a:pt x="20646" y="3231"/>
                    <a:pt x="21396" y="3239"/>
                    <a:pt x="22146" y="3239"/>
                  </a:cubicBezTo>
                  <a:cubicBezTo>
                    <a:pt x="22896" y="3239"/>
                    <a:pt x="23646" y="3231"/>
                    <a:pt x="24396" y="3207"/>
                  </a:cubicBezTo>
                  <a:cubicBezTo>
                    <a:pt x="25837" y="3171"/>
                    <a:pt x="27277" y="3088"/>
                    <a:pt x="28718" y="3040"/>
                  </a:cubicBezTo>
                  <a:cubicBezTo>
                    <a:pt x="30083" y="2995"/>
                    <a:pt x="31455" y="2961"/>
                    <a:pt x="32828" y="2961"/>
                  </a:cubicBezTo>
                  <a:cubicBezTo>
                    <a:pt x="34366" y="2961"/>
                    <a:pt x="35905" y="3004"/>
                    <a:pt x="37433" y="3123"/>
                  </a:cubicBezTo>
                  <a:cubicBezTo>
                    <a:pt x="39100" y="3254"/>
                    <a:pt x="40791" y="3457"/>
                    <a:pt x="42482" y="3493"/>
                  </a:cubicBezTo>
                  <a:cubicBezTo>
                    <a:pt x="42482" y="3493"/>
                    <a:pt x="42494" y="3504"/>
                    <a:pt x="42494" y="3504"/>
                  </a:cubicBezTo>
                  <a:cubicBezTo>
                    <a:pt x="42821" y="3529"/>
                    <a:pt x="43161" y="3539"/>
                    <a:pt x="43510" y="3539"/>
                  </a:cubicBezTo>
                  <a:cubicBezTo>
                    <a:pt x="46129" y="3539"/>
                    <a:pt x="49304" y="2941"/>
                    <a:pt x="51846" y="2941"/>
                  </a:cubicBezTo>
                  <a:cubicBezTo>
                    <a:pt x="51969" y="2941"/>
                    <a:pt x="52090" y="2942"/>
                    <a:pt x="52209" y="2945"/>
                  </a:cubicBezTo>
                  <a:cubicBezTo>
                    <a:pt x="55210" y="3028"/>
                    <a:pt x="58210" y="3171"/>
                    <a:pt x="61210" y="3219"/>
                  </a:cubicBezTo>
                  <a:cubicBezTo>
                    <a:pt x="61960" y="3231"/>
                    <a:pt x="62710" y="3239"/>
                    <a:pt x="63461" y="3239"/>
                  </a:cubicBezTo>
                  <a:cubicBezTo>
                    <a:pt x="64211" y="3239"/>
                    <a:pt x="64961" y="3231"/>
                    <a:pt x="65711" y="3207"/>
                  </a:cubicBezTo>
                  <a:cubicBezTo>
                    <a:pt x="67151" y="3171"/>
                    <a:pt x="68592" y="3088"/>
                    <a:pt x="70033" y="3040"/>
                  </a:cubicBezTo>
                  <a:cubicBezTo>
                    <a:pt x="71397" y="2995"/>
                    <a:pt x="72770" y="2961"/>
                    <a:pt x="74143" y="2961"/>
                  </a:cubicBezTo>
                  <a:cubicBezTo>
                    <a:pt x="75681" y="2961"/>
                    <a:pt x="77220" y="3004"/>
                    <a:pt x="78748" y="3123"/>
                  </a:cubicBezTo>
                  <a:cubicBezTo>
                    <a:pt x="80356" y="3254"/>
                    <a:pt x="81975" y="3445"/>
                    <a:pt x="83594" y="3493"/>
                  </a:cubicBezTo>
                  <a:lnTo>
                    <a:pt x="83594" y="230"/>
                  </a:lnTo>
                  <a:cubicBezTo>
                    <a:pt x="83012" y="207"/>
                    <a:pt x="82430" y="198"/>
                    <a:pt x="81847" y="198"/>
                  </a:cubicBezTo>
                  <a:cubicBezTo>
                    <a:pt x="79687" y="198"/>
                    <a:pt x="77523" y="326"/>
                    <a:pt x="75367" y="373"/>
                  </a:cubicBezTo>
                  <a:cubicBezTo>
                    <a:pt x="75022" y="381"/>
                    <a:pt x="74677" y="384"/>
                    <a:pt x="74333" y="384"/>
                  </a:cubicBezTo>
                  <a:cubicBezTo>
                    <a:pt x="71529" y="384"/>
                    <a:pt x="68748" y="150"/>
                    <a:pt x="65949" y="75"/>
                  </a:cubicBezTo>
                  <a:cubicBezTo>
                    <a:pt x="64580" y="26"/>
                    <a:pt x="63202" y="1"/>
                    <a:pt x="61830" y="1"/>
                  </a:cubicBezTo>
                  <a:cubicBezTo>
                    <a:pt x="61556" y="1"/>
                    <a:pt x="61282" y="2"/>
                    <a:pt x="61008" y="4"/>
                  </a:cubicBezTo>
                  <a:cubicBezTo>
                    <a:pt x="59401" y="4"/>
                    <a:pt x="57781" y="64"/>
                    <a:pt x="56174" y="64"/>
                  </a:cubicBezTo>
                  <a:cubicBezTo>
                    <a:pt x="52602" y="73"/>
                    <a:pt x="48261" y="245"/>
                    <a:pt x="44425" y="245"/>
                  </a:cubicBezTo>
                  <a:cubicBezTo>
                    <a:pt x="43607" y="245"/>
                    <a:pt x="42813" y="237"/>
                    <a:pt x="42053" y="218"/>
                  </a:cubicBezTo>
                  <a:cubicBezTo>
                    <a:pt x="41563" y="203"/>
                    <a:pt x="41073" y="197"/>
                    <a:pt x="40583" y="197"/>
                  </a:cubicBezTo>
                  <a:cubicBezTo>
                    <a:pt x="38403" y="197"/>
                    <a:pt x="36220" y="324"/>
                    <a:pt x="34052" y="373"/>
                  </a:cubicBezTo>
                  <a:cubicBezTo>
                    <a:pt x="33708" y="381"/>
                    <a:pt x="33364" y="384"/>
                    <a:pt x="33020" y="384"/>
                  </a:cubicBezTo>
                  <a:cubicBezTo>
                    <a:pt x="30216" y="384"/>
                    <a:pt x="27434" y="148"/>
                    <a:pt x="24634" y="64"/>
                  </a:cubicBezTo>
                  <a:cubicBezTo>
                    <a:pt x="23273" y="24"/>
                    <a:pt x="21904" y="1"/>
                    <a:pt x="20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285199" y="3609699"/>
              <a:ext cx="577968" cy="22862"/>
            </a:xfrm>
            <a:custGeom>
              <a:avLst/>
              <a:gdLst/>
              <a:ahLst/>
              <a:cxnLst/>
              <a:rect l="l" t="t" r="r" b="b"/>
              <a:pathLst>
                <a:path w="17873" h="712" extrusionOk="0">
                  <a:moveTo>
                    <a:pt x="8601" y="0"/>
                  </a:moveTo>
                  <a:cubicBezTo>
                    <a:pt x="5732" y="0"/>
                    <a:pt x="2860" y="98"/>
                    <a:pt x="1" y="314"/>
                  </a:cubicBezTo>
                  <a:cubicBezTo>
                    <a:pt x="3216" y="481"/>
                    <a:pt x="6430" y="671"/>
                    <a:pt x="9657" y="707"/>
                  </a:cubicBezTo>
                  <a:cubicBezTo>
                    <a:pt x="9967" y="710"/>
                    <a:pt x="10277" y="711"/>
                    <a:pt x="10588" y="711"/>
                  </a:cubicBezTo>
                  <a:cubicBezTo>
                    <a:pt x="13011" y="711"/>
                    <a:pt x="15456" y="622"/>
                    <a:pt x="17872" y="326"/>
                  </a:cubicBezTo>
                  <a:cubicBezTo>
                    <a:pt x="17265" y="290"/>
                    <a:pt x="16670" y="243"/>
                    <a:pt x="16074" y="207"/>
                  </a:cubicBezTo>
                  <a:cubicBezTo>
                    <a:pt x="13593" y="74"/>
                    <a:pt x="11098" y="0"/>
                    <a:pt x="8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532512" y="3547149"/>
              <a:ext cx="2682816" cy="56578"/>
            </a:xfrm>
            <a:custGeom>
              <a:avLst/>
              <a:gdLst/>
              <a:ahLst/>
              <a:cxnLst/>
              <a:rect l="l" t="t" r="r" b="b"/>
              <a:pathLst>
                <a:path w="82963" h="1762" extrusionOk="0">
                  <a:moveTo>
                    <a:pt x="56437" y="1"/>
                  </a:moveTo>
                  <a:cubicBezTo>
                    <a:pt x="50870" y="1"/>
                    <a:pt x="43055" y="155"/>
                    <a:pt x="41410" y="238"/>
                  </a:cubicBezTo>
                  <a:cubicBezTo>
                    <a:pt x="39517" y="321"/>
                    <a:pt x="37636" y="345"/>
                    <a:pt x="35743" y="357"/>
                  </a:cubicBezTo>
                  <a:cubicBezTo>
                    <a:pt x="32707" y="357"/>
                    <a:pt x="29659" y="298"/>
                    <a:pt x="26623" y="226"/>
                  </a:cubicBezTo>
                  <a:cubicBezTo>
                    <a:pt x="23575" y="155"/>
                    <a:pt x="20515" y="48"/>
                    <a:pt x="17455" y="12"/>
                  </a:cubicBezTo>
                  <a:cubicBezTo>
                    <a:pt x="16770" y="4"/>
                    <a:pt x="16010" y="1"/>
                    <a:pt x="15202" y="1"/>
                  </a:cubicBezTo>
                  <a:cubicBezTo>
                    <a:pt x="9522" y="1"/>
                    <a:pt x="1449" y="167"/>
                    <a:pt x="0" y="250"/>
                  </a:cubicBezTo>
                  <a:cubicBezTo>
                    <a:pt x="36" y="738"/>
                    <a:pt x="488" y="1095"/>
                    <a:pt x="512" y="1595"/>
                  </a:cubicBezTo>
                  <a:cubicBezTo>
                    <a:pt x="1086" y="1717"/>
                    <a:pt x="1746" y="1759"/>
                    <a:pt x="2447" y="1759"/>
                  </a:cubicBezTo>
                  <a:cubicBezTo>
                    <a:pt x="4059" y="1759"/>
                    <a:pt x="5886" y="1536"/>
                    <a:pt x="7373" y="1536"/>
                  </a:cubicBezTo>
                  <a:cubicBezTo>
                    <a:pt x="7400" y="1536"/>
                    <a:pt x="7427" y="1536"/>
                    <a:pt x="7453" y="1536"/>
                  </a:cubicBezTo>
                  <a:cubicBezTo>
                    <a:pt x="11299" y="1560"/>
                    <a:pt x="15133" y="1560"/>
                    <a:pt x="18967" y="1560"/>
                  </a:cubicBezTo>
                  <a:cubicBezTo>
                    <a:pt x="21896" y="1560"/>
                    <a:pt x="24789" y="1417"/>
                    <a:pt x="27706" y="1274"/>
                  </a:cubicBezTo>
                  <a:cubicBezTo>
                    <a:pt x="29962" y="1158"/>
                    <a:pt x="32218" y="1056"/>
                    <a:pt x="34479" y="1056"/>
                  </a:cubicBezTo>
                  <a:cubicBezTo>
                    <a:pt x="35249" y="1056"/>
                    <a:pt x="36019" y="1068"/>
                    <a:pt x="36790" y="1095"/>
                  </a:cubicBezTo>
                  <a:cubicBezTo>
                    <a:pt x="38469" y="1155"/>
                    <a:pt x="40184" y="1286"/>
                    <a:pt x="41827" y="1583"/>
                  </a:cubicBezTo>
                  <a:lnTo>
                    <a:pt x="41827" y="1595"/>
                  </a:lnTo>
                  <a:cubicBezTo>
                    <a:pt x="42409" y="1718"/>
                    <a:pt x="43080" y="1761"/>
                    <a:pt x="43792" y="1761"/>
                  </a:cubicBezTo>
                  <a:cubicBezTo>
                    <a:pt x="45425" y="1761"/>
                    <a:pt x="47276" y="1536"/>
                    <a:pt x="48768" y="1536"/>
                  </a:cubicBezTo>
                  <a:cubicBezTo>
                    <a:pt x="52614" y="1560"/>
                    <a:pt x="56448" y="1560"/>
                    <a:pt x="60282" y="1560"/>
                  </a:cubicBezTo>
                  <a:cubicBezTo>
                    <a:pt x="63210" y="1560"/>
                    <a:pt x="66104" y="1429"/>
                    <a:pt x="69021" y="1274"/>
                  </a:cubicBezTo>
                  <a:cubicBezTo>
                    <a:pt x="71277" y="1158"/>
                    <a:pt x="73533" y="1056"/>
                    <a:pt x="75793" y="1056"/>
                  </a:cubicBezTo>
                  <a:cubicBezTo>
                    <a:pt x="76563" y="1056"/>
                    <a:pt x="77334" y="1068"/>
                    <a:pt x="78105" y="1095"/>
                  </a:cubicBezTo>
                  <a:cubicBezTo>
                    <a:pt x="79724" y="1143"/>
                    <a:pt x="81367" y="1274"/>
                    <a:pt x="82963" y="1560"/>
                  </a:cubicBezTo>
                  <a:lnTo>
                    <a:pt x="82963" y="238"/>
                  </a:lnTo>
                  <a:cubicBezTo>
                    <a:pt x="80998" y="321"/>
                    <a:pt x="79022" y="357"/>
                    <a:pt x="77057" y="357"/>
                  </a:cubicBezTo>
                  <a:cubicBezTo>
                    <a:pt x="74021" y="357"/>
                    <a:pt x="70973" y="298"/>
                    <a:pt x="67937" y="226"/>
                  </a:cubicBezTo>
                  <a:cubicBezTo>
                    <a:pt x="64889" y="155"/>
                    <a:pt x="61829" y="48"/>
                    <a:pt x="58769" y="12"/>
                  </a:cubicBezTo>
                  <a:cubicBezTo>
                    <a:pt x="58062" y="4"/>
                    <a:pt x="57275" y="1"/>
                    <a:pt x="56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545220" y="3862244"/>
              <a:ext cx="2670107" cy="70000"/>
            </a:xfrm>
            <a:custGeom>
              <a:avLst/>
              <a:gdLst/>
              <a:ahLst/>
              <a:cxnLst/>
              <a:rect l="l" t="t" r="r" b="b"/>
              <a:pathLst>
                <a:path w="82570" h="2180" extrusionOk="0">
                  <a:moveTo>
                    <a:pt x="73271" y="0"/>
                  </a:moveTo>
                  <a:cubicBezTo>
                    <a:pt x="71531" y="0"/>
                    <a:pt x="69785" y="64"/>
                    <a:pt x="68056" y="129"/>
                  </a:cubicBezTo>
                  <a:cubicBezTo>
                    <a:pt x="66592" y="188"/>
                    <a:pt x="65139" y="260"/>
                    <a:pt x="63675" y="283"/>
                  </a:cubicBezTo>
                  <a:cubicBezTo>
                    <a:pt x="63256" y="290"/>
                    <a:pt x="62837" y="293"/>
                    <a:pt x="62418" y="293"/>
                  </a:cubicBezTo>
                  <a:cubicBezTo>
                    <a:pt x="61337" y="293"/>
                    <a:pt x="60255" y="273"/>
                    <a:pt x="59174" y="248"/>
                  </a:cubicBezTo>
                  <a:cubicBezTo>
                    <a:pt x="58456" y="230"/>
                    <a:pt x="57721" y="223"/>
                    <a:pt x="56973" y="223"/>
                  </a:cubicBezTo>
                  <a:cubicBezTo>
                    <a:pt x="52058" y="223"/>
                    <a:pt x="46600" y="549"/>
                    <a:pt x="41743" y="569"/>
                  </a:cubicBezTo>
                  <a:lnTo>
                    <a:pt x="41743" y="557"/>
                  </a:lnTo>
                  <a:cubicBezTo>
                    <a:pt x="39636" y="533"/>
                    <a:pt x="37517" y="248"/>
                    <a:pt x="35421" y="117"/>
                  </a:cubicBezTo>
                  <a:cubicBezTo>
                    <a:pt x="34240" y="33"/>
                    <a:pt x="33049" y="3"/>
                    <a:pt x="31855" y="3"/>
                  </a:cubicBezTo>
                  <a:cubicBezTo>
                    <a:pt x="30148" y="3"/>
                    <a:pt x="28437" y="66"/>
                    <a:pt x="26742" y="129"/>
                  </a:cubicBezTo>
                  <a:cubicBezTo>
                    <a:pt x="25277" y="188"/>
                    <a:pt x="23824" y="260"/>
                    <a:pt x="22360" y="283"/>
                  </a:cubicBezTo>
                  <a:cubicBezTo>
                    <a:pt x="21941" y="290"/>
                    <a:pt x="21522" y="293"/>
                    <a:pt x="21103" y="293"/>
                  </a:cubicBezTo>
                  <a:cubicBezTo>
                    <a:pt x="20022" y="293"/>
                    <a:pt x="18941" y="273"/>
                    <a:pt x="17859" y="248"/>
                  </a:cubicBezTo>
                  <a:cubicBezTo>
                    <a:pt x="17153" y="231"/>
                    <a:pt x="16431" y="224"/>
                    <a:pt x="15697" y="224"/>
                  </a:cubicBezTo>
                  <a:cubicBezTo>
                    <a:pt x="10625" y="224"/>
                    <a:pt x="4972" y="569"/>
                    <a:pt x="0" y="569"/>
                  </a:cubicBezTo>
                  <a:cubicBezTo>
                    <a:pt x="12" y="1034"/>
                    <a:pt x="214" y="1688"/>
                    <a:pt x="214" y="2165"/>
                  </a:cubicBezTo>
                  <a:cubicBezTo>
                    <a:pt x="642" y="2175"/>
                    <a:pt x="1071" y="2179"/>
                    <a:pt x="1501" y="2179"/>
                  </a:cubicBezTo>
                  <a:cubicBezTo>
                    <a:pt x="6974" y="2179"/>
                    <a:pt x="12635" y="1422"/>
                    <a:pt x="17945" y="1422"/>
                  </a:cubicBezTo>
                  <a:cubicBezTo>
                    <a:pt x="18621" y="1422"/>
                    <a:pt x="19292" y="1435"/>
                    <a:pt x="19955" y="1462"/>
                  </a:cubicBezTo>
                  <a:cubicBezTo>
                    <a:pt x="24277" y="1641"/>
                    <a:pt x="28563" y="2046"/>
                    <a:pt x="32897" y="2081"/>
                  </a:cubicBezTo>
                  <a:cubicBezTo>
                    <a:pt x="35778" y="2105"/>
                    <a:pt x="38660" y="2081"/>
                    <a:pt x="41529" y="2153"/>
                  </a:cubicBezTo>
                  <a:cubicBezTo>
                    <a:pt x="41987" y="2164"/>
                    <a:pt x="42448" y="2170"/>
                    <a:pt x="42909" y="2170"/>
                  </a:cubicBezTo>
                  <a:cubicBezTo>
                    <a:pt x="48353" y="2170"/>
                    <a:pt x="53979" y="1422"/>
                    <a:pt x="59259" y="1422"/>
                  </a:cubicBezTo>
                  <a:cubicBezTo>
                    <a:pt x="59935" y="1422"/>
                    <a:pt x="60606" y="1434"/>
                    <a:pt x="61270" y="1462"/>
                  </a:cubicBezTo>
                  <a:cubicBezTo>
                    <a:pt x="65592" y="1641"/>
                    <a:pt x="69878" y="2046"/>
                    <a:pt x="74212" y="2081"/>
                  </a:cubicBezTo>
                  <a:cubicBezTo>
                    <a:pt x="76998" y="2105"/>
                    <a:pt x="79784" y="2081"/>
                    <a:pt x="82570" y="2141"/>
                  </a:cubicBezTo>
                  <a:lnTo>
                    <a:pt x="82570" y="545"/>
                  </a:lnTo>
                  <a:cubicBezTo>
                    <a:pt x="80617" y="486"/>
                    <a:pt x="78665" y="236"/>
                    <a:pt x="76736" y="105"/>
                  </a:cubicBezTo>
                  <a:cubicBezTo>
                    <a:pt x="75588" y="29"/>
                    <a:pt x="74431" y="0"/>
                    <a:pt x="73271"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529407" y="3943515"/>
              <a:ext cx="2685532" cy="75426"/>
            </a:xfrm>
            <a:custGeom>
              <a:avLst/>
              <a:gdLst/>
              <a:ahLst/>
              <a:cxnLst/>
              <a:rect l="l" t="t" r="r" b="b"/>
              <a:pathLst>
                <a:path w="83047" h="2349" extrusionOk="0">
                  <a:moveTo>
                    <a:pt x="59540" y="0"/>
                  </a:moveTo>
                  <a:cubicBezTo>
                    <a:pt x="53790" y="0"/>
                    <a:pt x="47289" y="719"/>
                    <a:pt x="41613" y="729"/>
                  </a:cubicBezTo>
                  <a:cubicBezTo>
                    <a:pt x="38553" y="658"/>
                    <a:pt x="35470" y="705"/>
                    <a:pt x="32398" y="658"/>
                  </a:cubicBezTo>
                  <a:cubicBezTo>
                    <a:pt x="28481" y="586"/>
                    <a:pt x="24599" y="229"/>
                    <a:pt x="20682" y="50"/>
                  </a:cubicBezTo>
                  <a:cubicBezTo>
                    <a:pt x="19891" y="16"/>
                    <a:pt x="19080" y="1"/>
                    <a:pt x="18253" y="1"/>
                  </a:cubicBezTo>
                  <a:cubicBezTo>
                    <a:pt x="12474" y="1"/>
                    <a:pt x="5936" y="729"/>
                    <a:pt x="241" y="729"/>
                  </a:cubicBezTo>
                  <a:cubicBezTo>
                    <a:pt x="200" y="729"/>
                    <a:pt x="160" y="729"/>
                    <a:pt x="120" y="729"/>
                  </a:cubicBezTo>
                  <a:lnTo>
                    <a:pt x="120" y="729"/>
                  </a:lnTo>
                  <a:cubicBezTo>
                    <a:pt x="168" y="1312"/>
                    <a:pt x="1" y="1765"/>
                    <a:pt x="37" y="2348"/>
                  </a:cubicBezTo>
                  <a:cubicBezTo>
                    <a:pt x="1473" y="2348"/>
                    <a:pt x="2132" y="1942"/>
                    <a:pt x="2364" y="1942"/>
                  </a:cubicBezTo>
                  <a:cubicBezTo>
                    <a:pt x="2370" y="1942"/>
                    <a:pt x="2376" y="1943"/>
                    <a:pt x="2382" y="1943"/>
                  </a:cubicBezTo>
                  <a:cubicBezTo>
                    <a:pt x="4097" y="1634"/>
                    <a:pt x="5895" y="1515"/>
                    <a:pt x="7597" y="1443"/>
                  </a:cubicBezTo>
                  <a:cubicBezTo>
                    <a:pt x="8554" y="1406"/>
                    <a:pt x="9511" y="1390"/>
                    <a:pt x="10469" y="1390"/>
                  </a:cubicBezTo>
                  <a:cubicBezTo>
                    <a:pt x="13181" y="1390"/>
                    <a:pt x="15894" y="1520"/>
                    <a:pt x="18587" y="1670"/>
                  </a:cubicBezTo>
                  <a:cubicBezTo>
                    <a:pt x="20408" y="1777"/>
                    <a:pt x="22218" y="1884"/>
                    <a:pt x="24028" y="2003"/>
                  </a:cubicBezTo>
                  <a:cubicBezTo>
                    <a:pt x="24823" y="1990"/>
                    <a:pt x="25619" y="1984"/>
                    <a:pt x="26414" y="1984"/>
                  </a:cubicBezTo>
                  <a:cubicBezTo>
                    <a:pt x="31393" y="1984"/>
                    <a:pt x="36372" y="2215"/>
                    <a:pt x="41351" y="2348"/>
                  </a:cubicBezTo>
                  <a:lnTo>
                    <a:pt x="41470" y="2348"/>
                  </a:lnTo>
                  <a:cubicBezTo>
                    <a:pt x="42824" y="2325"/>
                    <a:pt x="43447" y="1942"/>
                    <a:pt x="43677" y="1942"/>
                  </a:cubicBezTo>
                  <a:cubicBezTo>
                    <a:pt x="43684" y="1942"/>
                    <a:pt x="43691" y="1943"/>
                    <a:pt x="43697" y="1943"/>
                  </a:cubicBezTo>
                  <a:cubicBezTo>
                    <a:pt x="45411" y="1634"/>
                    <a:pt x="47209" y="1515"/>
                    <a:pt x="48912" y="1443"/>
                  </a:cubicBezTo>
                  <a:cubicBezTo>
                    <a:pt x="49865" y="1406"/>
                    <a:pt x="50821" y="1390"/>
                    <a:pt x="51778" y="1390"/>
                  </a:cubicBezTo>
                  <a:cubicBezTo>
                    <a:pt x="54489" y="1390"/>
                    <a:pt x="57208" y="1520"/>
                    <a:pt x="59901" y="1670"/>
                  </a:cubicBezTo>
                  <a:cubicBezTo>
                    <a:pt x="61723" y="1777"/>
                    <a:pt x="63533" y="1884"/>
                    <a:pt x="65342" y="2003"/>
                  </a:cubicBezTo>
                  <a:cubicBezTo>
                    <a:pt x="66119" y="1990"/>
                    <a:pt x="66896" y="1985"/>
                    <a:pt x="67672" y="1985"/>
                  </a:cubicBezTo>
                  <a:cubicBezTo>
                    <a:pt x="72706" y="1985"/>
                    <a:pt x="77740" y="2224"/>
                    <a:pt x="82773" y="2348"/>
                  </a:cubicBezTo>
                  <a:cubicBezTo>
                    <a:pt x="82868" y="2336"/>
                    <a:pt x="82964" y="2324"/>
                    <a:pt x="83047" y="2313"/>
                  </a:cubicBezTo>
                  <a:lnTo>
                    <a:pt x="83047" y="729"/>
                  </a:lnTo>
                  <a:cubicBezTo>
                    <a:pt x="79939" y="646"/>
                    <a:pt x="76832" y="705"/>
                    <a:pt x="73713" y="646"/>
                  </a:cubicBezTo>
                  <a:lnTo>
                    <a:pt x="73713" y="658"/>
                  </a:lnTo>
                  <a:cubicBezTo>
                    <a:pt x="69795" y="586"/>
                    <a:pt x="65914" y="229"/>
                    <a:pt x="61997" y="50"/>
                  </a:cubicBezTo>
                  <a:cubicBezTo>
                    <a:pt x="61197" y="16"/>
                    <a:pt x="60377" y="0"/>
                    <a:pt x="59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621223" y="3609699"/>
              <a:ext cx="577936" cy="22862"/>
            </a:xfrm>
            <a:custGeom>
              <a:avLst/>
              <a:gdLst/>
              <a:ahLst/>
              <a:cxnLst/>
              <a:rect l="l" t="t" r="r" b="b"/>
              <a:pathLst>
                <a:path w="17872" h="712" extrusionOk="0">
                  <a:moveTo>
                    <a:pt x="8601" y="0"/>
                  </a:moveTo>
                  <a:cubicBezTo>
                    <a:pt x="5731" y="0"/>
                    <a:pt x="2859" y="98"/>
                    <a:pt x="1" y="314"/>
                  </a:cubicBezTo>
                  <a:cubicBezTo>
                    <a:pt x="3215" y="481"/>
                    <a:pt x="6430" y="671"/>
                    <a:pt x="9657" y="707"/>
                  </a:cubicBezTo>
                  <a:cubicBezTo>
                    <a:pt x="9967" y="710"/>
                    <a:pt x="10277" y="711"/>
                    <a:pt x="10588" y="711"/>
                  </a:cubicBezTo>
                  <a:cubicBezTo>
                    <a:pt x="13011" y="711"/>
                    <a:pt x="15455" y="622"/>
                    <a:pt x="17872" y="326"/>
                  </a:cubicBezTo>
                  <a:cubicBezTo>
                    <a:pt x="17265" y="290"/>
                    <a:pt x="16669" y="243"/>
                    <a:pt x="16074" y="207"/>
                  </a:cubicBezTo>
                  <a:cubicBezTo>
                    <a:pt x="13592" y="74"/>
                    <a:pt x="11098" y="0"/>
                    <a:pt x="8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056028" y="4012005"/>
              <a:ext cx="481667" cy="13518"/>
            </a:xfrm>
            <a:custGeom>
              <a:avLst/>
              <a:gdLst/>
              <a:ahLst/>
              <a:cxnLst/>
              <a:rect l="l" t="t" r="r" b="b"/>
              <a:pathLst>
                <a:path w="14895" h="421" extrusionOk="0">
                  <a:moveTo>
                    <a:pt x="14895" y="1"/>
                  </a:moveTo>
                  <a:cubicBezTo>
                    <a:pt x="14514" y="1"/>
                    <a:pt x="14133" y="1"/>
                    <a:pt x="13764" y="13"/>
                  </a:cubicBezTo>
                  <a:cubicBezTo>
                    <a:pt x="9168" y="49"/>
                    <a:pt x="4584" y="144"/>
                    <a:pt x="0" y="239"/>
                  </a:cubicBezTo>
                  <a:cubicBezTo>
                    <a:pt x="2003" y="359"/>
                    <a:pt x="4007" y="421"/>
                    <a:pt x="6010" y="421"/>
                  </a:cubicBezTo>
                  <a:cubicBezTo>
                    <a:pt x="7376" y="421"/>
                    <a:pt x="8742" y="392"/>
                    <a:pt x="10109" y="334"/>
                  </a:cubicBezTo>
                  <a:cubicBezTo>
                    <a:pt x="11704" y="275"/>
                    <a:pt x="13299" y="168"/>
                    <a:pt x="14895"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526335" y="4046620"/>
              <a:ext cx="2688992" cy="41871"/>
            </a:xfrm>
            <a:custGeom>
              <a:avLst/>
              <a:gdLst/>
              <a:ahLst/>
              <a:cxnLst/>
              <a:rect l="l" t="t" r="r" b="b"/>
              <a:pathLst>
                <a:path w="83154" h="1304" extrusionOk="0">
                  <a:moveTo>
                    <a:pt x="62481" y="1"/>
                  </a:moveTo>
                  <a:cubicBezTo>
                    <a:pt x="61680" y="1"/>
                    <a:pt x="60879" y="13"/>
                    <a:pt x="60080" y="42"/>
                  </a:cubicBezTo>
                  <a:cubicBezTo>
                    <a:pt x="57227" y="141"/>
                    <a:pt x="54428" y="322"/>
                    <a:pt x="51601" y="322"/>
                  </a:cubicBezTo>
                  <a:cubicBezTo>
                    <a:pt x="50689" y="322"/>
                    <a:pt x="49773" y="303"/>
                    <a:pt x="48852" y="256"/>
                  </a:cubicBezTo>
                  <a:cubicBezTo>
                    <a:pt x="47233" y="173"/>
                    <a:pt x="45614" y="90"/>
                    <a:pt x="43994" y="90"/>
                  </a:cubicBezTo>
                  <a:cubicBezTo>
                    <a:pt x="43697" y="90"/>
                    <a:pt x="42423" y="352"/>
                    <a:pt x="41673" y="435"/>
                  </a:cubicBezTo>
                  <a:cubicBezTo>
                    <a:pt x="40263" y="535"/>
                    <a:pt x="38848" y="574"/>
                    <a:pt x="37428" y="574"/>
                  </a:cubicBezTo>
                  <a:cubicBezTo>
                    <a:pt x="32022" y="574"/>
                    <a:pt x="26560" y="1"/>
                    <a:pt x="21155" y="1"/>
                  </a:cubicBezTo>
                  <a:cubicBezTo>
                    <a:pt x="20357" y="1"/>
                    <a:pt x="19560" y="13"/>
                    <a:pt x="18765" y="42"/>
                  </a:cubicBezTo>
                  <a:cubicBezTo>
                    <a:pt x="15912" y="141"/>
                    <a:pt x="13113" y="322"/>
                    <a:pt x="10287" y="322"/>
                  </a:cubicBezTo>
                  <a:cubicBezTo>
                    <a:pt x="9374" y="322"/>
                    <a:pt x="8459" y="303"/>
                    <a:pt x="7537" y="256"/>
                  </a:cubicBezTo>
                  <a:cubicBezTo>
                    <a:pt x="5918" y="173"/>
                    <a:pt x="4299" y="90"/>
                    <a:pt x="2680" y="90"/>
                  </a:cubicBezTo>
                  <a:cubicBezTo>
                    <a:pt x="2346" y="90"/>
                    <a:pt x="786" y="423"/>
                    <a:pt x="120" y="447"/>
                  </a:cubicBezTo>
                  <a:cubicBezTo>
                    <a:pt x="144" y="745"/>
                    <a:pt x="1" y="899"/>
                    <a:pt x="24" y="1197"/>
                  </a:cubicBezTo>
                  <a:cubicBezTo>
                    <a:pt x="150" y="1198"/>
                    <a:pt x="278" y="1199"/>
                    <a:pt x="408" y="1199"/>
                  </a:cubicBezTo>
                  <a:cubicBezTo>
                    <a:pt x="3139" y="1199"/>
                    <a:pt x="6699" y="970"/>
                    <a:pt x="9359" y="959"/>
                  </a:cubicBezTo>
                  <a:cubicBezTo>
                    <a:pt x="10901" y="953"/>
                    <a:pt x="12443" y="944"/>
                    <a:pt x="13986" y="944"/>
                  </a:cubicBezTo>
                  <a:cubicBezTo>
                    <a:pt x="15529" y="944"/>
                    <a:pt x="17074" y="953"/>
                    <a:pt x="18622" y="983"/>
                  </a:cubicBezTo>
                  <a:cubicBezTo>
                    <a:pt x="21670" y="1030"/>
                    <a:pt x="24718" y="1137"/>
                    <a:pt x="27766" y="1197"/>
                  </a:cubicBezTo>
                  <a:cubicBezTo>
                    <a:pt x="30266" y="1256"/>
                    <a:pt x="32770" y="1301"/>
                    <a:pt x="35271" y="1301"/>
                  </a:cubicBezTo>
                  <a:cubicBezTo>
                    <a:pt x="37296" y="1301"/>
                    <a:pt x="39320" y="1272"/>
                    <a:pt x="41339" y="1197"/>
                  </a:cubicBezTo>
                  <a:cubicBezTo>
                    <a:pt x="41466" y="1198"/>
                    <a:pt x="41594" y="1199"/>
                    <a:pt x="41725" y="1199"/>
                  </a:cubicBezTo>
                  <a:cubicBezTo>
                    <a:pt x="44466" y="1199"/>
                    <a:pt x="48025" y="970"/>
                    <a:pt x="50674" y="959"/>
                  </a:cubicBezTo>
                  <a:cubicBezTo>
                    <a:pt x="52216" y="953"/>
                    <a:pt x="53760" y="944"/>
                    <a:pt x="55305" y="944"/>
                  </a:cubicBezTo>
                  <a:cubicBezTo>
                    <a:pt x="56850" y="944"/>
                    <a:pt x="58395" y="953"/>
                    <a:pt x="59937" y="983"/>
                  </a:cubicBezTo>
                  <a:cubicBezTo>
                    <a:pt x="62985" y="1030"/>
                    <a:pt x="66033" y="1137"/>
                    <a:pt x="69081" y="1197"/>
                  </a:cubicBezTo>
                  <a:cubicBezTo>
                    <a:pt x="71646" y="1256"/>
                    <a:pt x="74218" y="1304"/>
                    <a:pt x="76792" y="1304"/>
                  </a:cubicBezTo>
                  <a:cubicBezTo>
                    <a:pt x="78913" y="1304"/>
                    <a:pt x="81035" y="1271"/>
                    <a:pt x="83154" y="1185"/>
                  </a:cubicBezTo>
                  <a:lnTo>
                    <a:pt x="83154" y="1126"/>
                  </a:lnTo>
                  <a:cubicBezTo>
                    <a:pt x="83130" y="899"/>
                    <a:pt x="83106" y="661"/>
                    <a:pt x="83082" y="423"/>
                  </a:cubicBezTo>
                  <a:cubicBezTo>
                    <a:pt x="81640" y="527"/>
                    <a:pt x="80192" y="568"/>
                    <a:pt x="78740" y="568"/>
                  </a:cubicBezTo>
                  <a:cubicBezTo>
                    <a:pt x="73337" y="568"/>
                    <a:pt x="67884" y="1"/>
                    <a:pt x="62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507483" y="4197408"/>
              <a:ext cx="2707845" cy="84257"/>
            </a:xfrm>
            <a:custGeom>
              <a:avLst/>
              <a:gdLst/>
              <a:ahLst/>
              <a:cxnLst/>
              <a:rect l="l" t="t" r="r" b="b"/>
              <a:pathLst>
                <a:path w="83737" h="2624" extrusionOk="0">
                  <a:moveTo>
                    <a:pt x="57977" y="0"/>
                  </a:moveTo>
                  <a:cubicBezTo>
                    <a:pt x="52761" y="0"/>
                    <a:pt x="46991" y="324"/>
                    <a:pt x="42267" y="823"/>
                  </a:cubicBezTo>
                  <a:cubicBezTo>
                    <a:pt x="41286" y="898"/>
                    <a:pt x="40302" y="927"/>
                    <a:pt x="39319" y="927"/>
                  </a:cubicBezTo>
                  <a:cubicBezTo>
                    <a:pt x="38442" y="927"/>
                    <a:pt x="37566" y="904"/>
                    <a:pt x="36695" y="871"/>
                  </a:cubicBezTo>
                  <a:cubicBezTo>
                    <a:pt x="33933" y="775"/>
                    <a:pt x="31195" y="525"/>
                    <a:pt x="28444" y="347"/>
                  </a:cubicBezTo>
                  <a:cubicBezTo>
                    <a:pt x="25503" y="168"/>
                    <a:pt x="22551" y="109"/>
                    <a:pt x="19598" y="37"/>
                  </a:cubicBezTo>
                  <a:cubicBezTo>
                    <a:pt x="18660" y="13"/>
                    <a:pt x="17692" y="1"/>
                    <a:pt x="16703" y="1"/>
                  </a:cubicBezTo>
                  <a:cubicBezTo>
                    <a:pt x="11428" y="1"/>
                    <a:pt x="5585" y="334"/>
                    <a:pt x="822" y="835"/>
                  </a:cubicBezTo>
                  <a:cubicBezTo>
                    <a:pt x="834" y="1537"/>
                    <a:pt x="0" y="1240"/>
                    <a:pt x="0" y="1942"/>
                  </a:cubicBezTo>
                  <a:cubicBezTo>
                    <a:pt x="12" y="2014"/>
                    <a:pt x="1274" y="2359"/>
                    <a:pt x="1286" y="2442"/>
                  </a:cubicBezTo>
                  <a:cubicBezTo>
                    <a:pt x="1754" y="2491"/>
                    <a:pt x="2205" y="2509"/>
                    <a:pt x="2641" y="2509"/>
                  </a:cubicBezTo>
                  <a:cubicBezTo>
                    <a:pt x="4107" y="2509"/>
                    <a:pt x="5412" y="2299"/>
                    <a:pt x="6661" y="2299"/>
                  </a:cubicBezTo>
                  <a:cubicBezTo>
                    <a:pt x="6687" y="2299"/>
                    <a:pt x="6713" y="2299"/>
                    <a:pt x="6739" y="2299"/>
                  </a:cubicBezTo>
                  <a:cubicBezTo>
                    <a:pt x="8323" y="2299"/>
                    <a:pt x="9906" y="2299"/>
                    <a:pt x="11490" y="2287"/>
                  </a:cubicBezTo>
                  <a:cubicBezTo>
                    <a:pt x="11744" y="2286"/>
                    <a:pt x="11998" y="2285"/>
                    <a:pt x="12252" y="2285"/>
                  </a:cubicBezTo>
                  <a:cubicBezTo>
                    <a:pt x="12895" y="2285"/>
                    <a:pt x="13539" y="2289"/>
                    <a:pt x="14183" y="2289"/>
                  </a:cubicBezTo>
                  <a:cubicBezTo>
                    <a:pt x="14869" y="2289"/>
                    <a:pt x="15555" y="2284"/>
                    <a:pt x="16240" y="2264"/>
                  </a:cubicBezTo>
                  <a:cubicBezTo>
                    <a:pt x="17501" y="2227"/>
                    <a:pt x="18762" y="2210"/>
                    <a:pt x="20023" y="2210"/>
                  </a:cubicBezTo>
                  <a:cubicBezTo>
                    <a:pt x="22048" y="2210"/>
                    <a:pt x="24074" y="2254"/>
                    <a:pt x="26099" y="2335"/>
                  </a:cubicBezTo>
                  <a:cubicBezTo>
                    <a:pt x="27730" y="2395"/>
                    <a:pt x="29361" y="2490"/>
                    <a:pt x="30992" y="2573"/>
                  </a:cubicBezTo>
                  <a:cubicBezTo>
                    <a:pt x="31533" y="2603"/>
                    <a:pt x="32074" y="2615"/>
                    <a:pt x="32617" y="2615"/>
                  </a:cubicBezTo>
                  <a:cubicBezTo>
                    <a:pt x="33568" y="2615"/>
                    <a:pt x="34521" y="2580"/>
                    <a:pt x="35469" y="2549"/>
                  </a:cubicBezTo>
                  <a:cubicBezTo>
                    <a:pt x="37225" y="2488"/>
                    <a:pt x="38995" y="2407"/>
                    <a:pt x="40758" y="2407"/>
                  </a:cubicBezTo>
                  <a:cubicBezTo>
                    <a:pt x="41385" y="2407"/>
                    <a:pt x="42012" y="2417"/>
                    <a:pt x="42637" y="2442"/>
                  </a:cubicBezTo>
                  <a:cubicBezTo>
                    <a:pt x="43102" y="2491"/>
                    <a:pt x="43550" y="2509"/>
                    <a:pt x="43984" y="2509"/>
                  </a:cubicBezTo>
                  <a:cubicBezTo>
                    <a:pt x="45441" y="2509"/>
                    <a:pt x="46737" y="2299"/>
                    <a:pt x="47976" y="2299"/>
                  </a:cubicBezTo>
                  <a:cubicBezTo>
                    <a:pt x="48002" y="2299"/>
                    <a:pt x="48028" y="2299"/>
                    <a:pt x="48054" y="2299"/>
                  </a:cubicBezTo>
                  <a:cubicBezTo>
                    <a:pt x="49637" y="2299"/>
                    <a:pt x="51221" y="2299"/>
                    <a:pt x="52804" y="2287"/>
                  </a:cubicBezTo>
                  <a:cubicBezTo>
                    <a:pt x="53058" y="2286"/>
                    <a:pt x="53312" y="2285"/>
                    <a:pt x="53566" y="2285"/>
                  </a:cubicBezTo>
                  <a:cubicBezTo>
                    <a:pt x="54210" y="2285"/>
                    <a:pt x="54854" y="2289"/>
                    <a:pt x="55498" y="2289"/>
                  </a:cubicBezTo>
                  <a:cubicBezTo>
                    <a:pt x="56183" y="2289"/>
                    <a:pt x="56869" y="2284"/>
                    <a:pt x="57555" y="2264"/>
                  </a:cubicBezTo>
                  <a:cubicBezTo>
                    <a:pt x="58816" y="2227"/>
                    <a:pt x="60077" y="2210"/>
                    <a:pt x="61338" y="2210"/>
                  </a:cubicBezTo>
                  <a:cubicBezTo>
                    <a:pt x="63363" y="2210"/>
                    <a:pt x="65388" y="2254"/>
                    <a:pt x="67413" y="2335"/>
                  </a:cubicBezTo>
                  <a:cubicBezTo>
                    <a:pt x="69045" y="2395"/>
                    <a:pt x="70676" y="2490"/>
                    <a:pt x="72319" y="2585"/>
                  </a:cubicBezTo>
                  <a:cubicBezTo>
                    <a:pt x="72811" y="2613"/>
                    <a:pt x="73307" y="2623"/>
                    <a:pt x="73804" y="2623"/>
                  </a:cubicBezTo>
                  <a:cubicBezTo>
                    <a:pt x="74799" y="2623"/>
                    <a:pt x="75799" y="2581"/>
                    <a:pt x="76784" y="2549"/>
                  </a:cubicBezTo>
                  <a:cubicBezTo>
                    <a:pt x="78503" y="2487"/>
                    <a:pt x="80236" y="2412"/>
                    <a:pt x="81963" y="2412"/>
                  </a:cubicBezTo>
                  <a:cubicBezTo>
                    <a:pt x="82555" y="2412"/>
                    <a:pt x="83147" y="2421"/>
                    <a:pt x="83737" y="2442"/>
                  </a:cubicBezTo>
                  <a:lnTo>
                    <a:pt x="83737" y="811"/>
                  </a:lnTo>
                  <a:cubicBezTo>
                    <a:pt x="82693" y="903"/>
                    <a:pt x="81634" y="937"/>
                    <a:pt x="80577" y="937"/>
                  </a:cubicBezTo>
                  <a:cubicBezTo>
                    <a:pt x="79717" y="937"/>
                    <a:pt x="78859" y="915"/>
                    <a:pt x="78010" y="883"/>
                  </a:cubicBezTo>
                  <a:lnTo>
                    <a:pt x="78010" y="871"/>
                  </a:lnTo>
                  <a:cubicBezTo>
                    <a:pt x="75248" y="775"/>
                    <a:pt x="72509" y="525"/>
                    <a:pt x="69759" y="347"/>
                  </a:cubicBezTo>
                  <a:cubicBezTo>
                    <a:pt x="66818" y="168"/>
                    <a:pt x="63865" y="109"/>
                    <a:pt x="60913" y="37"/>
                  </a:cubicBezTo>
                  <a:cubicBezTo>
                    <a:pt x="59962" y="12"/>
                    <a:pt x="58980" y="0"/>
                    <a:pt x="57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510555" y="4297206"/>
              <a:ext cx="2704773" cy="113926"/>
            </a:xfrm>
            <a:custGeom>
              <a:avLst/>
              <a:gdLst/>
              <a:ahLst/>
              <a:cxnLst/>
              <a:rect l="l" t="t" r="r" b="b"/>
              <a:pathLst>
                <a:path w="83642" h="3548" extrusionOk="0">
                  <a:moveTo>
                    <a:pt x="19693" y="1"/>
                  </a:moveTo>
                  <a:cubicBezTo>
                    <a:pt x="18074" y="13"/>
                    <a:pt x="16467" y="61"/>
                    <a:pt x="14848" y="61"/>
                  </a:cubicBezTo>
                  <a:cubicBezTo>
                    <a:pt x="11285" y="70"/>
                    <a:pt x="6946" y="242"/>
                    <a:pt x="3104" y="242"/>
                  </a:cubicBezTo>
                  <a:cubicBezTo>
                    <a:pt x="2285" y="242"/>
                    <a:pt x="1488" y="234"/>
                    <a:pt x="727" y="215"/>
                  </a:cubicBezTo>
                  <a:lnTo>
                    <a:pt x="727" y="215"/>
                  </a:lnTo>
                  <a:cubicBezTo>
                    <a:pt x="846" y="1132"/>
                    <a:pt x="1" y="1608"/>
                    <a:pt x="36" y="2525"/>
                  </a:cubicBezTo>
                  <a:cubicBezTo>
                    <a:pt x="36" y="2632"/>
                    <a:pt x="1167" y="3406"/>
                    <a:pt x="1167" y="3501"/>
                  </a:cubicBezTo>
                  <a:cubicBezTo>
                    <a:pt x="1508" y="3528"/>
                    <a:pt x="1862" y="3540"/>
                    <a:pt x="2226" y="3540"/>
                  </a:cubicBezTo>
                  <a:cubicBezTo>
                    <a:pt x="4824" y="3540"/>
                    <a:pt x="7947" y="2948"/>
                    <a:pt x="10467" y="2948"/>
                  </a:cubicBezTo>
                  <a:cubicBezTo>
                    <a:pt x="10608" y="2948"/>
                    <a:pt x="10746" y="2950"/>
                    <a:pt x="10883" y="2954"/>
                  </a:cubicBezTo>
                  <a:cubicBezTo>
                    <a:pt x="13895" y="3025"/>
                    <a:pt x="16884" y="3168"/>
                    <a:pt x="19884" y="3228"/>
                  </a:cubicBezTo>
                  <a:cubicBezTo>
                    <a:pt x="20558" y="3238"/>
                    <a:pt x="21235" y="3244"/>
                    <a:pt x="21911" y="3244"/>
                  </a:cubicBezTo>
                  <a:cubicBezTo>
                    <a:pt x="22739" y="3244"/>
                    <a:pt x="23565" y="3235"/>
                    <a:pt x="24385" y="3216"/>
                  </a:cubicBezTo>
                  <a:cubicBezTo>
                    <a:pt x="25837" y="3168"/>
                    <a:pt x="27278" y="3097"/>
                    <a:pt x="28718" y="3037"/>
                  </a:cubicBezTo>
                  <a:cubicBezTo>
                    <a:pt x="30059" y="2993"/>
                    <a:pt x="31407" y="2959"/>
                    <a:pt x="32755" y="2959"/>
                  </a:cubicBezTo>
                  <a:cubicBezTo>
                    <a:pt x="34315" y="2959"/>
                    <a:pt x="35876" y="3005"/>
                    <a:pt x="37422" y="3132"/>
                  </a:cubicBezTo>
                  <a:cubicBezTo>
                    <a:pt x="39101" y="3263"/>
                    <a:pt x="40791" y="3466"/>
                    <a:pt x="42482" y="3501"/>
                  </a:cubicBezTo>
                  <a:cubicBezTo>
                    <a:pt x="42482" y="3501"/>
                    <a:pt x="42482" y="3501"/>
                    <a:pt x="42482" y="3513"/>
                  </a:cubicBezTo>
                  <a:cubicBezTo>
                    <a:pt x="42807" y="3537"/>
                    <a:pt x="43143" y="3548"/>
                    <a:pt x="43490" y="3548"/>
                  </a:cubicBezTo>
                  <a:cubicBezTo>
                    <a:pt x="46098" y="3548"/>
                    <a:pt x="49245" y="2948"/>
                    <a:pt x="51782" y="2948"/>
                  </a:cubicBezTo>
                  <a:cubicBezTo>
                    <a:pt x="51922" y="2948"/>
                    <a:pt x="52061" y="2950"/>
                    <a:pt x="52198" y="2954"/>
                  </a:cubicBezTo>
                  <a:cubicBezTo>
                    <a:pt x="55210" y="3025"/>
                    <a:pt x="58198" y="3180"/>
                    <a:pt x="61199" y="3228"/>
                  </a:cubicBezTo>
                  <a:cubicBezTo>
                    <a:pt x="61873" y="3238"/>
                    <a:pt x="62550" y="3244"/>
                    <a:pt x="63226" y="3244"/>
                  </a:cubicBezTo>
                  <a:cubicBezTo>
                    <a:pt x="64053" y="3244"/>
                    <a:pt x="64880" y="3235"/>
                    <a:pt x="65699" y="3216"/>
                  </a:cubicBezTo>
                  <a:cubicBezTo>
                    <a:pt x="67152" y="3168"/>
                    <a:pt x="68592" y="3097"/>
                    <a:pt x="70033" y="3049"/>
                  </a:cubicBezTo>
                  <a:cubicBezTo>
                    <a:pt x="71404" y="2998"/>
                    <a:pt x="72782" y="2961"/>
                    <a:pt x="74160" y="2961"/>
                  </a:cubicBezTo>
                  <a:cubicBezTo>
                    <a:pt x="75690" y="2961"/>
                    <a:pt x="77220" y="3007"/>
                    <a:pt x="78737" y="3132"/>
                  </a:cubicBezTo>
                  <a:cubicBezTo>
                    <a:pt x="80356" y="3263"/>
                    <a:pt x="81999" y="3454"/>
                    <a:pt x="83642" y="3501"/>
                  </a:cubicBezTo>
                  <a:lnTo>
                    <a:pt x="83642" y="227"/>
                  </a:lnTo>
                  <a:cubicBezTo>
                    <a:pt x="83106" y="209"/>
                    <a:pt x="82569" y="201"/>
                    <a:pt x="82032" y="201"/>
                  </a:cubicBezTo>
                  <a:cubicBezTo>
                    <a:pt x="79803" y="201"/>
                    <a:pt x="77572" y="334"/>
                    <a:pt x="75355" y="382"/>
                  </a:cubicBezTo>
                  <a:cubicBezTo>
                    <a:pt x="75012" y="390"/>
                    <a:pt x="74669" y="393"/>
                    <a:pt x="74327" y="393"/>
                  </a:cubicBezTo>
                  <a:cubicBezTo>
                    <a:pt x="71531" y="393"/>
                    <a:pt x="68749" y="157"/>
                    <a:pt x="65949" y="72"/>
                  </a:cubicBezTo>
                  <a:cubicBezTo>
                    <a:pt x="64294" y="25"/>
                    <a:pt x="62651" y="1"/>
                    <a:pt x="61008" y="1"/>
                  </a:cubicBezTo>
                  <a:cubicBezTo>
                    <a:pt x="59389" y="13"/>
                    <a:pt x="57782" y="61"/>
                    <a:pt x="56162" y="61"/>
                  </a:cubicBezTo>
                  <a:cubicBezTo>
                    <a:pt x="52600" y="70"/>
                    <a:pt x="48261" y="242"/>
                    <a:pt x="44419" y="242"/>
                  </a:cubicBezTo>
                  <a:cubicBezTo>
                    <a:pt x="43600" y="242"/>
                    <a:pt x="42803" y="234"/>
                    <a:pt x="42041" y="215"/>
                  </a:cubicBezTo>
                  <a:cubicBezTo>
                    <a:pt x="41609" y="204"/>
                    <a:pt x="41176" y="199"/>
                    <a:pt x="40743" y="199"/>
                  </a:cubicBezTo>
                  <a:cubicBezTo>
                    <a:pt x="38509" y="199"/>
                    <a:pt x="36275" y="332"/>
                    <a:pt x="34040" y="382"/>
                  </a:cubicBezTo>
                  <a:cubicBezTo>
                    <a:pt x="33697" y="390"/>
                    <a:pt x="33355" y="393"/>
                    <a:pt x="33012" y="393"/>
                  </a:cubicBezTo>
                  <a:cubicBezTo>
                    <a:pt x="30214" y="393"/>
                    <a:pt x="27424" y="157"/>
                    <a:pt x="24635" y="72"/>
                  </a:cubicBezTo>
                  <a:cubicBezTo>
                    <a:pt x="22980" y="25"/>
                    <a:pt x="21337" y="1"/>
                    <a:pt x="19693"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284068" y="4168477"/>
              <a:ext cx="577548" cy="23023"/>
            </a:xfrm>
            <a:custGeom>
              <a:avLst/>
              <a:gdLst/>
              <a:ahLst/>
              <a:cxnLst/>
              <a:rect l="l" t="t" r="r" b="b"/>
              <a:pathLst>
                <a:path w="17860" h="717" extrusionOk="0">
                  <a:moveTo>
                    <a:pt x="8659" y="1"/>
                  </a:moveTo>
                  <a:cubicBezTo>
                    <a:pt x="5770" y="1"/>
                    <a:pt x="2878" y="101"/>
                    <a:pt x="0" y="319"/>
                  </a:cubicBezTo>
                  <a:cubicBezTo>
                    <a:pt x="3215" y="486"/>
                    <a:pt x="6430" y="676"/>
                    <a:pt x="9644" y="712"/>
                  </a:cubicBezTo>
                  <a:cubicBezTo>
                    <a:pt x="9956" y="715"/>
                    <a:pt x="10267" y="716"/>
                    <a:pt x="10579" y="716"/>
                  </a:cubicBezTo>
                  <a:cubicBezTo>
                    <a:pt x="13010" y="716"/>
                    <a:pt x="15454" y="626"/>
                    <a:pt x="17860" y="331"/>
                  </a:cubicBezTo>
                  <a:cubicBezTo>
                    <a:pt x="17264" y="283"/>
                    <a:pt x="16669" y="248"/>
                    <a:pt x="16074" y="212"/>
                  </a:cubicBezTo>
                  <a:cubicBezTo>
                    <a:pt x="13611" y="74"/>
                    <a:pt x="11136" y="1"/>
                    <a:pt x="8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531348" y="4105959"/>
              <a:ext cx="2683980" cy="56481"/>
            </a:xfrm>
            <a:custGeom>
              <a:avLst/>
              <a:gdLst/>
              <a:ahLst/>
              <a:cxnLst/>
              <a:rect l="l" t="t" r="r" b="b"/>
              <a:pathLst>
                <a:path w="82999" h="1759" extrusionOk="0">
                  <a:moveTo>
                    <a:pt x="14795" y="1"/>
                  </a:moveTo>
                  <a:cubicBezTo>
                    <a:pt x="9136" y="1"/>
                    <a:pt x="1405" y="161"/>
                    <a:pt x="0" y="242"/>
                  </a:cubicBezTo>
                  <a:cubicBezTo>
                    <a:pt x="24" y="742"/>
                    <a:pt x="489" y="1099"/>
                    <a:pt x="501" y="1587"/>
                  </a:cubicBezTo>
                  <a:cubicBezTo>
                    <a:pt x="1086" y="1715"/>
                    <a:pt x="1762" y="1759"/>
                    <a:pt x="2479" y="1759"/>
                  </a:cubicBezTo>
                  <a:cubicBezTo>
                    <a:pt x="4081" y="1759"/>
                    <a:pt x="5891" y="1540"/>
                    <a:pt x="7373" y="1540"/>
                  </a:cubicBezTo>
                  <a:cubicBezTo>
                    <a:pt x="7400" y="1540"/>
                    <a:pt x="7427" y="1540"/>
                    <a:pt x="7454" y="1540"/>
                  </a:cubicBezTo>
                  <a:cubicBezTo>
                    <a:pt x="11288" y="1552"/>
                    <a:pt x="15121" y="1552"/>
                    <a:pt x="18967" y="1552"/>
                  </a:cubicBezTo>
                  <a:cubicBezTo>
                    <a:pt x="21884" y="1552"/>
                    <a:pt x="24789" y="1421"/>
                    <a:pt x="27694" y="1278"/>
                  </a:cubicBezTo>
                  <a:cubicBezTo>
                    <a:pt x="30007" y="1159"/>
                    <a:pt x="32327" y="1055"/>
                    <a:pt x="34642" y="1055"/>
                  </a:cubicBezTo>
                  <a:cubicBezTo>
                    <a:pt x="35355" y="1055"/>
                    <a:pt x="36067" y="1065"/>
                    <a:pt x="36779" y="1087"/>
                  </a:cubicBezTo>
                  <a:cubicBezTo>
                    <a:pt x="38470" y="1147"/>
                    <a:pt x="40172" y="1278"/>
                    <a:pt x="41815" y="1587"/>
                  </a:cubicBezTo>
                  <a:cubicBezTo>
                    <a:pt x="42401" y="1715"/>
                    <a:pt x="43077" y="1759"/>
                    <a:pt x="43794" y="1759"/>
                  </a:cubicBezTo>
                  <a:cubicBezTo>
                    <a:pt x="45396" y="1759"/>
                    <a:pt x="47206" y="1540"/>
                    <a:pt x="48688" y="1540"/>
                  </a:cubicBezTo>
                  <a:cubicBezTo>
                    <a:pt x="48715" y="1540"/>
                    <a:pt x="48742" y="1540"/>
                    <a:pt x="48768" y="1540"/>
                  </a:cubicBezTo>
                  <a:cubicBezTo>
                    <a:pt x="52602" y="1552"/>
                    <a:pt x="56436" y="1564"/>
                    <a:pt x="60282" y="1564"/>
                  </a:cubicBezTo>
                  <a:cubicBezTo>
                    <a:pt x="63199" y="1564"/>
                    <a:pt x="66104" y="1421"/>
                    <a:pt x="69009" y="1278"/>
                  </a:cubicBezTo>
                  <a:cubicBezTo>
                    <a:pt x="71322" y="1159"/>
                    <a:pt x="73641" y="1055"/>
                    <a:pt x="75957" y="1055"/>
                  </a:cubicBezTo>
                  <a:cubicBezTo>
                    <a:pt x="76670" y="1055"/>
                    <a:pt x="77382" y="1065"/>
                    <a:pt x="78094" y="1087"/>
                  </a:cubicBezTo>
                  <a:cubicBezTo>
                    <a:pt x="79737" y="1147"/>
                    <a:pt x="81392" y="1278"/>
                    <a:pt x="82999" y="1564"/>
                  </a:cubicBezTo>
                  <a:lnTo>
                    <a:pt x="82999" y="230"/>
                  </a:lnTo>
                  <a:cubicBezTo>
                    <a:pt x="81022" y="313"/>
                    <a:pt x="79034" y="349"/>
                    <a:pt x="77058" y="349"/>
                  </a:cubicBezTo>
                  <a:lnTo>
                    <a:pt x="77046" y="349"/>
                  </a:lnTo>
                  <a:cubicBezTo>
                    <a:pt x="76783" y="350"/>
                    <a:pt x="76521" y="351"/>
                    <a:pt x="76258" y="351"/>
                  </a:cubicBezTo>
                  <a:cubicBezTo>
                    <a:pt x="73485" y="351"/>
                    <a:pt x="70711" y="295"/>
                    <a:pt x="67938" y="230"/>
                  </a:cubicBezTo>
                  <a:cubicBezTo>
                    <a:pt x="64878" y="159"/>
                    <a:pt x="61830" y="51"/>
                    <a:pt x="58770" y="16"/>
                  </a:cubicBezTo>
                  <a:cubicBezTo>
                    <a:pt x="57984" y="5"/>
                    <a:pt x="57100" y="1"/>
                    <a:pt x="56158" y="1"/>
                  </a:cubicBezTo>
                  <a:cubicBezTo>
                    <a:pt x="50608" y="1"/>
                    <a:pt x="43027" y="161"/>
                    <a:pt x="41398" y="242"/>
                  </a:cubicBezTo>
                  <a:cubicBezTo>
                    <a:pt x="39517" y="313"/>
                    <a:pt x="37624" y="349"/>
                    <a:pt x="35731" y="349"/>
                  </a:cubicBezTo>
                  <a:cubicBezTo>
                    <a:pt x="35505" y="350"/>
                    <a:pt x="35278" y="350"/>
                    <a:pt x="35052" y="350"/>
                  </a:cubicBezTo>
                  <a:cubicBezTo>
                    <a:pt x="32242" y="350"/>
                    <a:pt x="29432" y="285"/>
                    <a:pt x="26623" y="230"/>
                  </a:cubicBezTo>
                  <a:cubicBezTo>
                    <a:pt x="23563" y="159"/>
                    <a:pt x="20515" y="51"/>
                    <a:pt x="17455" y="16"/>
                  </a:cubicBezTo>
                  <a:cubicBezTo>
                    <a:pt x="16655" y="5"/>
                    <a:pt x="15755" y="1"/>
                    <a:pt x="14795"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544056" y="4421055"/>
              <a:ext cx="2671272" cy="69807"/>
            </a:xfrm>
            <a:custGeom>
              <a:avLst/>
              <a:gdLst/>
              <a:ahLst/>
              <a:cxnLst/>
              <a:rect l="l" t="t" r="r" b="b"/>
              <a:pathLst>
                <a:path w="82606" h="2174" extrusionOk="0">
                  <a:moveTo>
                    <a:pt x="31856" y="0"/>
                  </a:moveTo>
                  <a:cubicBezTo>
                    <a:pt x="30145" y="0"/>
                    <a:pt x="28433" y="62"/>
                    <a:pt x="26742" y="133"/>
                  </a:cubicBezTo>
                  <a:cubicBezTo>
                    <a:pt x="25277" y="192"/>
                    <a:pt x="23825" y="264"/>
                    <a:pt x="22360" y="287"/>
                  </a:cubicBezTo>
                  <a:cubicBezTo>
                    <a:pt x="21941" y="294"/>
                    <a:pt x="21522" y="297"/>
                    <a:pt x="21104" y="297"/>
                  </a:cubicBezTo>
                  <a:cubicBezTo>
                    <a:pt x="20022" y="297"/>
                    <a:pt x="18941" y="277"/>
                    <a:pt x="17860" y="252"/>
                  </a:cubicBezTo>
                  <a:cubicBezTo>
                    <a:pt x="17154" y="235"/>
                    <a:pt x="16432" y="228"/>
                    <a:pt x="15698" y="228"/>
                  </a:cubicBezTo>
                  <a:cubicBezTo>
                    <a:pt x="10625" y="228"/>
                    <a:pt x="4972" y="573"/>
                    <a:pt x="0" y="573"/>
                  </a:cubicBezTo>
                  <a:cubicBezTo>
                    <a:pt x="12" y="1037"/>
                    <a:pt x="215" y="1692"/>
                    <a:pt x="215" y="2157"/>
                  </a:cubicBezTo>
                  <a:cubicBezTo>
                    <a:pt x="673" y="2168"/>
                    <a:pt x="1133" y="2174"/>
                    <a:pt x="1595" y="2174"/>
                  </a:cubicBezTo>
                  <a:cubicBezTo>
                    <a:pt x="7038" y="2174"/>
                    <a:pt x="12663" y="1426"/>
                    <a:pt x="17936" y="1426"/>
                  </a:cubicBezTo>
                  <a:cubicBezTo>
                    <a:pt x="18611" y="1426"/>
                    <a:pt x="19281" y="1438"/>
                    <a:pt x="19943" y="1466"/>
                  </a:cubicBezTo>
                  <a:cubicBezTo>
                    <a:pt x="24265" y="1645"/>
                    <a:pt x="28563" y="2049"/>
                    <a:pt x="32885" y="2085"/>
                  </a:cubicBezTo>
                  <a:cubicBezTo>
                    <a:pt x="35767" y="2109"/>
                    <a:pt x="38648" y="2085"/>
                    <a:pt x="41529" y="2157"/>
                  </a:cubicBezTo>
                  <a:cubicBezTo>
                    <a:pt x="41988" y="2168"/>
                    <a:pt x="42448" y="2174"/>
                    <a:pt x="42909" y="2174"/>
                  </a:cubicBezTo>
                  <a:cubicBezTo>
                    <a:pt x="48353" y="2174"/>
                    <a:pt x="53978" y="1426"/>
                    <a:pt x="59251" y="1426"/>
                  </a:cubicBezTo>
                  <a:cubicBezTo>
                    <a:pt x="59926" y="1426"/>
                    <a:pt x="60595" y="1438"/>
                    <a:pt x="61258" y="1466"/>
                  </a:cubicBezTo>
                  <a:cubicBezTo>
                    <a:pt x="65580" y="1645"/>
                    <a:pt x="69878" y="2049"/>
                    <a:pt x="74200" y="2085"/>
                  </a:cubicBezTo>
                  <a:cubicBezTo>
                    <a:pt x="77010" y="2109"/>
                    <a:pt x="79808" y="2085"/>
                    <a:pt x="82606" y="2145"/>
                  </a:cubicBezTo>
                  <a:lnTo>
                    <a:pt x="82606" y="549"/>
                  </a:lnTo>
                  <a:cubicBezTo>
                    <a:pt x="80641" y="490"/>
                    <a:pt x="78677" y="240"/>
                    <a:pt x="76736" y="109"/>
                  </a:cubicBezTo>
                  <a:cubicBezTo>
                    <a:pt x="75553" y="31"/>
                    <a:pt x="74362" y="0"/>
                    <a:pt x="73169" y="0"/>
                  </a:cubicBezTo>
                  <a:cubicBezTo>
                    <a:pt x="71458" y="0"/>
                    <a:pt x="69743" y="62"/>
                    <a:pt x="68045" y="133"/>
                  </a:cubicBezTo>
                  <a:cubicBezTo>
                    <a:pt x="66592" y="180"/>
                    <a:pt x="65139" y="264"/>
                    <a:pt x="63675" y="287"/>
                  </a:cubicBezTo>
                  <a:cubicBezTo>
                    <a:pt x="63300" y="290"/>
                    <a:pt x="62925" y="292"/>
                    <a:pt x="62550" y="292"/>
                  </a:cubicBezTo>
                  <a:cubicBezTo>
                    <a:pt x="61425" y="292"/>
                    <a:pt x="60300" y="278"/>
                    <a:pt x="59174" y="252"/>
                  </a:cubicBezTo>
                  <a:cubicBezTo>
                    <a:pt x="58454" y="234"/>
                    <a:pt x="57718" y="227"/>
                    <a:pt x="56969" y="227"/>
                  </a:cubicBezTo>
                  <a:cubicBezTo>
                    <a:pt x="52047" y="227"/>
                    <a:pt x="46590" y="552"/>
                    <a:pt x="41744" y="573"/>
                  </a:cubicBezTo>
                  <a:lnTo>
                    <a:pt x="41744" y="561"/>
                  </a:lnTo>
                  <a:cubicBezTo>
                    <a:pt x="39636" y="537"/>
                    <a:pt x="37505" y="252"/>
                    <a:pt x="35421" y="109"/>
                  </a:cubicBezTo>
                  <a:cubicBezTo>
                    <a:pt x="34238" y="31"/>
                    <a:pt x="33047" y="0"/>
                    <a:pt x="31856"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527888" y="4502453"/>
              <a:ext cx="2687440" cy="75426"/>
            </a:xfrm>
            <a:custGeom>
              <a:avLst/>
              <a:gdLst/>
              <a:ahLst/>
              <a:cxnLst/>
              <a:rect l="l" t="t" r="r" b="b"/>
              <a:pathLst>
                <a:path w="83106" h="2349" extrusionOk="0">
                  <a:moveTo>
                    <a:pt x="59550" y="0"/>
                  </a:moveTo>
                  <a:cubicBezTo>
                    <a:pt x="53800" y="0"/>
                    <a:pt x="47299" y="717"/>
                    <a:pt x="41625" y="717"/>
                  </a:cubicBezTo>
                  <a:cubicBezTo>
                    <a:pt x="38553" y="646"/>
                    <a:pt x="35481" y="693"/>
                    <a:pt x="32409" y="646"/>
                  </a:cubicBezTo>
                  <a:cubicBezTo>
                    <a:pt x="28492" y="586"/>
                    <a:pt x="24599" y="217"/>
                    <a:pt x="20693" y="50"/>
                  </a:cubicBezTo>
                  <a:cubicBezTo>
                    <a:pt x="19894" y="16"/>
                    <a:pt x="19073" y="1"/>
                    <a:pt x="18237" y="1"/>
                  </a:cubicBezTo>
                  <a:cubicBezTo>
                    <a:pt x="12466" y="1"/>
                    <a:pt x="5939" y="717"/>
                    <a:pt x="253" y="717"/>
                  </a:cubicBezTo>
                  <a:cubicBezTo>
                    <a:pt x="213" y="717"/>
                    <a:pt x="172" y="717"/>
                    <a:pt x="131" y="717"/>
                  </a:cubicBezTo>
                  <a:lnTo>
                    <a:pt x="131" y="717"/>
                  </a:lnTo>
                  <a:cubicBezTo>
                    <a:pt x="167" y="1312"/>
                    <a:pt x="0" y="1753"/>
                    <a:pt x="36" y="2348"/>
                  </a:cubicBezTo>
                  <a:cubicBezTo>
                    <a:pt x="1504" y="2348"/>
                    <a:pt x="2149" y="1931"/>
                    <a:pt x="2372" y="1931"/>
                  </a:cubicBezTo>
                  <a:cubicBezTo>
                    <a:pt x="2376" y="1931"/>
                    <a:pt x="2379" y="1931"/>
                    <a:pt x="2382" y="1931"/>
                  </a:cubicBezTo>
                  <a:cubicBezTo>
                    <a:pt x="4096" y="1634"/>
                    <a:pt x="5906" y="1503"/>
                    <a:pt x="7596" y="1443"/>
                  </a:cubicBezTo>
                  <a:cubicBezTo>
                    <a:pt x="8595" y="1401"/>
                    <a:pt x="9595" y="1383"/>
                    <a:pt x="10594" y="1383"/>
                  </a:cubicBezTo>
                  <a:cubicBezTo>
                    <a:pt x="13266" y="1383"/>
                    <a:pt x="15938" y="1514"/>
                    <a:pt x="18598" y="1669"/>
                  </a:cubicBezTo>
                  <a:cubicBezTo>
                    <a:pt x="20408" y="1765"/>
                    <a:pt x="22217" y="1884"/>
                    <a:pt x="24027" y="2003"/>
                  </a:cubicBezTo>
                  <a:cubicBezTo>
                    <a:pt x="24826" y="1990"/>
                    <a:pt x="25625" y="1984"/>
                    <a:pt x="26423" y="1984"/>
                  </a:cubicBezTo>
                  <a:cubicBezTo>
                    <a:pt x="31406" y="1984"/>
                    <a:pt x="36374" y="2213"/>
                    <a:pt x="41351" y="2336"/>
                  </a:cubicBezTo>
                  <a:lnTo>
                    <a:pt x="41482" y="2336"/>
                  </a:lnTo>
                  <a:cubicBezTo>
                    <a:pt x="42854" y="2313"/>
                    <a:pt x="43475" y="1931"/>
                    <a:pt x="43687" y="1931"/>
                  </a:cubicBezTo>
                  <a:cubicBezTo>
                    <a:pt x="43690" y="1931"/>
                    <a:pt x="43693" y="1931"/>
                    <a:pt x="43696" y="1931"/>
                  </a:cubicBezTo>
                  <a:cubicBezTo>
                    <a:pt x="45411" y="1634"/>
                    <a:pt x="47209" y="1503"/>
                    <a:pt x="48911" y="1443"/>
                  </a:cubicBezTo>
                  <a:cubicBezTo>
                    <a:pt x="49910" y="1401"/>
                    <a:pt x="50909" y="1383"/>
                    <a:pt x="51909" y="1383"/>
                  </a:cubicBezTo>
                  <a:cubicBezTo>
                    <a:pt x="54580" y="1383"/>
                    <a:pt x="57253" y="1514"/>
                    <a:pt x="59913" y="1669"/>
                  </a:cubicBezTo>
                  <a:cubicBezTo>
                    <a:pt x="61722" y="1765"/>
                    <a:pt x="63532" y="1884"/>
                    <a:pt x="65342" y="2003"/>
                  </a:cubicBezTo>
                  <a:cubicBezTo>
                    <a:pt x="66146" y="1990"/>
                    <a:pt x="66950" y="1984"/>
                    <a:pt x="67753" y="1984"/>
                  </a:cubicBezTo>
                  <a:cubicBezTo>
                    <a:pt x="72766" y="1984"/>
                    <a:pt x="77765" y="2213"/>
                    <a:pt x="82773" y="2336"/>
                  </a:cubicBezTo>
                  <a:cubicBezTo>
                    <a:pt x="82880" y="2324"/>
                    <a:pt x="82987" y="2312"/>
                    <a:pt x="83106" y="2301"/>
                  </a:cubicBezTo>
                  <a:lnTo>
                    <a:pt x="83106" y="717"/>
                  </a:lnTo>
                  <a:cubicBezTo>
                    <a:pt x="79975" y="646"/>
                    <a:pt x="76843" y="693"/>
                    <a:pt x="73724" y="646"/>
                  </a:cubicBezTo>
                  <a:cubicBezTo>
                    <a:pt x="69807" y="586"/>
                    <a:pt x="65913" y="217"/>
                    <a:pt x="62008" y="50"/>
                  </a:cubicBezTo>
                  <a:cubicBezTo>
                    <a:pt x="61208" y="15"/>
                    <a:pt x="60387" y="0"/>
                    <a:pt x="59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620059" y="4168477"/>
              <a:ext cx="577580" cy="23023"/>
            </a:xfrm>
            <a:custGeom>
              <a:avLst/>
              <a:gdLst/>
              <a:ahLst/>
              <a:cxnLst/>
              <a:rect l="l" t="t" r="r" b="b"/>
              <a:pathLst>
                <a:path w="17861" h="717" extrusionOk="0">
                  <a:moveTo>
                    <a:pt x="8660" y="1"/>
                  </a:moveTo>
                  <a:cubicBezTo>
                    <a:pt x="5771" y="1"/>
                    <a:pt x="2879" y="101"/>
                    <a:pt x="1" y="319"/>
                  </a:cubicBezTo>
                  <a:cubicBezTo>
                    <a:pt x="3216" y="486"/>
                    <a:pt x="6430" y="676"/>
                    <a:pt x="9645" y="712"/>
                  </a:cubicBezTo>
                  <a:cubicBezTo>
                    <a:pt x="9956" y="715"/>
                    <a:pt x="10268" y="716"/>
                    <a:pt x="10580" y="716"/>
                  </a:cubicBezTo>
                  <a:cubicBezTo>
                    <a:pt x="13011" y="716"/>
                    <a:pt x="15454" y="626"/>
                    <a:pt x="17860" y="331"/>
                  </a:cubicBezTo>
                  <a:cubicBezTo>
                    <a:pt x="17265" y="283"/>
                    <a:pt x="16670" y="248"/>
                    <a:pt x="16074" y="212"/>
                  </a:cubicBezTo>
                  <a:cubicBezTo>
                    <a:pt x="13612" y="74"/>
                    <a:pt x="11137" y="1"/>
                    <a:pt x="8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054864" y="4570944"/>
              <a:ext cx="481311" cy="13518"/>
            </a:xfrm>
            <a:custGeom>
              <a:avLst/>
              <a:gdLst/>
              <a:ahLst/>
              <a:cxnLst/>
              <a:rect l="l" t="t" r="r" b="b"/>
              <a:pathLst>
                <a:path w="14884" h="421" extrusionOk="0">
                  <a:moveTo>
                    <a:pt x="13752" y="1"/>
                  </a:moveTo>
                  <a:cubicBezTo>
                    <a:pt x="9168" y="48"/>
                    <a:pt x="4584" y="132"/>
                    <a:pt x="0" y="239"/>
                  </a:cubicBezTo>
                  <a:cubicBezTo>
                    <a:pt x="1997" y="359"/>
                    <a:pt x="4001" y="421"/>
                    <a:pt x="6004" y="421"/>
                  </a:cubicBezTo>
                  <a:cubicBezTo>
                    <a:pt x="7370" y="421"/>
                    <a:pt x="8736" y="392"/>
                    <a:pt x="10097" y="334"/>
                  </a:cubicBezTo>
                  <a:cubicBezTo>
                    <a:pt x="11692" y="263"/>
                    <a:pt x="13300" y="156"/>
                    <a:pt x="14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525171" y="4605302"/>
              <a:ext cx="2689025" cy="41839"/>
            </a:xfrm>
            <a:custGeom>
              <a:avLst/>
              <a:gdLst/>
              <a:ahLst/>
              <a:cxnLst/>
              <a:rect l="l" t="t" r="r" b="b"/>
              <a:pathLst>
                <a:path w="83155" h="1303" extrusionOk="0">
                  <a:moveTo>
                    <a:pt x="62376" y="0"/>
                  </a:moveTo>
                  <a:cubicBezTo>
                    <a:pt x="61606" y="0"/>
                    <a:pt x="60836" y="12"/>
                    <a:pt x="60068" y="38"/>
                  </a:cubicBezTo>
                  <a:cubicBezTo>
                    <a:pt x="57237" y="145"/>
                    <a:pt x="54460" y="319"/>
                    <a:pt x="51656" y="319"/>
                  </a:cubicBezTo>
                  <a:cubicBezTo>
                    <a:pt x="50722" y="319"/>
                    <a:pt x="49784" y="300"/>
                    <a:pt x="48840" y="252"/>
                  </a:cubicBezTo>
                  <a:cubicBezTo>
                    <a:pt x="47233" y="181"/>
                    <a:pt x="45614" y="98"/>
                    <a:pt x="43983" y="98"/>
                  </a:cubicBezTo>
                  <a:cubicBezTo>
                    <a:pt x="43697" y="98"/>
                    <a:pt x="42411" y="360"/>
                    <a:pt x="41673" y="431"/>
                  </a:cubicBezTo>
                  <a:cubicBezTo>
                    <a:pt x="40251" y="532"/>
                    <a:pt x="38824" y="571"/>
                    <a:pt x="37392" y="571"/>
                  </a:cubicBezTo>
                  <a:cubicBezTo>
                    <a:pt x="32005" y="571"/>
                    <a:pt x="26562" y="8"/>
                    <a:pt x="21169" y="8"/>
                  </a:cubicBezTo>
                  <a:cubicBezTo>
                    <a:pt x="20362" y="8"/>
                    <a:pt x="19557" y="21"/>
                    <a:pt x="18753" y="50"/>
                  </a:cubicBezTo>
                  <a:cubicBezTo>
                    <a:pt x="15885" y="150"/>
                    <a:pt x="13072" y="325"/>
                    <a:pt x="10230" y="325"/>
                  </a:cubicBezTo>
                  <a:cubicBezTo>
                    <a:pt x="9333" y="325"/>
                    <a:pt x="8432" y="307"/>
                    <a:pt x="7526" y="264"/>
                  </a:cubicBezTo>
                  <a:cubicBezTo>
                    <a:pt x="5918" y="181"/>
                    <a:pt x="4287" y="98"/>
                    <a:pt x="2668" y="98"/>
                  </a:cubicBezTo>
                  <a:cubicBezTo>
                    <a:pt x="2346" y="98"/>
                    <a:pt x="775" y="431"/>
                    <a:pt x="108" y="455"/>
                  </a:cubicBezTo>
                  <a:cubicBezTo>
                    <a:pt x="132" y="752"/>
                    <a:pt x="1" y="907"/>
                    <a:pt x="25" y="1205"/>
                  </a:cubicBezTo>
                  <a:lnTo>
                    <a:pt x="25" y="1193"/>
                  </a:lnTo>
                  <a:cubicBezTo>
                    <a:pt x="209" y="1195"/>
                    <a:pt x="398" y="1196"/>
                    <a:pt x="591" y="1196"/>
                  </a:cubicBezTo>
                  <a:cubicBezTo>
                    <a:pt x="3296" y="1196"/>
                    <a:pt x="6758" y="977"/>
                    <a:pt x="9359" y="955"/>
                  </a:cubicBezTo>
                  <a:cubicBezTo>
                    <a:pt x="10738" y="950"/>
                    <a:pt x="12117" y="944"/>
                    <a:pt x="13497" y="944"/>
                  </a:cubicBezTo>
                  <a:cubicBezTo>
                    <a:pt x="15201" y="944"/>
                    <a:pt x="16906" y="952"/>
                    <a:pt x="18610" y="979"/>
                  </a:cubicBezTo>
                  <a:cubicBezTo>
                    <a:pt x="21658" y="1026"/>
                    <a:pt x="24706" y="1133"/>
                    <a:pt x="27754" y="1205"/>
                  </a:cubicBezTo>
                  <a:cubicBezTo>
                    <a:pt x="30252" y="1258"/>
                    <a:pt x="32754" y="1303"/>
                    <a:pt x="35255" y="1303"/>
                  </a:cubicBezTo>
                  <a:cubicBezTo>
                    <a:pt x="37284" y="1303"/>
                    <a:pt x="39313" y="1273"/>
                    <a:pt x="41339" y="1193"/>
                  </a:cubicBezTo>
                  <a:cubicBezTo>
                    <a:pt x="41524" y="1195"/>
                    <a:pt x="41713" y="1196"/>
                    <a:pt x="41905" y="1196"/>
                  </a:cubicBezTo>
                  <a:cubicBezTo>
                    <a:pt x="44611" y="1196"/>
                    <a:pt x="48073" y="977"/>
                    <a:pt x="50674" y="955"/>
                  </a:cubicBezTo>
                  <a:cubicBezTo>
                    <a:pt x="52053" y="950"/>
                    <a:pt x="53432" y="944"/>
                    <a:pt x="54811" y="944"/>
                  </a:cubicBezTo>
                  <a:cubicBezTo>
                    <a:pt x="56516" y="944"/>
                    <a:pt x="58220" y="952"/>
                    <a:pt x="59925" y="979"/>
                  </a:cubicBezTo>
                  <a:cubicBezTo>
                    <a:pt x="62973" y="1026"/>
                    <a:pt x="66021" y="1133"/>
                    <a:pt x="69069" y="1205"/>
                  </a:cubicBezTo>
                  <a:cubicBezTo>
                    <a:pt x="71604" y="1256"/>
                    <a:pt x="74142" y="1301"/>
                    <a:pt x="76680" y="1301"/>
                  </a:cubicBezTo>
                  <a:cubicBezTo>
                    <a:pt x="78839" y="1301"/>
                    <a:pt x="80998" y="1269"/>
                    <a:pt x="83154" y="1181"/>
                  </a:cubicBezTo>
                  <a:cubicBezTo>
                    <a:pt x="83130" y="931"/>
                    <a:pt x="83107" y="681"/>
                    <a:pt x="83083" y="431"/>
                  </a:cubicBezTo>
                  <a:cubicBezTo>
                    <a:pt x="81642" y="535"/>
                    <a:pt x="80195" y="576"/>
                    <a:pt x="78745" y="576"/>
                  </a:cubicBezTo>
                  <a:cubicBezTo>
                    <a:pt x="73308" y="576"/>
                    <a:pt x="67819" y="0"/>
                    <a:pt x="62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506318" y="4756122"/>
              <a:ext cx="2709009" cy="84192"/>
            </a:xfrm>
            <a:custGeom>
              <a:avLst/>
              <a:gdLst/>
              <a:ahLst/>
              <a:cxnLst/>
              <a:rect l="l" t="t" r="r" b="b"/>
              <a:pathLst>
                <a:path w="83773" h="2622" extrusionOk="0">
                  <a:moveTo>
                    <a:pt x="58139" y="0"/>
                  </a:moveTo>
                  <a:cubicBezTo>
                    <a:pt x="52881" y="0"/>
                    <a:pt x="47042" y="325"/>
                    <a:pt x="42256" y="830"/>
                  </a:cubicBezTo>
                  <a:cubicBezTo>
                    <a:pt x="41281" y="905"/>
                    <a:pt x="40296" y="934"/>
                    <a:pt x="39312" y="934"/>
                  </a:cubicBezTo>
                  <a:cubicBezTo>
                    <a:pt x="38433" y="934"/>
                    <a:pt x="37554" y="911"/>
                    <a:pt x="36684" y="878"/>
                  </a:cubicBezTo>
                  <a:cubicBezTo>
                    <a:pt x="33933" y="770"/>
                    <a:pt x="31195" y="520"/>
                    <a:pt x="28445" y="354"/>
                  </a:cubicBezTo>
                  <a:cubicBezTo>
                    <a:pt x="25504" y="175"/>
                    <a:pt x="22539" y="116"/>
                    <a:pt x="19586" y="32"/>
                  </a:cubicBezTo>
                  <a:cubicBezTo>
                    <a:pt x="18685" y="10"/>
                    <a:pt x="17756" y="0"/>
                    <a:pt x="16808" y="0"/>
                  </a:cubicBezTo>
                  <a:cubicBezTo>
                    <a:pt x="11505" y="0"/>
                    <a:pt x="5618" y="327"/>
                    <a:pt x="810" y="842"/>
                  </a:cubicBezTo>
                  <a:cubicBezTo>
                    <a:pt x="834" y="1544"/>
                    <a:pt x="1" y="1247"/>
                    <a:pt x="1" y="1949"/>
                  </a:cubicBezTo>
                  <a:cubicBezTo>
                    <a:pt x="12" y="2020"/>
                    <a:pt x="1263" y="2366"/>
                    <a:pt x="1275" y="2437"/>
                  </a:cubicBezTo>
                  <a:cubicBezTo>
                    <a:pt x="1760" y="2490"/>
                    <a:pt x="2229" y="2511"/>
                    <a:pt x="2682" y="2511"/>
                  </a:cubicBezTo>
                  <a:cubicBezTo>
                    <a:pt x="4161" y="2511"/>
                    <a:pt x="5482" y="2294"/>
                    <a:pt x="6739" y="2294"/>
                  </a:cubicBezTo>
                  <a:cubicBezTo>
                    <a:pt x="7267" y="2298"/>
                    <a:pt x="7794" y="2300"/>
                    <a:pt x="8320" y="2300"/>
                  </a:cubicBezTo>
                  <a:cubicBezTo>
                    <a:pt x="9372" y="2300"/>
                    <a:pt x="10422" y="2294"/>
                    <a:pt x="11478" y="2294"/>
                  </a:cubicBezTo>
                  <a:cubicBezTo>
                    <a:pt x="11732" y="2292"/>
                    <a:pt x="11986" y="2292"/>
                    <a:pt x="12241" y="2292"/>
                  </a:cubicBezTo>
                  <a:cubicBezTo>
                    <a:pt x="12886" y="2292"/>
                    <a:pt x="13532" y="2296"/>
                    <a:pt x="14176" y="2296"/>
                  </a:cubicBezTo>
                  <a:cubicBezTo>
                    <a:pt x="14863" y="2296"/>
                    <a:pt x="15548" y="2291"/>
                    <a:pt x="16229" y="2271"/>
                  </a:cubicBezTo>
                  <a:cubicBezTo>
                    <a:pt x="17515" y="2233"/>
                    <a:pt x="18804" y="2216"/>
                    <a:pt x="20092" y="2216"/>
                  </a:cubicBezTo>
                  <a:cubicBezTo>
                    <a:pt x="22094" y="2216"/>
                    <a:pt x="24095" y="2258"/>
                    <a:pt x="26087" y="2330"/>
                  </a:cubicBezTo>
                  <a:cubicBezTo>
                    <a:pt x="27730" y="2390"/>
                    <a:pt x="29361" y="2485"/>
                    <a:pt x="30993" y="2580"/>
                  </a:cubicBezTo>
                  <a:cubicBezTo>
                    <a:pt x="31516" y="2610"/>
                    <a:pt x="32044" y="2621"/>
                    <a:pt x="32573" y="2621"/>
                  </a:cubicBezTo>
                  <a:cubicBezTo>
                    <a:pt x="33536" y="2621"/>
                    <a:pt x="34504" y="2583"/>
                    <a:pt x="35457" y="2544"/>
                  </a:cubicBezTo>
                  <a:cubicBezTo>
                    <a:pt x="37207" y="2492"/>
                    <a:pt x="38970" y="2414"/>
                    <a:pt x="40731" y="2414"/>
                  </a:cubicBezTo>
                  <a:cubicBezTo>
                    <a:pt x="41367" y="2414"/>
                    <a:pt x="42002" y="2424"/>
                    <a:pt x="42637" y="2449"/>
                  </a:cubicBezTo>
                  <a:cubicBezTo>
                    <a:pt x="43089" y="2494"/>
                    <a:pt x="43526" y="2511"/>
                    <a:pt x="43950" y="2511"/>
                  </a:cubicBezTo>
                  <a:cubicBezTo>
                    <a:pt x="45447" y="2511"/>
                    <a:pt x="46783" y="2294"/>
                    <a:pt x="48054" y="2294"/>
                  </a:cubicBezTo>
                  <a:cubicBezTo>
                    <a:pt x="48582" y="2298"/>
                    <a:pt x="49110" y="2300"/>
                    <a:pt x="49638" y="2300"/>
                  </a:cubicBezTo>
                  <a:cubicBezTo>
                    <a:pt x="50693" y="2300"/>
                    <a:pt x="51749" y="2294"/>
                    <a:pt x="52805" y="2294"/>
                  </a:cubicBezTo>
                  <a:cubicBezTo>
                    <a:pt x="53057" y="2292"/>
                    <a:pt x="53309" y="2292"/>
                    <a:pt x="53562" y="2292"/>
                  </a:cubicBezTo>
                  <a:cubicBezTo>
                    <a:pt x="54204" y="2292"/>
                    <a:pt x="54848" y="2296"/>
                    <a:pt x="55492" y="2296"/>
                  </a:cubicBezTo>
                  <a:cubicBezTo>
                    <a:pt x="56178" y="2296"/>
                    <a:pt x="56863" y="2291"/>
                    <a:pt x="57543" y="2271"/>
                  </a:cubicBezTo>
                  <a:cubicBezTo>
                    <a:pt x="58830" y="2233"/>
                    <a:pt x="60118" y="2216"/>
                    <a:pt x="61407" y="2216"/>
                  </a:cubicBezTo>
                  <a:cubicBezTo>
                    <a:pt x="63410" y="2216"/>
                    <a:pt x="65414" y="2258"/>
                    <a:pt x="67414" y="2330"/>
                  </a:cubicBezTo>
                  <a:cubicBezTo>
                    <a:pt x="69045" y="2390"/>
                    <a:pt x="70676" y="2485"/>
                    <a:pt x="72307" y="2580"/>
                  </a:cubicBezTo>
                  <a:cubicBezTo>
                    <a:pt x="72831" y="2610"/>
                    <a:pt x="73358" y="2621"/>
                    <a:pt x="73888" y="2621"/>
                  </a:cubicBezTo>
                  <a:cubicBezTo>
                    <a:pt x="74851" y="2621"/>
                    <a:pt x="75819" y="2583"/>
                    <a:pt x="76772" y="2544"/>
                  </a:cubicBezTo>
                  <a:cubicBezTo>
                    <a:pt x="78541" y="2490"/>
                    <a:pt x="80309" y="2409"/>
                    <a:pt x="82078" y="2409"/>
                  </a:cubicBezTo>
                  <a:cubicBezTo>
                    <a:pt x="82643" y="2409"/>
                    <a:pt x="83208" y="2417"/>
                    <a:pt x="83773" y="2437"/>
                  </a:cubicBezTo>
                  <a:lnTo>
                    <a:pt x="83773" y="818"/>
                  </a:lnTo>
                  <a:cubicBezTo>
                    <a:pt x="82743" y="902"/>
                    <a:pt x="81700" y="933"/>
                    <a:pt x="80658" y="933"/>
                  </a:cubicBezTo>
                  <a:cubicBezTo>
                    <a:pt x="79771" y="933"/>
                    <a:pt x="78886" y="910"/>
                    <a:pt x="78010" y="878"/>
                  </a:cubicBezTo>
                  <a:lnTo>
                    <a:pt x="77998" y="878"/>
                  </a:lnTo>
                  <a:cubicBezTo>
                    <a:pt x="75248" y="770"/>
                    <a:pt x="72510" y="520"/>
                    <a:pt x="69759" y="354"/>
                  </a:cubicBezTo>
                  <a:cubicBezTo>
                    <a:pt x="66818" y="175"/>
                    <a:pt x="63854" y="116"/>
                    <a:pt x="60901" y="32"/>
                  </a:cubicBezTo>
                  <a:cubicBezTo>
                    <a:pt x="60005" y="10"/>
                    <a:pt x="59082" y="0"/>
                    <a:pt x="58139"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509002" y="4856049"/>
              <a:ext cx="2706325" cy="113766"/>
            </a:xfrm>
            <a:custGeom>
              <a:avLst/>
              <a:gdLst/>
              <a:ahLst/>
              <a:cxnLst/>
              <a:rect l="l" t="t" r="r" b="b"/>
              <a:pathLst>
                <a:path w="83690" h="3543" extrusionOk="0">
                  <a:moveTo>
                    <a:pt x="20520" y="1"/>
                  </a:moveTo>
                  <a:cubicBezTo>
                    <a:pt x="20245" y="1"/>
                    <a:pt x="19970" y="2"/>
                    <a:pt x="19694" y="4"/>
                  </a:cubicBezTo>
                  <a:cubicBezTo>
                    <a:pt x="18086" y="4"/>
                    <a:pt x="16467" y="63"/>
                    <a:pt x="14860" y="63"/>
                  </a:cubicBezTo>
                  <a:cubicBezTo>
                    <a:pt x="11288" y="73"/>
                    <a:pt x="6955" y="245"/>
                    <a:pt x="3115" y="245"/>
                  </a:cubicBezTo>
                  <a:cubicBezTo>
                    <a:pt x="2297" y="245"/>
                    <a:pt x="1501" y="237"/>
                    <a:pt x="739" y="218"/>
                  </a:cubicBezTo>
                  <a:lnTo>
                    <a:pt x="739" y="218"/>
                  </a:lnTo>
                  <a:cubicBezTo>
                    <a:pt x="846" y="1123"/>
                    <a:pt x="1" y="1599"/>
                    <a:pt x="37" y="2516"/>
                  </a:cubicBezTo>
                  <a:cubicBezTo>
                    <a:pt x="37" y="2623"/>
                    <a:pt x="1180" y="3397"/>
                    <a:pt x="1180" y="3504"/>
                  </a:cubicBezTo>
                  <a:cubicBezTo>
                    <a:pt x="1520" y="3531"/>
                    <a:pt x="1874" y="3542"/>
                    <a:pt x="2238" y="3542"/>
                  </a:cubicBezTo>
                  <a:cubicBezTo>
                    <a:pt x="4856" y="3542"/>
                    <a:pt x="8007" y="2940"/>
                    <a:pt x="10537" y="2940"/>
                  </a:cubicBezTo>
                  <a:cubicBezTo>
                    <a:pt x="10658" y="2940"/>
                    <a:pt x="10777" y="2942"/>
                    <a:pt x="10895" y="2945"/>
                  </a:cubicBezTo>
                  <a:cubicBezTo>
                    <a:pt x="13895" y="3028"/>
                    <a:pt x="16896" y="3171"/>
                    <a:pt x="19896" y="3219"/>
                  </a:cubicBezTo>
                  <a:cubicBezTo>
                    <a:pt x="20592" y="3235"/>
                    <a:pt x="21289" y="3244"/>
                    <a:pt x="21985" y="3244"/>
                  </a:cubicBezTo>
                  <a:cubicBezTo>
                    <a:pt x="22789" y="3244"/>
                    <a:pt x="23593" y="3232"/>
                    <a:pt x="24397" y="3207"/>
                  </a:cubicBezTo>
                  <a:cubicBezTo>
                    <a:pt x="25837" y="3171"/>
                    <a:pt x="27278" y="3088"/>
                    <a:pt x="28731" y="3040"/>
                  </a:cubicBezTo>
                  <a:cubicBezTo>
                    <a:pt x="30095" y="2995"/>
                    <a:pt x="31468" y="2961"/>
                    <a:pt x="32840" y="2961"/>
                  </a:cubicBezTo>
                  <a:cubicBezTo>
                    <a:pt x="34376" y="2961"/>
                    <a:pt x="35912" y="3004"/>
                    <a:pt x="37434" y="3123"/>
                  </a:cubicBezTo>
                  <a:cubicBezTo>
                    <a:pt x="39101" y="3266"/>
                    <a:pt x="40804" y="3457"/>
                    <a:pt x="42494" y="3504"/>
                  </a:cubicBezTo>
                  <a:cubicBezTo>
                    <a:pt x="42835" y="3531"/>
                    <a:pt x="43188" y="3542"/>
                    <a:pt x="43552" y="3542"/>
                  </a:cubicBezTo>
                  <a:cubicBezTo>
                    <a:pt x="46171" y="3542"/>
                    <a:pt x="49322" y="2940"/>
                    <a:pt x="51852" y="2940"/>
                  </a:cubicBezTo>
                  <a:cubicBezTo>
                    <a:pt x="51973" y="2940"/>
                    <a:pt x="52092" y="2942"/>
                    <a:pt x="52210" y="2945"/>
                  </a:cubicBezTo>
                  <a:cubicBezTo>
                    <a:pt x="55210" y="3028"/>
                    <a:pt x="58211" y="3171"/>
                    <a:pt x="61211" y="3230"/>
                  </a:cubicBezTo>
                  <a:cubicBezTo>
                    <a:pt x="61832" y="3240"/>
                    <a:pt x="62454" y="3246"/>
                    <a:pt x="63075" y="3246"/>
                  </a:cubicBezTo>
                  <a:cubicBezTo>
                    <a:pt x="63954" y="3246"/>
                    <a:pt x="64833" y="3235"/>
                    <a:pt x="65711" y="3207"/>
                  </a:cubicBezTo>
                  <a:cubicBezTo>
                    <a:pt x="67152" y="3171"/>
                    <a:pt x="68593" y="3088"/>
                    <a:pt x="70045" y="3040"/>
                  </a:cubicBezTo>
                  <a:cubicBezTo>
                    <a:pt x="71410" y="2995"/>
                    <a:pt x="72783" y="2961"/>
                    <a:pt x="74154" y="2961"/>
                  </a:cubicBezTo>
                  <a:cubicBezTo>
                    <a:pt x="75691" y="2961"/>
                    <a:pt x="77227" y="3004"/>
                    <a:pt x="78749" y="3123"/>
                  </a:cubicBezTo>
                  <a:cubicBezTo>
                    <a:pt x="80380" y="3254"/>
                    <a:pt x="82035" y="3457"/>
                    <a:pt x="83690" y="3492"/>
                  </a:cubicBezTo>
                  <a:lnTo>
                    <a:pt x="83690" y="230"/>
                  </a:lnTo>
                  <a:cubicBezTo>
                    <a:pt x="83104" y="207"/>
                    <a:pt x="82517" y="198"/>
                    <a:pt x="81931" y="198"/>
                  </a:cubicBezTo>
                  <a:cubicBezTo>
                    <a:pt x="79740" y="198"/>
                    <a:pt x="77546" y="329"/>
                    <a:pt x="75367" y="385"/>
                  </a:cubicBezTo>
                  <a:cubicBezTo>
                    <a:pt x="75024" y="393"/>
                    <a:pt x="74682" y="396"/>
                    <a:pt x="74339" y="396"/>
                  </a:cubicBezTo>
                  <a:cubicBezTo>
                    <a:pt x="71541" y="396"/>
                    <a:pt x="68750" y="160"/>
                    <a:pt x="65950" y="75"/>
                  </a:cubicBezTo>
                  <a:cubicBezTo>
                    <a:pt x="64307" y="28"/>
                    <a:pt x="62663" y="4"/>
                    <a:pt x="61009" y="4"/>
                  </a:cubicBezTo>
                  <a:cubicBezTo>
                    <a:pt x="59401" y="4"/>
                    <a:pt x="57794" y="63"/>
                    <a:pt x="56175" y="63"/>
                  </a:cubicBezTo>
                  <a:cubicBezTo>
                    <a:pt x="52602" y="73"/>
                    <a:pt x="48270" y="245"/>
                    <a:pt x="44430" y="245"/>
                  </a:cubicBezTo>
                  <a:cubicBezTo>
                    <a:pt x="43612" y="245"/>
                    <a:pt x="42815" y="237"/>
                    <a:pt x="42054" y="218"/>
                  </a:cubicBezTo>
                  <a:cubicBezTo>
                    <a:pt x="41567" y="203"/>
                    <a:pt x="41079" y="196"/>
                    <a:pt x="40592" y="196"/>
                  </a:cubicBezTo>
                  <a:cubicBezTo>
                    <a:pt x="38409" y="196"/>
                    <a:pt x="36223" y="326"/>
                    <a:pt x="34053" y="385"/>
                  </a:cubicBezTo>
                  <a:cubicBezTo>
                    <a:pt x="33760" y="390"/>
                    <a:pt x="33468" y="393"/>
                    <a:pt x="33175" y="393"/>
                  </a:cubicBezTo>
                  <a:cubicBezTo>
                    <a:pt x="30326" y="393"/>
                    <a:pt x="27486" y="151"/>
                    <a:pt x="24635" y="75"/>
                  </a:cubicBezTo>
                  <a:cubicBezTo>
                    <a:pt x="23266" y="26"/>
                    <a:pt x="21896" y="1"/>
                    <a:pt x="20520"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282515" y="4727288"/>
              <a:ext cx="577936" cy="22862"/>
            </a:xfrm>
            <a:custGeom>
              <a:avLst/>
              <a:gdLst/>
              <a:ahLst/>
              <a:cxnLst/>
              <a:rect l="l" t="t" r="r" b="b"/>
              <a:pathLst>
                <a:path w="17872" h="712" extrusionOk="0">
                  <a:moveTo>
                    <a:pt x="8582" y="0"/>
                  </a:moveTo>
                  <a:cubicBezTo>
                    <a:pt x="5719" y="0"/>
                    <a:pt x="2853" y="101"/>
                    <a:pt x="1" y="323"/>
                  </a:cubicBezTo>
                  <a:cubicBezTo>
                    <a:pt x="3215" y="490"/>
                    <a:pt x="6430" y="668"/>
                    <a:pt x="9657" y="704"/>
                  </a:cubicBezTo>
                  <a:cubicBezTo>
                    <a:pt x="10036" y="709"/>
                    <a:pt x="10417" y="712"/>
                    <a:pt x="10798" y="712"/>
                  </a:cubicBezTo>
                  <a:cubicBezTo>
                    <a:pt x="13152" y="712"/>
                    <a:pt x="15525" y="610"/>
                    <a:pt x="17872" y="323"/>
                  </a:cubicBezTo>
                  <a:cubicBezTo>
                    <a:pt x="17277" y="287"/>
                    <a:pt x="16669" y="252"/>
                    <a:pt x="16074" y="216"/>
                  </a:cubicBezTo>
                  <a:cubicBezTo>
                    <a:pt x="13586" y="77"/>
                    <a:pt x="11085" y="0"/>
                    <a:pt x="8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529795" y="4664641"/>
              <a:ext cx="2685532" cy="56738"/>
            </a:xfrm>
            <a:custGeom>
              <a:avLst/>
              <a:gdLst/>
              <a:ahLst/>
              <a:cxnLst/>
              <a:rect l="l" t="t" r="r" b="b"/>
              <a:pathLst>
                <a:path w="83047" h="1767" extrusionOk="0">
                  <a:moveTo>
                    <a:pt x="15210" y="1"/>
                  </a:moveTo>
                  <a:cubicBezTo>
                    <a:pt x="9523" y="1"/>
                    <a:pt x="1450" y="166"/>
                    <a:pt x="1" y="250"/>
                  </a:cubicBezTo>
                  <a:cubicBezTo>
                    <a:pt x="37" y="750"/>
                    <a:pt x="501" y="1095"/>
                    <a:pt x="513" y="1595"/>
                  </a:cubicBezTo>
                  <a:cubicBezTo>
                    <a:pt x="1095" y="1718"/>
                    <a:pt x="1766" y="1761"/>
                    <a:pt x="2478" y="1761"/>
                  </a:cubicBezTo>
                  <a:cubicBezTo>
                    <a:pt x="4112" y="1761"/>
                    <a:pt x="5965" y="1536"/>
                    <a:pt x="7466" y="1536"/>
                  </a:cubicBezTo>
                  <a:cubicBezTo>
                    <a:pt x="11300" y="1560"/>
                    <a:pt x="15134" y="1560"/>
                    <a:pt x="18967" y="1560"/>
                  </a:cubicBezTo>
                  <a:cubicBezTo>
                    <a:pt x="21896" y="1560"/>
                    <a:pt x="24790" y="1429"/>
                    <a:pt x="27707" y="1274"/>
                  </a:cubicBezTo>
                  <a:cubicBezTo>
                    <a:pt x="29963" y="1158"/>
                    <a:pt x="32218" y="1056"/>
                    <a:pt x="34479" y="1056"/>
                  </a:cubicBezTo>
                  <a:cubicBezTo>
                    <a:pt x="35249" y="1056"/>
                    <a:pt x="36020" y="1068"/>
                    <a:pt x="36791" y="1095"/>
                  </a:cubicBezTo>
                  <a:cubicBezTo>
                    <a:pt x="38470" y="1155"/>
                    <a:pt x="40184" y="1286"/>
                    <a:pt x="41827" y="1583"/>
                  </a:cubicBezTo>
                  <a:lnTo>
                    <a:pt x="41827" y="1595"/>
                  </a:lnTo>
                  <a:cubicBezTo>
                    <a:pt x="42413" y="1723"/>
                    <a:pt x="43089" y="1767"/>
                    <a:pt x="43806" y="1767"/>
                  </a:cubicBezTo>
                  <a:cubicBezTo>
                    <a:pt x="45408" y="1767"/>
                    <a:pt x="47218" y="1547"/>
                    <a:pt x="48700" y="1547"/>
                  </a:cubicBezTo>
                  <a:cubicBezTo>
                    <a:pt x="48727" y="1547"/>
                    <a:pt x="48754" y="1548"/>
                    <a:pt x="48781" y="1548"/>
                  </a:cubicBezTo>
                  <a:cubicBezTo>
                    <a:pt x="52615" y="1560"/>
                    <a:pt x="56448" y="1560"/>
                    <a:pt x="60282" y="1560"/>
                  </a:cubicBezTo>
                  <a:cubicBezTo>
                    <a:pt x="63211" y="1560"/>
                    <a:pt x="66104" y="1429"/>
                    <a:pt x="69021" y="1274"/>
                  </a:cubicBezTo>
                  <a:cubicBezTo>
                    <a:pt x="71277" y="1158"/>
                    <a:pt x="73533" y="1056"/>
                    <a:pt x="75794" y="1056"/>
                  </a:cubicBezTo>
                  <a:cubicBezTo>
                    <a:pt x="76564" y="1056"/>
                    <a:pt x="77335" y="1068"/>
                    <a:pt x="78106" y="1095"/>
                  </a:cubicBezTo>
                  <a:cubicBezTo>
                    <a:pt x="79749" y="1155"/>
                    <a:pt x="81428" y="1286"/>
                    <a:pt x="83047" y="1571"/>
                  </a:cubicBezTo>
                  <a:lnTo>
                    <a:pt x="83047" y="238"/>
                  </a:lnTo>
                  <a:cubicBezTo>
                    <a:pt x="81059" y="321"/>
                    <a:pt x="79058" y="357"/>
                    <a:pt x="77058" y="357"/>
                  </a:cubicBezTo>
                  <a:cubicBezTo>
                    <a:pt x="76833" y="358"/>
                    <a:pt x="76608" y="358"/>
                    <a:pt x="76382" y="358"/>
                  </a:cubicBezTo>
                  <a:cubicBezTo>
                    <a:pt x="73570" y="358"/>
                    <a:pt x="70749" y="292"/>
                    <a:pt x="67938" y="226"/>
                  </a:cubicBezTo>
                  <a:cubicBezTo>
                    <a:pt x="64890" y="155"/>
                    <a:pt x="61830" y="47"/>
                    <a:pt x="58782" y="12"/>
                  </a:cubicBezTo>
                  <a:cubicBezTo>
                    <a:pt x="58107" y="4"/>
                    <a:pt x="57360" y="1"/>
                    <a:pt x="56567" y="1"/>
                  </a:cubicBezTo>
                  <a:cubicBezTo>
                    <a:pt x="50987" y="1"/>
                    <a:pt x="43078" y="166"/>
                    <a:pt x="41411" y="250"/>
                  </a:cubicBezTo>
                  <a:cubicBezTo>
                    <a:pt x="39518" y="321"/>
                    <a:pt x="37636" y="357"/>
                    <a:pt x="35743" y="357"/>
                  </a:cubicBezTo>
                  <a:cubicBezTo>
                    <a:pt x="32707" y="357"/>
                    <a:pt x="29671" y="298"/>
                    <a:pt x="26623" y="226"/>
                  </a:cubicBezTo>
                  <a:cubicBezTo>
                    <a:pt x="23575" y="155"/>
                    <a:pt x="20515" y="47"/>
                    <a:pt x="17467" y="12"/>
                  </a:cubicBezTo>
                  <a:cubicBezTo>
                    <a:pt x="16781" y="4"/>
                    <a:pt x="16020" y="1"/>
                    <a:pt x="1521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42504" y="4979961"/>
              <a:ext cx="2672824" cy="69775"/>
            </a:xfrm>
            <a:custGeom>
              <a:avLst/>
              <a:gdLst/>
              <a:ahLst/>
              <a:cxnLst/>
              <a:rect l="l" t="t" r="r" b="b"/>
              <a:pathLst>
                <a:path w="82654" h="2173" extrusionOk="0">
                  <a:moveTo>
                    <a:pt x="31816" y="1"/>
                  </a:moveTo>
                  <a:cubicBezTo>
                    <a:pt x="30121" y="1"/>
                    <a:pt x="28424" y="59"/>
                    <a:pt x="26742" y="122"/>
                  </a:cubicBezTo>
                  <a:cubicBezTo>
                    <a:pt x="25290" y="181"/>
                    <a:pt x="23825" y="264"/>
                    <a:pt x="22373" y="276"/>
                  </a:cubicBezTo>
                  <a:cubicBezTo>
                    <a:pt x="21841" y="285"/>
                    <a:pt x="21308" y="289"/>
                    <a:pt x="20775" y="289"/>
                  </a:cubicBezTo>
                  <a:cubicBezTo>
                    <a:pt x="19804" y="289"/>
                    <a:pt x="18833" y="276"/>
                    <a:pt x="17872" y="253"/>
                  </a:cubicBezTo>
                  <a:cubicBezTo>
                    <a:pt x="17126" y="233"/>
                    <a:pt x="16362" y="225"/>
                    <a:pt x="15585" y="225"/>
                  </a:cubicBezTo>
                  <a:cubicBezTo>
                    <a:pt x="10536" y="225"/>
                    <a:pt x="4933" y="574"/>
                    <a:pt x="1" y="574"/>
                  </a:cubicBezTo>
                  <a:cubicBezTo>
                    <a:pt x="13" y="1038"/>
                    <a:pt x="215" y="1693"/>
                    <a:pt x="215" y="2158"/>
                  </a:cubicBezTo>
                  <a:cubicBezTo>
                    <a:pt x="647" y="2168"/>
                    <a:pt x="1080" y="2172"/>
                    <a:pt x="1514" y="2172"/>
                  </a:cubicBezTo>
                  <a:cubicBezTo>
                    <a:pt x="7006" y="2172"/>
                    <a:pt x="12685" y="1418"/>
                    <a:pt x="18011" y="1418"/>
                  </a:cubicBezTo>
                  <a:cubicBezTo>
                    <a:pt x="18665" y="1418"/>
                    <a:pt x="19313" y="1430"/>
                    <a:pt x="19956" y="1455"/>
                  </a:cubicBezTo>
                  <a:cubicBezTo>
                    <a:pt x="24278" y="1634"/>
                    <a:pt x="28564" y="2038"/>
                    <a:pt x="32898" y="2086"/>
                  </a:cubicBezTo>
                  <a:cubicBezTo>
                    <a:pt x="35779" y="2110"/>
                    <a:pt x="38660" y="2074"/>
                    <a:pt x="41530" y="2146"/>
                  </a:cubicBezTo>
                  <a:lnTo>
                    <a:pt x="41530" y="2158"/>
                  </a:lnTo>
                  <a:cubicBezTo>
                    <a:pt x="41957" y="2168"/>
                    <a:pt x="42386" y="2172"/>
                    <a:pt x="42816" y="2172"/>
                  </a:cubicBezTo>
                  <a:cubicBezTo>
                    <a:pt x="48290" y="2172"/>
                    <a:pt x="53950" y="1415"/>
                    <a:pt x="59261" y="1415"/>
                  </a:cubicBezTo>
                  <a:cubicBezTo>
                    <a:pt x="59937" y="1415"/>
                    <a:pt x="60607" y="1427"/>
                    <a:pt x="61270" y="1455"/>
                  </a:cubicBezTo>
                  <a:cubicBezTo>
                    <a:pt x="65592" y="1634"/>
                    <a:pt x="69879" y="2038"/>
                    <a:pt x="74212" y="2074"/>
                  </a:cubicBezTo>
                  <a:cubicBezTo>
                    <a:pt x="77022" y="2098"/>
                    <a:pt x="79844" y="2074"/>
                    <a:pt x="82654" y="2146"/>
                  </a:cubicBezTo>
                  <a:lnTo>
                    <a:pt x="82654" y="550"/>
                  </a:lnTo>
                  <a:cubicBezTo>
                    <a:pt x="80677" y="491"/>
                    <a:pt x="78689" y="241"/>
                    <a:pt x="76748" y="110"/>
                  </a:cubicBezTo>
                  <a:cubicBezTo>
                    <a:pt x="75549" y="30"/>
                    <a:pt x="74340" y="1"/>
                    <a:pt x="73131" y="1"/>
                  </a:cubicBezTo>
                  <a:cubicBezTo>
                    <a:pt x="71436" y="1"/>
                    <a:pt x="69738" y="59"/>
                    <a:pt x="68057" y="122"/>
                  </a:cubicBezTo>
                  <a:cubicBezTo>
                    <a:pt x="66604" y="181"/>
                    <a:pt x="65140" y="264"/>
                    <a:pt x="63687" y="276"/>
                  </a:cubicBezTo>
                  <a:cubicBezTo>
                    <a:pt x="63156" y="285"/>
                    <a:pt x="62623" y="289"/>
                    <a:pt x="62090" y="289"/>
                  </a:cubicBezTo>
                  <a:cubicBezTo>
                    <a:pt x="61119" y="289"/>
                    <a:pt x="60148" y="276"/>
                    <a:pt x="59187" y="253"/>
                  </a:cubicBezTo>
                  <a:cubicBezTo>
                    <a:pt x="58411" y="232"/>
                    <a:pt x="57616" y="223"/>
                    <a:pt x="56807" y="223"/>
                  </a:cubicBezTo>
                  <a:cubicBezTo>
                    <a:pt x="51930" y="223"/>
                    <a:pt x="46544" y="542"/>
                    <a:pt x="41744" y="562"/>
                  </a:cubicBezTo>
                  <a:cubicBezTo>
                    <a:pt x="39637" y="538"/>
                    <a:pt x="37517" y="241"/>
                    <a:pt x="35434" y="110"/>
                  </a:cubicBezTo>
                  <a:cubicBezTo>
                    <a:pt x="34234" y="30"/>
                    <a:pt x="33026" y="1"/>
                    <a:pt x="31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526723" y="5061264"/>
              <a:ext cx="2688216" cy="75170"/>
            </a:xfrm>
            <a:custGeom>
              <a:avLst/>
              <a:gdLst/>
              <a:ahLst/>
              <a:cxnLst/>
              <a:rect l="l" t="t" r="r" b="b"/>
              <a:pathLst>
                <a:path w="83130" h="2341" extrusionOk="0">
                  <a:moveTo>
                    <a:pt x="59457" y="0"/>
                  </a:moveTo>
                  <a:cubicBezTo>
                    <a:pt x="53727" y="0"/>
                    <a:pt x="47259" y="711"/>
                    <a:pt x="41625" y="721"/>
                  </a:cubicBezTo>
                  <a:cubicBezTo>
                    <a:pt x="38553" y="649"/>
                    <a:pt x="35481" y="697"/>
                    <a:pt x="32397" y="649"/>
                  </a:cubicBezTo>
                  <a:cubicBezTo>
                    <a:pt x="28480" y="590"/>
                    <a:pt x="24599" y="221"/>
                    <a:pt x="20682" y="54"/>
                  </a:cubicBezTo>
                  <a:cubicBezTo>
                    <a:pt x="19862" y="17"/>
                    <a:pt x="19020" y="1"/>
                    <a:pt x="18162" y="1"/>
                  </a:cubicBezTo>
                  <a:cubicBezTo>
                    <a:pt x="12412" y="1"/>
                    <a:pt x="5905" y="721"/>
                    <a:pt x="240" y="721"/>
                  </a:cubicBezTo>
                  <a:cubicBezTo>
                    <a:pt x="200" y="721"/>
                    <a:pt x="160" y="721"/>
                    <a:pt x="120" y="721"/>
                  </a:cubicBezTo>
                  <a:lnTo>
                    <a:pt x="120" y="721"/>
                  </a:lnTo>
                  <a:cubicBezTo>
                    <a:pt x="167" y="1304"/>
                    <a:pt x="1" y="1757"/>
                    <a:pt x="36" y="2340"/>
                  </a:cubicBezTo>
                  <a:cubicBezTo>
                    <a:pt x="1473" y="2340"/>
                    <a:pt x="2132" y="1934"/>
                    <a:pt x="2363" y="1934"/>
                  </a:cubicBezTo>
                  <a:cubicBezTo>
                    <a:pt x="2370" y="1934"/>
                    <a:pt x="2376" y="1935"/>
                    <a:pt x="2382" y="1935"/>
                  </a:cubicBezTo>
                  <a:cubicBezTo>
                    <a:pt x="4096" y="1626"/>
                    <a:pt x="5894" y="1507"/>
                    <a:pt x="7597" y="1435"/>
                  </a:cubicBezTo>
                  <a:cubicBezTo>
                    <a:pt x="8553" y="1398"/>
                    <a:pt x="9511" y="1382"/>
                    <a:pt x="10468" y="1382"/>
                  </a:cubicBezTo>
                  <a:cubicBezTo>
                    <a:pt x="13182" y="1382"/>
                    <a:pt x="15896" y="1512"/>
                    <a:pt x="18598" y="1661"/>
                  </a:cubicBezTo>
                  <a:cubicBezTo>
                    <a:pt x="20408" y="1769"/>
                    <a:pt x="22218" y="1888"/>
                    <a:pt x="24027" y="2007"/>
                  </a:cubicBezTo>
                  <a:cubicBezTo>
                    <a:pt x="24825" y="1994"/>
                    <a:pt x="25622" y="1988"/>
                    <a:pt x="26420" y="1988"/>
                  </a:cubicBezTo>
                  <a:cubicBezTo>
                    <a:pt x="31397" y="1988"/>
                    <a:pt x="36374" y="2217"/>
                    <a:pt x="41351" y="2340"/>
                  </a:cubicBezTo>
                  <a:lnTo>
                    <a:pt x="41470" y="2340"/>
                  </a:lnTo>
                  <a:cubicBezTo>
                    <a:pt x="42823" y="2317"/>
                    <a:pt x="43446" y="1934"/>
                    <a:pt x="43677" y="1934"/>
                  </a:cubicBezTo>
                  <a:cubicBezTo>
                    <a:pt x="43684" y="1934"/>
                    <a:pt x="43690" y="1935"/>
                    <a:pt x="43697" y="1935"/>
                  </a:cubicBezTo>
                  <a:cubicBezTo>
                    <a:pt x="45411" y="1626"/>
                    <a:pt x="47209" y="1507"/>
                    <a:pt x="48911" y="1435"/>
                  </a:cubicBezTo>
                  <a:cubicBezTo>
                    <a:pt x="49868" y="1398"/>
                    <a:pt x="50826" y="1382"/>
                    <a:pt x="51783" y="1382"/>
                  </a:cubicBezTo>
                  <a:cubicBezTo>
                    <a:pt x="54496" y="1382"/>
                    <a:pt x="57211" y="1512"/>
                    <a:pt x="59913" y="1661"/>
                  </a:cubicBezTo>
                  <a:cubicBezTo>
                    <a:pt x="61723" y="1769"/>
                    <a:pt x="63532" y="1888"/>
                    <a:pt x="65342" y="2007"/>
                  </a:cubicBezTo>
                  <a:cubicBezTo>
                    <a:pt x="66200" y="1991"/>
                    <a:pt x="67057" y="1984"/>
                    <a:pt x="67915" y="1984"/>
                  </a:cubicBezTo>
                  <a:cubicBezTo>
                    <a:pt x="72873" y="1984"/>
                    <a:pt x="77819" y="2218"/>
                    <a:pt x="82773" y="2340"/>
                  </a:cubicBezTo>
                  <a:cubicBezTo>
                    <a:pt x="82892" y="2328"/>
                    <a:pt x="83011" y="2316"/>
                    <a:pt x="83130" y="2293"/>
                  </a:cubicBezTo>
                  <a:lnTo>
                    <a:pt x="83130" y="721"/>
                  </a:lnTo>
                  <a:cubicBezTo>
                    <a:pt x="79999" y="649"/>
                    <a:pt x="76855" y="697"/>
                    <a:pt x="73712" y="649"/>
                  </a:cubicBezTo>
                  <a:cubicBezTo>
                    <a:pt x="69795" y="590"/>
                    <a:pt x="65914" y="221"/>
                    <a:pt x="62008" y="54"/>
                  </a:cubicBezTo>
                  <a:cubicBezTo>
                    <a:pt x="61178" y="16"/>
                    <a:pt x="60326" y="0"/>
                    <a:pt x="59457" y="0"/>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618539" y="4727288"/>
              <a:ext cx="577936" cy="22862"/>
            </a:xfrm>
            <a:custGeom>
              <a:avLst/>
              <a:gdLst/>
              <a:ahLst/>
              <a:cxnLst/>
              <a:rect l="l" t="t" r="r" b="b"/>
              <a:pathLst>
                <a:path w="17872" h="712" extrusionOk="0">
                  <a:moveTo>
                    <a:pt x="8582" y="0"/>
                  </a:moveTo>
                  <a:cubicBezTo>
                    <a:pt x="5719" y="0"/>
                    <a:pt x="2853" y="101"/>
                    <a:pt x="0" y="323"/>
                  </a:cubicBezTo>
                  <a:cubicBezTo>
                    <a:pt x="3215" y="490"/>
                    <a:pt x="6430" y="668"/>
                    <a:pt x="9656" y="704"/>
                  </a:cubicBezTo>
                  <a:cubicBezTo>
                    <a:pt x="10036" y="709"/>
                    <a:pt x="10417" y="712"/>
                    <a:pt x="10798" y="712"/>
                  </a:cubicBezTo>
                  <a:cubicBezTo>
                    <a:pt x="13152" y="712"/>
                    <a:pt x="15525" y="610"/>
                    <a:pt x="17872" y="323"/>
                  </a:cubicBezTo>
                  <a:cubicBezTo>
                    <a:pt x="17276" y="287"/>
                    <a:pt x="16669" y="252"/>
                    <a:pt x="16074" y="216"/>
                  </a:cubicBezTo>
                  <a:cubicBezTo>
                    <a:pt x="13586" y="77"/>
                    <a:pt x="11085" y="0"/>
                    <a:pt x="8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053312" y="5129497"/>
              <a:ext cx="481699" cy="13904"/>
            </a:xfrm>
            <a:custGeom>
              <a:avLst/>
              <a:gdLst/>
              <a:ahLst/>
              <a:cxnLst/>
              <a:rect l="l" t="t" r="r" b="b"/>
              <a:pathLst>
                <a:path w="14896" h="433" extrusionOk="0">
                  <a:moveTo>
                    <a:pt x="14896" y="1"/>
                  </a:moveTo>
                  <a:lnTo>
                    <a:pt x="14896" y="1"/>
                  </a:lnTo>
                  <a:cubicBezTo>
                    <a:pt x="14705" y="7"/>
                    <a:pt x="14518" y="7"/>
                    <a:pt x="14330" y="7"/>
                  </a:cubicBezTo>
                  <a:cubicBezTo>
                    <a:pt x="14143" y="7"/>
                    <a:pt x="13955" y="7"/>
                    <a:pt x="13764" y="13"/>
                  </a:cubicBezTo>
                  <a:cubicBezTo>
                    <a:pt x="9181" y="60"/>
                    <a:pt x="4597" y="144"/>
                    <a:pt x="1" y="251"/>
                  </a:cubicBezTo>
                  <a:cubicBezTo>
                    <a:pt x="2004" y="371"/>
                    <a:pt x="4007" y="433"/>
                    <a:pt x="6011" y="433"/>
                  </a:cubicBezTo>
                  <a:cubicBezTo>
                    <a:pt x="7377" y="433"/>
                    <a:pt x="8743" y="404"/>
                    <a:pt x="10109" y="346"/>
                  </a:cubicBezTo>
                  <a:cubicBezTo>
                    <a:pt x="11705" y="275"/>
                    <a:pt x="13300" y="168"/>
                    <a:pt x="14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601206" y="86"/>
              <a:ext cx="614121" cy="19138"/>
            </a:xfrm>
            <a:custGeom>
              <a:avLst/>
              <a:gdLst/>
              <a:ahLst/>
              <a:cxnLst/>
              <a:rect l="l" t="t" r="r" b="b"/>
              <a:pathLst>
                <a:path w="18991" h="596" extrusionOk="0">
                  <a:moveTo>
                    <a:pt x="0" y="0"/>
                  </a:moveTo>
                  <a:cubicBezTo>
                    <a:pt x="3775" y="202"/>
                    <a:pt x="7525" y="512"/>
                    <a:pt x="11311" y="548"/>
                  </a:cubicBezTo>
                  <a:cubicBezTo>
                    <a:pt x="13871" y="572"/>
                    <a:pt x="16431" y="548"/>
                    <a:pt x="18991" y="595"/>
                  </a:cubicBezTo>
                  <a:lnTo>
                    <a:pt x="18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551365" y="32099"/>
              <a:ext cx="2663963" cy="75426"/>
            </a:xfrm>
            <a:custGeom>
              <a:avLst/>
              <a:gdLst/>
              <a:ahLst/>
              <a:cxnLst/>
              <a:rect l="l" t="t" r="r" b="b"/>
              <a:pathLst>
                <a:path w="82380" h="2349" extrusionOk="0">
                  <a:moveTo>
                    <a:pt x="59550" y="1"/>
                  </a:moveTo>
                  <a:cubicBezTo>
                    <a:pt x="53800" y="1"/>
                    <a:pt x="47300" y="717"/>
                    <a:pt x="41625" y="717"/>
                  </a:cubicBezTo>
                  <a:cubicBezTo>
                    <a:pt x="38553" y="646"/>
                    <a:pt x="35481" y="694"/>
                    <a:pt x="32409" y="646"/>
                  </a:cubicBezTo>
                  <a:cubicBezTo>
                    <a:pt x="28492" y="587"/>
                    <a:pt x="24599" y="217"/>
                    <a:pt x="20694" y="51"/>
                  </a:cubicBezTo>
                  <a:cubicBezTo>
                    <a:pt x="19894" y="16"/>
                    <a:pt x="19073" y="1"/>
                    <a:pt x="18237" y="1"/>
                  </a:cubicBezTo>
                  <a:cubicBezTo>
                    <a:pt x="12466" y="1"/>
                    <a:pt x="5939" y="718"/>
                    <a:pt x="254" y="718"/>
                  </a:cubicBezTo>
                  <a:cubicBezTo>
                    <a:pt x="213" y="718"/>
                    <a:pt x="172" y="718"/>
                    <a:pt x="132" y="717"/>
                  </a:cubicBezTo>
                  <a:lnTo>
                    <a:pt x="132" y="717"/>
                  </a:lnTo>
                  <a:cubicBezTo>
                    <a:pt x="167" y="1313"/>
                    <a:pt x="1" y="1753"/>
                    <a:pt x="36" y="2349"/>
                  </a:cubicBezTo>
                  <a:cubicBezTo>
                    <a:pt x="1504" y="2349"/>
                    <a:pt x="2150" y="1932"/>
                    <a:pt x="2373" y="1932"/>
                  </a:cubicBezTo>
                  <a:cubicBezTo>
                    <a:pt x="2376" y="1932"/>
                    <a:pt x="2379" y="1932"/>
                    <a:pt x="2382" y="1932"/>
                  </a:cubicBezTo>
                  <a:cubicBezTo>
                    <a:pt x="4096" y="1634"/>
                    <a:pt x="5894" y="1503"/>
                    <a:pt x="7597" y="1444"/>
                  </a:cubicBezTo>
                  <a:cubicBezTo>
                    <a:pt x="8595" y="1402"/>
                    <a:pt x="9595" y="1383"/>
                    <a:pt x="10595" y="1383"/>
                  </a:cubicBezTo>
                  <a:cubicBezTo>
                    <a:pt x="13266" y="1383"/>
                    <a:pt x="15938" y="1514"/>
                    <a:pt x="18598" y="1670"/>
                  </a:cubicBezTo>
                  <a:cubicBezTo>
                    <a:pt x="20408" y="1765"/>
                    <a:pt x="22218" y="1884"/>
                    <a:pt x="24027" y="2003"/>
                  </a:cubicBezTo>
                  <a:cubicBezTo>
                    <a:pt x="24827" y="1990"/>
                    <a:pt x="25625" y="1984"/>
                    <a:pt x="26424" y="1984"/>
                  </a:cubicBezTo>
                  <a:cubicBezTo>
                    <a:pt x="31406" y="1984"/>
                    <a:pt x="36374" y="2214"/>
                    <a:pt x="41351" y="2337"/>
                  </a:cubicBezTo>
                  <a:lnTo>
                    <a:pt x="41351" y="2349"/>
                  </a:lnTo>
                  <a:lnTo>
                    <a:pt x="41458" y="2349"/>
                  </a:lnTo>
                  <a:cubicBezTo>
                    <a:pt x="41470" y="2349"/>
                    <a:pt x="41470" y="2337"/>
                    <a:pt x="41482" y="2337"/>
                  </a:cubicBezTo>
                  <a:cubicBezTo>
                    <a:pt x="42855" y="2325"/>
                    <a:pt x="43476" y="1932"/>
                    <a:pt x="43687" y="1932"/>
                  </a:cubicBezTo>
                  <a:cubicBezTo>
                    <a:pt x="43691" y="1932"/>
                    <a:pt x="43694" y="1932"/>
                    <a:pt x="43697" y="1932"/>
                  </a:cubicBezTo>
                  <a:cubicBezTo>
                    <a:pt x="45411" y="1634"/>
                    <a:pt x="47209" y="1503"/>
                    <a:pt x="48911" y="1444"/>
                  </a:cubicBezTo>
                  <a:cubicBezTo>
                    <a:pt x="49910" y="1402"/>
                    <a:pt x="50910" y="1383"/>
                    <a:pt x="51909" y="1383"/>
                  </a:cubicBezTo>
                  <a:cubicBezTo>
                    <a:pt x="54581" y="1383"/>
                    <a:pt x="57253" y="1514"/>
                    <a:pt x="59913" y="1670"/>
                  </a:cubicBezTo>
                  <a:cubicBezTo>
                    <a:pt x="61723" y="1765"/>
                    <a:pt x="63532" y="1884"/>
                    <a:pt x="65342" y="2003"/>
                  </a:cubicBezTo>
                  <a:cubicBezTo>
                    <a:pt x="66153" y="1990"/>
                    <a:pt x="66963" y="1984"/>
                    <a:pt x="67773" y="1984"/>
                  </a:cubicBezTo>
                  <a:cubicBezTo>
                    <a:pt x="72648" y="1984"/>
                    <a:pt x="77510" y="2204"/>
                    <a:pt x="82380" y="2337"/>
                  </a:cubicBezTo>
                  <a:lnTo>
                    <a:pt x="82380" y="706"/>
                  </a:lnTo>
                  <a:cubicBezTo>
                    <a:pt x="79487" y="658"/>
                    <a:pt x="76605" y="694"/>
                    <a:pt x="73724" y="646"/>
                  </a:cubicBezTo>
                  <a:cubicBezTo>
                    <a:pt x="69807" y="587"/>
                    <a:pt x="65914" y="217"/>
                    <a:pt x="62008" y="51"/>
                  </a:cubicBezTo>
                  <a:cubicBezTo>
                    <a:pt x="61208" y="16"/>
                    <a:pt x="60387" y="1"/>
                    <a:pt x="59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535584" y="135204"/>
              <a:ext cx="2679744" cy="41615"/>
            </a:xfrm>
            <a:custGeom>
              <a:avLst/>
              <a:gdLst/>
              <a:ahLst/>
              <a:cxnLst/>
              <a:rect l="l" t="t" r="r" b="b"/>
              <a:pathLst>
                <a:path w="82868" h="1296" extrusionOk="0">
                  <a:moveTo>
                    <a:pt x="62500" y="1"/>
                  </a:moveTo>
                  <a:cubicBezTo>
                    <a:pt x="61692" y="1"/>
                    <a:pt x="60885" y="13"/>
                    <a:pt x="60079" y="43"/>
                  </a:cubicBezTo>
                  <a:lnTo>
                    <a:pt x="60079" y="31"/>
                  </a:lnTo>
                  <a:cubicBezTo>
                    <a:pt x="57249" y="138"/>
                    <a:pt x="54472" y="312"/>
                    <a:pt x="51668" y="312"/>
                  </a:cubicBezTo>
                  <a:cubicBezTo>
                    <a:pt x="50733" y="312"/>
                    <a:pt x="49795" y="293"/>
                    <a:pt x="48852" y="245"/>
                  </a:cubicBezTo>
                  <a:cubicBezTo>
                    <a:pt x="47233" y="173"/>
                    <a:pt x="45613" y="90"/>
                    <a:pt x="43994" y="90"/>
                  </a:cubicBezTo>
                  <a:cubicBezTo>
                    <a:pt x="43696" y="90"/>
                    <a:pt x="42422" y="352"/>
                    <a:pt x="41672" y="424"/>
                  </a:cubicBezTo>
                  <a:cubicBezTo>
                    <a:pt x="40251" y="524"/>
                    <a:pt x="38823" y="564"/>
                    <a:pt x="37392" y="564"/>
                  </a:cubicBezTo>
                  <a:cubicBezTo>
                    <a:pt x="32005" y="564"/>
                    <a:pt x="26563" y="1"/>
                    <a:pt x="21177" y="1"/>
                  </a:cubicBezTo>
                  <a:cubicBezTo>
                    <a:pt x="20371" y="1"/>
                    <a:pt x="19567" y="14"/>
                    <a:pt x="18765" y="43"/>
                  </a:cubicBezTo>
                  <a:cubicBezTo>
                    <a:pt x="15897" y="142"/>
                    <a:pt x="13083" y="317"/>
                    <a:pt x="10242" y="317"/>
                  </a:cubicBezTo>
                  <a:cubicBezTo>
                    <a:pt x="9344" y="317"/>
                    <a:pt x="8443" y="300"/>
                    <a:pt x="7537" y="257"/>
                  </a:cubicBezTo>
                  <a:cubicBezTo>
                    <a:pt x="5918" y="173"/>
                    <a:pt x="4299" y="90"/>
                    <a:pt x="2679" y="90"/>
                  </a:cubicBezTo>
                  <a:cubicBezTo>
                    <a:pt x="2346" y="90"/>
                    <a:pt x="786" y="424"/>
                    <a:pt x="119" y="447"/>
                  </a:cubicBezTo>
                  <a:cubicBezTo>
                    <a:pt x="143" y="745"/>
                    <a:pt x="0" y="900"/>
                    <a:pt x="24" y="1197"/>
                  </a:cubicBezTo>
                  <a:cubicBezTo>
                    <a:pt x="150" y="1199"/>
                    <a:pt x="278" y="1199"/>
                    <a:pt x="408" y="1199"/>
                  </a:cubicBezTo>
                  <a:cubicBezTo>
                    <a:pt x="3139" y="1199"/>
                    <a:pt x="6699" y="971"/>
                    <a:pt x="9359" y="959"/>
                  </a:cubicBezTo>
                  <a:cubicBezTo>
                    <a:pt x="10901" y="947"/>
                    <a:pt x="12442" y="938"/>
                    <a:pt x="13986" y="938"/>
                  </a:cubicBezTo>
                  <a:cubicBezTo>
                    <a:pt x="15529" y="938"/>
                    <a:pt x="17074" y="947"/>
                    <a:pt x="18622" y="971"/>
                  </a:cubicBezTo>
                  <a:cubicBezTo>
                    <a:pt x="21670" y="1019"/>
                    <a:pt x="24718" y="1126"/>
                    <a:pt x="27766" y="1197"/>
                  </a:cubicBezTo>
                  <a:cubicBezTo>
                    <a:pt x="30264" y="1250"/>
                    <a:pt x="32762" y="1295"/>
                    <a:pt x="35260" y="1295"/>
                  </a:cubicBezTo>
                  <a:cubicBezTo>
                    <a:pt x="37286" y="1295"/>
                    <a:pt x="39312" y="1266"/>
                    <a:pt x="41339" y="1186"/>
                  </a:cubicBezTo>
                  <a:cubicBezTo>
                    <a:pt x="41524" y="1188"/>
                    <a:pt x="41713" y="1189"/>
                    <a:pt x="41906" y="1189"/>
                  </a:cubicBezTo>
                  <a:cubicBezTo>
                    <a:pt x="44611" y="1189"/>
                    <a:pt x="48073" y="970"/>
                    <a:pt x="50673" y="959"/>
                  </a:cubicBezTo>
                  <a:cubicBezTo>
                    <a:pt x="52215" y="947"/>
                    <a:pt x="53757" y="938"/>
                    <a:pt x="55300" y="938"/>
                  </a:cubicBezTo>
                  <a:cubicBezTo>
                    <a:pt x="56844" y="938"/>
                    <a:pt x="58389" y="947"/>
                    <a:pt x="59936" y="971"/>
                  </a:cubicBezTo>
                  <a:cubicBezTo>
                    <a:pt x="62984" y="1019"/>
                    <a:pt x="66032" y="1126"/>
                    <a:pt x="69080" y="1197"/>
                  </a:cubicBezTo>
                  <a:cubicBezTo>
                    <a:pt x="71611" y="1250"/>
                    <a:pt x="74149" y="1295"/>
                    <a:pt x="76689" y="1295"/>
                  </a:cubicBezTo>
                  <a:cubicBezTo>
                    <a:pt x="78749" y="1295"/>
                    <a:pt x="80809" y="1266"/>
                    <a:pt x="82868" y="1186"/>
                  </a:cubicBezTo>
                  <a:lnTo>
                    <a:pt x="82868" y="435"/>
                  </a:lnTo>
                  <a:cubicBezTo>
                    <a:pt x="81494" y="529"/>
                    <a:pt x="80115" y="566"/>
                    <a:pt x="78732" y="566"/>
                  </a:cubicBezTo>
                  <a:cubicBezTo>
                    <a:pt x="73339" y="566"/>
                    <a:pt x="67894" y="1"/>
                    <a:pt x="6250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516731" y="285768"/>
              <a:ext cx="2698597" cy="84225"/>
            </a:xfrm>
            <a:custGeom>
              <a:avLst/>
              <a:gdLst/>
              <a:ahLst/>
              <a:cxnLst/>
              <a:rect l="l" t="t" r="r" b="b"/>
              <a:pathLst>
                <a:path w="83451" h="2623" extrusionOk="0">
                  <a:moveTo>
                    <a:pt x="58150" y="1"/>
                  </a:moveTo>
                  <a:cubicBezTo>
                    <a:pt x="52889" y="1"/>
                    <a:pt x="47041" y="326"/>
                    <a:pt x="42255" y="830"/>
                  </a:cubicBezTo>
                  <a:cubicBezTo>
                    <a:pt x="41280" y="906"/>
                    <a:pt x="40299" y="935"/>
                    <a:pt x="39318" y="935"/>
                  </a:cubicBezTo>
                  <a:cubicBezTo>
                    <a:pt x="38442" y="935"/>
                    <a:pt x="37566" y="912"/>
                    <a:pt x="36695" y="878"/>
                  </a:cubicBezTo>
                  <a:cubicBezTo>
                    <a:pt x="33933" y="771"/>
                    <a:pt x="31194" y="521"/>
                    <a:pt x="28444" y="354"/>
                  </a:cubicBezTo>
                  <a:cubicBezTo>
                    <a:pt x="25503" y="176"/>
                    <a:pt x="22539" y="116"/>
                    <a:pt x="19598" y="33"/>
                  </a:cubicBezTo>
                  <a:cubicBezTo>
                    <a:pt x="18697" y="11"/>
                    <a:pt x="17767" y="1"/>
                    <a:pt x="16819" y="1"/>
                  </a:cubicBezTo>
                  <a:cubicBezTo>
                    <a:pt x="11514" y="1"/>
                    <a:pt x="5619" y="327"/>
                    <a:pt x="822" y="842"/>
                  </a:cubicBezTo>
                  <a:cubicBezTo>
                    <a:pt x="833" y="1545"/>
                    <a:pt x="0" y="1247"/>
                    <a:pt x="0" y="1950"/>
                  </a:cubicBezTo>
                  <a:cubicBezTo>
                    <a:pt x="12" y="2021"/>
                    <a:pt x="1274" y="2366"/>
                    <a:pt x="1286" y="2438"/>
                  </a:cubicBezTo>
                  <a:cubicBezTo>
                    <a:pt x="1772" y="2491"/>
                    <a:pt x="2239" y="2511"/>
                    <a:pt x="2692" y="2511"/>
                  </a:cubicBezTo>
                  <a:cubicBezTo>
                    <a:pt x="4168" y="2511"/>
                    <a:pt x="5481" y="2295"/>
                    <a:pt x="6739" y="2295"/>
                  </a:cubicBezTo>
                  <a:cubicBezTo>
                    <a:pt x="7267" y="2299"/>
                    <a:pt x="7795" y="2300"/>
                    <a:pt x="8322" y="2300"/>
                  </a:cubicBezTo>
                  <a:cubicBezTo>
                    <a:pt x="9378" y="2300"/>
                    <a:pt x="10434" y="2295"/>
                    <a:pt x="11490" y="2295"/>
                  </a:cubicBezTo>
                  <a:cubicBezTo>
                    <a:pt x="11742" y="2293"/>
                    <a:pt x="11994" y="2292"/>
                    <a:pt x="12247" y="2292"/>
                  </a:cubicBezTo>
                  <a:cubicBezTo>
                    <a:pt x="12889" y="2292"/>
                    <a:pt x="13534" y="2297"/>
                    <a:pt x="14179" y="2297"/>
                  </a:cubicBezTo>
                  <a:cubicBezTo>
                    <a:pt x="14866" y="2297"/>
                    <a:pt x="15554" y="2292"/>
                    <a:pt x="16240" y="2271"/>
                  </a:cubicBezTo>
                  <a:cubicBezTo>
                    <a:pt x="17527" y="2234"/>
                    <a:pt x="18813" y="2217"/>
                    <a:pt x="20100" y="2217"/>
                  </a:cubicBezTo>
                  <a:cubicBezTo>
                    <a:pt x="22099" y="2217"/>
                    <a:pt x="24099" y="2258"/>
                    <a:pt x="26099" y="2331"/>
                  </a:cubicBezTo>
                  <a:cubicBezTo>
                    <a:pt x="27730" y="2390"/>
                    <a:pt x="29361" y="2485"/>
                    <a:pt x="30992" y="2581"/>
                  </a:cubicBezTo>
                  <a:cubicBezTo>
                    <a:pt x="31520" y="2610"/>
                    <a:pt x="32049" y="2622"/>
                    <a:pt x="32578" y="2622"/>
                  </a:cubicBezTo>
                  <a:cubicBezTo>
                    <a:pt x="33542" y="2622"/>
                    <a:pt x="34508" y="2583"/>
                    <a:pt x="35469" y="2545"/>
                  </a:cubicBezTo>
                  <a:cubicBezTo>
                    <a:pt x="37218" y="2492"/>
                    <a:pt x="38981" y="2414"/>
                    <a:pt x="40738" y="2414"/>
                  </a:cubicBezTo>
                  <a:cubicBezTo>
                    <a:pt x="41372" y="2414"/>
                    <a:pt x="42005" y="2424"/>
                    <a:pt x="42636" y="2450"/>
                  </a:cubicBezTo>
                  <a:cubicBezTo>
                    <a:pt x="43091" y="2494"/>
                    <a:pt x="43530" y="2512"/>
                    <a:pt x="43954" y="2512"/>
                  </a:cubicBezTo>
                  <a:cubicBezTo>
                    <a:pt x="45454" y="2512"/>
                    <a:pt x="46783" y="2295"/>
                    <a:pt x="48054" y="2295"/>
                  </a:cubicBezTo>
                  <a:cubicBezTo>
                    <a:pt x="48581" y="2299"/>
                    <a:pt x="49109" y="2300"/>
                    <a:pt x="49637" y="2300"/>
                  </a:cubicBezTo>
                  <a:cubicBezTo>
                    <a:pt x="50693" y="2300"/>
                    <a:pt x="51749" y="2295"/>
                    <a:pt x="52804" y="2295"/>
                  </a:cubicBezTo>
                  <a:cubicBezTo>
                    <a:pt x="53058" y="2293"/>
                    <a:pt x="53312" y="2292"/>
                    <a:pt x="53566" y="2292"/>
                  </a:cubicBezTo>
                  <a:cubicBezTo>
                    <a:pt x="54210" y="2292"/>
                    <a:pt x="54854" y="2297"/>
                    <a:pt x="55497" y="2297"/>
                  </a:cubicBezTo>
                  <a:cubicBezTo>
                    <a:pt x="56183" y="2297"/>
                    <a:pt x="56869" y="2292"/>
                    <a:pt x="57555" y="2271"/>
                  </a:cubicBezTo>
                  <a:cubicBezTo>
                    <a:pt x="58841" y="2234"/>
                    <a:pt x="60128" y="2217"/>
                    <a:pt x="61414" y="2217"/>
                  </a:cubicBezTo>
                  <a:cubicBezTo>
                    <a:pt x="63414" y="2217"/>
                    <a:pt x="65414" y="2258"/>
                    <a:pt x="67413" y="2331"/>
                  </a:cubicBezTo>
                  <a:cubicBezTo>
                    <a:pt x="69044" y="2390"/>
                    <a:pt x="70676" y="2497"/>
                    <a:pt x="72307" y="2581"/>
                  </a:cubicBezTo>
                  <a:cubicBezTo>
                    <a:pt x="72847" y="2611"/>
                    <a:pt x="73389" y="2622"/>
                    <a:pt x="73931" y="2622"/>
                  </a:cubicBezTo>
                  <a:cubicBezTo>
                    <a:pt x="74883" y="2622"/>
                    <a:pt x="75835" y="2587"/>
                    <a:pt x="76783" y="2557"/>
                  </a:cubicBezTo>
                  <a:cubicBezTo>
                    <a:pt x="78551" y="2490"/>
                    <a:pt x="80326" y="2409"/>
                    <a:pt x="82103" y="2409"/>
                  </a:cubicBezTo>
                  <a:cubicBezTo>
                    <a:pt x="82552" y="2409"/>
                    <a:pt x="83001" y="2414"/>
                    <a:pt x="83451" y="2426"/>
                  </a:cubicBezTo>
                  <a:lnTo>
                    <a:pt x="83451" y="842"/>
                  </a:lnTo>
                  <a:cubicBezTo>
                    <a:pt x="82519" y="910"/>
                    <a:pt x="81581" y="936"/>
                    <a:pt x="80645" y="936"/>
                  </a:cubicBezTo>
                  <a:cubicBezTo>
                    <a:pt x="79763" y="936"/>
                    <a:pt x="78882" y="913"/>
                    <a:pt x="78010" y="878"/>
                  </a:cubicBezTo>
                  <a:cubicBezTo>
                    <a:pt x="75248" y="771"/>
                    <a:pt x="72509" y="521"/>
                    <a:pt x="69759" y="354"/>
                  </a:cubicBezTo>
                  <a:cubicBezTo>
                    <a:pt x="66818" y="176"/>
                    <a:pt x="63853" y="116"/>
                    <a:pt x="60912" y="33"/>
                  </a:cubicBezTo>
                  <a:cubicBezTo>
                    <a:pt x="60017" y="11"/>
                    <a:pt x="59093" y="1"/>
                    <a:pt x="58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519803" y="385823"/>
              <a:ext cx="2695525" cy="113637"/>
            </a:xfrm>
            <a:custGeom>
              <a:avLst/>
              <a:gdLst/>
              <a:ahLst/>
              <a:cxnLst/>
              <a:rect l="l" t="t" r="r" b="b"/>
              <a:pathLst>
                <a:path w="83356" h="3539" extrusionOk="0">
                  <a:moveTo>
                    <a:pt x="19681" y="0"/>
                  </a:moveTo>
                  <a:cubicBezTo>
                    <a:pt x="18074" y="0"/>
                    <a:pt x="16467" y="60"/>
                    <a:pt x="14847" y="60"/>
                  </a:cubicBezTo>
                  <a:cubicBezTo>
                    <a:pt x="11275" y="70"/>
                    <a:pt x="6942" y="241"/>
                    <a:pt x="3103" y="241"/>
                  </a:cubicBezTo>
                  <a:cubicBezTo>
                    <a:pt x="2284" y="241"/>
                    <a:pt x="1488" y="234"/>
                    <a:pt x="727" y="215"/>
                  </a:cubicBezTo>
                  <a:lnTo>
                    <a:pt x="727" y="215"/>
                  </a:lnTo>
                  <a:cubicBezTo>
                    <a:pt x="846" y="1131"/>
                    <a:pt x="0" y="1608"/>
                    <a:pt x="36" y="2525"/>
                  </a:cubicBezTo>
                  <a:cubicBezTo>
                    <a:pt x="36" y="2620"/>
                    <a:pt x="1167" y="3394"/>
                    <a:pt x="1167" y="3501"/>
                  </a:cubicBezTo>
                  <a:cubicBezTo>
                    <a:pt x="1507" y="3527"/>
                    <a:pt x="1861" y="3539"/>
                    <a:pt x="2225" y="3539"/>
                  </a:cubicBezTo>
                  <a:cubicBezTo>
                    <a:pt x="4843" y="3539"/>
                    <a:pt x="7995" y="2937"/>
                    <a:pt x="10525" y="2937"/>
                  </a:cubicBezTo>
                  <a:cubicBezTo>
                    <a:pt x="10645" y="2937"/>
                    <a:pt x="10765" y="2938"/>
                    <a:pt x="10883" y="2941"/>
                  </a:cubicBezTo>
                  <a:cubicBezTo>
                    <a:pt x="13895" y="3025"/>
                    <a:pt x="16883" y="3167"/>
                    <a:pt x="19884" y="3227"/>
                  </a:cubicBezTo>
                  <a:cubicBezTo>
                    <a:pt x="20505" y="3237"/>
                    <a:pt x="21129" y="3243"/>
                    <a:pt x="21751" y="3243"/>
                  </a:cubicBezTo>
                  <a:cubicBezTo>
                    <a:pt x="22632" y="3243"/>
                    <a:pt x="23512" y="3231"/>
                    <a:pt x="24384" y="3203"/>
                  </a:cubicBezTo>
                  <a:cubicBezTo>
                    <a:pt x="25837" y="3167"/>
                    <a:pt x="27277" y="3084"/>
                    <a:pt x="28718" y="3036"/>
                  </a:cubicBezTo>
                  <a:cubicBezTo>
                    <a:pt x="30083" y="2992"/>
                    <a:pt x="31455" y="2957"/>
                    <a:pt x="32827" y="2957"/>
                  </a:cubicBezTo>
                  <a:cubicBezTo>
                    <a:pt x="34364" y="2957"/>
                    <a:pt x="35899" y="3000"/>
                    <a:pt x="37422" y="3120"/>
                  </a:cubicBezTo>
                  <a:cubicBezTo>
                    <a:pt x="39100" y="3263"/>
                    <a:pt x="40791" y="3453"/>
                    <a:pt x="42482" y="3501"/>
                  </a:cubicBezTo>
                  <a:cubicBezTo>
                    <a:pt x="42822" y="3527"/>
                    <a:pt x="43176" y="3539"/>
                    <a:pt x="43541" y="3539"/>
                  </a:cubicBezTo>
                  <a:cubicBezTo>
                    <a:pt x="46139" y="3539"/>
                    <a:pt x="49262" y="2947"/>
                    <a:pt x="51781" y="2947"/>
                  </a:cubicBezTo>
                  <a:cubicBezTo>
                    <a:pt x="51922" y="2947"/>
                    <a:pt x="52061" y="2949"/>
                    <a:pt x="52197" y="2953"/>
                  </a:cubicBezTo>
                  <a:cubicBezTo>
                    <a:pt x="55210" y="3025"/>
                    <a:pt x="58198" y="3167"/>
                    <a:pt x="61198" y="3227"/>
                  </a:cubicBezTo>
                  <a:cubicBezTo>
                    <a:pt x="61873" y="3238"/>
                    <a:pt x="62549" y="3244"/>
                    <a:pt x="63225" y="3244"/>
                  </a:cubicBezTo>
                  <a:cubicBezTo>
                    <a:pt x="64053" y="3244"/>
                    <a:pt x="64880" y="3235"/>
                    <a:pt x="65699" y="3215"/>
                  </a:cubicBezTo>
                  <a:cubicBezTo>
                    <a:pt x="67152" y="3167"/>
                    <a:pt x="68592" y="3084"/>
                    <a:pt x="70033" y="3036"/>
                  </a:cubicBezTo>
                  <a:cubicBezTo>
                    <a:pt x="71373" y="2992"/>
                    <a:pt x="72721" y="2958"/>
                    <a:pt x="74069" y="2958"/>
                  </a:cubicBezTo>
                  <a:cubicBezTo>
                    <a:pt x="75630" y="2958"/>
                    <a:pt x="77190" y="3004"/>
                    <a:pt x="78736" y="3132"/>
                  </a:cubicBezTo>
                  <a:cubicBezTo>
                    <a:pt x="80260" y="3251"/>
                    <a:pt x="81808" y="3429"/>
                    <a:pt x="83356" y="3489"/>
                  </a:cubicBezTo>
                  <a:lnTo>
                    <a:pt x="83356" y="215"/>
                  </a:lnTo>
                  <a:cubicBezTo>
                    <a:pt x="82923" y="203"/>
                    <a:pt x="82490" y="198"/>
                    <a:pt x="82057" y="198"/>
                  </a:cubicBezTo>
                  <a:cubicBezTo>
                    <a:pt x="79820" y="198"/>
                    <a:pt x="77579" y="332"/>
                    <a:pt x="75355" y="381"/>
                  </a:cubicBezTo>
                  <a:cubicBezTo>
                    <a:pt x="75012" y="389"/>
                    <a:pt x="74669" y="393"/>
                    <a:pt x="74326" y="393"/>
                  </a:cubicBezTo>
                  <a:cubicBezTo>
                    <a:pt x="71528" y="393"/>
                    <a:pt x="68739" y="157"/>
                    <a:pt x="65949" y="72"/>
                  </a:cubicBezTo>
                  <a:cubicBezTo>
                    <a:pt x="64294" y="24"/>
                    <a:pt x="62651" y="0"/>
                    <a:pt x="61008" y="0"/>
                  </a:cubicBezTo>
                  <a:cubicBezTo>
                    <a:pt x="59389" y="0"/>
                    <a:pt x="57781" y="60"/>
                    <a:pt x="56162" y="60"/>
                  </a:cubicBezTo>
                  <a:cubicBezTo>
                    <a:pt x="52600" y="70"/>
                    <a:pt x="48261" y="241"/>
                    <a:pt x="44419" y="241"/>
                  </a:cubicBezTo>
                  <a:cubicBezTo>
                    <a:pt x="43599" y="241"/>
                    <a:pt x="42803" y="234"/>
                    <a:pt x="42041" y="215"/>
                  </a:cubicBezTo>
                  <a:cubicBezTo>
                    <a:pt x="41575" y="200"/>
                    <a:pt x="41109" y="194"/>
                    <a:pt x="40643" y="194"/>
                  </a:cubicBezTo>
                  <a:cubicBezTo>
                    <a:pt x="38442" y="194"/>
                    <a:pt x="36241" y="332"/>
                    <a:pt x="34040" y="381"/>
                  </a:cubicBezTo>
                  <a:cubicBezTo>
                    <a:pt x="33748" y="387"/>
                    <a:pt x="33455" y="389"/>
                    <a:pt x="33163" y="389"/>
                  </a:cubicBezTo>
                  <a:cubicBezTo>
                    <a:pt x="30314" y="389"/>
                    <a:pt x="27474" y="147"/>
                    <a:pt x="24634" y="72"/>
                  </a:cubicBezTo>
                  <a:cubicBezTo>
                    <a:pt x="22979" y="24"/>
                    <a:pt x="21336" y="0"/>
                    <a:pt x="19681"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540596" y="194319"/>
              <a:ext cx="2674732" cy="56738"/>
            </a:xfrm>
            <a:custGeom>
              <a:avLst/>
              <a:gdLst/>
              <a:ahLst/>
              <a:cxnLst/>
              <a:rect l="l" t="t" r="r" b="b"/>
              <a:pathLst>
                <a:path w="82713" h="1767" extrusionOk="0">
                  <a:moveTo>
                    <a:pt x="15198" y="1"/>
                  </a:moveTo>
                  <a:cubicBezTo>
                    <a:pt x="9511" y="1"/>
                    <a:pt x="1439" y="166"/>
                    <a:pt x="0" y="249"/>
                  </a:cubicBezTo>
                  <a:cubicBezTo>
                    <a:pt x="24" y="749"/>
                    <a:pt x="488" y="1107"/>
                    <a:pt x="500" y="1595"/>
                  </a:cubicBezTo>
                  <a:cubicBezTo>
                    <a:pt x="1086" y="1722"/>
                    <a:pt x="1762" y="1766"/>
                    <a:pt x="2479" y="1766"/>
                  </a:cubicBezTo>
                  <a:cubicBezTo>
                    <a:pt x="4081" y="1766"/>
                    <a:pt x="5891" y="1547"/>
                    <a:pt x="7373" y="1547"/>
                  </a:cubicBezTo>
                  <a:cubicBezTo>
                    <a:pt x="7400" y="1547"/>
                    <a:pt x="7427" y="1547"/>
                    <a:pt x="7454" y="1547"/>
                  </a:cubicBezTo>
                  <a:cubicBezTo>
                    <a:pt x="11287" y="1559"/>
                    <a:pt x="15121" y="1559"/>
                    <a:pt x="18967" y="1559"/>
                  </a:cubicBezTo>
                  <a:cubicBezTo>
                    <a:pt x="21884" y="1559"/>
                    <a:pt x="24789" y="1428"/>
                    <a:pt x="27694" y="1273"/>
                  </a:cubicBezTo>
                  <a:cubicBezTo>
                    <a:pt x="29950" y="1158"/>
                    <a:pt x="32213" y="1056"/>
                    <a:pt x="34472" y="1056"/>
                  </a:cubicBezTo>
                  <a:cubicBezTo>
                    <a:pt x="35241" y="1056"/>
                    <a:pt x="36010" y="1068"/>
                    <a:pt x="36779" y="1095"/>
                  </a:cubicBezTo>
                  <a:cubicBezTo>
                    <a:pt x="38469" y="1154"/>
                    <a:pt x="40172" y="1285"/>
                    <a:pt x="41815" y="1583"/>
                  </a:cubicBezTo>
                  <a:lnTo>
                    <a:pt x="41815" y="1595"/>
                  </a:lnTo>
                  <a:cubicBezTo>
                    <a:pt x="42401" y="1722"/>
                    <a:pt x="43076" y="1766"/>
                    <a:pt x="43794" y="1766"/>
                  </a:cubicBezTo>
                  <a:cubicBezTo>
                    <a:pt x="45395" y="1766"/>
                    <a:pt x="47206" y="1547"/>
                    <a:pt x="48688" y="1547"/>
                  </a:cubicBezTo>
                  <a:cubicBezTo>
                    <a:pt x="48715" y="1547"/>
                    <a:pt x="48741" y="1547"/>
                    <a:pt x="48768" y="1547"/>
                  </a:cubicBezTo>
                  <a:cubicBezTo>
                    <a:pt x="52602" y="1559"/>
                    <a:pt x="56436" y="1559"/>
                    <a:pt x="60282" y="1559"/>
                  </a:cubicBezTo>
                  <a:cubicBezTo>
                    <a:pt x="63199" y="1559"/>
                    <a:pt x="66104" y="1428"/>
                    <a:pt x="69009" y="1273"/>
                  </a:cubicBezTo>
                  <a:cubicBezTo>
                    <a:pt x="71265" y="1158"/>
                    <a:pt x="73527" y="1056"/>
                    <a:pt x="75787" y="1056"/>
                  </a:cubicBezTo>
                  <a:cubicBezTo>
                    <a:pt x="76556" y="1056"/>
                    <a:pt x="77325" y="1068"/>
                    <a:pt x="78093" y="1095"/>
                  </a:cubicBezTo>
                  <a:cubicBezTo>
                    <a:pt x="79629" y="1154"/>
                    <a:pt x="81201" y="1273"/>
                    <a:pt x="82713" y="1511"/>
                  </a:cubicBezTo>
                  <a:lnTo>
                    <a:pt x="82713" y="249"/>
                  </a:lnTo>
                  <a:cubicBezTo>
                    <a:pt x="80832" y="321"/>
                    <a:pt x="78939" y="357"/>
                    <a:pt x="77057" y="357"/>
                  </a:cubicBezTo>
                  <a:lnTo>
                    <a:pt x="77046" y="357"/>
                  </a:lnTo>
                  <a:cubicBezTo>
                    <a:pt x="76820" y="357"/>
                    <a:pt x="76595" y="358"/>
                    <a:pt x="76370" y="358"/>
                  </a:cubicBezTo>
                  <a:cubicBezTo>
                    <a:pt x="73559" y="358"/>
                    <a:pt x="70748" y="292"/>
                    <a:pt x="67937" y="226"/>
                  </a:cubicBezTo>
                  <a:cubicBezTo>
                    <a:pt x="64877" y="154"/>
                    <a:pt x="61829" y="47"/>
                    <a:pt x="58769" y="11"/>
                  </a:cubicBezTo>
                  <a:cubicBezTo>
                    <a:pt x="58095" y="4"/>
                    <a:pt x="57348" y="1"/>
                    <a:pt x="56554" y="1"/>
                  </a:cubicBezTo>
                  <a:cubicBezTo>
                    <a:pt x="50975" y="1"/>
                    <a:pt x="43066" y="166"/>
                    <a:pt x="41398" y="249"/>
                  </a:cubicBezTo>
                  <a:cubicBezTo>
                    <a:pt x="39517" y="321"/>
                    <a:pt x="37624" y="357"/>
                    <a:pt x="35731" y="357"/>
                  </a:cubicBezTo>
                  <a:cubicBezTo>
                    <a:pt x="35506" y="357"/>
                    <a:pt x="35280" y="358"/>
                    <a:pt x="35055" y="358"/>
                  </a:cubicBezTo>
                  <a:cubicBezTo>
                    <a:pt x="32244" y="358"/>
                    <a:pt x="29433" y="292"/>
                    <a:pt x="26623" y="226"/>
                  </a:cubicBezTo>
                  <a:cubicBezTo>
                    <a:pt x="23563" y="154"/>
                    <a:pt x="20515" y="47"/>
                    <a:pt x="17455" y="11"/>
                  </a:cubicBezTo>
                  <a:cubicBezTo>
                    <a:pt x="16768" y="4"/>
                    <a:pt x="16007" y="1"/>
                    <a:pt x="15198"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553305" y="509639"/>
              <a:ext cx="2662023" cy="69743"/>
            </a:xfrm>
            <a:custGeom>
              <a:avLst/>
              <a:gdLst/>
              <a:ahLst/>
              <a:cxnLst/>
              <a:rect l="l" t="t" r="r" b="b"/>
              <a:pathLst>
                <a:path w="82320" h="2172" extrusionOk="0">
                  <a:moveTo>
                    <a:pt x="31805" y="0"/>
                  </a:moveTo>
                  <a:cubicBezTo>
                    <a:pt x="30111" y="0"/>
                    <a:pt x="28416" y="59"/>
                    <a:pt x="26742" y="121"/>
                  </a:cubicBezTo>
                  <a:cubicBezTo>
                    <a:pt x="25277" y="181"/>
                    <a:pt x="23825" y="264"/>
                    <a:pt x="22360" y="276"/>
                  </a:cubicBezTo>
                  <a:cubicBezTo>
                    <a:pt x="21829" y="284"/>
                    <a:pt x="21297" y="288"/>
                    <a:pt x="20766" y="288"/>
                  </a:cubicBezTo>
                  <a:cubicBezTo>
                    <a:pt x="19797" y="288"/>
                    <a:pt x="18828" y="275"/>
                    <a:pt x="17859" y="252"/>
                  </a:cubicBezTo>
                  <a:cubicBezTo>
                    <a:pt x="17115" y="233"/>
                    <a:pt x="16353" y="225"/>
                    <a:pt x="15577" y="225"/>
                  </a:cubicBezTo>
                  <a:cubicBezTo>
                    <a:pt x="10536" y="225"/>
                    <a:pt x="4932" y="573"/>
                    <a:pt x="0" y="573"/>
                  </a:cubicBezTo>
                  <a:cubicBezTo>
                    <a:pt x="0" y="1038"/>
                    <a:pt x="214" y="1693"/>
                    <a:pt x="214" y="2157"/>
                  </a:cubicBezTo>
                  <a:cubicBezTo>
                    <a:pt x="646" y="2167"/>
                    <a:pt x="1079" y="2172"/>
                    <a:pt x="1514" y="2172"/>
                  </a:cubicBezTo>
                  <a:cubicBezTo>
                    <a:pt x="7004" y="2172"/>
                    <a:pt x="12675" y="1418"/>
                    <a:pt x="17998" y="1418"/>
                  </a:cubicBezTo>
                  <a:cubicBezTo>
                    <a:pt x="18652" y="1418"/>
                    <a:pt x="19301" y="1429"/>
                    <a:pt x="19943" y="1455"/>
                  </a:cubicBezTo>
                  <a:cubicBezTo>
                    <a:pt x="24265" y="1633"/>
                    <a:pt x="28551" y="2038"/>
                    <a:pt x="32885" y="2086"/>
                  </a:cubicBezTo>
                  <a:cubicBezTo>
                    <a:pt x="35766" y="2109"/>
                    <a:pt x="38648" y="2074"/>
                    <a:pt x="41529" y="2145"/>
                  </a:cubicBezTo>
                  <a:lnTo>
                    <a:pt x="41529" y="2157"/>
                  </a:lnTo>
                  <a:cubicBezTo>
                    <a:pt x="41957" y="2167"/>
                    <a:pt x="42386" y="2172"/>
                    <a:pt x="42816" y="2172"/>
                  </a:cubicBezTo>
                  <a:cubicBezTo>
                    <a:pt x="48288" y="2172"/>
                    <a:pt x="53940" y="1415"/>
                    <a:pt x="59249" y="1415"/>
                  </a:cubicBezTo>
                  <a:cubicBezTo>
                    <a:pt x="59924" y="1415"/>
                    <a:pt x="60594" y="1427"/>
                    <a:pt x="61258" y="1455"/>
                  </a:cubicBezTo>
                  <a:cubicBezTo>
                    <a:pt x="65580" y="1633"/>
                    <a:pt x="69866" y="2038"/>
                    <a:pt x="74200" y="2074"/>
                  </a:cubicBezTo>
                  <a:cubicBezTo>
                    <a:pt x="76903" y="2097"/>
                    <a:pt x="79617" y="2074"/>
                    <a:pt x="82320" y="2133"/>
                  </a:cubicBezTo>
                  <a:lnTo>
                    <a:pt x="82320" y="538"/>
                  </a:lnTo>
                  <a:cubicBezTo>
                    <a:pt x="80451" y="466"/>
                    <a:pt x="78581" y="228"/>
                    <a:pt x="76736" y="109"/>
                  </a:cubicBezTo>
                  <a:cubicBezTo>
                    <a:pt x="75536" y="30"/>
                    <a:pt x="74328" y="0"/>
                    <a:pt x="73118" y="0"/>
                  </a:cubicBezTo>
                  <a:cubicBezTo>
                    <a:pt x="71423" y="0"/>
                    <a:pt x="69726" y="59"/>
                    <a:pt x="68044" y="121"/>
                  </a:cubicBezTo>
                  <a:cubicBezTo>
                    <a:pt x="66592" y="181"/>
                    <a:pt x="65139" y="264"/>
                    <a:pt x="63675" y="276"/>
                  </a:cubicBezTo>
                  <a:cubicBezTo>
                    <a:pt x="63143" y="284"/>
                    <a:pt x="62612" y="288"/>
                    <a:pt x="62080" y="288"/>
                  </a:cubicBezTo>
                  <a:cubicBezTo>
                    <a:pt x="61112" y="288"/>
                    <a:pt x="60143" y="275"/>
                    <a:pt x="59174" y="252"/>
                  </a:cubicBezTo>
                  <a:cubicBezTo>
                    <a:pt x="58398" y="232"/>
                    <a:pt x="57603" y="223"/>
                    <a:pt x="56794" y="223"/>
                  </a:cubicBezTo>
                  <a:cubicBezTo>
                    <a:pt x="51918" y="223"/>
                    <a:pt x="46533" y="541"/>
                    <a:pt x="41743" y="562"/>
                  </a:cubicBezTo>
                  <a:cubicBezTo>
                    <a:pt x="39624" y="538"/>
                    <a:pt x="37505" y="240"/>
                    <a:pt x="35421" y="109"/>
                  </a:cubicBezTo>
                  <a:cubicBezTo>
                    <a:pt x="34221" y="30"/>
                    <a:pt x="33013" y="0"/>
                    <a:pt x="31805"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537136" y="590910"/>
              <a:ext cx="2677804" cy="75170"/>
            </a:xfrm>
            <a:custGeom>
              <a:avLst/>
              <a:gdLst/>
              <a:ahLst/>
              <a:cxnLst/>
              <a:rect l="l" t="t" r="r" b="b"/>
              <a:pathLst>
                <a:path w="82808" h="2341" extrusionOk="0">
                  <a:moveTo>
                    <a:pt x="59457" y="1"/>
                  </a:moveTo>
                  <a:cubicBezTo>
                    <a:pt x="53730" y="1"/>
                    <a:pt x="47269" y="711"/>
                    <a:pt x="41624" y="721"/>
                  </a:cubicBezTo>
                  <a:cubicBezTo>
                    <a:pt x="38552" y="650"/>
                    <a:pt x="35481" y="698"/>
                    <a:pt x="32409" y="650"/>
                  </a:cubicBezTo>
                  <a:cubicBezTo>
                    <a:pt x="28492" y="590"/>
                    <a:pt x="24598" y="221"/>
                    <a:pt x="20693" y="55"/>
                  </a:cubicBezTo>
                  <a:cubicBezTo>
                    <a:pt x="19872" y="18"/>
                    <a:pt x="19029" y="2"/>
                    <a:pt x="18170" y="2"/>
                  </a:cubicBezTo>
                  <a:cubicBezTo>
                    <a:pt x="12415" y="2"/>
                    <a:pt x="5916" y="722"/>
                    <a:pt x="252" y="722"/>
                  </a:cubicBezTo>
                  <a:cubicBezTo>
                    <a:pt x="211" y="722"/>
                    <a:pt x="171" y="721"/>
                    <a:pt x="131" y="721"/>
                  </a:cubicBezTo>
                  <a:lnTo>
                    <a:pt x="131" y="721"/>
                  </a:lnTo>
                  <a:cubicBezTo>
                    <a:pt x="167" y="1305"/>
                    <a:pt x="0" y="1757"/>
                    <a:pt x="36" y="2341"/>
                  </a:cubicBezTo>
                  <a:cubicBezTo>
                    <a:pt x="1484" y="2341"/>
                    <a:pt x="2132" y="1935"/>
                    <a:pt x="2363" y="1935"/>
                  </a:cubicBezTo>
                  <a:cubicBezTo>
                    <a:pt x="2369" y="1935"/>
                    <a:pt x="2375" y="1935"/>
                    <a:pt x="2381" y="1936"/>
                  </a:cubicBezTo>
                  <a:cubicBezTo>
                    <a:pt x="4096" y="1626"/>
                    <a:pt x="5894" y="1507"/>
                    <a:pt x="7596" y="1436"/>
                  </a:cubicBezTo>
                  <a:cubicBezTo>
                    <a:pt x="8553" y="1399"/>
                    <a:pt x="9510" y="1382"/>
                    <a:pt x="10468" y="1382"/>
                  </a:cubicBezTo>
                  <a:cubicBezTo>
                    <a:pt x="13181" y="1382"/>
                    <a:pt x="15896" y="1512"/>
                    <a:pt x="18598" y="1662"/>
                  </a:cubicBezTo>
                  <a:cubicBezTo>
                    <a:pt x="20407" y="1769"/>
                    <a:pt x="22217" y="1888"/>
                    <a:pt x="24027" y="2007"/>
                  </a:cubicBezTo>
                  <a:cubicBezTo>
                    <a:pt x="24826" y="1994"/>
                    <a:pt x="25625" y="1988"/>
                    <a:pt x="26423" y="1988"/>
                  </a:cubicBezTo>
                  <a:cubicBezTo>
                    <a:pt x="31405" y="1988"/>
                    <a:pt x="36373" y="2218"/>
                    <a:pt x="41350" y="2341"/>
                  </a:cubicBezTo>
                  <a:lnTo>
                    <a:pt x="41481" y="2341"/>
                  </a:lnTo>
                  <a:cubicBezTo>
                    <a:pt x="42835" y="2318"/>
                    <a:pt x="43458" y="1935"/>
                    <a:pt x="43678" y="1935"/>
                  </a:cubicBezTo>
                  <a:cubicBezTo>
                    <a:pt x="43684" y="1935"/>
                    <a:pt x="43690" y="1935"/>
                    <a:pt x="43696" y="1936"/>
                  </a:cubicBezTo>
                  <a:cubicBezTo>
                    <a:pt x="45410" y="1626"/>
                    <a:pt x="47208" y="1507"/>
                    <a:pt x="48911" y="1436"/>
                  </a:cubicBezTo>
                  <a:cubicBezTo>
                    <a:pt x="49868" y="1399"/>
                    <a:pt x="50825" y="1382"/>
                    <a:pt x="51783" y="1382"/>
                  </a:cubicBezTo>
                  <a:cubicBezTo>
                    <a:pt x="54496" y="1382"/>
                    <a:pt x="57211" y="1512"/>
                    <a:pt x="59912" y="1662"/>
                  </a:cubicBezTo>
                  <a:cubicBezTo>
                    <a:pt x="61722" y="1769"/>
                    <a:pt x="63532" y="1888"/>
                    <a:pt x="65342" y="2007"/>
                  </a:cubicBezTo>
                  <a:cubicBezTo>
                    <a:pt x="66146" y="1994"/>
                    <a:pt x="66949" y="1988"/>
                    <a:pt x="67753" y="1988"/>
                  </a:cubicBezTo>
                  <a:cubicBezTo>
                    <a:pt x="72766" y="1988"/>
                    <a:pt x="77765" y="2218"/>
                    <a:pt x="82772" y="2341"/>
                  </a:cubicBezTo>
                  <a:lnTo>
                    <a:pt x="82808" y="2341"/>
                  </a:lnTo>
                  <a:lnTo>
                    <a:pt x="82808" y="721"/>
                  </a:lnTo>
                  <a:cubicBezTo>
                    <a:pt x="79784" y="650"/>
                    <a:pt x="76748" y="698"/>
                    <a:pt x="73724" y="650"/>
                  </a:cubicBezTo>
                  <a:cubicBezTo>
                    <a:pt x="69806" y="590"/>
                    <a:pt x="65913" y="221"/>
                    <a:pt x="62008" y="55"/>
                  </a:cubicBezTo>
                  <a:cubicBezTo>
                    <a:pt x="61178" y="17"/>
                    <a:pt x="60326" y="1"/>
                    <a:pt x="5945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629308" y="256901"/>
              <a:ext cx="577548" cy="22798"/>
            </a:xfrm>
            <a:custGeom>
              <a:avLst/>
              <a:gdLst/>
              <a:ahLst/>
              <a:cxnLst/>
              <a:rect l="l" t="t" r="r" b="b"/>
              <a:pathLst>
                <a:path w="17860" h="710" extrusionOk="0">
                  <a:moveTo>
                    <a:pt x="8522" y="1"/>
                  </a:moveTo>
                  <a:cubicBezTo>
                    <a:pt x="5679" y="1"/>
                    <a:pt x="2833" y="98"/>
                    <a:pt x="1" y="313"/>
                  </a:cubicBezTo>
                  <a:cubicBezTo>
                    <a:pt x="3215" y="491"/>
                    <a:pt x="6430" y="670"/>
                    <a:pt x="9645" y="705"/>
                  </a:cubicBezTo>
                  <a:cubicBezTo>
                    <a:pt x="9956" y="708"/>
                    <a:pt x="10268" y="710"/>
                    <a:pt x="10579" y="710"/>
                  </a:cubicBezTo>
                  <a:cubicBezTo>
                    <a:pt x="13011" y="710"/>
                    <a:pt x="15454" y="620"/>
                    <a:pt x="17860" y="324"/>
                  </a:cubicBezTo>
                  <a:cubicBezTo>
                    <a:pt x="17265" y="289"/>
                    <a:pt x="16669" y="253"/>
                    <a:pt x="16074" y="217"/>
                  </a:cubicBezTo>
                  <a:cubicBezTo>
                    <a:pt x="13566" y="77"/>
                    <a:pt x="11045" y="1"/>
                    <a:pt x="8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91" name="Google Shape;391;p8"/>
          <p:cNvGrpSpPr/>
          <p:nvPr/>
        </p:nvGrpSpPr>
        <p:grpSpPr>
          <a:xfrm flipH="1">
            <a:off x="8240992" y="13"/>
            <a:ext cx="914265" cy="5143474"/>
            <a:chOff x="-6650" y="13"/>
            <a:chExt cx="1304788" cy="5109750"/>
          </a:xfrm>
        </p:grpSpPr>
        <p:sp>
          <p:nvSpPr>
            <p:cNvPr id="392" name="Google Shape;392;p8"/>
            <p:cNvSpPr/>
            <p:nvPr/>
          </p:nvSpPr>
          <p:spPr>
            <a:xfrm flipH="1">
              <a:off x="-6125" y="5068863"/>
              <a:ext cx="1258225" cy="40900"/>
            </a:xfrm>
            <a:custGeom>
              <a:avLst/>
              <a:gdLst/>
              <a:ahLst/>
              <a:cxnLst/>
              <a:rect l="l" t="t" r="r" b="b"/>
              <a:pathLst>
                <a:path w="50329" h="1636" extrusionOk="0">
                  <a:moveTo>
                    <a:pt x="38389" y="0"/>
                  </a:moveTo>
                  <a:cubicBezTo>
                    <a:pt x="36334" y="0"/>
                    <a:pt x="34272" y="76"/>
                    <a:pt x="32231" y="160"/>
                  </a:cubicBezTo>
                  <a:cubicBezTo>
                    <a:pt x="30481" y="219"/>
                    <a:pt x="28718" y="314"/>
                    <a:pt x="26956" y="338"/>
                  </a:cubicBezTo>
                  <a:cubicBezTo>
                    <a:pt x="26353" y="346"/>
                    <a:pt x="25751" y="350"/>
                    <a:pt x="25150" y="350"/>
                  </a:cubicBezTo>
                  <a:cubicBezTo>
                    <a:pt x="23947" y="350"/>
                    <a:pt x="22745" y="334"/>
                    <a:pt x="21539" y="302"/>
                  </a:cubicBezTo>
                  <a:cubicBezTo>
                    <a:pt x="20649" y="280"/>
                    <a:pt x="19738" y="271"/>
                    <a:pt x="18811" y="271"/>
                  </a:cubicBezTo>
                  <a:cubicBezTo>
                    <a:pt x="12721" y="271"/>
                    <a:pt x="5953" y="683"/>
                    <a:pt x="1" y="683"/>
                  </a:cubicBezTo>
                  <a:cubicBezTo>
                    <a:pt x="12" y="969"/>
                    <a:pt x="72" y="1291"/>
                    <a:pt x="132" y="1624"/>
                  </a:cubicBezTo>
                  <a:lnTo>
                    <a:pt x="132" y="1636"/>
                  </a:lnTo>
                  <a:lnTo>
                    <a:pt x="50328" y="1636"/>
                  </a:lnTo>
                  <a:cubicBezTo>
                    <a:pt x="50328" y="1314"/>
                    <a:pt x="50328" y="993"/>
                    <a:pt x="50328" y="683"/>
                  </a:cubicBezTo>
                  <a:cubicBezTo>
                    <a:pt x="47780" y="648"/>
                    <a:pt x="45221" y="302"/>
                    <a:pt x="42708" y="136"/>
                  </a:cubicBezTo>
                  <a:cubicBezTo>
                    <a:pt x="41278" y="37"/>
                    <a:pt x="39835" y="0"/>
                    <a:pt x="38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flipH="1">
              <a:off x="6888" y="13"/>
              <a:ext cx="1263575" cy="39225"/>
            </a:xfrm>
            <a:custGeom>
              <a:avLst/>
              <a:gdLst/>
              <a:ahLst/>
              <a:cxnLst/>
              <a:rect l="l" t="t" r="r" b="b"/>
              <a:pathLst>
                <a:path w="50543" h="1569" extrusionOk="0">
                  <a:moveTo>
                    <a:pt x="25459" y="1"/>
                  </a:moveTo>
                  <a:cubicBezTo>
                    <a:pt x="24507" y="1"/>
                    <a:pt x="23557" y="15"/>
                    <a:pt x="22611" y="48"/>
                  </a:cubicBezTo>
                  <a:cubicBezTo>
                    <a:pt x="19177" y="174"/>
                    <a:pt x="15804" y="388"/>
                    <a:pt x="12400" y="388"/>
                  </a:cubicBezTo>
                  <a:cubicBezTo>
                    <a:pt x="11296" y="388"/>
                    <a:pt x="10188" y="366"/>
                    <a:pt x="9073" y="310"/>
                  </a:cubicBezTo>
                  <a:cubicBezTo>
                    <a:pt x="7133" y="215"/>
                    <a:pt x="5180" y="108"/>
                    <a:pt x="3215" y="108"/>
                  </a:cubicBezTo>
                  <a:cubicBezTo>
                    <a:pt x="2822" y="108"/>
                    <a:pt x="941" y="513"/>
                    <a:pt x="132" y="548"/>
                  </a:cubicBezTo>
                  <a:cubicBezTo>
                    <a:pt x="167" y="893"/>
                    <a:pt x="1" y="1084"/>
                    <a:pt x="25" y="1441"/>
                  </a:cubicBezTo>
                  <a:cubicBezTo>
                    <a:pt x="213" y="1443"/>
                    <a:pt x="406" y="1444"/>
                    <a:pt x="602" y="1444"/>
                  </a:cubicBezTo>
                  <a:cubicBezTo>
                    <a:pt x="3880" y="1444"/>
                    <a:pt x="8108" y="1178"/>
                    <a:pt x="11276" y="1155"/>
                  </a:cubicBezTo>
                  <a:cubicBezTo>
                    <a:pt x="12997" y="1144"/>
                    <a:pt x="14721" y="1136"/>
                    <a:pt x="16446" y="1136"/>
                  </a:cubicBezTo>
                  <a:cubicBezTo>
                    <a:pt x="18444" y="1136"/>
                    <a:pt x="20444" y="1147"/>
                    <a:pt x="22444" y="1179"/>
                  </a:cubicBezTo>
                  <a:cubicBezTo>
                    <a:pt x="26111" y="1239"/>
                    <a:pt x="29790" y="1370"/>
                    <a:pt x="33457" y="1441"/>
                  </a:cubicBezTo>
                  <a:cubicBezTo>
                    <a:pt x="36507" y="1512"/>
                    <a:pt x="39584" y="1569"/>
                    <a:pt x="42657" y="1569"/>
                  </a:cubicBezTo>
                  <a:cubicBezTo>
                    <a:pt x="45283" y="1569"/>
                    <a:pt x="47906" y="1527"/>
                    <a:pt x="50507" y="1417"/>
                  </a:cubicBezTo>
                  <a:cubicBezTo>
                    <a:pt x="50519" y="1072"/>
                    <a:pt x="50543" y="798"/>
                    <a:pt x="50507" y="501"/>
                  </a:cubicBezTo>
                  <a:cubicBezTo>
                    <a:pt x="48746" y="629"/>
                    <a:pt x="46972" y="679"/>
                    <a:pt x="45190" y="679"/>
                  </a:cubicBezTo>
                  <a:cubicBezTo>
                    <a:pt x="38647" y="679"/>
                    <a:pt x="31990" y="1"/>
                    <a:pt x="25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flipH="1">
              <a:off x="7788" y="55863"/>
              <a:ext cx="1260000" cy="53000"/>
            </a:xfrm>
            <a:custGeom>
              <a:avLst/>
              <a:gdLst/>
              <a:ahLst/>
              <a:cxnLst/>
              <a:rect l="l" t="t" r="r" b="b"/>
              <a:pathLst>
                <a:path w="50400" h="2120" extrusionOk="0">
                  <a:moveTo>
                    <a:pt x="18006" y="0"/>
                  </a:moveTo>
                  <a:cubicBezTo>
                    <a:pt x="11171" y="0"/>
                    <a:pt x="1714" y="200"/>
                    <a:pt x="1" y="303"/>
                  </a:cubicBezTo>
                  <a:cubicBezTo>
                    <a:pt x="37" y="898"/>
                    <a:pt x="596" y="1326"/>
                    <a:pt x="608" y="1922"/>
                  </a:cubicBezTo>
                  <a:cubicBezTo>
                    <a:pt x="1301" y="2068"/>
                    <a:pt x="2100" y="2119"/>
                    <a:pt x="2948" y="2119"/>
                  </a:cubicBezTo>
                  <a:cubicBezTo>
                    <a:pt x="4897" y="2119"/>
                    <a:pt x="7107" y="1850"/>
                    <a:pt x="8909" y="1850"/>
                  </a:cubicBezTo>
                  <a:cubicBezTo>
                    <a:pt x="8936" y="1850"/>
                    <a:pt x="8963" y="1850"/>
                    <a:pt x="8990" y="1850"/>
                  </a:cubicBezTo>
                  <a:cubicBezTo>
                    <a:pt x="13610" y="1874"/>
                    <a:pt x="18241" y="1874"/>
                    <a:pt x="22861" y="1874"/>
                  </a:cubicBezTo>
                  <a:cubicBezTo>
                    <a:pt x="26385" y="1874"/>
                    <a:pt x="29886" y="1719"/>
                    <a:pt x="33398" y="1529"/>
                  </a:cubicBezTo>
                  <a:cubicBezTo>
                    <a:pt x="36130" y="1395"/>
                    <a:pt x="38863" y="1268"/>
                    <a:pt x="41600" y="1268"/>
                  </a:cubicBezTo>
                  <a:cubicBezTo>
                    <a:pt x="42513" y="1268"/>
                    <a:pt x="43426" y="1282"/>
                    <a:pt x="44340" y="1315"/>
                  </a:cubicBezTo>
                  <a:cubicBezTo>
                    <a:pt x="46388" y="1386"/>
                    <a:pt x="48400" y="1541"/>
                    <a:pt x="50400" y="1910"/>
                  </a:cubicBezTo>
                  <a:lnTo>
                    <a:pt x="50400" y="255"/>
                  </a:lnTo>
                  <a:cubicBezTo>
                    <a:pt x="47983" y="362"/>
                    <a:pt x="45507" y="422"/>
                    <a:pt x="43090" y="422"/>
                  </a:cubicBezTo>
                  <a:cubicBezTo>
                    <a:pt x="42853" y="422"/>
                    <a:pt x="42616" y="423"/>
                    <a:pt x="42379" y="423"/>
                  </a:cubicBezTo>
                  <a:cubicBezTo>
                    <a:pt x="38949" y="423"/>
                    <a:pt x="35519" y="345"/>
                    <a:pt x="32100" y="267"/>
                  </a:cubicBezTo>
                  <a:cubicBezTo>
                    <a:pt x="28409" y="183"/>
                    <a:pt x="24730" y="53"/>
                    <a:pt x="21051" y="17"/>
                  </a:cubicBezTo>
                  <a:cubicBezTo>
                    <a:pt x="20132" y="5"/>
                    <a:pt x="19103" y="0"/>
                    <a:pt x="18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6888" y="141588"/>
              <a:ext cx="1282925" cy="78975"/>
            </a:xfrm>
            <a:custGeom>
              <a:avLst/>
              <a:gdLst/>
              <a:ahLst/>
              <a:cxnLst/>
              <a:rect l="l" t="t" r="r" b="b"/>
              <a:pathLst>
                <a:path w="51317" h="3159" extrusionOk="0">
                  <a:moveTo>
                    <a:pt x="20240" y="0"/>
                  </a:moveTo>
                  <a:cubicBezTo>
                    <a:pt x="13849" y="0"/>
                    <a:pt x="6757" y="402"/>
                    <a:pt x="989" y="1017"/>
                  </a:cubicBezTo>
                  <a:cubicBezTo>
                    <a:pt x="1001" y="1862"/>
                    <a:pt x="1" y="1493"/>
                    <a:pt x="1" y="2339"/>
                  </a:cubicBezTo>
                  <a:cubicBezTo>
                    <a:pt x="13" y="2434"/>
                    <a:pt x="1525" y="2850"/>
                    <a:pt x="1537" y="2946"/>
                  </a:cubicBezTo>
                  <a:cubicBezTo>
                    <a:pt x="2100" y="3005"/>
                    <a:pt x="2643" y="3027"/>
                    <a:pt x="3169" y="3027"/>
                  </a:cubicBezTo>
                  <a:cubicBezTo>
                    <a:pt x="4949" y="3027"/>
                    <a:pt x="6535" y="2767"/>
                    <a:pt x="8043" y="2767"/>
                  </a:cubicBezTo>
                  <a:cubicBezTo>
                    <a:pt x="8069" y="2767"/>
                    <a:pt x="8095" y="2767"/>
                    <a:pt x="8121" y="2767"/>
                  </a:cubicBezTo>
                  <a:cubicBezTo>
                    <a:pt x="10026" y="2767"/>
                    <a:pt x="11931" y="2767"/>
                    <a:pt x="13848" y="2755"/>
                  </a:cubicBezTo>
                  <a:cubicBezTo>
                    <a:pt x="14077" y="2754"/>
                    <a:pt x="14306" y="2753"/>
                    <a:pt x="14535" y="2753"/>
                  </a:cubicBezTo>
                  <a:cubicBezTo>
                    <a:pt x="15439" y="2753"/>
                    <a:pt x="16345" y="2762"/>
                    <a:pt x="17248" y="2762"/>
                  </a:cubicBezTo>
                  <a:cubicBezTo>
                    <a:pt x="18022" y="2762"/>
                    <a:pt x="18794" y="2756"/>
                    <a:pt x="19563" y="2731"/>
                  </a:cubicBezTo>
                  <a:cubicBezTo>
                    <a:pt x="21108" y="2685"/>
                    <a:pt x="22653" y="2664"/>
                    <a:pt x="24198" y="2664"/>
                  </a:cubicBezTo>
                  <a:cubicBezTo>
                    <a:pt x="26618" y="2664"/>
                    <a:pt x="29037" y="2716"/>
                    <a:pt x="31457" y="2803"/>
                  </a:cubicBezTo>
                  <a:cubicBezTo>
                    <a:pt x="33422" y="2886"/>
                    <a:pt x="35398" y="2993"/>
                    <a:pt x="37363" y="3112"/>
                  </a:cubicBezTo>
                  <a:cubicBezTo>
                    <a:pt x="37992" y="3146"/>
                    <a:pt x="38623" y="3159"/>
                    <a:pt x="39256" y="3159"/>
                  </a:cubicBezTo>
                  <a:cubicBezTo>
                    <a:pt x="40420" y="3159"/>
                    <a:pt x="41587" y="3115"/>
                    <a:pt x="42744" y="3077"/>
                  </a:cubicBezTo>
                  <a:cubicBezTo>
                    <a:pt x="44884" y="2999"/>
                    <a:pt x="46872" y="2896"/>
                    <a:pt x="48929" y="2896"/>
                  </a:cubicBezTo>
                  <a:cubicBezTo>
                    <a:pt x="49700" y="2896"/>
                    <a:pt x="50480" y="2910"/>
                    <a:pt x="51281" y="2946"/>
                  </a:cubicBezTo>
                  <a:cubicBezTo>
                    <a:pt x="51257" y="2279"/>
                    <a:pt x="51317" y="1636"/>
                    <a:pt x="51281" y="969"/>
                  </a:cubicBezTo>
                  <a:lnTo>
                    <a:pt x="51281" y="969"/>
                  </a:lnTo>
                  <a:cubicBezTo>
                    <a:pt x="50035" y="1093"/>
                    <a:pt x="48834" y="1136"/>
                    <a:pt x="47631" y="1136"/>
                  </a:cubicBezTo>
                  <a:cubicBezTo>
                    <a:pt x="46512" y="1136"/>
                    <a:pt x="45391" y="1099"/>
                    <a:pt x="44233" y="1053"/>
                  </a:cubicBezTo>
                  <a:cubicBezTo>
                    <a:pt x="40911" y="934"/>
                    <a:pt x="37601" y="636"/>
                    <a:pt x="34291" y="422"/>
                  </a:cubicBezTo>
                  <a:cubicBezTo>
                    <a:pt x="30743" y="195"/>
                    <a:pt x="27171" y="136"/>
                    <a:pt x="23623" y="41"/>
                  </a:cubicBezTo>
                  <a:cubicBezTo>
                    <a:pt x="22526" y="13"/>
                    <a:pt x="21394" y="0"/>
                    <a:pt x="20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6888" y="235463"/>
              <a:ext cx="1280250" cy="106775"/>
            </a:xfrm>
            <a:custGeom>
              <a:avLst/>
              <a:gdLst/>
              <a:ahLst/>
              <a:cxnLst/>
              <a:rect l="l" t="t" r="r" b="b"/>
              <a:pathLst>
                <a:path w="51210" h="4271" extrusionOk="0">
                  <a:moveTo>
                    <a:pt x="23730" y="0"/>
                  </a:moveTo>
                  <a:cubicBezTo>
                    <a:pt x="21789" y="12"/>
                    <a:pt x="19849" y="72"/>
                    <a:pt x="17908" y="72"/>
                  </a:cubicBezTo>
                  <a:cubicBezTo>
                    <a:pt x="13549" y="82"/>
                    <a:pt x="8247" y="290"/>
                    <a:pt x="3582" y="290"/>
                  </a:cubicBezTo>
                  <a:cubicBezTo>
                    <a:pt x="2652" y="290"/>
                    <a:pt x="1748" y="282"/>
                    <a:pt x="882" y="262"/>
                  </a:cubicBezTo>
                  <a:lnTo>
                    <a:pt x="882" y="262"/>
                  </a:lnTo>
                  <a:cubicBezTo>
                    <a:pt x="1025" y="1358"/>
                    <a:pt x="1" y="1941"/>
                    <a:pt x="37" y="3036"/>
                  </a:cubicBezTo>
                  <a:cubicBezTo>
                    <a:pt x="49" y="3167"/>
                    <a:pt x="1418" y="4096"/>
                    <a:pt x="1418" y="4227"/>
                  </a:cubicBezTo>
                  <a:cubicBezTo>
                    <a:pt x="1817" y="4257"/>
                    <a:pt x="2231" y="4270"/>
                    <a:pt x="2658" y="4270"/>
                  </a:cubicBezTo>
                  <a:cubicBezTo>
                    <a:pt x="5803" y="4270"/>
                    <a:pt x="9596" y="3554"/>
                    <a:pt x="12653" y="3554"/>
                  </a:cubicBezTo>
                  <a:cubicBezTo>
                    <a:pt x="12815" y="3554"/>
                    <a:pt x="12975" y="3556"/>
                    <a:pt x="13134" y="3560"/>
                  </a:cubicBezTo>
                  <a:cubicBezTo>
                    <a:pt x="16741" y="3644"/>
                    <a:pt x="20361" y="3822"/>
                    <a:pt x="23980" y="3882"/>
                  </a:cubicBezTo>
                  <a:cubicBezTo>
                    <a:pt x="24820" y="3898"/>
                    <a:pt x="25660" y="3907"/>
                    <a:pt x="26500" y="3907"/>
                  </a:cubicBezTo>
                  <a:cubicBezTo>
                    <a:pt x="27470" y="3907"/>
                    <a:pt x="28440" y="3895"/>
                    <a:pt x="29409" y="3870"/>
                  </a:cubicBezTo>
                  <a:cubicBezTo>
                    <a:pt x="31148" y="3822"/>
                    <a:pt x="32886" y="3727"/>
                    <a:pt x="34624" y="3667"/>
                  </a:cubicBezTo>
                  <a:cubicBezTo>
                    <a:pt x="36264" y="3612"/>
                    <a:pt x="37914" y="3569"/>
                    <a:pt x="39563" y="3569"/>
                  </a:cubicBezTo>
                  <a:cubicBezTo>
                    <a:pt x="41423" y="3569"/>
                    <a:pt x="43283" y="3623"/>
                    <a:pt x="45126" y="3775"/>
                  </a:cubicBezTo>
                  <a:cubicBezTo>
                    <a:pt x="47257" y="3941"/>
                    <a:pt x="49019" y="4191"/>
                    <a:pt x="51174" y="4215"/>
                  </a:cubicBezTo>
                  <a:cubicBezTo>
                    <a:pt x="51174" y="2905"/>
                    <a:pt x="51210" y="1584"/>
                    <a:pt x="51174" y="274"/>
                  </a:cubicBezTo>
                  <a:cubicBezTo>
                    <a:pt x="50386" y="236"/>
                    <a:pt x="49613" y="221"/>
                    <a:pt x="48849" y="221"/>
                  </a:cubicBezTo>
                  <a:cubicBezTo>
                    <a:pt x="46241" y="221"/>
                    <a:pt x="43730" y="398"/>
                    <a:pt x="41042" y="453"/>
                  </a:cubicBezTo>
                  <a:cubicBezTo>
                    <a:pt x="40641" y="462"/>
                    <a:pt x="40240" y="466"/>
                    <a:pt x="39839" y="466"/>
                  </a:cubicBezTo>
                  <a:cubicBezTo>
                    <a:pt x="36456" y="466"/>
                    <a:pt x="33080" y="180"/>
                    <a:pt x="29695" y="84"/>
                  </a:cubicBezTo>
                  <a:cubicBezTo>
                    <a:pt x="27707" y="24"/>
                    <a:pt x="25718" y="0"/>
                    <a:pt x="23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7488" y="350738"/>
              <a:ext cx="1258200" cy="65350"/>
            </a:xfrm>
            <a:custGeom>
              <a:avLst/>
              <a:gdLst/>
              <a:ahLst/>
              <a:cxnLst/>
              <a:rect l="l" t="t" r="r" b="b"/>
              <a:pathLst>
                <a:path w="50328" h="2614" extrusionOk="0">
                  <a:moveTo>
                    <a:pt x="38442" y="1"/>
                  </a:moveTo>
                  <a:cubicBezTo>
                    <a:pt x="36370" y="1"/>
                    <a:pt x="34294" y="74"/>
                    <a:pt x="32242" y="152"/>
                  </a:cubicBezTo>
                  <a:cubicBezTo>
                    <a:pt x="30480" y="223"/>
                    <a:pt x="28730" y="307"/>
                    <a:pt x="26968" y="342"/>
                  </a:cubicBezTo>
                  <a:cubicBezTo>
                    <a:pt x="26483" y="349"/>
                    <a:pt x="25998" y="352"/>
                    <a:pt x="25513" y="352"/>
                  </a:cubicBezTo>
                  <a:cubicBezTo>
                    <a:pt x="24188" y="352"/>
                    <a:pt x="22863" y="330"/>
                    <a:pt x="21539" y="295"/>
                  </a:cubicBezTo>
                  <a:cubicBezTo>
                    <a:pt x="20704" y="276"/>
                    <a:pt x="19851" y="267"/>
                    <a:pt x="18985" y="267"/>
                  </a:cubicBezTo>
                  <a:cubicBezTo>
                    <a:pt x="12850" y="267"/>
                    <a:pt x="6009" y="688"/>
                    <a:pt x="0" y="688"/>
                  </a:cubicBezTo>
                  <a:cubicBezTo>
                    <a:pt x="12" y="1247"/>
                    <a:pt x="262" y="2033"/>
                    <a:pt x="262" y="2593"/>
                  </a:cubicBezTo>
                  <a:cubicBezTo>
                    <a:pt x="816" y="2607"/>
                    <a:pt x="1372" y="2613"/>
                    <a:pt x="1929" y="2613"/>
                  </a:cubicBezTo>
                  <a:cubicBezTo>
                    <a:pt x="8487" y="2613"/>
                    <a:pt x="15251" y="1710"/>
                    <a:pt x="21603" y="1710"/>
                  </a:cubicBezTo>
                  <a:cubicBezTo>
                    <a:pt x="22426" y="1710"/>
                    <a:pt x="23243" y="1725"/>
                    <a:pt x="24051" y="1759"/>
                  </a:cubicBezTo>
                  <a:cubicBezTo>
                    <a:pt x="29266" y="1973"/>
                    <a:pt x="34433" y="2462"/>
                    <a:pt x="39660" y="2509"/>
                  </a:cubicBezTo>
                  <a:cubicBezTo>
                    <a:pt x="43208" y="2533"/>
                    <a:pt x="46768" y="2497"/>
                    <a:pt x="50328" y="2593"/>
                  </a:cubicBezTo>
                  <a:cubicBezTo>
                    <a:pt x="50328" y="1950"/>
                    <a:pt x="50328" y="1319"/>
                    <a:pt x="50328" y="676"/>
                  </a:cubicBezTo>
                  <a:cubicBezTo>
                    <a:pt x="47792" y="640"/>
                    <a:pt x="45232" y="295"/>
                    <a:pt x="42708" y="128"/>
                  </a:cubicBezTo>
                  <a:cubicBezTo>
                    <a:pt x="41295" y="36"/>
                    <a:pt x="39869" y="1"/>
                    <a:pt x="38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flipH="1">
              <a:off x="7788" y="427038"/>
              <a:ext cx="1272500" cy="70675"/>
            </a:xfrm>
            <a:custGeom>
              <a:avLst/>
              <a:gdLst/>
              <a:ahLst/>
              <a:cxnLst/>
              <a:rect l="l" t="t" r="r" b="b"/>
              <a:pathLst>
                <a:path w="50900" h="2827" extrusionOk="0">
                  <a:moveTo>
                    <a:pt x="21905" y="1"/>
                  </a:moveTo>
                  <a:cubicBezTo>
                    <a:pt x="14957" y="1"/>
                    <a:pt x="7113" y="874"/>
                    <a:pt x="276" y="874"/>
                  </a:cubicBezTo>
                  <a:cubicBezTo>
                    <a:pt x="236" y="874"/>
                    <a:pt x="196" y="874"/>
                    <a:pt x="156" y="874"/>
                  </a:cubicBezTo>
                  <a:lnTo>
                    <a:pt x="156" y="874"/>
                  </a:lnTo>
                  <a:cubicBezTo>
                    <a:pt x="203" y="1577"/>
                    <a:pt x="1" y="2112"/>
                    <a:pt x="48" y="2827"/>
                  </a:cubicBezTo>
                  <a:cubicBezTo>
                    <a:pt x="1794" y="2827"/>
                    <a:pt x="2584" y="2338"/>
                    <a:pt x="2852" y="2338"/>
                  </a:cubicBezTo>
                  <a:cubicBezTo>
                    <a:pt x="2859" y="2338"/>
                    <a:pt x="2865" y="2338"/>
                    <a:pt x="2870" y="2339"/>
                  </a:cubicBezTo>
                  <a:cubicBezTo>
                    <a:pt x="4942" y="1969"/>
                    <a:pt x="7109" y="1815"/>
                    <a:pt x="9157" y="1731"/>
                  </a:cubicBezTo>
                  <a:cubicBezTo>
                    <a:pt x="10314" y="1688"/>
                    <a:pt x="11472" y="1669"/>
                    <a:pt x="12631" y="1669"/>
                  </a:cubicBezTo>
                  <a:cubicBezTo>
                    <a:pt x="15898" y="1669"/>
                    <a:pt x="19169" y="1821"/>
                    <a:pt x="22420" y="2005"/>
                  </a:cubicBezTo>
                  <a:cubicBezTo>
                    <a:pt x="24599" y="2136"/>
                    <a:pt x="26790" y="2279"/>
                    <a:pt x="28969" y="2422"/>
                  </a:cubicBezTo>
                  <a:cubicBezTo>
                    <a:pt x="29964" y="2405"/>
                    <a:pt x="30958" y="2397"/>
                    <a:pt x="31952" y="2397"/>
                  </a:cubicBezTo>
                  <a:cubicBezTo>
                    <a:pt x="37965" y="2397"/>
                    <a:pt x="43965" y="2673"/>
                    <a:pt x="49983" y="2827"/>
                  </a:cubicBezTo>
                  <a:cubicBezTo>
                    <a:pt x="50281" y="2791"/>
                    <a:pt x="50579" y="2755"/>
                    <a:pt x="50876" y="2708"/>
                  </a:cubicBezTo>
                  <a:cubicBezTo>
                    <a:pt x="50888" y="2100"/>
                    <a:pt x="50888" y="1493"/>
                    <a:pt x="50900" y="886"/>
                  </a:cubicBezTo>
                  <a:cubicBezTo>
                    <a:pt x="46959" y="767"/>
                    <a:pt x="43018" y="838"/>
                    <a:pt x="39065" y="779"/>
                  </a:cubicBezTo>
                  <a:cubicBezTo>
                    <a:pt x="34338" y="707"/>
                    <a:pt x="29659" y="267"/>
                    <a:pt x="24944" y="64"/>
                  </a:cubicBezTo>
                  <a:cubicBezTo>
                    <a:pt x="23955" y="20"/>
                    <a:pt x="22940" y="1"/>
                    <a:pt x="21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flipH="1">
              <a:off x="644163" y="492038"/>
              <a:ext cx="448900" cy="12900"/>
            </a:xfrm>
            <a:custGeom>
              <a:avLst/>
              <a:gdLst/>
              <a:ahLst/>
              <a:cxnLst/>
              <a:rect l="l" t="t" r="r" b="b"/>
              <a:pathLst>
                <a:path w="17956" h="516" extrusionOk="0">
                  <a:moveTo>
                    <a:pt x="17955" y="1"/>
                  </a:moveTo>
                  <a:lnTo>
                    <a:pt x="17955" y="1"/>
                  </a:lnTo>
                  <a:cubicBezTo>
                    <a:pt x="17491" y="12"/>
                    <a:pt x="17039" y="12"/>
                    <a:pt x="16586" y="12"/>
                  </a:cubicBezTo>
                  <a:cubicBezTo>
                    <a:pt x="11062" y="72"/>
                    <a:pt x="5525" y="179"/>
                    <a:pt x="1" y="298"/>
                  </a:cubicBezTo>
                  <a:cubicBezTo>
                    <a:pt x="2446" y="442"/>
                    <a:pt x="4892" y="516"/>
                    <a:pt x="7337" y="516"/>
                  </a:cubicBezTo>
                  <a:cubicBezTo>
                    <a:pt x="8952" y="516"/>
                    <a:pt x="10566" y="484"/>
                    <a:pt x="12181" y="417"/>
                  </a:cubicBezTo>
                  <a:cubicBezTo>
                    <a:pt x="14098" y="334"/>
                    <a:pt x="16027" y="203"/>
                    <a:pt x="17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flipH="1">
              <a:off x="23263" y="115363"/>
              <a:ext cx="491750" cy="19625"/>
            </a:xfrm>
            <a:custGeom>
              <a:avLst/>
              <a:gdLst/>
              <a:ahLst/>
              <a:cxnLst/>
              <a:rect l="l" t="t" r="r" b="b"/>
              <a:pathLst>
                <a:path w="19670" h="785" extrusionOk="0">
                  <a:moveTo>
                    <a:pt x="9469" y="0"/>
                  </a:moveTo>
                  <a:cubicBezTo>
                    <a:pt x="6310" y="0"/>
                    <a:pt x="3147" y="109"/>
                    <a:pt x="1" y="351"/>
                  </a:cubicBezTo>
                  <a:cubicBezTo>
                    <a:pt x="3537" y="530"/>
                    <a:pt x="7085" y="744"/>
                    <a:pt x="10621" y="780"/>
                  </a:cubicBezTo>
                  <a:cubicBezTo>
                    <a:pt x="10958" y="783"/>
                    <a:pt x="11295" y="784"/>
                    <a:pt x="11632" y="784"/>
                  </a:cubicBezTo>
                  <a:cubicBezTo>
                    <a:pt x="14311" y="784"/>
                    <a:pt x="17005" y="691"/>
                    <a:pt x="19670" y="363"/>
                  </a:cubicBezTo>
                  <a:cubicBezTo>
                    <a:pt x="19015" y="316"/>
                    <a:pt x="18348" y="268"/>
                    <a:pt x="17693" y="232"/>
                  </a:cubicBezTo>
                  <a:cubicBezTo>
                    <a:pt x="14963" y="83"/>
                    <a:pt x="12217" y="0"/>
                    <a:pt x="9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flipH="1">
              <a:off x="6888" y="523813"/>
              <a:ext cx="1261775" cy="39200"/>
            </a:xfrm>
            <a:custGeom>
              <a:avLst/>
              <a:gdLst/>
              <a:ahLst/>
              <a:cxnLst/>
              <a:rect l="l" t="t" r="r" b="b"/>
              <a:pathLst>
                <a:path w="50471" h="1568" extrusionOk="0">
                  <a:moveTo>
                    <a:pt x="25534" y="1"/>
                  </a:moveTo>
                  <a:cubicBezTo>
                    <a:pt x="24557" y="1"/>
                    <a:pt x="23582" y="16"/>
                    <a:pt x="22610" y="51"/>
                  </a:cubicBezTo>
                  <a:cubicBezTo>
                    <a:pt x="19181" y="168"/>
                    <a:pt x="15819" y="379"/>
                    <a:pt x="12423" y="379"/>
                  </a:cubicBezTo>
                  <a:cubicBezTo>
                    <a:pt x="11315" y="379"/>
                    <a:pt x="10203" y="357"/>
                    <a:pt x="9085" y="301"/>
                  </a:cubicBezTo>
                  <a:cubicBezTo>
                    <a:pt x="7132" y="206"/>
                    <a:pt x="5179" y="111"/>
                    <a:pt x="3227" y="111"/>
                  </a:cubicBezTo>
                  <a:cubicBezTo>
                    <a:pt x="2822" y="111"/>
                    <a:pt x="941" y="515"/>
                    <a:pt x="143" y="539"/>
                  </a:cubicBezTo>
                  <a:cubicBezTo>
                    <a:pt x="167" y="896"/>
                    <a:pt x="0" y="1087"/>
                    <a:pt x="24" y="1444"/>
                  </a:cubicBezTo>
                  <a:cubicBezTo>
                    <a:pt x="153" y="1445"/>
                    <a:pt x="284" y="1445"/>
                    <a:pt x="416" y="1445"/>
                  </a:cubicBezTo>
                  <a:cubicBezTo>
                    <a:pt x="3729" y="1445"/>
                    <a:pt x="8058" y="1170"/>
                    <a:pt x="11275" y="1158"/>
                  </a:cubicBezTo>
                  <a:cubicBezTo>
                    <a:pt x="13267" y="1146"/>
                    <a:pt x="15259" y="1133"/>
                    <a:pt x="17249" y="1133"/>
                  </a:cubicBezTo>
                  <a:cubicBezTo>
                    <a:pt x="18983" y="1133"/>
                    <a:pt x="20714" y="1143"/>
                    <a:pt x="22443" y="1170"/>
                  </a:cubicBezTo>
                  <a:cubicBezTo>
                    <a:pt x="26122" y="1230"/>
                    <a:pt x="29790" y="1361"/>
                    <a:pt x="33469" y="1444"/>
                  </a:cubicBezTo>
                  <a:cubicBezTo>
                    <a:pt x="36568" y="1509"/>
                    <a:pt x="39671" y="1567"/>
                    <a:pt x="42771" y="1567"/>
                  </a:cubicBezTo>
                  <a:cubicBezTo>
                    <a:pt x="45328" y="1567"/>
                    <a:pt x="47884" y="1528"/>
                    <a:pt x="50435" y="1420"/>
                  </a:cubicBezTo>
                  <a:cubicBezTo>
                    <a:pt x="50411" y="1111"/>
                    <a:pt x="50471" y="813"/>
                    <a:pt x="50435" y="504"/>
                  </a:cubicBezTo>
                  <a:lnTo>
                    <a:pt x="50435" y="504"/>
                  </a:lnTo>
                  <a:cubicBezTo>
                    <a:pt x="48685" y="631"/>
                    <a:pt x="46925" y="681"/>
                    <a:pt x="45159" y="681"/>
                  </a:cubicBezTo>
                  <a:cubicBezTo>
                    <a:pt x="38648" y="681"/>
                    <a:pt x="32048" y="1"/>
                    <a:pt x="25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flipH="1">
              <a:off x="7188" y="579538"/>
              <a:ext cx="1261775" cy="53100"/>
            </a:xfrm>
            <a:custGeom>
              <a:avLst/>
              <a:gdLst/>
              <a:ahLst/>
              <a:cxnLst/>
              <a:rect l="l" t="t" r="r" b="b"/>
              <a:pathLst>
                <a:path w="50471" h="2124" extrusionOk="0">
                  <a:moveTo>
                    <a:pt x="18386" y="0"/>
                  </a:moveTo>
                  <a:cubicBezTo>
                    <a:pt x="11536" y="0"/>
                    <a:pt x="1746" y="205"/>
                    <a:pt x="0" y="299"/>
                  </a:cubicBezTo>
                  <a:cubicBezTo>
                    <a:pt x="36" y="894"/>
                    <a:pt x="584" y="1323"/>
                    <a:pt x="607" y="1918"/>
                  </a:cubicBezTo>
                  <a:cubicBezTo>
                    <a:pt x="1313" y="2071"/>
                    <a:pt x="2127" y="2123"/>
                    <a:pt x="2991" y="2123"/>
                  </a:cubicBezTo>
                  <a:cubicBezTo>
                    <a:pt x="4929" y="2123"/>
                    <a:pt x="7120" y="1858"/>
                    <a:pt x="8909" y="1858"/>
                  </a:cubicBezTo>
                  <a:cubicBezTo>
                    <a:pt x="8936" y="1858"/>
                    <a:pt x="8963" y="1858"/>
                    <a:pt x="8989" y="1858"/>
                  </a:cubicBezTo>
                  <a:cubicBezTo>
                    <a:pt x="13609" y="1882"/>
                    <a:pt x="18241" y="1882"/>
                    <a:pt x="22860" y="1882"/>
                  </a:cubicBezTo>
                  <a:cubicBezTo>
                    <a:pt x="26384" y="1882"/>
                    <a:pt x="29885" y="1715"/>
                    <a:pt x="33397" y="1537"/>
                  </a:cubicBezTo>
                  <a:cubicBezTo>
                    <a:pt x="36099" y="1396"/>
                    <a:pt x="38801" y="1274"/>
                    <a:pt x="41508" y="1274"/>
                  </a:cubicBezTo>
                  <a:cubicBezTo>
                    <a:pt x="42451" y="1274"/>
                    <a:pt x="43395" y="1289"/>
                    <a:pt x="44339" y="1323"/>
                  </a:cubicBezTo>
                  <a:cubicBezTo>
                    <a:pt x="46387" y="1394"/>
                    <a:pt x="48471" y="1549"/>
                    <a:pt x="50471" y="1918"/>
                  </a:cubicBezTo>
                  <a:cubicBezTo>
                    <a:pt x="50471" y="1323"/>
                    <a:pt x="50471" y="846"/>
                    <a:pt x="50447" y="251"/>
                  </a:cubicBezTo>
                  <a:cubicBezTo>
                    <a:pt x="48030" y="358"/>
                    <a:pt x="45506" y="418"/>
                    <a:pt x="43089" y="430"/>
                  </a:cubicBezTo>
                  <a:cubicBezTo>
                    <a:pt x="39422" y="430"/>
                    <a:pt x="35755" y="358"/>
                    <a:pt x="32088" y="275"/>
                  </a:cubicBezTo>
                  <a:cubicBezTo>
                    <a:pt x="28409" y="191"/>
                    <a:pt x="24730" y="60"/>
                    <a:pt x="21039" y="13"/>
                  </a:cubicBezTo>
                  <a:cubicBezTo>
                    <a:pt x="20231" y="4"/>
                    <a:pt x="19337" y="0"/>
                    <a:pt x="18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flipH="1">
              <a:off x="7188" y="665338"/>
              <a:ext cx="1288275" cy="78950"/>
            </a:xfrm>
            <a:custGeom>
              <a:avLst/>
              <a:gdLst/>
              <a:ahLst/>
              <a:cxnLst/>
              <a:rect l="l" t="t" r="r" b="b"/>
              <a:pathLst>
                <a:path w="51531" h="3158" extrusionOk="0">
                  <a:moveTo>
                    <a:pt x="20070" y="0"/>
                  </a:moveTo>
                  <a:cubicBezTo>
                    <a:pt x="13727" y="0"/>
                    <a:pt x="6716" y="400"/>
                    <a:pt x="989" y="1010"/>
                  </a:cubicBezTo>
                  <a:cubicBezTo>
                    <a:pt x="1001" y="1855"/>
                    <a:pt x="1" y="1498"/>
                    <a:pt x="1" y="2343"/>
                  </a:cubicBezTo>
                  <a:cubicBezTo>
                    <a:pt x="12" y="2439"/>
                    <a:pt x="1536" y="2844"/>
                    <a:pt x="1548" y="2939"/>
                  </a:cubicBezTo>
                  <a:cubicBezTo>
                    <a:pt x="2120" y="2999"/>
                    <a:pt x="2672" y="3022"/>
                    <a:pt x="3207" y="3022"/>
                  </a:cubicBezTo>
                  <a:cubicBezTo>
                    <a:pt x="4968" y="3022"/>
                    <a:pt x="6543" y="2772"/>
                    <a:pt x="8041" y="2772"/>
                  </a:cubicBezTo>
                  <a:cubicBezTo>
                    <a:pt x="8068" y="2772"/>
                    <a:pt x="8094" y="2772"/>
                    <a:pt x="8121" y="2772"/>
                  </a:cubicBezTo>
                  <a:cubicBezTo>
                    <a:pt x="10038" y="2772"/>
                    <a:pt x="11943" y="2772"/>
                    <a:pt x="13848" y="2760"/>
                  </a:cubicBezTo>
                  <a:cubicBezTo>
                    <a:pt x="14153" y="2758"/>
                    <a:pt x="14459" y="2758"/>
                    <a:pt x="14765" y="2758"/>
                  </a:cubicBezTo>
                  <a:cubicBezTo>
                    <a:pt x="15541" y="2758"/>
                    <a:pt x="16318" y="2762"/>
                    <a:pt x="17095" y="2762"/>
                  </a:cubicBezTo>
                  <a:cubicBezTo>
                    <a:pt x="17922" y="2762"/>
                    <a:pt x="18749" y="2757"/>
                    <a:pt x="19574" y="2736"/>
                  </a:cubicBezTo>
                  <a:cubicBezTo>
                    <a:pt x="21115" y="2690"/>
                    <a:pt x="22659" y="2669"/>
                    <a:pt x="24204" y="2669"/>
                  </a:cubicBezTo>
                  <a:cubicBezTo>
                    <a:pt x="26623" y="2669"/>
                    <a:pt x="29044" y="2721"/>
                    <a:pt x="31457" y="2808"/>
                  </a:cubicBezTo>
                  <a:cubicBezTo>
                    <a:pt x="33433" y="2879"/>
                    <a:pt x="35398" y="2998"/>
                    <a:pt x="37362" y="3105"/>
                  </a:cubicBezTo>
                  <a:cubicBezTo>
                    <a:pt x="37988" y="3143"/>
                    <a:pt x="38618" y="3157"/>
                    <a:pt x="39249" y="3157"/>
                  </a:cubicBezTo>
                  <a:cubicBezTo>
                    <a:pt x="40420" y="3157"/>
                    <a:pt x="41596" y="3108"/>
                    <a:pt x="42756" y="3070"/>
                  </a:cubicBezTo>
                  <a:cubicBezTo>
                    <a:pt x="44880" y="3001"/>
                    <a:pt x="46979" y="2900"/>
                    <a:pt x="49094" y="2900"/>
                  </a:cubicBezTo>
                  <a:cubicBezTo>
                    <a:pt x="49895" y="2900"/>
                    <a:pt x="50699" y="2915"/>
                    <a:pt x="51507" y="2951"/>
                  </a:cubicBezTo>
                  <a:cubicBezTo>
                    <a:pt x="51483" y="2284"/>
                    <a:pt x="51531" y="1617"/>
                    <a:pt x="51507" y="950"/>
                  </a:cubicBezTo>
                  <a:lnTo>
                    <a:pt x="51507" y="950"/>
                  </a:lnTo>
                  <a:cubicBezTo>
                    <a:pt x="50143" y="1079"/>
                    <a:pt x="48759" y="1127"/>
                    <a:pt x="47378" y="1127"/>
                  </a:cubicBezTo>
                  <a:cubicBezTo>
                    <a:pt x="46325" y="1127"/>
                    <a:pt x="45273" y="1099"/>
                    <a:pt x="44232" y="1058"/>
                  </a:cubicBezTo>
                  <a:cubicBezTo>
                    <a:pt x="40910" y="927"/>
                    <a:pt x="37612" y="629"/>
                    <a:pt x="34291" y="427"/>
                  </a:cubicBezTo>
                  <a:cubicBezTo>
                    <a:pt x="30743" y="200"/>
                    <a:pt x="27183" y="129"/>
                    <a:pt x="23623" y="46"/>
                  </a:cubicBezTo>
                  <a:cubicBezTo>
                    <a:pt x="22472" y="15"/>
                    <a:pt x="21283" y="0"/>
                    <a:pt x="20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flipH="1">
              <a:off x="6888" y="759288"/>
              <a:ext cx="1290050" cy="106825"/>
            </a:xfrm>
            <a:custGeom>
              <a:avLst/>
              <a:gdLst/>
              <a:ahLst/>
              <a:cxnLst/>
              <a:rect l="l" t="t" r="r" b="b"/>
              <a:pathLst>
                <a:path w="51602" h="4273" extrusionOk="0">
                  <a:moveTo>
                    <a:pt x="24500" y="0"/>
                  </a:moveTo>
                  <a:cubicBezTo>
                    <a:pt x="24243" y="0"/>
                    <a:pt x="23986" y="1"/>
                    <a:pt x="23729" y="2"/>
                  </a:cubicBezTo>
                  <a:cubicBezTo>
                    <a:pt x="21788" y="2"/>
                    <a:pt x="19848" y="74"/>
                    <a:pt x="17907" y="74"/>
                  </a:cubicBezTo>
                  <a:cubicBezTo>
                    <a:pt x="13548" y="84"/>
                    <a:pt x="8246" y="292"/>
                    <a:pt x="3581" y="292"/>
                  </a:cubicBezTo>
                  <a:cubicBezTo>
                    <a:pt x="2651" y="292"/>
                    <a:pt x="1747" y="284"/>
                    <a:pt x="881" y="264"/>
                  </a:cubicBezTo>
                  <a:lnTo>
                    <a:pt x="881" y="264"/>
                  </a:lnTo>
                  <a:cubicBezTo>
                    <a:pt x="1024" y="1360"/>
                    <a:pt x="0" y="1931"/>
                    <a:pt x="36" y="3038"/>
                  </a:cubicBezTo>
                  <a:cubicBezTo>
                    <a:pt x="48" y="3157"/>
                    <a:pt x="1405" y="4098"/>
                    <a:pt x="1417" y="4229"/>
                  </a:cubicBezTo>
                  <a:cubicBezTo>
                    <a:pt x="1814" y="4259"/>
                    <a:pt x="2227" y="4272"/>
                    <a:pt x="2653" y="4272"/>
                  </a:cubicBezTo>
                  <a:cubicBezTo>
                    <a:pt x="5813" y="4272"/>
                    <a:pt x="9641" y="3546"/>
                    <a:pt x="12700" y="3546"/>
                  </a:cubicBezTo>
                  <a:cubicBezTo>
                    <a:pt x="12842" y="3546"/>
                    <a:pt x="12982" y="3547"/>
                    <a:pt x="13121" y="3550"/>
                  </a:cubicBezTo>
                  <a:cubicBezTo>
                    <a:pt x="16740" y="3646"/>
                    <a:pt x="20360" y="3824"/>
                    <a:pt x="23979" y="3884"/>
                  </a:cubicBezTo>
                  <a:cubicBezTo>
                    <a:pt x="24819" y="3900"/>
                    <a:pt x="25659" y="3909"/>
                    <a:pt x="26499" y="3909"/>
                  </a:cubicBezTo>
                  <a:cubicBezTo>
                    <a:pt x="27469" y="3909"/>
                    <a:pt x="28439" y="3897"/>
                    <a:pt x="29408" y="3872"/>
                  </a:cubicBezTo>
                  <a:cubicBezTo>
                    <a:pt x="31147" y="3824"/>
                    <a:pt x="32885" y="3717"/>
                    <a:pt x="34623" y="3658"/>
                  </a:cubicBezTo>
                  <a:cubicBezTo>
                    <a:pt x="36256" y="3607"/>
                    <a:pt x="37899" y="3568"/>
                    <a:pt x="39541" y="3568"/>
                  </a:cubicBezTo>
                  <a:cubicBezTo>
                    <a:pt x="41409" y="3568"/>
                    <a:pt x="43275" y="3619"/>
                    <a:pt x="45125" y="3765"/>
                  </a:cubicBezTo>
                  <a:cubicBezTo>
                    <a:pt x="47256" y="3943"/>
                    <a:pt x="49411" y="4193"/>
                    <a:pt x="51566" y="4229"/>
                  </a:cubicBezTo>
                  <a:cubicBezTo>
                    <a:pt x="51566" y="2907"/>
                    <a:pt x="51602" y="1598"/>
                    <a:pt x="51566" y="276"/>
                  </a:cubicBezTo>
                  <a:cubicBezTo>
                    <a:pt x="50756" y="237"/>
                    <a:pt x="49942" y="222"/>
                    <a:pt x="49124" y="222"/>
                  </a:cubicBezTo>
                  <a:cubicBezTo>
                    <a:pt x="46431" y="222"/>
                    <a:pt x="43708" y="391"/>
                    <a:pt x="41041" y="455"/>
                  </a:cubicBezTo>
                  <a:cubicBezTo>
                    <a:pt x="40638" y="464"/>
                    <a:pt x="40236" y="468"/>
                    <a:pt x="39835" y="468"/>
                  </a:cubicBezTo>
                  <a:cubicBezTo>
                    <a:pt x="36445" y="468"/>
                    <a:pt x="33079" y="181"/>
                    <a:pt x="29694" y="86"/>
                  </a:cubicBezTo>
                  <a:cubicBezTo>
                    <a:pt x="27963" y="34"/>
                    <a:pt x="26231" y="0"/>
                    <a:pt x="24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flipH="1">
              <a:off x="7188" y="875288"/>
              <a:ext cx="1258200" cy="65500"/>
            </a:xfrm>
            <a:custGeom>
              <a:avLst/>
              <a:gdLst/>
              <a:ahLst/>
              <a:cxnLst/>
              <a:rect l="l" t="t" r="r" b="b"/>
              <a:pathLst>
                <a:path w="50328" h="2620" extrusionOk="0">
                  <a:moveTo>
                    <a:pt x="38384" y="1"/>
                  </a:moveTo>
                  <a:cubicBezTo>
                    <a:pt x="36329" y="1"/>
                    <a:pt x="34271" y="77"/>
                    <a:pt x="32230" y="161"/>
                  </a:cubicBezTo>
                  <a:cubicBezTo>
                    <a:pt x="30480" y="220"/>
                    <a:pt x="28718" y="315"/>
                    <a:pt x="26956" y="339"/>
                  </a:cubicBezTo>
                  <a:cubicBezTo>
                    <a:pt x="26357" y="347"/>
                    <a:pt x="25756" y="351"/>
                    <a:pt x="25154" y="351"/>
                  </a:cubicBezTo>
                  <a:cubicBezTo>
                    <a:pt x="23952" y="351"/>
                    <a:pt x="22745" y="335"/>
                    <a:pt x="21539" y="303"/>
                  </a:cubicBezTo>
                  <a:cubicBezTo>
                    <a:pt x="20648" y="281"/>
                    <a:pt x="19737" y="272"/>
                    <a:pt x="18811" y="272"/>
                  </a:cubicBezTo>
                  <a:cubicBezTo>
                    <a:pt x="12721" y="272"/>
                    <a:pt x="5952" y="684"/>
                    <a:pt x="0" y="684"/>
                  </a:cubicBezTo>
                  <a:cubicBezTo>
                    <a:pt x="12" y="1244"/>
                    <a:pt x="250" y="2042"/>
                    <a:pt x="262" y="2601"/>
                  </a:cubicBezTo>
                  <a:cubicBezTo>
                    <a:pt x="789" y="2614"/>
                    <a:pt x="1317" y="2620"/>
                    <a:pt x="1847" y="2620"/>
                  </a:cubicBezTo>
                  <a:cubicBezTo>
                    <a:pt x="8445" y="2620"/>
                    <a:pt x="15269" y="1709"/>
                    <a:pt x="21667" y="1709"/>
                  </a:cubicBezTo>
                  <a:cubicBezTo>
                    <a:pt x="22469" y="1709"/>
                    <a:pt x="23264" y="1724"/>
                    <a:pt x="24051" y="1756"/>
                  </a:cubicBezTo>
                  <a:cubicBezTo>
                    <a:pt x="29254" y="1982"/>
                    <a:pt x="34433" y="2458"/>
                    <a:pt x="39648" y="2506"/>
                  </a:cubicBezTo>
                  <a:cubicBezTo>
                    <a:pt x="43208" y="2542"/>
                    <a:pt x="46768" y="2506"/>
                    <a:pt x="50316" y="2601"/>
                  </a:cubicBezTo>
                  <a:cubicBezTo>
                    <a:pt x="50328" y="1958"/>
                    <a:pt x="50328" y="1315"/>
                    <a:pt x="50328" y="672"/>
                  </a:cubicBezTo>
                  <a:cubicBezTo>
                    <a:pt x="47780" y="649"/>
                    <a:pt x="45220" y="303"/>
                    <a:pt x="42708" y="137"/>
                  </a:cubicBezTo>
                  <a:cubicBezTo>
                    <a:pt x="41272" y="38"/>
                    <a:pt x="39829" y="1"/>
                    <a:pt x="38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flipH="1">
              <a:off x="7188" y="951588"/>
              <a:ext cx="1272500" cy="70600"/>
            </a:xfrm>
            <a:custGeom>
              <a:avLst/>
              <a:gdLst/>
              <a:ahLst/>
              <a:cxnLst/>
              <a:rect l="l" t="t" r="r" b="b"/>
              <a:pathLst>
                <a:path w="50900" h="2824" extrusionOk="0">
                  <a:moveTo>
                    <a:pt x="21971" y="1"/>
                  </a:moveTo>
                  <a:cubicBezTo>
                    <a:pt x="15005" y="1"/>
                    <a:pt x="7125" y="871"/>
                    <a:pt x="277" y="871"/>
                  </a:cubicBezTo>
                  <a:cubicBezTo>
                    <a:pt x="236" y="871"/>
                    <a:pt x="196" y="871"/>
                    <a:pt x="155" y="871"/>
                  </a:cubicBezTo>
                  <a:lnTo>
                    <a:pt x="155" y="871"/>
                  </a:lnTo>
                  <a:cubicBezTo>
                    <a:pt x="203" y="1585"/>
                    <a:pt x="1" y="2121"/>
                    <a:pt x="48" y="2824"/>
                  </a:cubicBezTo>
                  <a:cubicBezTo>
                    <a:pt x="1794" y="2824"/>
                    <a:pt x="2572" y="2335"/>
                    <a:pt x="2851" y="2335"/>
                  </a:cubicBezTo>
                  <a:cubicBezTo>
                    <a:pt x="2858" y="2335"/>
                    <a:pt x="2864" y="2335"/>
                    <a:pt x="2870" y="2335"/>
                  </a:cubicBezTo>
                  <a:cubicBezTo>
                    <a:pt x="4942" y="1966"/>
                    <a:pt x="7109" y="1823"/>
                    <a:pt x="9157" y="1740"/>
                  </a:cubicBezTo>
                  <a:cubicBezTo>
                    <a:pt x="10328" y="1693"/>
                    <a:pt x="11500" y="1672"/>
                    <a:pt x="12674" y="1672"/>
                  </a:cubicBezTo>
                  <a:cubicBezTo>
                    <a:pt x="15926" y="1672"/>
                    <a:pt x="19183" y="1830"/>
                    <a:pt x="22420" y="2014"/>
                  </a:cubicBezTo>
                  <a:cubicBezTo>
                    <a:pt x="24599" y="2133"/>
                    <a:pt x="26778" y="2276"/>
                    <a:pt x="28969" y="2419"/>
                  </a:cubicBezTo>
                  <a:cubicBezTo>
                    <a:pt x="29939" y="2402"/>
                    <a:pt x="30909" y="2395"/>
                    <a:pt x="31879" y="2395"/>
                  </a:cubicBezTo>
                  <a:cubicBezTo>
                    <a:pt x="37916" y="2395"/>
                    <a:pt x="43941" y="2680"/>
                    <a:pt x="49983" y="2824"/>
                  </a:cubicBezTo>
                  <a:cubicBezTo>
                    <a:pt x="50281" y="2788"/>
                    <a:pt x="50578" y="2752"/>
                    <a:pt x="50864" y="2716"/>
                  </a:cubicBezTo>
                  <a:cubicBezTo>
                    <a:pt x="50876" y="2109"/>
                    <a:pt x="50888" y="1502"/>
                    <a:pt x="50900" y="883"/>
                  </a:cubicBezTo>
                  <a:cubicBezTo>
                    <a:pt x="46959" y="776"/>
                    <a:pt x="43006" y="847"/>
                    <a:pt x="39065" y="788"/>
                  </a:cubicBezTo>
                  <a:cubicBezTo>
                    <a:pt x="34338" y="716"/>
                    <a:pt x="29659" y="276"/>
                    <a:pt x="24944" y="61"/>
                  </a:cubicBezTo>
                  <a:cubicBezTo>
                    <a:pt x="23976" y="19"/>
                    <a:pt x="22984" y="1"/>
                    <a:pt x="2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flipH="1">
              <a:off x="645363" y="1015913"/>
              <a:ext cx="448875" cy="12850"/>
            </a:xfrm>
            <a:custGeom>
              <a:avLst/>
              <a:gdLst/>
              <a:ahLst/>
              <a:cxnLst/>
              <a:rect l="l" t="t" r="r" b="b"/>
              <a:pathLst>
                <a:path w="17955" h="514" extrusionOk="0">
                  <a:moveTo>
                    <a:pt x="17955" y="0"/>
                  </a:moveTo>
                  <a:cubicBezTo>
                    <a:pt x="17490" y="0"/>
                    <a:pt x="17038" y="0"/>
                    <a:pt x="16586" y="12"/>
                  </a:cubicBezTo>
                  <a:cubicBezTo>
                    <a:pt x="11049" y="60"/>
                    <a:pt x="5525" y="167"/>
                    <a:pt x="0" y="298"/>
                  </a:cubicBezTo>
                  <a:cubicBezTo>
                    <a:pt x="2397" y="439"/>
                    <a:pt x="4803" y="513"/>
                    <a:pt x="7209" y="513"/>
                  </a:cubicBezTo>
                  <a:cubicBezTo>
                    <a:pt x="8866" y="513"/>
                    <a:pt x="10524" y="478"/>
                    <a:pt x="12180" y="405"/>
                  </a:cubicBezTo>
                  <a:cubicBezTo>
                    <a:pt x="14097" y="322"/>
                    <a:pt x="16026" y="191"/>
                    <a:pt x="17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flipH="1">
              <a:off x="24438" y="639238"/>
              <a:ext cx="491750" cy="19600"/>
            </a:xfrm>
            <a:custGeom>
              <a:avLst/>
              <a:gdLst/>
              <a:ahLst/>
              <a:cxnLst/>
              <a:rect l="l" t="t" r="r" b="b"/>
              <a:pathLst>
                <a:path w="19670" h="784" extrusionOk="0">
                  <a:moveTo>
                    <a:pt x="9469" y="0"/>
                  </a:moveTo>
                  <a:cubicBezTo>
                    <a:pt x="6309" y="0"/>
                    <a:pt x="3146" y="109"/>
                    <a:pt x="0" y="351"/>
                  </a:cubicBezTo>
                  <a:cubicBezTo>
                    <a:pt x="3536" y="530"/>
                    <a:pt x="7072" y="732"/>
                    <a:pt x="10621" y="780"/>
                  </a:cubicBezTo>
                  <a:cubicBezTo>
                    <a:pt x="10930" y="782"/>
                    <a:pt x="11241" y="784"/>
                    <a:pt x="11551" y="784"/>
                  </a:cubicBezTo>
                  <a:cubicBezTo>
                    <a:pt x="14257" y="784"/>
                    <a:pt x="16978" y="684"/>
                    <a:pt x="19669" y="363"/>
                  </a:cubicBezTo>
                  <a:cubicBezTo>
                    <a:pt x="19003" y="316"/>
                    <a:pt x="18348" y="268"/>
                    <a:pt x="17693" y="232"/>
                  </a:cubicBezTo>
                  <a:cubicBezTo>
                    <a:pt x="14963" y="83"/>
                    <a:pt x="12217" y="0"/>
                    <a:pt x="9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flipH="1">
              <a:off x="7788" y="1047488"/>
              <a:ext cx="1260875" cy="39225"/>
            </a:xfrm>
            <a:custGeom>
              <a:avLst/>
              <a:gdLst/>
              <a:ahLst/>
              <a:cxnLst/>
              <a:rect l="l" t="t" r="r" b="b"/>
              <a:pathLst>
                <a:path w="50435" h="1569" extrusionOk="0">
                  <a:moveTo>
                    <a:pt x="25437" y="0"/>
                  </a:moveTo>
                  <a:cubicBezTo>
                    <a:pt x="24493" y="0"/>
                    <a:pt x="23550" y="14"/>
                    <a:pt x="22610" y="47"/>
                  </a:cubicBezTo>
                  <a:cubicBezTo>
                    <a:pt x="19176" y="173"/>
                    <a:pt x="15810" y="387"/>
                    <a:pt x="12410" y="387"/>
                  </a:cubicBezTo>
                  <a:cubicBezTo>
                    <a:pt x="11306" y="387"/>
                    <a:pt x="10199" y="365"/>
                    <a:pt x="9085" y="309"/>
                  </a:cubicBezTo>
                  <a:cubicBezTo>
                    <a:pt x="7132" y="214"/>
                    <a:pt x="5179" y="107"/>
                    <a:pt x="3227" y="107"/>
                  </a:cubicBezTo>
                  <a:cubicBezTo>
                    <a:pt x="2822" y="107"/>
                    <a:pt x="941" y="512"/>
                    <a:pt x="143" y="547"/>
                  </a:cubicBezTo>
                  <a:cubicBezTo>
                    <a:pt x="167" y="904"/>
                    <a:pt x="0" y="1083"/>
                    <a:pt x="24" y="1440"/>
                  </a:cubicBezTo>
                  <a:cubicBezTo>
                    <a:pt x="214" y="1442"/>
                    <a:pt x="407" y="1443"/>
                    <a:pt x="604" y="1443"/>
                  </a:cubicBezTo>
                  <a:cubicBezTo>
                    <a:pt x="3891" y="1443"/>
                    <a:pt x="8119" y="1177"/>
                    <a:pt x="11275" y="1154"/>
                  </a:cubicBezTo>
                  <a:cubicBezTo>
                    <a:pt x="13139" y="1148"/>
                    <a:pt x="15002" y="1140"/>
                    <a:pt x="16864" y="1140"/>
                  </a:cubicBezTo>
                  <a:cubicBezTo>
                    <a:pt x="18726" y="1140"/>
                    <a:pt x="20586" y="1148"/>
                    <a:pt x="22443" y="1178"/>
                  </a:cubicBezTo>
                  <a:cubicBezTo>
                    <a:pt x="26122" y="1238"/>
                    <a:pt x="29790" y="1369"/>
                    <a:pt x="33469" y="1452"/>
                  </a:cubicBezTo>
                  <a:cubicBezTo>
                    <a:pt x="36480" y="1515"/>
                    <a:pt x="39495" y="1569"/>
                    <a:pt x="42508" y="1569"/>
                  </a:cubicBezTo>
                  <a:cubicBezTo>
                    <a:pt x="45153" y="1569"/>
                    <a:pt x="47797" y="1528"/>
                    <a:pt x="50435" y="1416"/>
                  </a:cubicBezTo>
                  <a:lnTo>
                    <a:pt x="50435" y="512"/>
                  </a:lnTo>
                  <a:cubicBezTo>
                    <a:pt x="48687" y="639"/>
                    <a:pt x="46928" y="689"/>
                    <a:pt x="45163" y="689"/>
                  </a:cubicBezTo>
                  <a:cubicBezTo>
                    <a:pt x="38618" y="689"/>
                    <a:pt x="31984" y="0"/>
                    <a:pt x="25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flipH="1">
              <a:off x="7488" y="1103388"/>
              <a:ext cx="1262075" cy="53125"/>
            </a:xfrm>
            <a:custGeom>
              <a:avLst/>
              <a:gdLst/>
              <a:ahLst/>
              <a:cxnLst/>
              <a:rect l="l" t="t" r="r" b="b"/>
              <a:pathLst>
                <a:path w="50483" h="2125" extrusionOk="0">
                  <a:moveTo>
                    <a:pt x="18278" y="1"/>
                  </a:moveTo>
                  <a:cubicBezTo>
                    <a:pt x="11430" y="1"/>
                    <a:pt x="1727" y="196"/>
                    <a:pt x="0" y="300"/>
                  </a:cubicBezTo>
                  <a:cubicBezTo>
                    <a:pt x="36" y="895"/>
                    <a:pt x="584" y="1324"/>
                    <a:pt x="608" y="1919"/>
                  </a:cubicBezTo>
                  <a:cubicBezTo>
                    <a:pt x="1313" y="2071"/>
                    <a:pt x="2127" y="2124"/>
                    <a:pt x="2991" y="2124"/>
                  </a:cubicBezTo>
                  <a:cubicBezTo>
                    <a:pt x="4929" y="2124"/>
                    <a:pt x="7120" y="1859"/>
                    <a:pt x="8909" y="1859"/>
                  </a:cubicBezTo>
                  <a:cubicBezTo>
                    <a:pt x="8936" y="1859"/>
                    <a:pt x="8963" y="1859"/>
                    <a:pt x="8990" y="1859"/>
                  </a:cubicBezTo>
                  <a:cubicBezTo>
                    <a:pt x="13609" y="1871"/>
                    <a:pt x="18241" y="1883"/>
                    <a:pt x="22860" y="1883"/>
                  </a:cubicBezTo>
                  <a:cubicBezTo>
                    <a:pt x="26385" y="1883"/>
                    <a:pt x="29873" y="1716"/>
                    <a:pt x="33386" y="1538"/>
                  </a:cubicBezTo>
                  <a:cubicBezTo>
                    <a:pt x="36143" y="1394"/>
                    <a:pt x="38908" y="1270"/>
                    <a:pt x="41674" y="1270"/>
                  </a:cubicBezTo>
                  <a:cubicBezTo>
                    <a:pt x="42562" y="1270"/>
                    <a:pt x="43451" y="1283"/>
                    <a:pt x="44339" y="1312"/>
                  </a:cubicBezTo>
                  <a:cubicBezTo>
                    <a:pt x="46387" y="1383"/>
                    <a:pt x="48471" y="1550"/>
                    <a:pt x="50471" y="1919"/>
                  </a:cubicBezTo>
                  <a:cubicBezTo>
                    <a:pt x="50471" y="1359"/>
                    <a:pt x="50483" y="847"/>
                    <a:pt x="50471" y="240"/>
                  </a:cubicBezTo>
                  <a:cubicBezTo>
                    <a:pt x="48054" y="335"/>
                    <a:pt x="45506" y="419"/>
                    <a:pt x="43077" y="431"/>
                  </a:cubicBezTo>
                  <a:cubicBezTo>
                    <a:pt x="39422" y="431"/>
                    <a:pt x="35755" y="359"/>
                    <a:pt x="32088" y="276"/>
                  </a:cubicBezTo>
                  <a:cubicBezTo>
                    <a:pt x="28409" y="192"/>
                    <a:pt x="24730" y="61"/>
                    <a:pt x="21039" y="14"/>
                  </a:cubicBezTo>
                  <a:cubicBezTo>
                    <a:pt x="20200" y="5"/>
                    <a:pt x="19269" y="1"/>
                    <a:pt x="18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flipH="1">
              <a:off x="6888" y="1189038"/>
              <a:ext cx="1288275" cy="79125"/>
            </a:xfrm>
            <a:custGeom>
              <a:avLst/>
              <a:gdLst/>
              <a:ahLst/>
              <a:cxnLst/>
              <a:rect l="l" t="t" r="r" b="b"/>
              <a:pathLst>
                <a:path w="51531" h="3165" extrusionOk="0">
                  <a:moveTo>
                    <a:pt x="20239" y="0"/>
                  </a:moveTo>
                  <a:cubicBezTo>
                    <a:pt x="13849" y="0"/>
                    <a:pt x="6757" y="402"/>
                    <a:pt x="989" y="1017"/>
                  </a:cubicBezTo>
                  <a:cubicBezTo>
                    <a:pt x="1001" y="1862"/>
                    <a:pt x="0" y="1505"/>
                    <a:pt x="0" y="2350"/>
                  </a:cubicBezTo>
                  <a:cubicBezTo>
                    <a:pt x="12" y="2446"/>
                    <a:pt x="1524" y="2850"/>
                    <a:pt x="1536" y="2946"/>
                  </a:cubicBezTo>
                  <a:cubicBezTo>
                    <a:pt x="2109" y="3006"/>
                    <a:pt x="2662" y="3029"/>
                    <a:pt x="3197" y="3029"/>
                  </a:cubicBezTo>
                  <a:cubicBezTo>
                    <a:pt x="4996" y="3029"/>
                    <a:pt x="6597" y="2767"/>
                    <a:pt x="8121" y="2767"/>
                  </a:cubicBezTo>
                  <a:cubicBezTo>
                    <a:pt x="8756" y="2771"/>
                    <a:pt x="9391" y="2772"/>
                    <a:pt x="10026" y="2772"/>
                  </a:cubicBezTo>
                  <a:cubicBezTo>
                    <a:pt x="11297" y="2772"/>
                    <a:pt x="12570" y="2767"/>
                    <a:pt x="13847" y="2767"/>
                  </a:cubicBezTo>
                  <a:cubicBezTo>
                    <a:pt x="14165" y="2765"/>
                    <a:pt x="14483" y="2765"/>
                    <a:pt x="14801" y="2765"/>
                  </a:cubicBezTo>
                  <a:cubicBezTo>
                    <a:pt x="15437" y="2765"/>
                    <a:pt x="16073" y="2767"/>
                    <a:pt x="16709" y="2767"/>
                  </a:cubicBezTo>
                  <a:cubicBezTo>
                    <a:pt x="17663" y="2767"/>
                    <a:pt x="18616" y="2761"/>
                    <a:pt x="19562" y="2731"/>
                  </a:cubicBezTo>
                  <a:cubicBezTo>
                    <a:pt x="21099" y="2690"/>
                    <a:pt x="22635" y="2670"/>
                    <a:pt x="24172" y="2670"/>
                  </a:cubicBezTo>
                  <a:cubicBezTo>
                    <a:pt x="26600" y="2670"/>
                    <a:pt x="29028" y="2720"/>
                    <a:pt x="31457" y="2815"/>
                  </a:cubicBezTo>
                  <a:cubicBezTo>
                    <a:pt x="33421" y="2886"/>
                    <a:pt x="35398" y="3005"/>
                    <a:pt x="37362" y="3112"/>
                  </a:cubicBezTo>
                  <a:cubicBezTo>
                    <a:pt x="37988" y="3150"/>
                    <a:pt x="38616" y="3164"/>
                    <a:pt x="39246" y="3164"/>
                  </a:cubicBezTo>
                  <a:cubicBezTo>
                    <a:pt x="40413" y="3164"/>
                    <a:pt x="41584" y="3115"/>
                    <a:pt x="42744" y="3077"/>
                  </a:cubicBezTo>
                  <a:cubicBezTo>
                    <a:pt x="44877" y="3008"/>
                    <a:pt x="46972" y="2907"/>
                    <a:pt x="49084" y="2907"/>
                  </a:cubicBezTo>
                  <a:cubicBezTo>
                    <a:pt x="49884" y="2907"/>
                    <a:pt x="50687" y="2922"/>
                    <a:pt x="51495" y="2958"/>
                  </a:cubicBezTo>
                  <a:cubicBezTo>
                    <a:pt x="51471" y="2291"/>
                    <a:pt x="51531" y="1624"/>
                    <a:pt x="51507" y="957"/>
                  </a:cubicBezTo>
                  <a:lnTo>
                    <a:pt x="51507" y="957"/>
                  </a:lnTo>
                  <a:cubicBezTo>
                    <a:pt x="50142" y="1086"/>
                    <a:pt x="48759" y="1134"/>
                    <a:pt x="47378" y="1134"/>
                  </a:cubicBezTo>
                  <a:cubicBezTo>
                    <a:pt x="46325" y="1134"/>
                    <a:pt x="45273" y="1106"/>
                    <a:pt x="44232" y="1065"/>
                  </a:cubicBezTo>
                  <a:cubicBezTo>
                    <a:pt x="40910" y="934"/>
                    <a:pt x="37600" y="636"/>
                    <a:pt x="34290" y="434"/>
                  </a:cubicBezTo>
                  <a:cubicBezTo>
                    <a:pt x="30742" y="207"/>
                    <a:pt x="27171" y="136"/>
                    <a:pt x="23622" y="41"/>
                  </a:cubicBezTo>
                  <a:cubicBezTo>
                    <a:pt x="22526" y="13"/>
                    <a:pt x="21394" y="0"/>
                    <a:pt x="20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flipH="1">
              <a:off x="6588" y="1282913"/>
              <a:ext cx="1288575" cy="106850"/>
            </a:xfrm>
            <a:custGeom>
              <a:avLst/>
              <a:gdLst/>
              <a:ahLst/>
              <a:cxnLst/>
              <a:rect l="l" t="t" r="r" b="b"/>
              <a:pathLst>
                <a:path w="51543" h="4274" extrusionOk="0">
                  <a:moveTo>
                    <a:pt x="23730" y="0"/>
                  </a:moveTo>
                  <a:cubicBezTo>
                    <a:pt x="21789" y="12"/>
                    <a:pt x="19848" y="72"/>
                    <a:pt x="17907" y="84"/>
                  </a:cubicBezTo>
                  <a:cubicBezTo>
                    <a:pt x="13620" y="93"/>
                    <a:pt x="8419" y="296"/>
                    <a:pt x="3809" y="296"/>
                  </a:cubicBezTo>
                  <a:cubicBezTo>
                    <a:pt x="2800" y="296"/>
                    <a:pt x="1819" y="286"/>
                    <a:pt x="882" y="262"/>
                  </a:cubicBezTo>
                  <a:lnTo>
                    <a:pt x="882" y="262"/>
                  </a:lnTo>
                  <a:cubicBezTo>
                    <a:pt x="1013" y="1370"/>
                    <a:pt x="0" y="1941"/>
                    <a:pt x="36" y="3048"/>
                  </a:cubicBezTo>
                  <a:cubicBezTo>
                    <a:pt x="36" y="3167"/>
                    <a:pt x="1405" y="4108"/>
                    <a:pt x="1405" y="4227"/>
                  </a:cubicBezTo>
                  <a:cubicBezTo>
                    <a:pt x="1816" y="4259"/>
                    <a:pt x="2243" y="4273"/>
                    <a:pt x="2683" y="4273"/>
                  </a:cubicBezTo>
                  <a:cubicBezTo>
                    <a:pt x="5823" y="4273"/>
                    <a:pt x="9600" y="3554"/>
                    <a:pt x="12646" y="3554"/>
                  </a:cubicBezTo>
                  <a:cubicBezTo>
                    <a:pt x="12806" y="3554"/>
                    <a:pt x="12965" y="3556"/>
                    <a:pt x="13121" y="3560"/>
                  </a:cubicBezTo>
                  <a:cubicBezTo>
                    <a:pt x="16741" y="3656"/>
                    <a:pt x="20360" y="3834"/>
                    <a:pt x="23980" y="3894"/>
                  </a:cubicBezTo>
                  <a:cubicBezTo>
                    <a:pt x="24818" y="3905"/>
                    <a:pt x="25657" y="3913"/>
                    <a:pt x="26495" y="3913"/>
                  </a:cubicBezTo>
                  <a:cubicBezTo>
                    <a:pt x="27466" y="3913"/>
                    <a:pt x="28438" y="3902"/>
                    <a:pt x="29409" y="3870"/>
                  </a:cubicBezTo>
                  <a:cubicBezTo>
                    <a:pt x="31147" y="3822"/>
                    <a:pt x="32886" y="3727"/>
                    <a:pt x="34624" y="3667"/>
                  </a:cubicBezTo>
                  <a:cubicBezTo>
                    <a:pt x="36263" y="3612"/>
                    <a:pt x="37911" y="3569"/>
                    <a:pt x="39558" y="3569"/>
                  </a:cubicBezTo>
                  <a:cubicBezTo>
                    <a:pt x="41417" y="3569"/>
                    <a:pt x="43276" y="3623"/>
                    <a:pt x="45125" y="3775"/>
                  </a:cubicBezTo>
                  <a:cubicBezTo>
                    <a:pt x="47244" y="3941"/>
                    <a:pt x="49340" y="4179"/>
                    <a:pt x="51495" y="4203"/>
                  </a:cubicBezTo>
                  <a:cubicBezTo>
                    <a:pt x="51495" y="2894"/>
                    <a:pt x="51543" y="1608"/>
                    <a:pt x="51507" y="298"/>
                  </a:cubicBezTo>
                  <a:cubicBezTo>
                    <a:pt x="50671" y="258"/>
                    <a:pt x="49833" y="242"/>
                    <a:pt x="48994" y="242"/>
                  </a:cubicBezTo>
                  <a:cubicBezTo>
                    <a:pt x="46343" y="242"/>
                    <a:pt x="43682" y="401"/>
                    <a:pt x="41041" y="465"/>
                  </a:cubicBezTo>
                  <a:cubicBezTo>
                    <a:pt x="40640" y="474"/>
                    <a:pt x="40238" y="478"/>
                    <a:pt x="39837" y="478"/>
                  </a:cubicBezTo>
                  <a:cubicBezTo>
                    <a:pt x="36447" y="478"/>
                    <a:pt x="33080" y="190"/>
                    <a:pt x="29695" y="84"/>
                  </a:cubicBezTo>
                  <a:cubicBezTo>
                    <a:pt x="27706" y="24"/>
                    <a:pt x="25718" y="0"/>
                    <a:pt x="23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flipH="1">
              <a:off x="7788" y="1399088"/>
              <a:ext cx="1258200" cy="65575"/>
            </a:xfrm>
            <a:custGeom>
              <a:avLst/>
              <a:gdLst/>
              <a:ahLst/>
              <a:cxnLst/>
              <a:rect l="l" t="t" r="r" b="b"/>
              <a:pathLst>
                <a:path w="50328" h="2623" extrusionOk="0">
                  <a:moveTo>
                    <a:pt x="38442" y="1"/>
                  </a:moveTo>
                  <a:cubicBezTo>
                    <a:pt x="36370" y="1"/>
                    <a:pt x="34294" y="74"/>
                    <a:pt x="32242" y="152"/>
                  </a:cubicBezTo>
                  <a:cubicBezTo>
                    <a:pt x="30480" y="223"/>
                    <a:pt x="28730" y="318"/>
                    <a:pt x="26968" y="342"/>
                  </a:cubicBezTo>
                  <a:cubicBezTo>
                    <a:pt x="26463" y="349"/>
                    <a:pt x="25957" y="352"/>
                    <a:pt x="25452" y="352"/>
                  </a:cubicBezTo>
                  <a:cubicBezTo>
                    <a:pt x="24147" y="352"/>
                    <a:pt x="22843" y="332"/>
                    <a:pt x="21539" y="306"/>
                  </a:cubicBezTo>
                  <a:cubicBezTo>
                    <a:pt x="20649" y="284"/>
                    <a:pt x="19738" y="275"/>
                    <a:pt x="18811" y="275"/>
                  </a:cubicBezTo>
                  <a:cubicBezTo>
                    <a:pt x="12721" y="275"/>
                    <a:pt x="5953" y="687"/>
                    <a:pt x="0" y="687"/>
                  </a:cubicBezTo>
                  <a:cubicBezTo>
                    <a:pt x="12" y="1247"/>
                    <a:pt x="262" y="2033"/>
                    <a:pt x="262" y="2604"/>
                  </a:cubicBezTo>
                  <a:cubicBezTo>
                    <a:pt x="789" y="2617"/>
                    <a:pt x="1317" y="2623"/>
                    <a:pt x="1847" y="2623"/>
                  </a:cubicBezTo>
                  <a:cubicBezTo>
                    <a:pt x="8445" y="2623"/>
                    <a:pt x="15269" y="1712"/>
                    <a:pt x="21667" y="1712"/>
                  </a:cubicBezTo>
                  <a:cubicBezTo>
                    <a:pt x="22469" y="1712"/>
                    <a:pt x="23264" y="1727"/>
                    <a:pt x="24051" y="1759"/>
                  </a:cubicBezTo>
                  <a:cubicBezTo>
                    <a:pt x="29266" y="1973"/>
                    <a:pt x="34433" y="2461"/>
                    <a:pt x="39648" y="2509"/>
                  </a:cubicBezTo>
                  <a:cubicBezTo>
                    <a:pt x="43208" y="2545"/>
                    <a:pt x="46768" y="2497"/>
                    <a:pt x="50316" y="2604"/>
                  </a:cubicBezTo>
                  <a:cubicBezTo>
                    <a:pt x="50328" y="1961"/>
                    <a:pt x="50328" y="1318"/>
                    <a:pt x="50328" y="675"/>
                  </a:cubicBezTo>
                  <a:cubicBezTo>
                    <a:pt x="47780" y="652"/>
                    <a:pt x="45220" y="294"/>
                    <a:pt x="42708" y="128"/>
                  </a:cubicBezTo>
                  <a:cubicBezTo>
                    <a:pt x="41295" y="35"/>
                    <a:pt x="39870" y="1"/>
                    <a:pt x="38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flipH="1">
              <a:off x="7788" y="1475463"/>
              <a:ext cx="1272500" cy="70600"/>
            </a:xfrm>
            <a:custGeom>
              <a:avLst/>
              <a:gdLst/>
              <a:ahLst/>
              <a:cxnLst/>
              <a:rect l="l" t="t" r="r" b="b"/>
              <a:pathLst>
                <a:path w="50900" h="2824" extrusionOk="0">
                  <a:moveTo>
                    <a:pt x="21972" y="1"/>
                  </a:moveTo>
                  <a:cubicBezTo>
                    <a:pt x="15007" y="1"/>
                    <a:pt x="7136" y="871"/>
                    <a:pt x="277" y="871"/>
                  </a:cubicBezTo>
                  <a:cubicBezTo>
                    <a:pt x="237" y="871"/>
                    <a:pt x="196" y="871"/>
                    <a:pt x="156" y="871"/>
                  </a:cubicBezTo>
                  <a:lnTo>
                    <a:pt x="156" y="871"/>
                  </a:lnTo>
                  <a:cubicBezTo>
                    <a:pt x="203" y="1573"/>
                    <a:pt x="1" y="2121"/>
                    <a:pt x="48" y="2823"/>
                  </a:cubicBezTo>
                  <a:cubicBezTo>
                    <a:pt x="1794" y="2823"/>
                    <a:pt x="2584" y="2335"/>
                    <a:pt x="2852" y="2335"/>
                  </a:cubicBezTo>
                  <a:cubicBezTo>
                    <a:pt x="2859" y="2335"/>
                    <a:pt x="2865" y="2335"/>
                    <a:pt x="2870" y="2335"/>
                  </a:cubicBezTo>
                  <a:cubicBezTo>
                    <a:pt x="4942" y="1966"/>
                    <a:pt x="7109" y="1823"/>
                    <a:pt x="9157" y="1740"/>
                  </a:cubicBezTo>
                  <a:cubicBezTo>
                    <a:pt x="10328" y="1693"/>
                    <a:pt x="11501" y="1672"/>
                    <a:pt x="12674" y="1672"/>
                  </a:cubicBezTo>
                  <a:cubicBezTo>
                    <a:pt x="15926" y="1672"/>
                    <a:pt x="19183" y="1830"/>
                    <a:pt x="22420" y="2014"/>
                  </a:cubicBezTo>
                  <a:cubicBezTo>
                    <a:pt x="24599" y="2133"/>
                    <a:pt x="26790" y="2276"/>
                    <a:pt x="28969" y="2419"/>
                  </a:cubicBezTo>
                  <a:cubicBezTo>
                    <a:pt x="29939" y="2402"/>
                    <a:pt x="30910" y="2395"/>
                    <a:pt x="31879" y="2395"/>
                  </a:cubicBezTo>
                  <a:cubicBezTo>
                    <a:pt x="37917" y="2395"/>
                    <a:pt x="43941" y="2680"/>
                    <a:pt x="49983" y="2823"/>
                  </a:cubicBezTo>
                  <a:cubicBezTo>
                    <a:pt x="50281" y="2788"/>
                    <a:pt x="50579" y="2752"/>
                    <a:pt x="50876" y="2716"/>
                  </a:cubicBezTo>
                  <a:cubicBezTo>
                    <a:pt x="50888" y="2109"/>
                    <a:pt x="50888" y="1490"/>
                    <a:pt x="50900" y="883"/>
                  </a:cubicBezTo>
                  <a:cubicBezTo>
                    <a:pt x="46959" y="776"/>
                    <a:pt x="43018" y="847"/>
                    <a:pt x="39065" y="788"/>
                  </a:cubicBezTo>
                  <a:cubicBezTo>
                    <a:pt x="34338" y="704"/>
                    <a:pt x="29659" y="264"/>
                    <a:pt x="24944" y="61"/>
                  </a:cubicBezTo>
                  <a:cubicBezTo>
                    <a:pt x="23977" y="19"/>
                    <a:pt x="22984" y="1"/>
                    <a:pt x="21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646838" y="1539788"/>
              <a:ext cx="448600" cy="12825"/>
            </a:xfrm>
            <a:custGeom>
              <a:avLst/>
              <a:gdLst/>
              <a:ahLst/>
              <a:cxnLst/>
              <a:rect l="l" t="t" r="r" b="b"/>
              <a:pathLst>
                <a:path w="17944" h="513" extrusionOk="0">
                  <a:moveTo>
                    <a:pt x="16586" y="0"/>
                  </a:moveTo>
                  <a:cubicBezTo>
                    <a:pt x="11050" y="60"/>
                    <a:pt x="5525" y="167"/>
                    <a:pt x="1" y="286"/>
                  </a:cubicBezTo>
                  <a:cubicBezTo>
                    <a:pt x="2416" y="435"/>
                    <a:pt x="4840" y="513"/>
                    <a:pt x="7265" y="513"/>
                  </a:cubicBezTo>
                  <a:cubicBezTo>
                    <a:pt x="8904" y="513"/>
                    <a:pt x="10543" y="477"/>
                    <a:pt x="12181" y="405"/>
                  </a:cubicBezTo>
                  <a:cubicBezTo>
                    <a:pt x="14098" y="322"/>
                    <a:pt x="16026" y="191"/>
                    <a:pt x="17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25938" y="1162963"/>
              <a:ext cx="491450" cy="19550"/>
            </a:xfrm>
            <a:custGeom>
              <a:avLst/>
              <a:gdLst/>
              <a:ahLst/>
              <a:cxnLst/>
              <a:rect l="l" t="t" r="r" b="b"/>
              <a:pathLst>
                <a:path w="19658" h="782" extrusionOk="0">
                  <a:moveTo>
                    <a:pt x="9468" y="0"/>
                  </a:moveTo>
                  <a:cubicBezTo>
                    <a:pt x="6308" y="0"/>
                    <a:pt x="3146" y="110"/>
                    <a:pt x="1" y="345"/>
                  </a:cubicBezTo>
                  <a:cubicBezTo>
                    <a:pt x="3537" y="536"/>
                    <a:pt x="7073" y="738"/>
                    <a:pt x="10621" y="774"/>
                  </a:cubicBezTo>
                  <a:cubicBezTo>
                    <a:pt x="11033" y="779"/>
                    <a:pt x="11446" y="782"/>
                    <a:pt x="11859" y="782"/>
                  </a:cubicBezTo>
                  <a:cubicBezTo>
                    <a:pt x="14463" y="782"/>
                    <a:pt x="17078" y="676"/>
                    <a:pt x="19658" y="357"/>
                  </a:cubicBezTo>
                  <a:cubicBezTo>
                    <a:pt x="19003" y="310"/>
                    <a:pt x="18348" y="274"/>
                    <a:pt x="17693" y="238"/>
                  </a:cubicBezTo>
                  <a:cubicBezTo>
                    <a:pt x="14962" y="83"/>
                    <a:pt x="12216" y="0"/>
                    <a:pt x="9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flipH="1">
              <a:off x="6888" y="1571613"/>
              <a:ext cx="1261775" cy="39275"/>
            </a:xfrm>
            <a:custGeom>
              <a:avLst/>
              <a:gdLst/>
              <a:ahLst/>
              <a:cxnLst/>
              <a:rect l="l" t="t" r="r" b="b"/>
              <a:pathLst>
                <a:path w="50471" h="1571" extrusionOk="0">
                  <a:moveTo>
                    <a:pt x="25505" y="1"/>
                  </a:moveTo>
                  <a:cubicBezTo>
                    <a:pt x="24538" y="1"/>
                    <a:pt x="23573" y="15"/>
                    <a:pt x="22610" y="49"/>
                  </a:cubicBezTo>
                  <a:cubicBezTo>
                    <a:pt x="19176" y="175"/>
                    <a:pt x="15810" y="389"/>
                    <a:pt x="12410" y="389"/>
                  </a:cubicBezTo>
                  <a:cubicBezTo>
                    <a:pt x="11306" y="389"/>
                    <a:pt x="10199" y="366"/>
                    <a:pt x="9085" y="311"/>
                  </a:cubicBezTo>
                  <a:cubicBezTo>
                    <a:pt x="7132" y="216"/>
                    <a:pt x="5179" y="109"/>
                    <a:pt x="3227" y="109"/>
                  </a:cubicBezTo>
                  <a:cubicBezTo>
                    <a:pt x="2822" y="109"/>
                    <a:pt x="941" y="513"/>
                    <a:pt x="143" y="549"/>
                  </a:cubicBezTo>
                  <a:cubicBezTo>
                    <a:pt x="167" y="906"/>
                    <a:pt x="0" y="1085"/>
                    <a:pt x="24" y="1442"/>
                  </a:cubicBezTo>
                  <a:cubicBezTo>
                    <a:pt x="214" y="1444"/>
                    <a:pt x="407" y="1445"/>
                    <a:pt x="604" y="1445"/>
                  </a:cubicBezTo>
                  <a:cubicBezTo>
                    <a:pt x="3891" y="1445"/>
                    <a:pt x="8119" y="1179"/>
                    <a:pt x="11275" y="1156"/>
                  </a:cubicBezTo>
                  <a:cubicBezTo>
                    <a:pt x="13139" y="1150"/>
                    <a:pt x="15002" y="1141"/>
                    <a:pt x="16864" y="1141"/>
                  </a:cubicBezTo>
                  <a:cubicBezTo>
                    <a:pt x="18726" y="1141"/>
                    <a:pt x="20586" y="1150"/>
                    <a:pt x="22443" y="1180"/>
                  </a:cubicBezTo>
                  <a:cubicBezTo>
                    <a:pt x="26122" y="1240"/>
                    <a:pt x="29790" y="1371"/>
                    <a:pt x="33469" y="1454"/>
                  </a:cubicBezTo>
                  <a:cubicBezTo>
                    <a:pt x="36480" y="1517"/>
                    <a:pt x="39495" y="1571"/>
                    <a:pt x="42508" y="1571"/>
                  </a:cubicBezTo>
                  <a:cubicBezTo>
                    <a:pt x="45153" y="1571"/>
                    <a:pt x="47797" y="1530"/>
                    <a:pt x="50435" y="1418"/>
                  </a:cubicBezTo>
                  <a:cubicBezTo>
                    <a:pt x="50411" y="1121"/>
                    <a:pt x="50471" y="787"/>
                    <a:pt x="50435" y="478"/>
                  </a:cubicBezTo>
                  <a:lnTo>
                    <a:pt x="50435" y="478"/>
                  </a:lnTo>
                  <a:cubicBezTo>
                    <a:pt x="48649" y="608"/>
                    <a:pt x="46853" y="658"/>
                    <a:pt x="45050" y="658"/>
                  </a:cubicBezTo>
                  <a:cubicBezTo>
                    <a:pt x="38564" y="658"/>
                    <a:pt x="31992" y="1"/>
                    <a:pt x="25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flipH="1">
              <a:off x="6588" y="1627188"/>
              <a:ext cx="1262375" cy="53000"/>
            </a:xfrm>
            <a:custGeom>
              <a:avLst/>
              <a:gdLst/>
              <a:ahLst/>
              <a:cxnLst/>
              <a:rect l="l" t="t" r="r" b="b"/>
              <a:pathLst>
                <a:path w="50495" h="2120" extrusionOk="0">
                  <a:moveTo>
                    <a:pt x="18005" y="0"/>
                  </a:moveTo>
                  <a:cubicBezTo>
                    <a:pt x="11171" y="0"/>
                    <a:pt x="1714" y="200"/>
                    <a:pt x="0" y="303"/>
                  </a:cubicBezTo>
                  <a:cubicBezTo>
                    <a:pt x="36" y="898"/>
                    <a:pt x="596" y="1326"/>
                    <a:pt x="607" y="1922"/>
                  </a:cubicBezTo>
                  <a:cubicBezTo>
                    <a:pt x="1304" y="2068"/>
                    <a:pt x="2104" y="2119"/>
                    <a:pt x="2953" y="2119"/>
                  </a:cubicBezTo>
                  <a:cubicBezTo>
                    <a:pt x="4902" y="2119"/>
                    <a:pt x="7107" y="1850"/>
                    <a:pt x="8909" y="1850"/>
                  </a:cubicBezTo>
                  <a:cubicBezTo>
                    <a:pt x="8936" y="1850"/>
                    <a:pt x="8963" y="1850"/>
                    <a:pt x="8989" y="1850"/>
                  </a:cubicBezTo>
                  <a:cubicBezTo>
                    <a:pt x="13609" y="1874"/>
                    <a:pt x="18241" y="1874"/>
                    <a:pt x="22860" y="1874"/>
                  </a:cubicBezTo>
                  <a:cubicBezTo>
                    <a:pt x="26384" y="1874"/>
                    <a:pt x="29885" y="1719"/>
                    <a:pt x="33397" y="1529"/>
                  </a:cubicBezTo>
                  <a:cubicBezTo>
                    <a:pt x="36130" y="1395"/>
                    <a:pt x="38869" y="1268"/>
                    <a:pt x="41605" y="1268"/>
                  </a:cubicBezTo>
                  <a:cubicBezTo>
                    <a:pt x="42517" y="1268"/>
                    <a:pt x="43428" y="1282"/>
                    <a:pt x="44339" y="1315"/>
                  </a:cubicBezTo>
                  <a:cubicBezTo>
                    <a:pt x="46387" y="1386"/>
                    <a:pt x="48471" y="1553"/>
                    <a:pt x="50471" y="1922"/>
                  </a:cubicBezTo>
                  <a:cubicBezTo>
                    <a:pt x="50435" y="1374"/>
                    <a:pt x="50495" y="803"/>
                    <a:pt x="50447" y="255"/>
                  </a:cubicBezTo>
                  <a:lnTo>
                    <a:pt x="50447" y="255"/>
                  </a:lnTo>
                  <a:cubicBezTo>
                    <a:pt x="48030" y="350"/>
                    <a:pt x="45506" y="422"/>
                    <a:pt x="43089" y="422"/>
                  </a:cubicBezTo>
                  <a:cubicBezTo>
                    <a:pt x="42852" y="422"/>
                    <a:pt x="42615" y="423"/>
                    <a:pt x="42378" y="423"/>
                  </a:cubicBezTo>
                  <a:cubicBezTo>
                    <a:pt x="38948" y="423"/>
                    <a:pt x="35519" y="345"/>
                    <a:pt x="32099" y="267"/>
                  </a:cubicBezTo>
                  <a:cubicBezTo>
                    <a:pt x="28409" y="183"/>
                    <a:pt x="24730" y="52"/>
                    <a:pt x="21050" y="17"/>
                  </a:cubicBezTo>
                  <a:cubicBezTo>
                    <a:pt x="20131" y="5"/>
                    <a:pt x="19102" y="0"/>
                    <a:pt x="18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flipH="1">
              <a:off x="6888" y="1712913"/>
              <a:ext cx="1290350" cy="78975"/>
            </a:xfrm>
            <a:custGeom>
              <a:avLst/>
              <a:gdLst/>
              <a:ahLst/>
              <a:cxnLst/>
              <a:rect l="l" t="t" r="r" b="b"/>
              <a:pathLst>
                <a:path w="51614" h="3159" extrusionOk="0">
                  <a:moveTo>
                    <a:pt x="20232" y="0"/>
                  </a:moveTo>
                  <a:cubicBezTo>
                    <a:pt x="13848" y="0"/>
                    <a:pt x="6755" y="402"/>
                    <a:pt x="976" y="1017"/>
                  </a:cubicBezTo>
                  <a:cubicBezTo>
                    <a:pt x="1000" y="1862"/>
                    <a:pt x="0" y="1493"/>
                    <a:pt x="0" y="2338"/>
                  </a:cubicBezTo>
                  <a:cubicBezTo>
                    <a:pt x="12" y="2434"/>
                    <a:pt x="1524" y="2850"/>
                    <a:pt x="1536" y="2946"/>
                  </a:cubicBezTo>
                  <a:cubicBezTo>
                    <a:pt x="2109" y="3006"/>
                    <a:pt x="2661" y="3029"/>
                    <a:pt x="3196" y="3029"/>
                  </a:cubicBezTo>
                  <a:cubicBezTo>
                    <a:pt x="4995" y="3029"/>
                    <a:pt x="6597" y="2767"/>
                    <a:pt x="8120" y="2767"/>
                  </a:cubicBezTo>
                  <a:cubicBezTo>
                    <a:pt x="8678" y="2771"/>
                    <a:pt x="9236" y="2772"/>
                    <a:pt x="9794" y="2772"/>
                  </a:cubicBezTo>
                  <a:cubicBezTo>
                    <a:pt x="11142" y="2772"/>
                    <a:pt x="12492" y="2764"/>
                    <a:pt x="13847" y="2755"/>
                  </a:cubicBezTo>
                  <a:cubicBezTo>
                    <a:pt x="14075" y="2754"/>
                    <a:pt x="14303" y="2753"/>
                    <a:pt x="14531" y="2753"/>
                  </a:cubicBezTo>
                  <a:cubicBezTo>
                    <a:pt x="15430" y="2753"/>
                    <a:pt x="16334" y="2762"/>
                    <a:pt x="17239" y="2762"/>
                  </a:cubicBezTo>
                  <a:cubicBezTo>
                    <a:pt x="18013" y="2762"/>
                    <a:pt x="18789" y="2756"/>
                    <a:pt x="19562" y="2731"/>
                  </a:cubicBezTo>
                  <a:cubicBezTo>
                    <a:pt x="21082" y="2686"/>
                    <a:pt x="22602" y="2665"/>
                    <a:pt x="24122" y="2665"/>
                  </a:cubicBezTo>
                  <a:cubicBezTo>
                    <a:pt x="26567" y="2665"/>
                    <a:pt x="29012" y="2719"/>
                    <a:pt x="31456" y="2815"/>
                  </a:cubicBezTo>
                  <a:cubicBezTo>
                    <a:pt x="33421" y="2886"/>
                    <a:pt x="35386" y="2993"/>
                    <a:pt x="37362" y="3112"/>
                  </a:cubicBezTo>
                  <a:cubicBezTo>
                    <a:pt x="37991" y="3146"/>
                    <a:pt x="38623" y="3159"/>
                    <a:pt x="39255" y="3159"/>
                  </a:cubicBezTo>
                  <a:cubicBezTo>
                    <a:pt x="40420" y="3159"/>
                    <a:pt x="41587" y="3115"/>
                    <a:pt x="42744" y="3077"/>
                  </a:cubicBezTo>
                  <a:cubicBezTo>
                    <a:pt x="44846" y="3000"/>
                    <a:pt x="46955" y="2905"/>
                    <a:pt x="49061" y="2905"/>
                  </a:cubicBezTo>
                  <a:cubicBezTo>
                    <a:pt x="49900" y="2905"/>
                    <a:pt x="50740" y="2920"/>
                    <a:pt x="51578" y="2958"/>
                  </a:cubicBezTo>
                  <a:cubicBezTo>
                    <a:pt x="51554" y="2279"/>
                    <a:pt x="51614" y="1588"/>
                    <a:pt x="51578" y="934"/>
                  </a:cubicBezTo>
                  <a:lnTo>
                    <a:pt x="51578" y="934"/>
                  </a:lnTo>
                  <a:cubicBezTo>
                    <a:pt x="50131" y="1070"/>
                    <a:pt x="48636" y="1120"/>
                    <a:pt x="47151" y="1120"/>
                  </a:cubicBezTo>
                  <a:cubicBezTo>
                    <a:pt x="46168" y="1120"/>
                    <a:pt x="45190" y="1098"/>
                    <a:pt x="44232" y="1065"/>
                  </a:cubicBezTo>
                  <a:lnTo>
                    <a:pt x="44232" y="1053"/>
                  </a:lnTo>
                  <a:cubicBezTo>
                    <a:pt x="40910" y="934"/>
                    <a:pt x="37600" y="636"/>
                    <a:pt x="34290" y="422"/>
                  </a:cubicBezTo>
                  <a:cubicBezTo>
                    <a:pt x="30742" y="207"/>
                    <a:pt x="27170" y="136"/>
                    <a:pt x="23610" y="41"/>
                  </a:cubicBezTo>
                  <a:cubicBezTo>
                    <a:pt x="22515" y="13"/>
                    <a:pt x="21385" y="0"/>
                    <a:pt x="20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flipH="1">
              <a:off x="6888" y="1805888"/>
              <a:ext cx="1290050" cy="106775"/>
            </a:xfrm>
            <a:custGeom>
              <a:avLst/>
              <a:gdLst/>
              <a:ahLst/>
              <a:cxnLst/>
              <a:rect l="l" t="t" r="r" b="b"/>
              <a:pathLst>
                <a:path w="51602" h="4271" extrusionOk="0">
                  <a:moveTo>
                    <a:pt x="23729" y="1"/>
                  </a:moveTo>
                  <a:cubicBezTo>
                    <a:pt x="21788" y="13"/>
                    <a:pt x="19848" y="72"/>
                    <a:pt x="17907" y="84"/>
                  </a:cubicBezTo>
                  <a:cubicBezTo>
                    <a:pt x="13593" y="84"/>
                    <a:pt x="8354" y="295"/>
                    <a:pt x="3723" y="295"/>
                  </a:cubicBezTo>
                  <a:cubicBezTo>
                    <a:pt x="2744" y="295"/>
                    <a:pt x="1792" y="285"/>
                    <a:pt x="881" y="263"/>
                  </a:cubicBezTo>
                  <a:lnTo>
                    <a:pt x="881" y="263"/>
                  </a:lnTo>
                  <a:cubicBezTo>
                    <a:pt x="1024" y="1358"/>
                    <a:pt x="0" y="1941"/>
                    <a:pt x="36" y="3049"/>
                  </a:cubicBezTo>
                  <a:cubicBezTo>
                    <a:pt x="48" y="3168"/>
                    <a:pt x="1405" y="4108"/>
                    <a:pt x="1417" y="4227"/>
                  </a:cubicBezTo>
                  <a:cubicBezTo>
                    <a:pt x="1815" y="4257"/>
                    <a:pt x="2228" y="4270"/>
                    <a:pt x="2653" y="4270"/>
                  </a:cubicBezTo>
                  <a:cubicBezTo>
                    <a:pt x="5793" y="4270"/>
                    <a:pt x="9593" y="3554"/>
                    <a:pt x="12641" y="3554"/>
                  </a:cubicBezTo>
                  <a:cubicBezTo>
                    <a:pt x="12803" y="3554"/>
                    <a:pt x="12963" y="3556"/>
                    <a:pt x="13121" y="3561"/>
                  </a:cubicBezTo>
                  <a:cubicBezTo>
                    <a:pt x="16740" y="3656"/>
                    <a:pt x="20360" y="3822"/>
                    <a:pt x="23979" y="3894"/>
                  </a:cubicBezTo>
                  <a:cubicBezTo>
                    <a:pt x="24818" y="3905"/>
                    <a:pt x="25656" y="3913"/>
                    <a:pt x="26495" y="3913"/>
                  </a:cubicBezTo>
                  <a:cubicBezTo>
                    <a:pt x="27466" y="3913"/>
                    <a:pt x="28437" y="3902"/>
                    <a:pt x="29408" y="3870"/>
                  </a:cubicBezTo>
                  <a:cubicBezTo>
                    <a:pt x="31147" y="3822"/>
                    <a:pt x="32885" y="3727"/>
                    <a:pt x="34623" y="3668"/>
                  </a:cubicBezTo>
                  <a:cubicBezTo>
                    <a:pt x="36263" y="3612"/>
                    <a:pt x="37913" y="3569"/>
                    <a:pt x="39562" y="3569"/>
                  </a:cubicBezTo>
                  <a:cubicBezTo>
                    <a:pt x="41422" y="3569"/>
                    <a:pt x="43282" y="3623"/>
                    <a:pt x="45125" y="3775"/>
                  </a:cubicBezTo>
                  <a:cubicBezTo>
                    <a:pt x="47256" y="3942"/>
                    <a:pt x="49411" y="4203"/>
                    <a:pt x="51566" y="4227"/>
                  </a:cubicBezTo>
                  <a:cubicBezTo>
                    <a:pt x="51566" y="2918"/>
                    <a:pt x="51602" y="1596"/>
                    <a:pt x="51566" y="286"/>
                  </a:cubicBezTo>
                  <a:cubicBezTo>
                    <a:pt x="50756" y="248"/>
                    <a:pt x="49942" y="232"/>
                    <a:pt x="49124" y="232"/>
                  </a:cubicBezTo>
                  <a:cubicBezTo>
                    <a:pt x="46431" y="232"/>
                    <a:pt x="43708" y="401"/>
                    <a:pt x="41041" y="465"/>
                  </a:cubicBezTo>
                  <a:lnTo>
                    <a:pt x="41041" y="453"/>
                  </a:lnTo>
                  <a:cubicBezTo>
                    <a:pt x="40590" y="464"/>
                    <a:pt x="40139" y="469"/>
                    <a:pt x="39689" y="469"/>
                  </a:cubicBezTo>
                  <a:cubicBezTo>
                    <a:pt x="36349" y="469"/>
                    <a:pt x="33031" y="189"/>
                    <a:pt x="29694" y="84"/>
                  </a:cubicBezTo>
                  <a:cubicBezTo>
                    <a:pt x="27706" y="24"/>
                    <a:pt x="25718" y="1"/>
                    <a:pt x="23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flipH="1">
              <a:off x="7788" y="1922963"/>
              <a:ext cx="1258200" cy="65325"/>
            </a:xfrm>
            <a:custGeom>
              <a:avLst/>
              <a:gdLst/>
              <a:ahLst/>
              <a:cxnLst/>
              <a:rect l="l" t="t" r="r" b="b"/>
              <a:pathLst>
                <a:path w="50328" h="2613" extrusionOk="0">
                  <a:moveTo>
                    <a:pt x="38442" y="1"/>
                  </a:moveTo>
                  <a:cubicBezTo>
                    <a:pt x="36370" y="1"/>
                    <a:pt x="34294" y="74"/>
                    <a:pt x="32242" y="152"/>
                  </a:cubicBezTo>
                  <a:cubicBezTo>
                    <a:pt x="30480" y="223"/>
                    <a:pt x="28730" y="306"/>
                    <a:pt x="26968" y="342"/>
                  </a:cubicBezTo>
                  <a:cubicBezTo>
                    <a:pt x="26483" y="348"/>
                    <a:pt x="25998" y="351"/>
                    <a:pt x="25513" y="351"/>
                  </a:cubicBezTo>
                  <a:cubicBezTo>
                    <a:pt x="24188" y="351"/>
                    <a:pt x="22864" y="329"/>
                    <a:pt x="21539" y="294"/>
                  </a:cubicBezTo>
                  <a:cubicBezTo>
                    <a:pt x="20704" y="275"/>
                    <a:pt x="19852" y="267"/>
                    <a:pt x="18985" y="267"/>
                  </a:cubicBezTo>
                  <a:cubicBezTo>
                    <a:pt x="12850" y="267"/>
                    <a:pt x="6009" y="687"/>
                    <a:pt x="0" y="687"/>
                  </a:cubicBezTo>
                  <a:cubicBezTo>
                    <a:pt x="12" y="1247"/>
                    <a:pt x="262" y="2033"/>
                    <a:pt x="262" y="2592"/>
                  </a:cubicBezTo>
                  <a:cubicBezTo>
                    <a:pt x="815" y="2606"/>
                    <a:pt x="1371" y="2613"/>
                    <a:pt x="1927" y="2613"/>
                  </a:cubicBezTo>
                  <a:cubicBezTo>
                    <a:pt x="8478" y="2613"/>
                    <a:pt x="15249" y="1709"/>
                    <a:pt x="21602" y="1709"/>
                  </a:cubicBezTo>
                  <a:cubicBezTo>
                    <a:pt x="22426" y="1709"/>
                    <a:pt x="23243" y="1725"/>
                    <a:pt x="24051" y="1759"/>
                  </a:cubicBezTo>
                  <a:cubicBezTo>
                    <a:pt x="29266" y="1973"/>
                    <a:pt x="34433" y="2461"/>
                    <a:pt x="39648" y="2509"/>
                  </a:cubicBezTo>
                  <a:cubicBezTo>
                    <a:pt x="43208" y="2533"/>
                    <a:pt x="46768" y="2497"/>
                    <a:pt x="50316" y="2592"/>
                  </a:cubicBezTo>
                  <a:cubicBezTo>
                    <a:pt x="50328" y="1949"/>
                    <a:pt x="50328" y="1318"/>
                    <a:pt x="50328" y="675"/>
                  </a:cubicBezTo>
                  <a:cubicBezTo>
                    <a:pt x="47780" y="640"/>
                    <a:pt x="45220" y="294"/>
                    <a:pt x="42708" y="128"/>
                  </a:cubicBezTo>
                  <a:cubicBezTo>
                    <a:pt x="41295" y="35"/>
                    <a:pt x="39870" y="1"/>
                    <a:pt x="38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flipH="1">
              <a:off x="7788" y="1999263"/>
              <a:ext cx="1272500" cy="70675"/>
            </a:xfrm>
            <a:custGeom>
              <a:avLst/>
              <a:gdLst/>
              <a:ahLst/>
              <a:cxnLst/>
              <a:rect l="l" t="t" r="r" b="b"/>
              <a:pathLst>
                <a:path w="50900" h="2827" extrusionOk="0">
                  <a:moveTo>
                    <a:pt x="21903" y="0"/>
                  </a:moveTo>
                  <a:cubicBezTo>
                    <a:pt x="14996" y="0"/>
                    <a:pt x="7204" y="862"/>
                    <a:pt x="395" y="862"/>
                  </a:cubicBezTo>
                  <a:cubicBezTo>
                    <a:pt x="315" y="862"/>
                    <a:pt x="235" y="862"/>
                    <a:pt x="156" y="862"/>
                  </a:cubicBezTo>
                  <a:lnTo>
                    <a:pt x="156" y="862"/>
                  </a:lnTo>
                  <a:cubicBezTo>
                    <a:pt x="203" y="1576"/>
                    <a:pt x="1" y="2112"/>
                    <a:pt x="48" y="2826"/>
                  </a:cubicBezTo>
                  <a:cubicBezTo>
                    <a:pt x="1775" y="2826"/>
                    <a:pt x="2567" y="2337"/>
                    <a:pt x="2844" y="2337"/>
                  </a:cubicBezTo>
                  <a:cubicBezTo>
                    <a:pt x="2853" y="2337"/>
                    <a:pt x="2862" y="2337"/>
                    <a:pt x="2870" y="2338"/>
                  </a:cubicBezTo>
                  <a:cubicBezTo>
                    <a:pt x="4942" y="1969"/>
                    <a:pt x="7109" y="1814"/>
                    <a:pt x="9157" y="1731"/>
                  </a:cubicBezTo>
                  <a:cubicBezTo>
                    <a:pt x="10328" y="1684"/>
                    <a:pt x="11501" y="1663"/>
                    <a:pt x="12674" y="1663"/>
                  </a:cubicBezTo>
                  <a:cubicBezTo>
                    <a:pt x="15926" y="1663"/>
                    <a:pt x="19183" y="1821"/>
                    <a:pt x="22420" y="2005"/>
                  </a:cubicBezTo>
                  <a:cubicBezTo>
                    <a:pt x="24599" y="2136"/>
                    <a:pt x="26790" y="2279"/>
                    <a:pt x="28969" y="2422"/>
                  </a:cubicBezTo>
                  <a:cubicBezTo>
                    <a:pt x="29964" y="2405"/>
                    <a:pt x="30958" y="2397"/>
                    <a:pt x="31952" y="2397"/>
                  </a:cubicBezTo>
                  <a:cubicBezTo>
                    <a:pt x="37965" y="2397"/>
                    <a:pt x="43965" y="2673"/>
                    <a:pt x="49983" y="2826"/>
                  </a:cubicBezTo>
                  <a:cubicBezTo>
                    <a:pt x="50281" y="2791"/>
                    <a:pt x="50579" y="2755"/>
                    <a:pt x="50876" y="2707"/>
                  </a:cubicBezTo>
                  <a:cubicBezTo>
                    <a:pt x="50888" y="2100"/>
                    <a:pt x="50888" y="1493"/>
                    <a:pt x="50900" y="886"/>
                  </a:cubicBezTo>
                  <a:cubicBezTo>
                    <a:pt x="46959" y="767"/>
                    <a:pt x="43018" y="838"/>
                    <a:pt x="39065" y="779"/>
                  </a:cubicBezTo>
                  <a:cubicBezTo>
                    <a:pt x="34338" y="707"/>
                    <a:pt x="29659" y="267"/>
                    <a:pt x="24944" y="64"/>
                  </a:cubicBezTo>
                  <a:cubicBezTo>
                    <a:pt x="23955" y="20"/>
                    <a:pt x="22939" y="0"/>
                    <a:pt x="219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648038" y="2063363"/>
              <a:ext cx="448600" cy="12900"/>
            </a:xfrm>
            <a:custGeom>
              <a:avLst/>
              <a:gdLst/>
              <a:ahLst/>
              <a:cxnLst/>
              <a:rect l="l" t="t" r="r" b="b"/>
              <a:pathLst>
                <a:path w="17944" h="516" extrusionOk="0">
                  <a:moveTo>
                    <a:pt x="17944" y="0"/>
                  </a:moveTo>
                  <a:cubicBezTo>
                    <a:pt x="17491" y="12"/>
                    <a:pt x="17039" y="12"/>
                    <a:pt x="16586" y="12"/>
                  </a:cubicBezTo>
                  <a:cubicBezTo>
                    <a:pt x="11050" y="72"/>
                    <a:pt x="5525" y="179"/>
                    <a:pt x="1" y="298"/>
                  </a:cubicBezTo>
                  <a:cubicBezTo>
                    <a:pt x="2439" y="442"/>
                    <a:pt x="4886" y="516"/>
                    <a:pt x="7334" y="516"/>
                  </a:cubicBezTo>
                  <a:cubicBezTo>
                    <a:pt x="8950" y="516"/>
                    <a:pt x="10566" y="483"/>
                    <a:pt x="12181" y="417"/>
                  </a:cubicBezTo>
                  <a:cubicBezTo>
                    <a:pt x="14098" y="334"/>
                    <a:pt x="16027" y="203"/>
                    <a:pt x="17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7113" y="1686688"/>
              <a:ext cx="491475" cy="19700"/>
            </a:xfrm>
            <a:custGeom>
              <a:avLst/>
              <a:gdLst/>
              <a:ahLst/>
              <a:cxnLst/>
              <a:rect l="l" t="t" r="r" b="b"/>
              <a:pathLst>
                <a:path w="19659" h="788" extrusionOk="0">
                  <a:moveTo>
                    <a:pt x="9470" y="0"/>
                  </a:moveTo>
                  <a:cubicBezTo>
                    <a:pt x="6310" y="0"/>
                    <a:pt x="3147" y="109"/>
                    <a:pt x="1" y="351"/>
                  </a:cubicBezTo>
                  <a:cubicBezTo>
                    <a:pt x="3537" y="542"/>
                    <a:pt x="7073" y="744"/>
                    <a:pt x="10621" y="780"/>
                  </a:cubicBezTo>
                  <a:cubicBezTo>
                    <a:pt x="11034" y="785"/>
                    <a:pt x="11446" y="788"/>
                    <a:pt x="11859" y="788"/>
                  </a:cubicBezTo>
                  <a:cubicBezTo>
                    <a:pt x="14464" y="788"/>
                    <a:pt x="17079" y="682"/>
                    <a:pt x="19658" y="363"/>
                  </a:cubicBezTo>
                  <a:cubicBezTo>
                    <a:pt x="19003" y="316"/>
                    <a:pt x="18348" y="268"/>
                    <a:pt x="17694" y="232"/>
                  </a:cubicBezTo>
                  <a:cubicBezTo>
                    <a:pt x="14963" y="83"/>
                    <a:pt x="12218" y="0"/>
                    <a:pt x="9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flipH="1">
              <a:off x="6888" y="2094613"/>
              <a:ext cx="1261775" cy="39225"/>
            </a:xfrm>
            <a:custGeom>
              <a:avLst/>
              <a:gdLst/>
              <a:ahLst/>
              <a:cxnLst/>
              <a:rect l="l" t="t" r="r" b="b"/>
              <a:pathLst>
                <a:path w="50471" h="1569" extrusionOk="0">
                  <a:moveTo>
                    <a:pt x="25459" y="1"/>
                  </a:moveTo>
                  <a:cubicBezTo>
                    <a:pt x="24508" y="1"/>
                    <a:pt x="23558" y="15"/>
                    <a:pt x="22610" y="48"/>
                  </a:cubicBezTo>
                  <a:cubicBezTo>
                    <a:pt x="19176" y="174"/>
                    <a:pt x="15810" y="388"/>
                    <a:pt x="12410" y="388"/>
                  </a:cubicBezTo>
                  <a:cubicBezTo>
                    <a:pt x="11306" y="388"/>
                    <a:pt x="10199" y="366"/>
                    <a:pt x="9085" y="310"/>
                  </a:cubicBezTo>
                  <a:cubicBezTo>
                    <a:pt x="7132" y="215"/>
                    <a:pt x="5179" y="108"/>
                    <a:pt x="3227" y="108"/>
                  </a:cubicBezTo>
                  <a:cubicBezTo>
                    <a:pt x="2822" y="108"/>
                    <a:pt x="941" y="513"/>
                    <a:pt x="143" y="548"/>
                  </a:cubicBezTo>
                  <a:cubicBezTo>
                    <a:pt x="167" y="906"/>
                    <a:pt x="0" y="1084"/>
                    <a:pt x="24" y="1441"/>
                  </a:cubicBezTo>
                  <a:cubicBezTo>
                    <a:pt x="214" y="1443"/>
                    <a:pt x="407" y="1444"/>
                    <a:pt x="604" y="1444"/>
                  </a:cubicBezTo>
                  <a:cubicBezTo>
                    <a:pt x="3891" y="1444"/>
                    <a:pt x="8119" y="1178"/>
                    <a:pt x="11275" y="1156"/>
                  </a:cubicBezTo>
                  <a:cubicBezTo>
                    <a:pt x="13002" y="1145"/>
                    <a:pt x="14729" y="1136"/>
                    <a:pt x="16454" y="1136"/>
                  </a:cubicBezTo>
                  <a:cubicBezTo>
                    <a:pt x="18453" y="1136"/>
                    <a:pt x="20450" y="1147"/>
                    <a:pt x="22443" y="1179"/>
                  </a:cubicBezTo>
                  <a:cubicBezTo>
                    <a:pt x="26122" y="1239"/>
                    <a:pt x="29790" y="1370"/>
                    <a:pt x="33469" y="1441"/>
                  </a:cubicBezTo>
                  <a:cubicBezTo>
                    <a:pt x="36518" y="1512"/>
                    <a:pt x="39571" y="1569"/>
                    <a:pt x="42621" y="1569"/>
                  </a:cubicBezTo>
                  <a:cubicBezTo>
                    <a:pt x="45229" y="1569"/>
                    <a:pt x="47834" y="1527"/>
                    <a:pt x="50435" y="1417"/>
                  </a:cubicBezTo>
                  <a:cubicBezTo>
                    <a:pt x="50411" y="1120"/>
                    <a:pt x="50471" y="798"/>
                    <a:pt x="50435" y="501"/>
                  </a:cubicBezTo>
                  <a:lnTo>
                    <a:pt x="50435" y="501"/>
                  </a:lnTo>
                  <a:cubicBezTo>
                    <a:pt x="48674" y="629"/>
                    <a:pt x="46903" y="679"/>
                    <a:pt x="45126" y="679"/>
                  </a:cubicBezTo>
                  <a:cubicBezTo>
                    <a:pt x="38600" y="679"/>
                    <a:pt x="31987" y="1"/>
                    <a:pt x="25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flipH="1">
              <a:off x="6888" y="2140438"/>
              <a:ext cx="1262375" cy="53100"/>
            </a:xfrm>
            <a:custGeom>
              <a:avLst/>
              <a:gdLst/>
              <a:ahLst/>
              <a:cxnLst/>
              <a:rect l="l" t="t" r="r" b="b"/>
              <a:pathLst>
                <a:path w="50495" h="2124" extrusionOk="0">
                  <a:moveTo>
                    <a:pt x="18395" y="0"/>
                  </a:moveTo>
                  <a:cubicBezTo>
                    <a:pt x="11536" y="0"/>
                    <a:pt x="1746" y="205"/>
                    <a:pt x="0" y="299"/>
                  </a:cubicBezTo>
                  <a:cubicBezTo>
                    <a:pt x="36" y="894"/>
                    <a:pt x="596" y="1323"/>
                    <a:pt x="619" y="1918"/>
                  </a:cubicBezTo>
                  <a:cubicBezTo>
                    <a:pt x="1325" y="2071"/>
                    <a:pt x="2138" y="2124"/>
                    <a:pt x="3001" y="2124"/>
                  </a:cubicBezTo>
                  <a:cubicBezTo>
                    <a:pt x="4935" y="2124"/>
                    <a:pt x="7120" y="1858"/>
                    <a:pt x="8909" y="1858"/>
                  </a:cubicBezTo>
                  <a:cubicBezTo>
                    <a:pt x="8936" y="1858"/>
                    <a:pt x="8963" y="1858"/>
                    <a:pt x="8990" y="1859"/>
                  </a:cubicBezTo>
                  <a:cubicBezTo>
                    <a:pt x="13621" y="1882"/>
                    <a:pt x="18241" y="1882"/>
                    <a:pt x="22872" y="1882"/>
                  </a:cubicBezTo>
                  <a:cubicBezTo>
                    <a:pt x="26396" y="1882"/>
                    <a:pt x="29885" y="1716"/>
                    <a:pt x="33397" y="1537"/>
                  </a:cubicBezTo>
                  <a:cubicBezTo>
                    <a:pt x="36099" y="1396"/>
                    <a:pt x="38808" y="1274"/>
                    <a:pt x="41518" y="1274"/>
                  </a:cubicBezTo>
                  <a:cubicBezTo>
                    <a:pt x="42462" y="1274"/>
                    <a:pt x="43407" y="1289"/>
                    <a:pt x="44351" y="1323"/>
                  </a:cubicBezTo>
                  <a:cubicBezTo>
                    <a:pt x="46399" y="1394"/>
                    <a:pt x="48483" y="1549"/>
                    <a:pt x="50483" y="1918"/>
                  </a:cubicBezTo>
                  <a:cubicBezTo>
                    <a:pt x="50447" y="1370"/>
                    <a:pt x="50495" y="811"/>
                    <a:pt x="50447" y="263"/>
                  </a:cubicBezTo>
                  <a:cubicBezTo>
                    <a:pt x="48030" y="358"/>
                    <a:pt x="45518" y="430"/>
                    <a:pt x="43089" y="430"/>
                  </a:cubicBezTo>
                  <a:cubicBezTo>
                    <a:pt x="39422" y="430"/>
                    <a:pt x="35767" y="358"/>
                    <a:pt x="32100" y="275"/>
                  </a:cubicBezTo>
                  <a:cubicBezTo>
                    <a:pt x="28421" y="192"/>
                    <a:pt x="24730" y="61"/>
                    <a:pt x="21051" y="13"/>
                  </a:cubicBezTo>
                  <a:cubicBezTo>
                    <a:pt x="20241" y="4"/>
                    <a:pt x="19346" y="0"/>
                    <a:pt x="18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flipH="1">
              <a:off x="7188" y="2226238"/>
              <a:ext cx="1290350" cy="78950"/>
            </a:xfrm>
            <a:custGeom>
              <a:avLst/>
              <a:gdLst/>
              <a:ahLst/>
              <a:cxnLst/>
              <a:rect l="l" t="t" r="r" b="b"/>
              <a:pathLst>
                <a:path w="51614" h="3158" extrusionOk="0">
                  <a:moveTo>
                    <a:pt x="20070" y="1"/>
                  </a:moveTo>
                  <a:cubicBezTo>
                    <a:pt x="13726" y="1"/>
                    <a:pt x="6715" y="401"/>
                    <a:pt x="988" y="1010"/>
                  </a:cubicBezTo>
                  <a:cubicBezTo>
                    <a:pt x="1000" y="1856"/>
                    <a:pt x="0" y="1498"/>
                    <a:pt x="0" y="2344"/>
                  </a:cubicBezTo>
                  <a:cubicBezTo>
                    <a:pt x="12" y="2439"/>
                    <a:pt x="1524" y="2844"/>
                    <a:pt x="1548" y="2939"/>
                  </a:cubicBezTo>
                  <a:cubicBezTo>
                    <a:pt x="2120" y="2999"/>
                    <a:pt x="2672" y="3022"/>
                    <a:pt x="3207" y="3022"/>
                  </a:cubicBezTo>
                  <a:cubicBezTo>
                    <a:pt x="4967" y="3022"/>
                    <a:pt x="6543" y="2772"/>
                    <a:pt x="8041" y="2772"/>
                  </a:cubicBezTo>
                  <a:cubicBezTo>
                    <a:pt x="8067" y="2772"/>
                    <a:pt x="8094" y="2772"/>
                    <a:pt x="8120" y="2772"/>
                  </a:cubicBezTo>
                  <a:cubicBezTo>
                    <a:pt x="10025" y="2772"/>
                    <a:pt x="11942" y="2772"/>
                    <a:pt x="13847" y="2760"/>
                  </a:cubicBezTo>
                  <a:cubicBezTo>
                    <a:pt x="14153" y="2759"/>
                    <a:pt x="14458" y="2758"/>
                    <a:pt x="14764" y="2758"/>
                  </a:cubicBezTo>
                  <a:cubicBezTo>
                    <a:pt x="15540" y="2758"/>
                    <a:pt x="16317" y="2762"/>
                    <a:pt x="17094" y="2762"/>
                  </a:cubicBezTo>
                  <a:cubicBezTo>
                    <a:pt x="17922" y="2762"/>
                    <a:pt x="18749" y="2757"/>
                    <a:pt x="19574" y="2737"/>
                  </a:cubicBezTo>
                  <a:cubicBezTo>
                    <a:pt x="21114" y="2690"/>
                    <a:pt x="22657" y="2669"/>
                    <a:pt x="24200" y="2669"/>
                  </a:cubicBezTo>
                  <a:cubicBezTo>
                    <a:pt x="26617" y="2669"/>
                    <a:pt x="29037" y="2721"/>
                    <a:pt x="31457" y="2808"/>
                  </a:cubicBezTo>
                  <a:cubicBezTo>
                    <a:pt x="33433" y="2879"/>
                    <a:pt x="35398" y="2999"/>
                    <a:pt x="37362" y="3106"/>
                  </a:cubicBezTo>
                  <a:cubicBezTo>
                    <a:pt x="37988" y="3143"/>
                    <a:pt x="38618" y="3157"/>
                    <a:pt x="39248" y="3157"/>
                  </a:cubicBezTo>
                  <a:cubicBezTo>
                    <a:pt x="40418" y="3157"/>
                    <a:pt x="41591" y="3109"/>
                    <a:pt x="42744" y="3070"/>
                  </a:cubicBezTo>
                  <a:cubicBezTo>
                    <a:pt x="44876" y="3001"/>
                    <a:pt x="47022" y="2901"/>
                    <a:pt x="49157" y="2901"/>
                  </a:cubicBezTo>
                  <a:cubicBezTo>
                    <a:pt x="49966" y="2901"/>
                    <a:pt x="50773" y="2915"/>
                    <a:pt x="51578" y="2951"/>
                  </a:cubicBezTo>
                  <a:cubicBezTo>
                    <a:pt x="51566" y="2284"/>
                    <a:pt x="51614" y="1594"/>
                    <a:pt x="51578" y="927"/>
                  </a:cubicBezTo>
                  <a:lnTo>
                    <a:pt x="51578" y="927"/>
                  </a:lnTo>
                  <a:cubicBezTo>
                    <a:pt x="50127" y="1064"/>
                    <a:pt x="48618" y="1118"/>
                    <a:pt x="47120" y="1118"/>
                  </a:cubicBezTo>
                  <a:cubicBezTo>
                    <a:pt x="46147" y="1118"/>
                    <a:pt x="45178" y="1095"/>
                    <a:pt x="44232" y="1058"/>
                  </a:cubicBezTo>
                  <a:cubicBezTo>
                    <a:pt x="40910" y="927"/>
                    <a:pt x="37600" y="629"/>
                    <a:pt x="34290" y="427"/>
                  </a:cubicBezTo>
                  <a:cubicBezTo>
                    <a:pt x="30742" y="201"/>
                    <a:pt x="27170" y="129"/>
                    <a:pt x="23622" y="46"/>
                  </a:cubicBezTo>
                  <a:cubicBezTo>
                    <a:pt x="22472" y="15"/>
                    <a:pt x="21283" y="1"/>
                    <a:pt x="20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flipH="1">
              <a:off x="7188" y="2319288"/>
              <a:ext cx="1290050" cy="106825"/>
            </a:xfrm>
            <a:custGeom>
              <a:avLst/>
              <a:gdLst/>
              <a:ahLst/>
              <a:cxnLst/>
              <a:rect l="l" t="t" r="r" b="b"/>
              <a:pathLst>
                <a:path w="51602" h="4273" extrusionOk="0">
                  <a:moveTo>
                    <a:pt x="24508" y="1"/>
                  </a:moveTo>
                  <a:cubicBezTo>
                    <a:pt x="24252" y="1"/>
                    <a:pt x="23997" y="1"/>
                    <a:pt x="23741" y="3"/>
                  </a:cubicBezTo>
                  <a:cubicBezTo>
                    <a:pt x="21789" y="3"/>
                    <a:pt x="19848" y="74"/>
                    <a:pt x="17907" y="74"/>
                  </a:cubicBezTo>
                  <a:cubicBezTo>
                    <a:pt x="13549" y="84"/>
                    <a:pt x="8254" y="293"/>
                    <a:pt x="3585" y="293"/>
                  </a:cubicBezTo>
                  <a:cubicBezTo>
                    <a:pt x="2655" y="293"/>
                    <a:pt x="1749" y="285"/>
                    <a:pt x="881" y="265"/>
                  </a:cubicBezTo>
                  <a:lnTo>
                    <a:pt x="881" y="265"/>
                  </a:lnTo>
                  <a:cubicBezTo>
                    <a:pt x="1024" y="1360"/>
                    <a:pt x="0" y="1932"/>
                    <a:pt x="36" y="3039"/>
                  </a:cubicBezTo>
                  <a:cubicBezTo>
                    <a:pt x="48" y="3170"/>
                    <a:pt x="1417" y="4099"/>
                    <a:pt x="1417" y="4230"/>
                  </a:cubicBezTo>
                  <a:cubicBezTo>
                    <a:pt x="1816" y="4259"/>
                    <a:pt x="2230" y="4273"/>
                    <a:pt x="2656" y="4273"/>
                  </a:cubicBezTo>
                  <a:cubicBezTo>
                    <a:pt x="5822" y="4273"/>
                    <a:pt x="9643" y="3546"/>
                    <a:pt x="12711" y="3546"/>
                  </a:cubicBezTo>
                  <a:cubicBezTo>
                    <a:pt x="12853" y="3546"/>
                    <a:pt x="12994" y="3548"/>
                    <a:pt x="13133" y="3551"/>
                  </a:cubicBezTo>
                  <a:cubicBezTo>
                    <a:pt x="16752" y="3646"/>
                    <a:pt x="20360" y="3825"/>
                    <a:pt x="23979" y="3884"/>
                  </a:cubicBezTo>
                  <a:cubicBezTo>
                    <a:pt x="24819" y="3901"/>
                    <a:pt x="25659" y="3910"/>
                    <a:pt x="26499" y="3910"/>
                  </a:cubicBezTo>
                  <a:cubicBezTo>
                    <a:pt x="27469" y="3910"/>
                    <a:pt x="28439" y="3898"/>
                    <a:pt x="29409" y="3872"/>
                  </a:cubicBezTo>
                  <a:cubicBezTo>
                    <a:pt x="31147" y="3825"/>
                    <a:pt x="32885" y="3729"/>
                    <a:pt x="34624" y="3670"/>
                  </a:cubicBezTo>
                  <a:cubicBezTo>
                    <a:pt x="36287" y="3613"/>
                    <a:pt x="37962" y="3570"/>
                    <a:pt x="39635" y="3570"/>
                  </a:cubicBezTo>
                  <a:cubicBezTo>
                    <a:pt x="41471" y="3570"/>
                    <a:pt x="43306" y="3622"/>
                    <a:pt x="45125" y="3765"/>
                  </a:cubicBezTo>
                  <a:cubicBezTo>
                    <a:pt x="47256" y="3944"/>
                    <a:pt x="49411" y="4206"/>
                    <a:pt x="51566" y="4230"/>
                  </a:cubicBezTo>
                  <a:cubicBezTo>
                    <a:pt x="51566" y="2920"/>
                    <a:pt x="51602" y="1598"/>
                    <a:pt x="51566" y="277"/>
                  </a:cubicBezTo>
                  <a:cubicBezTo>
                    <a:pt x="50778" y="239"/>
                    <a:pt x="49986" y="224"/>
                    <a:pt x="49191" y="224"/>
                  </a:cubicBezTo>
                  <a:cubicBezTo>
                    <a:pt x="46479" y="224"/>
                    <a:pt x="43739" y="400"/>
                    <a:pt x="41041" y="455"/>
                  </a:cubicBezTo>
                  <a:cubicBezTo>
                    <a:pt x="40640" y="464"/>
                    <a:pt x="40239" y="468"/>
                    <a:pt x="39838" y="468"/>
                  </a:cubicBezTo>
                  <a:cubicBezTo>
                    <a:pt x="36455" y="468"/>
                    <a:pt x="33079" y="182"/>
                    <a:pt x="29694" y="86"/>
                  </a:cubicBezTo>
                  <a:cubicBezTo>
                    <a:pt x="27963" y="34"/>
                    <a:pt x="26231" y="1"/>
                    <a:pt x="24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flipH="1">
              <a:off x="8063" y="2436213"/>
              <a:ext cx="1258225" cy="65500"/>
            </a:xfrm>
            <a:custGeom>
              <a:avLst/>
              <a:gdLst/>
              <a:ahLst/>
              <a:cxnLst/>
              <a:rect l="l" t="t" r="r" b="b"/>
              <a:pathLst>
                <a:path w="50329" h="2620" extrusionOk="0">
                  <a:moveTo>
                    <a:pt x="38390" y="0"/>
                  </a:moveTo>
                  <a:cubicBezTo>
                    <a:pt x="36335" y="0"/>
                    <a:pt x="34277" y="76"/>
                    <a:pt x="32243" y="160"/>
                  </a:cubicBezTo>
                  <a:cubicBezTo>
                    <a:pt x="30480" y="219"/>
                    <a:pt x="28730" y="315"/>
                    <a:pt x="26968" y="338"/>
                  </a:cubicBezTo>
                  <a:cubicBezTo>
                    <a:pt x="26365" y="346"/>
                    <a:pt x="25762" y="350"/>
                    <a:pt x="25158" y="350"/>
                  </a:cubicBezTo>
                  <a:cubicBezTo>
                    <a:pt x="23952" y="350"/>
                    <a:pt x="22745" y="334"/>
                    <a:pt x="21539" y="303"/>
                  </a:cubicBezTo>
                  <a:cubicBezTo>
                    <a:pt x="20649" y="281"/>
                    <a:pt x="19738" y="271"/>
                    <a:pt x="18811" y="271"/>
                  </a:cubicBezTo>
                  <a:cubicBezTo>
                    <a:pt x="12721" y="271"/>
                    <a:pt x="5953" y="684"/>
                    <a:pt x="0" y="684"/>
                  </a:cubicBezTo>
                  <a:cubicBezTo>
                    <a:pt x="12" y="1255"/>
                    <a:pt x="262" y="2041"/>
                    <a:pt x="262" y="2601"/>
                  </a:cubicBezTo>
                  <a:cubicBezTo>
                    <a:pt x="790" y="2613"/>
                    <a:pt x="1319" y="2619"/>
                    <a:pt x="1850" y="2619"/>
                  </a:cubicBezTo>
                  <a:cubicBezTo>
                    <a:pt x="8427" y="2619"/>
                    <a:pt x="15212" y="1717"/>
                    <a:pt x="21584" y="1717"/>
                  </a:cubicBezTo>
                  <a:cubicBezTo>
                    <a:pt x="22414" y="1717"/>
                    <a:pt x="23237" y="1733"/>
                    <a:pt x="24051" y="1767"/>
                  </a:cubicBezTo>
                  <a:cubicBezTo>
                    <a:pt x="29266" y="1981"/>
                    <a:pt x="34433" y="2470"/>
                    <a:pt x="39660" y="2505"/>
                  </a:cubicBezTo>
                  <a:cubicBezTo>
                    <a:pt x="43208" y="2541"/>
                    <a:pt x="46768" y="2505"/>
                    <a:pt x="50328" y="2601"/>
                  </a:cubicBezTo>
                  <a:cubicBezTo>
                    <a:pt x="50328" y="1958"/>
                    <a:pt x="50328" y="1315"/>
                    <a:pt x="50328" y="684"/>
                  </a:cubicBezTo>
                  <a:cubicBezTo>
                    <a:pt x="47792" y="648"/>
                    <a:pt x="45232" y="303"/>
                    <a:pt x="42708" y="136"/>
                  </a:cubicBezTo>
                  <a:cubicBezTo>
                    <a:pt x="41278" y="38"/>
                    <a:pt x="39835" y="0"/>
                    <a:pt x="38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flipH="1">
              <a:off x="8063" y="2512513"/>
              <a:ext cx="1272525" cy="70875"/>
            </a:xfrm>
            <a:custGeom>
              <a:avLst/>
              <a:gdLst/>
              <a:ahLst/>
              <a:cxnLst/>
              <a:rect l="l" t="t" r="r" b="b"/>
              <a:pathLst>
                <a:path w="50901" h="2835" extrusionOk="0">
                  <a:moveTo>
                    <a:pt x="21976" y="0"/>
                  </a:moveTo>
                  <a:cubicBezTo>
                    <a:pt x="15017" y="0"/>
                    <a:pt x="7136" y="870"/>
                    <a:pt x="277" y="870"/>
                  </a:cubicBezTo>
                  <a:cubicBezTo>
                    <a:pt x="237" y="870"/>
                    <a:pt x="196" y="870"/>
                    <a:pt x="156" y="870"/>
                  </a:cubicBezTo>
                  <a:lnTo>
                    <a:pt x="156" y="870"/>
                  </a:lnTo>
                  <a:cubicBezTo>
                    <a:pt x="203" y="1585"/>
                    <a:pt x="1" y="2120"/>
                    <a:pt x="49" y="2835"/>
                  </a:cubicBezTo>
                  <a:cubicBezTo>
                    <a:pt x="1795" y="2835"/>
                    <a:pt x="2585" y="2334"/>
                    <a:pt x="2864" y="2334"/>
                  </a:cubicBezTo>
                  <a:cubicBezTo>
                    <a:pt x="2870" y="2334"/>
                    <a:pt x="2876" y="2334"/>
                    <a:pt x="2882" y="2335"/>
                  </a:cubicBezTo>
                  <a:cubicBezTo>
                    <a:pt x="4942" y="1977"/>
                    <a:pt x="7121" y="1823"/>
                    <a:pt x="9169" y="1739"/>
                  </a:cubicBezTo>
                  <a:cubicBezTo>
                    <a:pt x="10340" y="1692"/>
                    <a:pt x="11512" y="1671"/>
                    <a:pt x="12684" y="1671"/>
                  </a:cubicBezTo>
                  <a:cubicBezTo>
                    <a:pt x="15933" y="1671"/>
                    <a:pt x="19183" y="1829"/>
                    <a:pt x="22420" y="2013"/>
                  </a:cubicBezTo>
                  <a:cubicBezTo>
                    <a:pt x="24611" y="2132"/>
                    <a:pt x="26790" y="2275"/>
                    <a:pt x="28969" y="2418"/>
                  </a:cubicBezTo>
                  <a:cubicBezTo>
                    <a:pt x="29937" y="2401"/>
                    <a:pt x="30906" y="2394"/>
                    <a:pt x="31874" y="2394"/>
                  </a:cubicBezTo>
                  <a:cubicBezTo>
                    <a:pt x="37915" y="2394"/>
                    <a:pt x="43949" y="2681"/>
                    <a:pt x="49983" y="2835"/>
                  </a:cubicBezTo>
                  <a:cubicBezTo>
                    <a:pt x="50281" y="2799"/>
                    <a:pt x="50579" y="2763"/>
                    <a:pt x="50876" y="2716"/>
                  </a:cubicBezTo>
                  <a:cubicBezTo>
                    <a:pt x="50888" y="2108"/>
                    <a:pt x="50900" y="1501"/>
                    <a:pt x="50900" y="894"/>
                  </a:cubicBezTo>
                  <a:cubicBezTo>
                    <a:pt x="46959" y="775"/>
                    <a:pt x="43018" y="846"/>
                    <a:pt x="39065" y="787"/>
                  </a:cubicBezTo>
                  <a:cubicBezTo>
                    <a:pt x="34350" y="715"/>
                    <a:pt x="29659" y="275"/>
                    <a:pt x="24944" y="61"/>
                  </a:cubicBezTo>
                  <a:cubicBezTo>
                    <a:pt x="23978" y="18"/>
                    <a:pt x="22987" y="0"/>
                    <a:pt x="2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flipH="1">
              <a:off x="648038" y="2576813"/>
              <a:ext cx="448875" cy="12850"/>
            </a:xfrm>
            <a:custGeom>
              <a:avLst/>
              <a:gdLst/>
              <a:ahLst/>
              <a:cxnLst/>
              <a:rect l="l" t="t" r="r" b="b"/>
              <a:pathLst>
                <a:path w="17955" h="514" extrusionOk="0">
                  <a:moveTo>
                    <a:pt x="17955" y="1"/>
                  </a:moveTo>
                  <a:cubicBezTo>
                    <a:pt x="17490" y="1"/>
                    <a:pt x="17038" y="1"/>
                    <a:pt x="16585" y="13"/>
                  </a:cubicBezTo>
                  <a:cubicBezTo>
                    <a:pt x="11049" y="60"/>
                    <a:pt x="5525" y="167"/>
                    <a:pt x="0" y="298"/>
                  </a:cubicBezTo>
                  <a:cubicBezTo>
                    <a:pt x="2397" y="439"/>
                    <a:pt x="4802" y="514"/>
                    <a:pt x="7209" y="514"/>
                  </a:cubicBezTo>
                  <a:cubicBezTo>
                    <a:pt x="8866" y="514"/>
                    <a:pt x="10524" y="478"/>
                    <a:pt x="12180" y="406"/>
                  </a:cubicBezTo>
                  <a:cubicBezTo>
                    <a:pt x="14097" y="322"/>
                    <a:pt x="16026" y="191"/>
                    <a:pt x="17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flipH="1">
              <a:off x="27113" y="2200138"/>
              <a:ext cx="491775" cy="19400"/>
            </a:xfrm>
            <a:custGeom>
              <a:avLst/>
              <a:gdLst/>
              <a:ahLst/>
              <a:cxnLst/>
              <a:rect l="l" t="t" r="r" b="b"/>
              <a:pathLst>
                <a:path w="19671" h="776" extrusionOk="0">
                  <a:moveTo>
                    <a:pt x="9470" y="0"/>
                  </a:moveTo>
                  <a:cubicBezTo>
                    <a:pt x="6310" y="0"/>
                    <a:pt x="3147" y="110"/>
                    <a:pt x="1" y="352"/>
                  </a:cubicBezTo>
                  <a:cubicBezTo>
                    <a:pt x="3537" y="530"/>
                    <a:pt x="7073" y="733"/>
                    <a:pt x="10621" y="768"/>
                  </a:cubicBezTo>
                  <a:cubicBezTo>
                    <a:pt x="11036" y="773"/>
                    <a:pt x="11451" y="776"/>
                    <a:pt x="11867" y="776"/>
                  </a:cubicBezTo>
                  <a:cubicBezTo>
                    <a:pt x="14469" y="776"/>
                    <a:pt x="17083" y="672"/>
                    <a:pt x="19670" y="364"/>
                  </a:cubicBezTo>
                  <a:cubicBezTo>
                    <a:pt x="19003" y="316"/>
                    <a:pt x="18349" y="268"/>
                    <a:pt x="17694" y="233"/>
                  </a:cubicBezTo>
                  <a:cubicBezTo>
                    <a:pt x="14963" y="83"/>
                    <a:pt x="12218" y="0"/>
                    <a:pt x="9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flipH="1">
              <a:off x="7188" y="2608013"/>
              <a:ext cx="1261775" cy="39175"/>
            </a:xfrm>
            <a:custGeom>
              <a:avLst/>
              <a:gdLst/>
              <a:ahLst/>
              <a:cxnLst/>
              <a:rect l="l" t="t" r="r" b="b"/>
              <a:pathLst>
                <a:path w="50471" h="1567" extrusionOk="0">
                  <a:moveTo>
                    <a:pt x="25534" y="0"/>
                  </a:moveTo>
                  <a:cubicBezTo>
                    <a:pt x="24557" y="0"/>
                    <a:pt x="23582" y="15"/>
                    <a:pt x="22610" y="51"/>
                  </a:cubicBezTo>
                  <a:cubicBezTo>
                    <a:pt x="19176" y="176"/>
                    <a:pt x="15811" y="390"/>
                    <a:pt x="12410" y="390"/>
                  </a:cubicBezTo>
                  <a:cubicBezTo>
                    <a:pt x="11306" y="390"/>
                    <a:pt x="10199" y="368"/>
                    <a:pt x="9085" y="312"/>
                  </a:cubicBezTo>
                  <a:cubicBezTo>
                    <a:pt x="7132" y="205"/>
                    <a:pt x="5179" y="110"/>
                    <a:pt x="3227" y="110"/>
                  </a:cubicBezTo>
                  <a:cubicBezTo>
                    <a:pt x="2822" y="110"/>
                    <a:pt x="941" y="515"/>
                    <a:pt x="143" y="539"/>
                  </a:cubicBezTo>
                  <a:cubicBezTo>
                    <a:pt x="167" y="896"/>
                    <a:pt x="0" y="1086"/>
                    <a:pt x="24" y="1444"/>
                  </a:cubicBezTo>
                  <a:cubicBezTo>
                    <a:pt x="207" y="1445"/>
                    <a:pt x="393" y="1446"/>
                    <a:pt x="583" y="1446"/>
                  </a:cubicBezTo>
                  <a:cubicBezTo>
                    <a:pt x="3874" y="1446"/>
                    <a:pt x="8112" y="1169"/>
                    <a:pt x="11275" y="1158"/>
                  </a:cubicBezTo>
                  <a:cubicBezTo>
                    <a:pt x="13139" y="1146"/>
                    <a:pt x="15002" y="1134"/>
                    <a:pt x="16864" y="1134"/>
                  </a:cubicBezTo>
                  <a:cubicBezTo>
                    <a:pt x="18726" y="1134"/>
                    <a:pt x="20586" y="1146"/>
                    <a:pt x="22444" y="1182"/>
                  </a:cubicBezTo>
                  <a:cubicBezTo>
                    <a:pt x="26123" y="1241"/>
                    <a:pt x="29790" y="1360"/>
                    <a:pt x="33469" y="1444"/>
                  </a:cubicBezTo>
                  <a:cubicBezTo>
                    <a:pt x="36568" y="1509"/>
                    <a:pt x="39671" y="1567"/>
                    <a:pt x="42771" y="1567"/>
                  </a:cubicBezTo>
                  <a:cubicBezTo>
                    <a:pt x="45328" y="1567"/>
                    <a:pt x="47884" y="1527"/>
                    <a:pt x="50435" y="1420"/>
                  </a:cubicBezTo>
                  <a:cubicBezTo>
                    <a:pt x="50411" y="1122"/>
                    <a:pt x="50471" y="801"/>
                    <a:pt x="50435" y="503"/>
                  </a:cubicBezTo>
                  <a:lnTo>
                    <a:pt x="50435" y="503"/>
                  </a:lnTo>
                  <a:cubicBezTo>
                    <a:pt x="48685" y="630"/>
                    <a:pt x="46925" y="680"/>
                    <a:pt x="45159" y="680"/>
                  </a:cubicBezTo>
                  <a:cubicBezTo>
                    <a:pt x="38648" y="680"/>
                    <a:pt x="32048" y="0"/>
                    <a:pt x="25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flipH="1">
              <a:off x="7188" y="2653888"/>
              <a:ext cx="1262075" cy="53100"/>
            </a:xfrm>
            <a:custGeom>
              <a:avLst/>
              <a:gdLst/>
              <a:ahLst/>
              <a:cxnLst/>
              <a:rect l="l" t="t" r="r" b="b"/>
              <a:pathLst>
                <a:path w="50483" h="2124" extrusionOk="0">
                  <a:moveTo>
                    <a:pt x="18274" y="0"/>
                  </a:moveTo>
                  <a:cubicBezTo>
                    <a:pt x="11421" y="0"/>
                    <a:pt x="1727" y="195"/>
                    <a:pt x="0" y="299"/>
                  </a:cubicBezTo>
                  <a:cubicBezTo>
                    <a:pt x="24" y="894"/>
                    <a:pt x="584" y="1323"/>
                    <a:pt x="608" y="1918"/>
                  </a:cubicBezTo>
                  <a:cubicBezTo>
                    <a:pt x="1313" y="2071"/>
                    <a:pt x="2127" y="2124"/>
                    <a:pt x="2991" y="2124"/>
                  </a:cubicBezTo>
                  <a:cubicBezTo>
                    <a:pt x="4929" y="2124"/>
                    <a:pt x="7120" y="1859"/>
                    <a:pt x="8909" y="1859"/>
                  </a:cubicBezTo>
                  <a:cubicBezTo>
                    <a:pt x="8936" y="1859"/>
                    <a:pt x="8963" y="1859"/>
                    <a:pt x="8990" y="1859"/>
                  </a:cubicBezTo>
                  <a:cubicBezTo>
                    <a:pt x="13609" y="1871"/>
                    <a:pt x="18241" y="1883"/>
                    <a:pt x="22860" y="1883"/>
                  </a:cubicBezTo>
                  <a:cubicBezTo>
                    <a:pt x="26385" y="1883"/>
                    <a:pt x="29873" y="1716"/>
                    <a:pt x="33385" y="1537"/>
                  </a:cubicBezTo>
                  <a:cubicBezTo>
                    <a:pt x="36143" y="1393"/>
                    <a:pt x="38908" y="1269"/>
                    <a:pt x="41674" y="1269"/>
                  </a:cubicBezTo>
                  <a:cubicBezTo>
                    <a:pt x="42562" y="1269"/>
                    <a:pt x="43451" y="1282"/>
                    <a:pt x="44339" y="1311"/>
                  </a:cubicBezTo>
                  <a:cubicBezTo>
                    <a:pt x="46387" y="1383"/>
                    <a:pt x="48471" y="1549"/>
                    <a:pt x="50471" y="1918"/>
                  </a:cubicBezTo>
                  <a:cubicBezTo>
                    <a:pt x="50435" y="1371"/>
                    <a:pt x="50483" y="811"/>
                    <a:pt x="50447" y="263"/>
                  </a:cubicBezTo>
                  <a:lnTo>
                    <a:pt x="50447" y="263"/>
                  </a:lnTo>
                  <a:cubicBezTo>
                    <a:pt x="48018" y="359"/>
                    <a:pt x="45506" y="418"/>
                    <a:pt x="43077" y="430"/>
                  </a:cubicBezTo>
                  <a:cubicBezTo>
                    <a:pt x="39422" y="430"/>
                    <a:pt x="35755" y="359"/>
                    <a:pt x="32088" y="275"/>
                  </a:cubicBezTo>
                  <a:cubicBezTo>
                    <a:pt x="28409" y="192"/>
                    <a:pt x="24730" y="61"/>
                    <a:pt x="21039" y="13"/>
                  </a:cubicBezTo>
                  <a:cubicBezTo>
                    <a:pt x="20199" y="4"/>
                    <a:pt x="19266" y="0"/>
                    <a:pt x="18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flipH="1">
              <a:off x="7488" y="2739513"/>
              <a:ext cx="1290350" cy="79000"/>
            </a:xfrm>
            <a:custGeom>
              <a:avLst/>
              <a:gdLst/>
              <a:ahLst/>
              <a:cxnLst/>
              <a:rect l="l" t="t" r="r" b="b"/>
              <a:pathLst>
                <a:path w="51614" h="3160" extrusionOk="0">
                  <a:moveTo>
                    <a:pt x="20240" y="1"/>
                  </a:moveTo>
                  <a:cubicBezTo>
                    <a:pt x="13852" y="1"/>
                    <a:pt x="6767" y="402"/>
                    <a:pt x="989" y="1017"/>
                  </a:cubicBezTo>
                  <a:cubicBezTo>
                    <a:pt x="1000" y="1863"/>
                    <a:pt x="0" y="1506"/>
                    <a:pt x="0" y="2351"/>
                  </a:cubicBezTo>
                  <a:cubicBezTo>
                    <a:pt x="12" y="2446"/>
                    <a:pt x="1536" y="2851"/>
                    <a:pt x="1548" y="2946"/>
                  </a:cubicBezTo>
                  <a:cubicBezTo>
                    <a:pt x="2118" y="3006"/>
                    <a:pt x="2669" y="3029"/>
                    <a:pt x="3202" y="3029"/>
                  </a:cubicBezTo>
                  <a:cubicBezTo>
                    <a:pt x="4996" y="3029"/>
                    <a:pt x="6597" y="2768"/>
                    <a:pt x="8120" y="2768"/>
                  </a:cubicBezTo>
                  <a:cubicBezTo>
                    <a:pt x="8682" y="2771"/>
                    <a:pt x="9242" y="2773"/>
                    <a:pt x="9802" y="2773"/>
                  </a:cubicBezTo>
                  <a:cubicBezTo>
                    <a:pt x="11153" y="2773"/>
                    <a:pt x="12500" y="2764"/>
                    <a:pt x="13847" y="2756"/>
                  </a:cubicBezTo>
                  <a:cubicBezTo>
                    <a:pt x="14886" y="2756"/>
                    <a:pt x="15929" y="2766"/>
                    <a:pt x="16971" y="2766"/>
                  </a:cubicBezTo>
                  <a:cubicBezTo>
                    <a:pt x="17840" y="2766"/>
                    <a:pt x="18708" y="2759"/>
                    <a:pt x="19574" y="2732"/>
                  </a:cubicBezTo>
                  <a:cubicBezTo>
                    <a:pt x="21106" y="2690"/>
                    <a:pt x="22641" y="2670"/>
                    <a:pt x="24178" y="2670"/>
                  </a:cubicBezTo>
                  <a:cubicBezTo>
                    <a:pt x="26606" y="2670"/>
                    <a:pt x="29036" y="2720"/>
                    <a:pt x="31457" y="2815"/>
                  </a:cubicBezTo>
                  <a:cubicBezTo>
                    <a:pt x="33433" y="2887"/>
                    <a:pt x="35398" y="3006"/>
                    <a:pt x="37362" y="3113"/>
                  </a:cubicBezTo>
                  <a:cubicBezTo>
                    <a:pt x="37991" y="3146"/>
                    <a:pt x="38624" y="3159"/>
                    <a:pt x="39259" y="3159"/>
                  </a:cubicBezTo>
                  <a:cubicBezTo>
                    <a:pt x="40427" y="3159"/>
                    <a:pt x="41599" y="3116"/>
                    <a:pt x="42756" y="3077"/>
                  </a:cubicBezTo>
                  <a:cubicBezTo>
                    <a:pt x="44880" y="3008"/>
                    <a:pt x="47023" y="2908"/>
                    <a:pt x="49162" y="2908"/>
                  </a:cubicBezTo>
                  <a:cubicBezTo>
                    <a:pt x="49972" y="2908"/>
                    <a:pt x="50782" y="2922"/>
                    <a:pt x="51590" y="2958"/>
                  </a:cubicBezTo>
                  <a:cubicBezTo>
                    <a:pt x="51566" y="2291"/>
                    <a:pt x="51614" y="1601"/>
                    <a:pt x="51590" y="934"/>
                  </a:cubicBezTo>
                  <a:lnTo>
                    <a:pt x="51590" y="934"/>
                  </a:lnTo>
                  <a:cubicBezTo>
                    <a:pt x="50132" y="1071"/>
                    <a:pt x="48620" y="1125"/>
                    <a:pt x="47120" y="1125"/>
                  </a:cubicBezTo>
                  <a:cubicBezTo>
                    <a:pt x="46147" y="1125"/>
                    <a:pt x="45179" y="1103"/>
                    <a:pt x="44232" y="1065"/>
                  </a:cubicBezTo>
                  <a:cubicBezTo>
                    <a:pt x="40910" y="934"/>
                    <a:pt x="37612" y="636"/>
                    <a:pt x="34290" y="434"/>
                  </a:cubicBezTo>
                  <a:cubicBezTo>
                    <a:pt x="30742" y="208"/>
                    <a:pt x="27182" y="136"/>
                    <a:pt x="23622" y="41"/>
                  </a:cubicBezTo>
                  <a:cubicBezTo>
                    <a:pt x="22525" y="14"/>
                    <a:pt x="21394" y="1"/>
                    <a:pt x="20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flipH="1">
              <a:off x="7188" y="2832738"/>
              <a:ext cx="1290050" cy="106825"/>
            </a:xfrm>
            <a:custGeom>
              <a:avLst/>
              <a:gdLst/>
              <a:ahLst/>
              <a:cxnLst/>
              <a:rect l="l" t="t" r="r" b="b"/>
              <a:pathLst>
                <a:path w="51602" h="4273" extrusionOk="0">
                  <a:moveTo>
                    <a:pt x="24500" y="1"/>
                  </a:moveTo>
                  <a:cubicBezTo>
                    <a:pt x="24243" y="1"/>
                    <a:pt x="23986" y="2"/>
                    <a:pt x="23729" y="3"/>
                  </a:cubicBezTo>
                  <a:cubicBezTo>
                    <a:pt x="21789" y="3"/>
                    <a:pt x="19848" y="75"/>
                    <a:pt x="17895" y="75"/>
                  </a:cubicBezTo>
                  <a:cubicBezTo>
                    <a:pt x="13547" y="84"/>
                    <a:pt x="8246" y="293"/>
                    <a:pt x="3574" y="293"/>
                  </a:cubicBezTo>
                  <a:cubicBezTo>
                    <a:pt x="2643" y="293"/>
                    <a:pt x="1738" y="285"/>
                    <a:pt x="869" y="265"/>
                  </a:cubicBezTo>
                  <a:lnTo>
                    <a:pt x="869" y="265"/>
                  </a:lnTo>
                  <a:cubicBezTo>
                    <a:pt x="1012" y="1360"/>
                    <a:pt x="0" y="1932"/>
                    <a:pt x="36" y="3039"/>
                  </a:cubicBezTo>
                  <a:cubicBezTo>
                    <a:pt x="36" y="3158"/>
                    <a:pt x="1405" y="4099"/>
                    <a:pt x="1405" y="4230"/>
                  </a:cubicBezTo>
                  <a:cubicBezTo>
                    <a:pt x="1804" y="4260"/>
                    <a:pt x="2218" y="4273"/>
                    <a:pt x="2644" y="4273"/>
                  </a:cubicBezTo>
                  <a:cubicBezTo>
                    <a:pt x="5810" y="4273"/>
                    <a:pt x="9631" y="3546"/>
                    <a:pt x="12699" y="3546"/>
                  </a:cubicBezTo>
                  <a:cubicBezTo>
                    <a:pt x="12841" y="3546"/>
                    <a:pt x="12982" y="3548"/>
                    <a:pt x="13121" y="3551"/>
                  </a:cubicBezTo>
                  <a:cubicBezTo>
                    <a:pt x="16740" y="3646"/>
                    <a:pt x="20348" y="3825"/>
                    <a:pt x="23979" y="3885"/>
                  </a:cubicBezTo>
                  <a:cubicBezTo>
                    <a:pt x="24814" y="3901"/>
                    <a:pt x="25651" y="3910"/>
                    <a:pt x="26489" y="3910"/>
                  </a:cubicBezTo>
                  <a:cubicBezTo>
                    <a:pt x="27457" y="3910"/>
                    <a:pt x="28427" y="3898"/>
                    <a:pt x="29397" y="3873"/>
                  </a:cubicBezTo>
                  <a:cubicBezTo>
                    <a:pt x="31135" y="3825"/>
                    <a:pt x="32873" y="3718"/>
                    <a:pt x="34612" y="3658"/>
                  </a:cubicBezTo>
                  <a:cubicBezTo>
                    <a:pt x="36250" y="3608"/>
                    <a:pt x="37893" y="3568"/>
                    <a:pt x="39534" y="3568"/>
                  </a:cubicBezTo>
                  <a:cubicBezTo>
                    <a:pt x="41400" y="3568"/>
                    <a:pt x="43263" y="3620"/>
                    <a:pt x="45113" y="3765"/>
                  </a:cubicBezTo>
                  <a:cubicBezTo>
                    <a:pt x="47244" y="3944"/>
                    <a:pt x="49411" y="4194"/>
                    <a:pt x="51566" y="4230"/>
                  </a:cubicBezTo>
                  <a:cubicBezTo>
                    <a:pt x="51554" y="2908"/>
                    <a:pt x="51602" y="1587"/>
                    <a:pt x="51566" y="277"/>
                  </a:cubicBezTo>
                  <a:cubicBezTo>
                    <a:pt x="50778" y="239"/>
                    <a:pt x="49985" y="224"/>
                    <a:pt x="49189" y="224"/>
                  </a:cubicBezTo>
                  <a:cubicBezTo>
                    <a:pt x="46475" y="224"/>
                    <a:pt x="43729" y="400"/>
                    <a:pt x="41041" y="456"/>
                  </a:cubicBezTo>
                  <a:cubicBezTo>
                    <a:pt x="40639" y="464"/>
                    <a:pt x="40236" y="468"/>
                    <a:pt x="39834" y="468"/>
                  </a:cubicBezTo>
                  <a:cubicBezTo>
                    <a:pt x="36443" y="468"/>
                    <a:pt x="33067" y="182"/>
                    <a:pt x="29682" y="86"/>
                  </a:cubicBezTo>
                  <a:cubicBezTo>
                    <a:pt x="27961" y="35"/>
                    <a:pt x="26231" y="1"/>
                    <a:pt x="24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flipH="1">
              <a:off x="8063" y="2949588"/>
              <a:ext cx="1258225" cy="65575"/>
            </a:xfrm>
            <a:custGeom>
              <a:avLst/>
              <a:gdLst/>
              <a:ahLst/>
              <a:cxnLst/>
              <a:rect l="l" t="t" r="r" b="b"/>
              <a:pathLst>
                <a:path w="50329" h="2623" extrusionOk="0">
                  <a:moveTo>
                    <a:pt x="38434" y="0"/>
                  </a:moveTo>
                  <a:cubicBezTo>
                    <a:pt x="36364" y="0"/>
                    <a:pt x="34289" y="74"/>
                    <a:pt x="32231" y="151"/>
                  </a:cubicBezTo>
                  <a:cubicBezTo>
                    <a:pt x="30468" y="223"/>
                    <a:pt x="28718" y="318"/>
                    <a:pt x="26956" y="342"/>
                  </a:cubicBezTo>
                  <a:cubicBezTo>
                    <a:pt x="26451" y="348"/>
                    <a:pt x="25945" y="351"/>
                    <a:pt x="25440" y="351"/>
                  </a:cubicBezTo>
                  <a:cubicBezTo>
                    <a:pt x="24136" y="351"/>
                    <a:pt x="22831" y="332"/>
                    <a:pt x="21527" y="306"/>
                  </a:cubicBezTo>
                  <a:cubicBezTo>
                    <a:pt x="20637" y="284"/>
                    <a:pt x="19726" y="274"/>
                    <a:pt x="18800" y="274"/>
                  </a:cubicBezTo>
                  <a:cubicBezTo>
                    <a:pt x="12712" y="274"/>
                    <a:pt x="5953" y="687"/>
                    <a:pt x="0" y="687"/>
                  </a:cubicBezTo>
                  <a:cubicBezTo>
                    <a:pt x="12" y="1246"/>
                    <a:pt x="250" y="2032"/>
                    <a:pt x="250" y="2604"/>
                  </a:cubicBezTo>
                  <a:cubicBezTo>
                    <a:pt x="778" y="2616"/>
                    <a:pt x="1307" y="2622"/>
                    <a:pt x="1838" y="2622"/>
                  </a:cubicBezTo>
                  <a:cubicBezTo>
                    <a:pt x="8443" y="2622"/>
                    <a:pt x="15260" y="1712"/>
                    <a:pt x="21664" y="1712"/>
                  </a:cubicBezTo>
                  <a:cubicBezTo>
                    <a:pt x="22467" y="1712"/>
                    <a:pt x="23263" y="1726"/>
                    <a:pt x="24051" y="1758"/>
                  </a:cubicBezTo>
                  <a:cubicBezTo>
                    <a:pt x="29254" y="1973"/>
                    <a:pt x="34421" y="2461"/>
                    <a:pt x="39648" y="2509"/>
                  </a:cubicBezTo>
                  <a:cubicBezTo>
                    <a:pt x="43208" y="2544"/>
                    <a:pt x="46756" y="2497"/>
                    <a:pt x="50316" y="2604"/>
                  </a:cubicBezTo>
                  <a:cubicBezTo>
                    <a:pt x="50316" y="1961"/>
                    <a:pt x="50316" y="1318"/>
                    <a:pt x="50328" y="675"/>
                  </a:cubicBezTo>
                  <a:cubicBezTo>
                    <a:pt x="47780" y="651"/>
                    <a:pt x="45220" y="294"/>
                    <a:pt x="42696" y="127"/>
                  </a:cubicBezTo>
                  <a:cubicBezTo>
                    <a:pt x="41283" y="35"/>
                    <a:pt x="39860" y="0"/>
                    <a:pt x="38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flipH="1">
              <a:off x="8363" y="3025963"/>
              <a:ext cx="1272525" cy="70575"/>
            </a:xfrm>
            <a:custGeom>
              <a:avLst/>
              <a:gdLst/>
              <a:ahLst/>
              <a:cxnLst/>
              <a:rect l="l" t="t" r="r" b="b"/>
              <a:pathLst>
                <a:path w="50901" h="2823" extrusionOk="0">
                  <a:moveTo>
                    <a:pt x="21976" y="0"/>
                  </a:moveTo>
                  <a:cubicBezTo>
                    <a:pt x="15017" y="0"/>
                    <a:pt x="7136" y="870"/>
                    <a:pt x="277" y="870"/>
                  </a:cubicBezTo>
                  <a:cubicBezTo>
                    <a:pt x="237" y="870"/>
                    <a:pt x="196" y="870"/>
                    <a:pt x="156" y="870"/>
                  </a:cubicBezTo>
                  <a:lnTo>
                    <a:pt x="156" y="870"/>
                  </a:lnTo>
                  <a:cubicBezTo>
                    <a:pt x="203" y="1573"/>
                    <a:pt x="1" y="2121"/>
                    <a:pt x="49" y="2823"/>
                  </a:cubicBezTo>
                  <a:cubicBezTo>
                    <a:pt x="1794" y="2823"/>
                    <a:pt x="2584" y="2334"/>
                    <a:pt x="2864" y="2334"/>
                  </a:cubicBezTo>
                  <a:cubicBezTo>
                    <a:pt x="2870" y="2334"/>
                    <a:pt x="2876" y="2334"/>
                    <a:pt x="2882" y="2335"/>
                  </a:cubicBezTo>
                  <a:cubicBezTo>
                    <a:pt x="4942" y="1966"/>
                    <a:pt x="7121" y="1823"/>
                    <a:pt x="9169" y="1740"/>
                  </a:cubicBezTo>
                  <a:cubicBezTo>
                    <a:pt x="10340" y="1692"/>
                    <a:pt x="11512" y="1672"/>
                    <a:pt x="12684" y="1672"/>
                  </a:cubicBezTo>
                  <a:cubicBezTo>
                    <a:pt x="15933" y="1672"/>
                    <a:pt x="19183" y="1830"/>
                    <a:pt x="22420" y="2013"/>
                  </a:cubicBezTo>
                  <a:cubicBezTo>
                    <a:pt x="24611" y="2132"/>
                    <a:pt x="26790" y="2275"/>
                    <a:pt x="28969" y="2418"/>
                  </a:cubicBezTo>
                  <a:cubicBezTo>
                    <a:pt x="29940" y="2402"/>
                    <a:pt x="30910" y="2394"/>
                    <a:pt x="31880" y="2394"/>
                  </a:cubicBezTo>
                  <a:cubicBezTo>
                    <a:pt x="37920" y="2394"/>
                    <a:pt x="43952" y="2679"/>
                    <a:pt x="49983" y="2823"/>
                  </a:cubicBezTo>
                  <a:cubicBezTo>
                    <a:pt x="50281" y="2787"/>
                    <a:pt x="50579" y="2752"/>
                    <a:pt x="50876" y="2716"/>
                  </a:cubicBezTo>
                  <a:cubicBezTo>
                    <a:pt x="50888" y="2109"/>
                    <a:pt x="50900" y="1489"/>
                    <a:pt x="50900" y="882"/>
                  </a:cubicBezTo>
                  <a:cubicBezTo>
                    <a:pt x="46959" y="775"/>
                    <a:pt x="43018" y="847"/>
                    <a:pt x="39077" y="787"/>
                  </a:cubicBezTo>
                  <a:cubicBezTo>
                    <a:pt x="34351" y="704"/>
                    <a:pt x="29659" y="263"/>
                    <a:pt x="24945" y="61"/>
                  </a:cubicBezTo>
                  <a:cubicBezTo>
                    <a:pt x="23978" y="19"/>
                    <a:pt x="22987" y="0"/>
                    <a:pt x="2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flipH="1">
              <a:off x="648338" y="3090263"/>
              <a:ext cx="448875" cy="12700"/>
            </a:xfrm>
            <a:custGeom>
              <a:avLst/>
              <a:gdLst/>
              <a:ahLst/>
              <a:cxnLst/>
              <a:rect l="l" t="t" r="r" b="b"/>
              <a:pathLst>
                <a:path w="17955" h="508" extrusionOk="0">
                  <a:moveTo>
                    <a:pt x="16586" y="1"/>
                  </a:moveTo>
                  <a:cubicBezTo>
                    <a:pt x="11061" y="60"/>
                    <a:pt x="5525" y="168"/>
                    <a:pt x="0" y="287"/>
                  </a:cubicBezTo>
                  <a:cubicBezTo>
                    <a:pt x="2408" y="435"/>
                    <a:pt x="4816" y="508"/>
                    <a:pt x="7224" y="508"/>
                  </a:cubicBezTo>
                  <a:cubicBezTo>
                    <a:pt x="8876" y="508"/>
                    <a:pt x="10528" y="474"/>
                    <a:pt x="12180" y="406"/>
                  </a:cubicBezTo>
                  <a:cubicBezTo>
                    <a:pt x="14109" y="322"/>
                    <a:pt x="16026" y="191"/>
                    <a:pt x="17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flipH="1">
              <a:off x="27413" y="2713563"/>
              <a:ext cx="491750" cy="19450"/>
            </a:xfrm>
            <a:custGeom>
              <a:avLst/>
              <a:gdLst/>
              <a:ahLst/>
              <a:cxnLst/>
              <a:rect l="l" t="t" r="r" b="b"/>
              <a:pathLst>
                <a:path w="19670" h="778" extrusionOk="0">
                  <a:moveTo>
                    <a:pt x="9408" y="1"/>
                  </a:moveTo>
                  <a:cubicBezTo>
                    <a:pt x="6268" y="1"/>
                    <a:pt x="3126" y="107"/>
                    <a:pt x="0" y="341"/>
                  </a:cubicBezTo>
                  <a:cubicBezTo>
                    <a:pt x="3536" y="531"/>
                    <a:pt x="7084" y="734"/>
                    <a:pt x="10632" y="770"/>
                  </a:cubicBezTo>
                  <a:cubicBezTo>
                    <a:pt x="11043" y="774"/>
                    <a:pt x="11454" y="777"/>
                    <a:pt x="11866" y="777"/>
                  </a:cubicBezTo>
                  <a:cubicBezTo>
                    <a:pt x="14463" y="777"/>
                    <a:pt x="17080" y="671"/>
                    <a:pt x="19669" y="353"/>
                  </a:cubicBezTo>
                  <a:cubicBezTo>
                    <a:pt x="19014" y="305"/>
                    <a:pt x="18348" y="270"/>
                    <a:pt x="17693" y="234"/>
                  </a:cubicBezTo>
                  <a:cubicBezTo>
                    <a:pt x="14942" y="83"/>
                    <a:pt x="12176" y="1"/>
                    <a:pt x="9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flipH="1">
              <a:off x="7488" y="3121438"/>
              <a:ext cx="1261475" cy="39100"/>
            </a:xfrm>
            <a:custGeom>
              <a:avLst/>
              <a:gdLst/>
              <a:ahLst/>
              <a:cxnLst/>
              <a:rect l="l" t="t" r="r" b="b"/>
              <a:pathLst>
                <a:path w="50459" h="1564" extrusionOk="0">
                  <a:moveTo>
                    <a:pt x="25545" y="1"/>
                  </a:moveTo>
                  <a:cubicBezTo>
                    <a:pt x="24561" y="1"/>
                    <a:pt x="23578" y="16"/>
                    <a:pt x="22598" y="52"/>
                  </a:cubicBezTo>
                  <a:cubicBezTo>
                    <a:pt x="19169" y="168"/>
                    <a:pt x="15807" y="380"/>
                    <a:pt x="12411" y="380"/>
                  </a:cubicBezTo>
                  <a:cubicBezTo>
                    <a:pt x="11303" y="380"/>
                    <a:pt x="10192" y="357"/>
                    <a:pt x="9073" y="302"/>
                  </a:cubicBezTo>
                  <a:cubicBezTo>
                    <a:pt x="7120" y="207"/>
                    <a:pt x="5168" y="111"/>
                    <a:pt x="3215" y="99"/>
                  </a:cubicBezTo>
                  <a:cubicBezTo>
                    <a:pt x="2822" y="99"/>
                    <a:pt x="941" y="516"/>
                    <a:pt x="131" y="540"/>
                  </a:cubicBezTo>
                  <a:cubicBezTo>
                    <a:pt x="155" y="897"/>
                    <a:pt x="0" y="1088"/>
                    <a:pt x="24" y="1433"/>
                  </a:cubicBezTo>
                  <a:cubicBezTo>
                    <a:pt x="213" y="1435"/>
                    <a:pt x="406" y="1436"/>
                    <a:pt x="602" y="1436"/>
                  </a:cubicBezTo>
                  <a:cubicBezTo>
                    <a:pt x="3880" y="1436"/>
                    <a:pt x="8107" y="1170"/>
                    <a:pt x="11264" y="1147"/>
                  </a:cubicBezTo>
                  <a:lnTo>
                    <a:pt x="11275" y="1147"/>
                  </a:lnTo>
                  <a:cubicBezTo>
                    <a:pt x="13133" y="1141"/>
                    <a:pt x="14993" y="1132"/>
                    <a:pt x="16854" y="1132"/>
                  </a:cubicBezTo>
                  <a:cubicBezTo>
                    <a:pt x="18714" y="1132"/>
                    <a:pt x="20574" y="1141"/>
                    <a:pt x="22432" y="1171"/>
                  </a:cubicBezTo>
                  <a:cubicBezTo>
                    <a:pt x="26111" y="1230"/>
                    <a:pt x="29790" y="1361"/>
                    <a:pt x="33457" y="1445"/>
                  </a:cubicBezTo>
                  <a:cubicBezTo>
                    <a:pt x="36520" y="1509"/>
                    <a:pt x="39588" y="1563"/>
                    <a:pt x="42653" y="1563"/>
                  </a:cubicBezTo>
                  <a:cubicBezTo>
                    <a:pt x="45246" y="1563"/>
                    <a:pt x="47837" y="1525"/>
                    <a:pt x="50423" y="1421"/>
                  </a:cubicBezTo>
                  <a:cubicBezTo>
                    <a:pt x="50399" y="1111"/>
                    <a:pt x="50459" y="802"/>
                    <a:pt x="50423" y="492"/>
                  </a:cubicBezTo>
                  <a:lnTo>
                    <a:pt x="50423" y="492"/>
                  </a:lnTo>
                  <a:cubicBezTo>
                    <a:pt x="48661" y="620"/>
                    <a:pt x="46889" y="671"/>
                    <a:pt x="45110" y="671"/>
                  </a:cubicBezTo>
                  <a:cubicBezTo>
                    <a:pt x="38618" y="671"/>
                    <a:pt x="32039" y="1"/>
                    <a:pt x="25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flipH="1">
              <a:off x="7488" y="3167238"/>
              <a:ext cx="1262075" cy="53025"/>
            </a:xfrm>
            <a:custGeom>
              <a:avLst/>
              <a:gdLst/>
              <a:ahLst/>
              <a:cxnLst/>
              <a:rect l="l" t="t" r="r" b="b"/>
              <a:pathLst>
                <a:path w="50483" h="2121" extrusionOk="0">
                  <a:moveTo>
                    <a:pt x="17998" y="1"/>
                  </a:moveTo>
                  <a:cubicBezTo>
                    <a:pt x="11171" y="1"/>
                    <a:pt x="1714" y="201"/>
                    <a:pt x="0" y="303"/>
                  </a:cubicBezTo>
                  <a:cubicBezTo>
                    <a:pt x="36" y="899"/>
                    <a:pt x="584" y="1327"/>
                    <a:pt x="608" y="1923"/>
                  </a:cubicBezTo>
                  <a:cubicBezTo>
                    <a:pt x="1301" y="2069"/>
                    <a:pt x="2100" y="2120"/>
                    <a:pt x="2948" y="2120"/>
                  </a:cubicBezTo>
                  <a:cubicBezTo>
                    <a:pt x="4896" y="2120"/>
                    <a:pt x="7107" y="1851"/>
                    <a:pt x="8909" y="1851"/>
                  </a:cubicBezTo>
                  <a:cubicBezTo>
                    <a:pt x="8936" y="1851"/>
                    <a:pt x="8963" y="1851"/>
                    <a:pt x="8990" y="1851"/>
                  </a:cubicBezTo>
                  <a:cubicBezTo>
                    <a:pt x="13609" y="1875"/>
                    <a:pt x="18241" y="1875"/>
                    <a:pt x="22860" y="1875"/>
                  </a:cubicBezTo>
                  <a:cubicBezTo>
                    <a:pt x="26385" y="1875"/>
                    <a:pt x="29885" y="1720"/>
                    <a:pt x="33386" y="1542"/>
                  </a:cubicBezTo>
                  <a:cubicBezTo>
                    <a:pt x="36143" y="1397"/>
                    <a:pt x="38908" y="1274"/>
                    <a:pt x="41674" y="1274"/>
                  </a:cubicBezTo>
                  <a:cubicBezTo>
                    <a:pt x="42562" y="1274"/>
                    <a:pt x="43451" y="1286"/>
                    <a:pt x="44339" y="1315"/>
                  </a:cubicBezTo>
                  <a:cubicBezTo>
                    <a:pt x="46387" y="1387"/>
                    <a:pt x="48471" y="1553"/>
                    <a:pt x="50471" y="1923"/>
                  </a:cubicBezTo>
                  <a:cubicBezTo>
                    <a:pt x="50435" y="1375"/>
                    <a:pt x="50483" y="803"/>
                    <a:pt x="50447" y="256"/>
                  </a:cubicBezTo>
                  <a:lnTo>
                    <a:pt x="50447" y="256"/>
                  </a:lnTo>
                  <a:cubicBezTo>
                    <a:pt x="48030" y="363"/>
                    <a:pt x="45506" y="422"/>
                    <a:pt x="43089" y="422"/>
                  </a:cubicBezTo>
                  <a:cubicBezTo>
                    <a:pt x="42852" y="423"/>
                    <a:pt x="42615" y="424"/>
                    <a:pt x="42379" y="424"/>
                  </a:cubicBezTo>
                  <a:cubicBezTo>
                    <a:pt x="38948" y="424"/>
                    <a:pt x="35518" y="346"/>
                    <a:pt x="32088" y="268"/>
                  </a:cubicBezTo>
                  <a:cubicBezTo>
                    <a:pt x="28409" y="184"/>
                    <a:pt x="24730" y="53"/>
                    <a:pt x="21039" y="18"/>
                  </a:cubicBezTo>
                  <a:cubicBezTo>
                    <a:pt x="20121" y="6"/>
                    <a:pt x="19093" y="1"/>
                    <a:pt x="179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flipH="1">
              <a:off x="7788" y="3252963"/>
              <a:ext cx="1290350" cy="79000"/>
            </a:xfrm>
            <a:custGeom>
              <a:avLst/>
              <a:gdLst/>
              <a:ahLst/>
              <a:cxnLst/>
              <a:rect l="l" t="t" r="r" b="b"/>
              <a:pathLst>
                <a:path w="51614" h="3160" extrusionOk="0">
                  <a:moveTo>
                    <a:pt x="20244" y="1"/>
                  </a:moveTo>
                  <a:cubicBezTo>
                    <a:pt x="13861" y="1"/>
                    <a:pt x="6767" y="403"/>
                    <a:pt x="989" y="1018"/>
                  </a:cubicBezTo>
                  <a:cubicBezTo>
                    <a:pt x="1001" y="1863"/>
                    <a:pt x="0" y="1494"/>
                    <a:pt x="0" y="2339"/>
                  </a:cubicBezTo>
                  <a:cubicBezTo>
                    <a:pt x="12" y="2435"/>
                    <a:pt x="1536" y="2851"/>
                    <a:pt x="1548" y="2947"/>
                  </a:cubicBezTo>
                  <a:cubicBezTo>
                    <a:pt x="2121" y="3007"/>
                    <a:pt x="2673" y="3030"/>
                    <a:pt x="3207" y="3030"/>
                  </a:cubicBezTo>
                  <a:cubicBezTo>
                    <a:pt x="5003" y="3030"/>
                    <a:pt x="6600" y="2768"/>
                    <a:pt x="8132" y="2768"/>
                  </a:cubicBezTo>
                  <a:cubicBezTo>
                    <a:pt x="8690" y="2771"/>
                    <a:pt x="9248" y="2773"/>
                    <a:pt x="9806" y="2773"/>
                  </a:cubicBezTo>
                  <a:cubicBezTo>
                    <a:pt x="11153" y="2773"/>
                    <a:pt x="12500" y="2764"/>
                    <a:pt x="13847" y="2756"/>
                  </a:cubicBezTo>
                  <a:cubicBezTo>
                    <a:pt x="14076" y="2755"/>
                    <a:pt x="14306" y="2754"/>
                    <a:pt x="14535" y="2754"/>
                  </a:cubicBezTo>
                  <a:cubicBezTo>
                    <a:pt x="15439" y="2754"/>
                    <a:pt x="16345" y="2763"/>
                    <a:pt x="17250" y="2763"/>
                  </a:cubicBezTo>
                  <a:cubicBezTo>
                    <a:pt x="18026" y="2763"/>
                    <a:pt x="18801" y="2756"/>
                    <a:pt x="19574" y="2732"/>
                  </a:cubicBezTo>
                  <a:cubicBezTo>
                    <a:pt x="21094" y="2687"/>
                    <a:pt x="22614" y="2665"/>
                    <a:pt x="24134" y="2665"/>
                  </a:cubicBezTo>
                  <a:cubicBezTo>
                    <a:pt x="26577" y="2665"/>
                    <a:pt x="29019" y="2720"/>
                    <a:pt x="31457" y="2816"/>
                  </a:cubicBezTo>
                  <a:cubicBezTo>
                    <a:pt x="33433" y="2887"/>
                    <a:pt x="35398" y="3006"/>
                    <a:pt x="37362" y="3113"/>
                  </a:cubicBezTo>
                  <a:cubicBezTo>
                    <a:pt x="37991" y="3147"/>
                    <a:pt x="38624" y="3160"/>
                    <a:pt x="39259" y="3160"/>
                  </a:cubicBezTo>
                  <a:cubicBezTo>
                    <a:pt x="40427" y="3160"/>
                    <a:pt x="41599" y="3116"/>
                    <a:pt x="42756" y="3077"/>
                  </a:cubicBezTo>
                  <a:cubicBezTo>
                    <a:pt x="44858" y="3001"/>
                    <a:pt x="46967" y="2906"/>
                    <a:pt x="49073" y="2906"/>
                  </a:cubicBezTo>
                  <a:cubicBezTo>
                    <a:pt x="49913" y="2906"/>
                    <a:pt x="50752" y="2921"/>
                    <a:pt x="51590" y="2958"/>
                  </a:cubicBezTo>
                  <a:cubicBezTo>
                    <a:pt x="51566" y="2292"/>
                    <a:pt x="51614" y="1601"/>
                    <a:pt x="51590" y="934"/>
                  </a:cubicBezTo>
                  <a:lnTo>
                    <a:pt x="51590" y="934"/>
                  </a:lnTo>
                  <a:cubicBezTo>
                    <a:pt x="50143" y="1070"/>
                    <a:pt x="48648" y="1120"/>
                    <a:pt x="47161" y="1120"/>
                  </a:cubicBezTo>
                  <a:cubicBezTo>
                    <a:pt x="46176" y="1120"/>
                    <a:pt x="45195" y="1099"/>
                    <a:pt x="44232" y="1065"/>
                  </a:cubicBezTo>
                  <a:cubicBezTo>
                    <a:pt x="40910" y="934"/>
                    <a:pt x="37612" y="637"/>
                    <a:pt x="34302" y="422"/>
                  </a:cubicBezTo>
                  <a:cubicBezTo>
                    <a:pt x="30754" y="208"/>
                    <a:pt x="27182" y="137"/>
                    <a:pt x="23622" y="41"/>
                  </a:cubicBezTo>
                  <a:cubicBezTo>
                    <a:pt x="22527" y="14"/>
                    <a:pt x="21397" y="1"/>
                    <a:pt x="20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flipH="1">
              <a:off x="7488" y="3345963"/>
              <a:ext cx="1290050" cy="106775"/>
            </a:xfrm>
            <a:custGeom>
              <a:avLst/>
              <a:gdLst/>
              <a:ahLst/>
              <a:cxnLst/>
              <a:rect l="l" t="t" r="r" b="b"/>
              <a:pathLst>
                <a:path w="51602" h="4271" extrusionOk="0">
                  <a:moveTo>
                    <a:pt x="23729" y="0"/>
                  </a:moveTo>
                  <a:cubicBezTo>
                    <a:pt x="21789" y="12"/>
                    <a:pt x="19848" y="72"/>
                    <a:pt x="17907" y="84"/>
                  </a:cubicBezTo>
                  <a:cubicBezTo>
                    <a:pt x="13620" y="94"/>
                    <a:pt x="8419" y="296"/>
                    <a:pt x="3803" y="296"/>
                  </a:cubicBezTo>
                  <a:cubicBezTo>
                    <a:pt x="2792" y="296"/>
                    <a:pt x="1809" y="286"/>
                    <a:pt x="869" y="262"/>
                  </a:cubicBezTo>
                  <a:lnTo>
                    <a:pt x="869" y="262"/>
                  </a:lnTo>
                  <a:cubicBezTo>
                    <a:pt x="1012" y="1370"/>
                    <a:pt x="0" y="1941"/>
                    <a:pt x="36" y="3048"/>
                  </a:cubicBezTo>
                  <a:cubicBezTo>
                    <a:pt x="36" y="3167"/>
                    <a:pt x="1405" y="4108"/>
                    <a:pt x="1405" y="4227"/>
                  </a:cubicBezTo>
                  <a:cubicBezTo>
                    <a:pt x="1804" y="4257"/>
                    <a:pt x="2219" y="4270"/>
                    <a:pt x="2645" y="4270"/>
                  </a:cubicBezTo>
                  <a:cubicBezTo>
                    <a:pt x="5791" y="4270"/>
                    <a:pt x="9583" y="3554"/>
                    <a:pt x="12640" y="3554"/>
                  </a:cubicBezTo>
                  <a:cubicBezTo>
                    <a:pt x="12802" y="3554"/>
                    <a:pt x="12963" y="3556"/>
                    <a:pt x="13121" y="3560"/>
                  </a:cubicBezTo>
                  <a:cubicBezTo>
                    <a:pt x="16740" y="3656"/>
                    <a:pt x="20360" y="3822"/>
                    <a:pt x="23979" y="3894"/>
                  </a:cubicBezTo>
                  <a:cubicBezTo>
                    <a:pt x="24818" y="3905"/>
                    <a:pt x="25656" y="3913"/>
                    <a:pt x="26494" y="3913"/>
                  </a:cubicBezTo>
                  <a:cubicBezTo>
                    <a:pt x="27464" y="3913"/>
                    <a:pt x="28432" y="3902"/>
                    <a:pt x="29397" y="3870"/>
                  </a:cubicBezTo>
                  <a:cubicBezTo>
                    <a:pt x="31147" y="3822"/>
                    <a:pt x="32873" y="3727"/>
                    <a:pt x="34624" y="3668"/>
                  </a:cubicBezTo>
                  <a:cubicBezTo>
                    <a:pt x="36263" y="3612"/>
                    <a:pt x="37910" y="3569"/>
                    <a:pt x="39557" y="3569"/>
                  </a:cubicBezTo>
                  <a:cubicBezTo>
                    <a:pt x="41414" y="3569"/>
                    <a:pt x="43270" y="3623"/>
                    <a:pt x="45113" y="3775"/>
                  </a:cubicBezTo>
                  <a:cubicBezTo>
                    <a:pt x="47244" y="3941"/>
                    <a:pt x="49411" y="4203"/>
                    <a:pt x="51566" y="4227"/>
                  </a:cubicBezTo>
                  <a:cubicBezTo>
                    <a:pt x="51554" y="2917"/>
                    <a:pt x="51602" y="1596"/>
                    <a:pt x="51566" y="286"/>
                  </a:cubicBezTo>
                  <a:cubicBezTo>
                    <a:pt x="50757" y="247"/>
                    <a:pt x="49942" y="232"/>
                    <a:pt x="49125" y="232"/>
                  </a:cubicBezTo>
                  <a:cubicBezTo>
                    <a:pt x="46431" y="232"/>
                    <a:pt x="43708" y="401"/>
                    <a:pt x="41041" y="465"/>
                  </a:cubicBezTo>
                  <a:lnTo>
                    <a:pt x="41041" y="453"/>
                  </a:lnTo>
                  <a:cubicBezTo>
                    <a:pt x="40590" y="464"/>
                    <a:pt x="40139" y="469"/>
                    <a:pt x="39689" y="469"/>
                  </a:cubicBezTo>
                  <a:cubicBezTo>
                    <a:pt x="36349" y="469"/>
                    <a:pt x="33031" y="189"/>
                    <a:pt x="29694" y="84"/>
                  </a:cubicBezTo>
                  <a:cubicBezTo>
                    <a:pt x="27706" y="24"/>
                    <a:pt x="25718" y="0"/>
                    <a:pt x="23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flipH="1">
              <a:off x="8363" y="3463038"/>
              <a:ext cx="1258225" cy="65325"/>
            </a:xfrm>
            <a:custGeom>
              <a:avLst/>
              <a:gdLst/>
              <a:ahLst/>
              <a:cxnLst/>
              <a:rect l="l" t="t" r="r" b="b"/>
              <a:pathLst>
                <a:path w="50329" h="2613" extrusionOk="0">
                  <a:moveTo>
                    <a:pt x="38436" y="0"/>
                  </a:moveTo>
                  <a:cubicBezTo>
                    <a:pt x="36364" y="0"/>
                    <a:pt x="34289" y="74"/>
                    <a:pt x="32231" y="151"/>
                  </a:cubicBezTo>
                  <a:cubicBezTo>
                    <a:pt x="30480" y="223"/>
                    <a:pt x="28718" y="306"/>
                    <a:pt x="26956" y="342"/>
                  </a:cubicBezTo>
                  <a:cubicBezTo>
                    <a:pt x="26471" y="348"/>
                    <a:pt x="25986" y="351"/>
                    <a:pt x="25502" y="351"/>
                  </a:cubicBezTo>
                  <a:cubicBezTo>
                    <a:pt x="24177" y="351"/>
                    <a:pt x="22855" y="329"/>
                    <a:pt x="21539" y="294"/>
                  </a:cubicBezTo>
                  <a:cubicBezTo>
                    <a:pt x="20705" y="275"/>
                    <a:pt x="19852" y="267"/>
                    <a:pt x="18985" y="267"/>
                  </a:cubicBezTo>
                  <a:cubicBezTo>
                    <a:pt x="12850" y="267"/>
                    <a:pt x="6009" y="687"/>
                    <a:pt x="0" y="687"/>
                  </a:cubicBezTo>
                  <a:cubicBezTo>
                    <a:pt x="12" y="1247"/>
                    <a:pt x="251" y="2033"/>
                    <a:pt x="262" y="2592"/>
                  </a:cubicBezTo>
                  <a:cubicBezTo>
                    <a:pt x="816" y="2606"/>
                    <a:pt x="1371" y="2613"/>
                    <a:pt x="1927" y="2613"/>
                  </a:cubicBezTo>
                  <a:cubicBezTo>
                    <a:pt x="8478" y="2613"/>
                    <a:pt x="15249" y="1709"/>
                    <a:pt x="21603" y="1709"/>
                  </a:cubicBezTo>
                  <a:cubicBezTo>
                    <a:pt x="22426" y="1709"/>
                    <a:pt x="23243" y="1724"/>
                    <a:pt x="24051" y="1759"/>
                  </a:cubicBezTo>
                  <a:cubicBezTo>
                    <a:pt x="29254" y="1973"/>
                    <a:pt x="34421" y="2461"/>
                    <a:pt x="39648" y="2509"/>
                  </a:cubicBezTo>
                  <a:cubicBezTo>
                    <a:pt x="43208" y="2533"/>
                    <a:pt x="46768" y="2497"/>
                    <a:pt x="50316" y="2592"/>
                  </a:cubicBezTo>
                  <a:cubicBezTo>
                    <a:pt x="50316" y="1949"/>
                    <a:pt x="50328" y="1318"/>
                    <a:pt x="50328" y="675"/>
                  </a:cubicBezTo>
                  <a:cubicBezTo>
                    <a:pt x="47780" y="639"/>
                    <a:pt x="45220" y="294"/>
                    <a:pt x="42708" y="128"/>
                  </a:cubicBezTo>
                  <a:cubicBezTo>
                    <a:pt x="41290" y="35"/>
                    <a:pt x="39864" y="0"/>
                    <a:pt x="38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flipH="1">
              <a:off x="8363" y="3539338"/>
              <a:ext cx="1272525" cy="70675"/>
            </a:xfrm>
            <a:custGeom>
              <a:avLst/>
              <a:gdLst/>
              <a:ahLst/>
              <a:cxnLst/>
              <a:rect l="l" t="t" r="r" b="b"/>
              <a:pathLst>
                <a:path w="50901" h="2827" extrusionOk="0">
                  <a:moveTo>
                    <a:pt x="21903" y="0"/>
                  </a:moveTo>
                  <a:cubicBezTo>
                    <a:pt x="14993" y="0"/>
                    <a:pt x="7192" y="862"/>
                    <a:pt x="383" y="862"/>
                  </a:cubicBezTo>
                  <a:cubicBezTo>
                    <a:pt x="303" y="862"/>
                    <a:pt x="224" y="862"/>
                    <a:pt x="144" y="862"/>
                  </a:cubicBezTo>
                  <a:lnTo>
                    <a:pt x="144" y="862"/>
                  </a:lnTo>
                  <a:cubicBezTo>
                    <a:pt x="203" y="1576"/>
                    <a:pt x="1" y="2112"/>
                    <a:pt x="37" y="2826"/>
                  </a:cubicBezTo>
                  <a:cubicBezTo>
                    <a:pt x="1764" y="2826"/>
                    <a:pt x="2556" y="2336"/>
                    <a:pt x="2843" y="2336"/>
                  </a:cubicBezTo>
                  <a:cubicBezTo>
                    <a:pt x="2853" y="2336"/>
                    <a:pt x="2862" y="2337"/>
                    <a:pt x="2870" y="2338"/>
                  </a:cubicBezTo>
                  <a:cubicBezTo>
                    <a:pt x="4942" y="1969"/>
                    <a:pt x="7109" y="1814"/>
                    <a:pt x="9157" y="1743"/>
                  </a:cubicBezTo>
                  <a:cubicBezTo>
                    <a:pt x="10364" y="1694"/>
                    <a:pt x="11573" y="1673"/>
                    <a:pt x="12782" y="1673"/>
                  </a:cubicBezTo>
                  <a:cubicBezTo>
                    <a:pt x="15998" y="1673"/>
                    <a:pt x="19216" y="1823"/>
                    <a:pt x="22409" y="2005"/>
                  </a:cubicBezTo>
                  <a:cubicBezTo>
                    <a:pt x="24599" y="2136"/>
                    <a:pt x="26778" y="2279"/>
                    <a:pt x="28957" y="2421"/>
                  </a:cubicBezTo>
                  <a:cubicBezTo>
                    <a:pt x="29954" y="2405"/>
                    <a:pt x="30950" y="2397"/>
                    <a:pt x="31945" y="2397"/>
                  </a:cubicBezTo>
                  <a:cubicBezTo>
                    <a:pt x="37965" y="2397"/>
                    <a:pt x="43966" y="2673"/>
                    <a:pt x="49983" y="2826"/>
                  </a:cubicBezTo>
                  <a:cubicBezTo>
                    <a:pt x="50281" y="2791"/>
                    <a:pt x="50567" y="2755"/>
                    <a:pt x="50864" y="2707"/>
                  </a:cubicBezTo>
                  <a:cubicBezTo>
                    <a:pt x="50876" y="2100"/>
                    <a:pt x="50888" y="1493"/>
                    <a:pt x="50900" y="886"/>
                  </a:cubicBezTo>
                  <a:cubicBezTo>
                    <a:pt x="46959" y="766"/>
                    <a:pt x="43006" y="850"/>
                    <a:pt x="39065" y="778"/>
                  </a:cubicBezTo>
                  <a:cubicBezTo>
                    <a:pt x="34339" y="707"/>
                    <a:pt x="29659" y="266"/>
                    <a:pt x="24945" y="64"/>
                  </a:cubicBezTo>
                  <a:cubicBezTo>
                    <a:pt x="23955" y="19"/>
                    <a:pt x="22939" y="0"/>
                    <a:pt x="21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flipH="1">
              <a:off x="648638" y="3603738"/>
              <a:ext cx="448875" cy="12600"/>
            </a:xfrm>
            <a:custGeom>
              <a:avLst/>
              <a:gdLst/>
              <a:ahLst/>
              <a:cxnLst/>
              <a:rect l="l" t="t" r="r" b="b"/>
              <a:pathLst>
                <a:path w="17955" h="504" extrusionOk="0">
                  <a:moveTo>
                    <a:pt x="16586" y="0"/>
                  </a:moveTo>
                  <a:cubicBezTo>
                    <a:pt x="11061" y="60"/>
                    <a:pt x="5537" y="167"/>
                    <a:pt x="0" y="286"/>
                  </a:cubicBezTo>
                  <a:cubicBezTo>
                    <a:pt x="2446" y="429"/>
                    <a:pt x="4891" y="504"/>
                    <a:pt x="7337" y="504"/>
                  </a:cubicBezTo>
                  <a:cubicBezTo>
                    <a:pt x="8951" y="504"/>
                    <a:pt x="10566" y="471"/>
                    <a:pt x="12180" y="405"/>
                  </a:cubicBezTo>
                  <a:cubicBezTo>
                    <a:pt x="14109" y="322"/>
                    <a:pt x="16038" y="191"/>
                    <a:pt x="17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flipH="1">
              <a:off x="27713" y="3226763"/>
              <a:ext cx="491750" cy="19700"/>
            </a:xfrm>
            <a:custGeom>
              <a:avLst/>
              <a:gdLst/>
              <a:ahLst/>
              <a:cxnLst/>
              <a:rect l="l" t="t" r="r" b="b"/>
              <a:pathLst>
                <a:path w="19670" h="788" extrusionOk="0">
                  <a:moveTo>
                    <a:pt x="9475" y="0"/>
                  </a:moveTo>
                  <a:cubicBezTo>
                    <a:pt x="6315" y="0"/>
                    <a:pt x="3152" y="109"/>
                    <a:pt x="0" y="351"/>
                  </a:cubicBezTo>
                  <a:cubicBezTo>
                    <a:pt x="3548" y="542"/>
                    <a:pt x="7084" y="744"/>
                    <a:pt x="10632" y="780"/>
                  </a:cubicBezTo>
                  <a:cubicBezTo>
                    <a:pt x="11043" y="785"/>
                    <a:pt x="11455" y="787"/>
                    <a:pt x="11866" y="787"/>
                  </a:cubicBezTo>
                  <a:cubicBezTo>
                    <a:pt x="14463" y="787"/>
                    <a:pt x="17080" y="682"/>
                    <a:pt x="19669" y="363"/>
                  </a:cubicBezTo>
                  <a:cubicBezTo>
                    <a:pt x="19014" y="315"/>
                    <a:pt x="18360" y="268"/>
                    <a:pt x="17705" y="232"/>
                  </a:cubicBezTo>
                  <a:cubicBezTo>
                    <a:pt x="14969" y="83"/>
                    <a:pt x="12223" y="0"/>
                    <a:pt x="9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flipH="1">
              <a:off x="7788" y="3634688"/>
              <a:ext cx="1261475" cy="39225"/>
            </a:xfrm>
            <a:custGeom>
              <a:avLst/>
              <a:gdLst/>
              <a:ahLst/>
              <a:cxnLst/>
              <a:rect l="l" t="t" r="r" b="b"/>
              <a:pathLst>
                <a:path w="50459" h="1569" extrusionOk="0">
                  <a:moveTo>
                    <a:pt x="25457" y="1"/>
                  </a:moveTo>
                  <a:cubicBezTo>
                    <a:pt x="24506" y="1"/>
                    <a:pt x="23557" y="15"/>
                    <a:pt x="22610" y="48"/>
                  </a:cubicBezTo>
                  <a:cubicBezTo>
                    <a:pt x="19177" y="174"/>
                    <a:pt x="15804" y="388"/>
                    <a:pt x="12400" y="388"/>
                  </a:cubicBezTo>
                  <a:cubicBezTo>
                    <a:pt x="11295" y="388"/>
                    <a:pt x="10187" y="365"/>
                    <a:pt x="9073" y="310"/>
                  </a:cubicBezTo>
                  <a:cubicBezTo>
                    <a:pt x="7132" y="215"/>
                    <a:pt x="5180" y="108"/>
                    <a:pt x="3215" y="108"/>
                  </a:cubicBezTo>
                  <a:cubicBezTo>
                    <a:pt x="2822" y="108"/>
                    <a:pt x="941" y="512"/>
                    <a:pt x="131" y="548"/>
                  </a:cubicBezTo>
                  <a:cubicBezTo>
                    <a:pt x="167" y="905"/>
                    <a:pt x="0" y="1084"/>
                    <a:pt x="24" y="1441"/>
                  </a:cubicBezTo>
                  <a:cubicBezTo>
                    <a:pt x="213" y="1443"/>
                    <a:pt x="406" y="1444"/>
                    <a:pt x="602" y="1444"/>
                  </a:cubicBezTo>
                  <a:cubicBezTo>
                    <a:pt x="3880" y="1444"/>
                    <a:pt x="8108" y="1178"/>
                    <a:pt x="11276" y="1155"/>
                  </a:cubicBezTo>
                  <a:cubicBezTo>
                    <a:pt x="13002" y="1144"/>
                    <a:pt x="14726" y="1136"/>
                    <a:pt x="16450" y="1136"/>
                  </a:cubicBezTo>
                  <a:cubicBezTo>
                    <a:pt x="18447" y="1136"/>
                    <a:pt x="20444" y="1147"/>
                    <a:pt x="22444" y="1179"/>
                  </a:cubicBezTo>
                  <a:cubicBezTo>
                    <a:pt x="26111" y="1239"/>
                    <a:pt x="29790" y="1370"/>
                    <a:pt x="33469" y="1441"/>
                  </a:cubicBezTo>
                  <a:cubicBezTo>
                    <a:pt x="36512" y="1512"/>
                    <a:pt x="39562" y="1568"/>
                    <a:pt x="42613" y="1568"/>
                  </a:cubicBezTo>
                  <a:cubicBezTo>
                    <a:pt x="45220" y="1568"/>
                    <a:pt x="47829" y="1527"/>
                    <a:pt x="50435" y="1417"/>
                  </a:cubicBezTo>
                  <a:cubicBezTo>
                    <a:pt x="50399" y="1120"/>
                    <a:pt x="50459" y="798"/>
                    <a:pt x="50435" y="501"/>
                  </a:cubicBezTo>
                  <a:lnTo>
                    <a:pt x="50435" y="501"/>
                  </a:lnTo>
                  <a:cubicBezTo>
                    <a:pt x="48674" y="629"/>
                    <a:pt x="46903" y="679"/>
                    <a:pt x="45125" y="679"/>
                  </a:cubicBezTo>
                  <a:cubicBezTo>
                    <a:pt x="38597" y="679"/>
                    <a:pt x="31979" y="1"/>
                    <a:pt x="25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flipH="1">
              <a:off x="7488" y="3680513"/>
              <a:ext cx="1262075" cy="53100"/>
            </a:xfrm>
            <a:custGeom>
              <a:avLst/>
              <a:gdLst/>
              <a:ahLst/>
              <a:cxnLst/>
              <a:rect l="l" t="t" r="r" b="b"/>
              <a:pathLst>
                <a:path w="50483" h="2124" extrusionOk="0">
                  <a:moveTo>
                    <a:pt x="18386" y="0"/>
                  </a:moveTo>
                  <a:cubicBezTo>
                    <a:pt x="11533" y="0"/>
                    <a:pt x="1736" y="205"/>
                    <a:pt x="0" y="299"/>
                  </a:cubicBezTo>
                  <a:cubicBezTo>
                    <a:pt x="36" y="894"/>
                    <a:pt x="584" y="1323"/>
                    <a:pt x="608" y="1918"/>
                  </a:cubicBezTo>
                  <a:cubicBezTo>
                    <a:pt x="1313" y="2071"/>
                    <a:pt x="2127" y="2123"/>
                    <a:pt x="2991" y="2123"/>
                  </a:cubicBezTo>
                  <a:cubicBezTo>
                    <a:pt x="4929" y="2123"/>
                    <a:pt x="7120" y="1858"/>
                    <a:pt x="8909" y="1858"/>
                  </a:cubicBezTo>
                  <a:cubicBezTo>
                    <a:pt x="8936" y="1858"/>
                    <a:pt x="8963" y="1858"/>
                    <a:pt x="8990" y="1858"/>
                  </a:cubicBezTo>
                  <a:cubicBezTo>
                    <a:pt x="13609" y="1882"/>
                    <a:pt x="18241" y="1882"/>
                    <a:pt x="22860" y="1882"/>
                  </a:cubicBezTo>
                  <a:cubicBezTo>
                    <a:pt x="26385" y="1882"/>
                    <a:pt x="29873" y="1716"/>
                    <a:pt x="33386" y="1537"/>
                  </a:cubicBezTo>
                  <a:cubicBezTo>
                    <a:pt x="36088" y="1396"/>
                    <a:pt x="38796" y="1274"/>
                    <a:pt x="41506" y="1274"/>
                  </a:cubicBezTo>
                  <a:cubicBezTo>
                    <a:pt x="42450" y="1274"/>
                    <a:pt x="43395" y="1289"/>
                    <a:pt x="44339" y="1323"/>
                  </a:cubicBezTo>
                  <a:cubicBezTo>
                    <a:pt x="46387" y="1394"/>
                    <a:pt x="48471" y="1549"/>
                    <a:pt x="50471" y="1918"/>
                  </a:cubicBezTo>
                  <a:cubicBezTo>
                    <a:pt x="50435" y="1370"/>
                    <a:pt x="50483" y="811"/>
                    <a:pt x="50447" y="263"/>
                  </a:cubicBezTo>
                  <a:lnTo>
                    <a:pt x="50447" y="263"/>
                  </a:lnTo>
                  <a:cubicBezTo>
                    <a:pt x="48018" y="358"/>
                    <a:pt x="45506" y="430"/>
                    <a:pt x="43077" y="430"/>
                  </a:cubicBezTo>
                  <a:cubicBezTo>
                    <a:pt x="39422" y="430"/>
                    <a:pt x="35755" y="358"/>
                    <a:pt x="32088" y="275"/>
                  </a:cubicBezTo>
                  <a:cubicBezTo>
                    <a:pt x="28409" y="192"/>
                    <a:pt x="24730" y="61"/>
                    <a:pt x="21039" y="13"/>
                  </a:cubicBezTo>
                  <a:cubicBezTo>
                    <a:pt x="20231" y="4"/>
                    <a:pt x="19337" y="0"/>
                    <a:pt x="18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flipH="1">
              <a:off x="7788" y="3766313"/>
              <a:ext cx="1290350" cy="78950"/>
            </a:xfrm>
            <a:custGeom>
              <a:avLst/>
              <a:gdLst/>
              <a:ahLst/>
              <a:cxnLst/>
              <a:rect l="l" t="t" r="r" b="b"/>
              <a:pathLst>
                <a:path w="51614" h="3158" extrusionOk="0">
                  <a:moveTo>
                    <a:pt x="20062" y="0"/>
                  </a:moveTo>
                  <a:cubicBezTo>
                    <a:pt x="13723" y="0"/>
                    <a:pt x="6704" y="400"/>
                    <a:pt x="977" y="1010"/>
                  </a:cubicBezTo>
                  <a:cubicBezTo>
                    <a:pt x="1001" y="1855"/>
                    <a:pt x="0" y="1498"/>
                    <a:pt x="0" y="2344"/>
                  </a:cubicBezTo>
                  <a:cubicBezTo>
                    <a:pt x="12" y="2439"/>
                    <a:pt x="1524" y="2855"/>
                    <a:pt x="1536" y="2939"/>
                  </a:cubicBezTo>
                  <a:cubicBezTo>
                    <a:pt x="2111" y="2999"/>
                    <a:pt x="2665" y="3022"/>
                    <a:pt x="3202" y="3022"/>
                  </a:cubicBezTo>
                  <a:cubicBezTo>
                    <a:pt x="4967" y="3022"/>
                    <a:pt x="6543" y="2772"/>
                    <a:pt x="8041" y="2772"/>
                  </a:cubicBezTo>
                  <a:cubicBezTo>
                    <a:pt x="8068" y="2772"/>
                    <a:pt x="8094" y="2772"/>
                    <a:pt x="8120" y="2772"/>
                  </a:cubicBezTo>
                  <a:cubicBezTo>
                    <a:pt x="10025" y="2772"/>
                    <a:pt x="11930" y="2772"/>
                    <a:pt x="13835" y="2760"/>
                  </a:cubicBezTo>
                  <a:cubicBezTo>
                    <a:pt x="14141" y="2758"/>
                    <a:pt x="14447" y="2758"/>
                    <a:pt x="14753" y="2758"/>
                  </a:cubicBezTo>
                  <a:cubicBezTo>
                    <a:pt x="15529" y="2758"/>
                    <a:pt x="16306" y="2762"/>
                    <a:pt x="17083" y="2762"/>
                  </a:cubicBezTo>
                  <a:cubicBezTo>
                    <a:pt x="17910" y="2762"/>
                    <a:pt x="18737" y="2757"/>
                    <a:pt x="19562" y="2736"/>
                  </a:cubicBezTo>
                  <a:cubicBezTo>
                    <a:pt x="21107" y="2690"/>
                    <a:pt x="22652" y="2669"/>
                    <a:pt x="24197" y="2669"/>
                  </a:cubicBezTo>
                  <a:cubicBezTo>
                    <a:pt x="26617" y="2669"/>
                    <a:pt x="29037" y="2721"/>
                    <a:pt x="31457" y="2808"/>
                  </a:cubicBezTo>
                  <a:cubicBezTo>
                    <a:pt x="33421" y="2879"/>
                    <a:pt x="35386" y="2998"/>
                    <a:pt x="37362" y="3106"/>
                  </a:cubicBezTo>
                  <a:cubicBezTo>
                    <a:pt x="37984" y="3143"/>
                    <a:pt x="38611" y="3157"/>
                    <a:pt x="39240" y="3157"/>
                  </a:cubicBezTo>
                  <a:cubicBezTo>
                    <a:pt x="40408" y="3157"/>
                    <a:pt x="41583" y="3108"/>
                    <a:pt x="42744" y="3070"/>
                  </a:cubicBezTo>
                  <a:cubicBezTo>
                    <a:pt x="44877" y="3001"/>
                    <a:pt x="47016" y="2900"/>
                    <a:pt x="49152" y="2900"/>
                  </a:cubicBezTo>
                  <a:cubicBezTo>
                    <a:pt x="49961" y="2900"/>
                    <a:pt x="50770" y="2915"/>
                    <a:pt x="51578" y="2951"/>
                  </a:cubicBezTo>
                  <a:cubicBezTo>
                    <a:pt x="51554" y="2284"/>
                    <a:pt x="51614" y="1593"/>
                    <a:pt x="51578" y="927"/>
                  </a:cubicBezTo>
                  <a:lnTo>
                    <a:pt x="51578" y="927"/>
                  </a:lnTo>
                  <a:cubicBezTo>
                    <a:pt x="50120" y="1064"/>
                    <a:pt x="48613" y="1118"/>
                    <a:pt x="47116" y="1118"/>
                  </a:cubicBezTo>
                  <a:cubicBezTo>
                    <a:pt x="46145" y="1118"/>
                    <a:pt x="45179" y="1095"/>
                    <a:pt x="44232" y="1058"/>
                  </a:cubicBezTo>
                  <a:cubicBezTo>
                    <a:pt x="40898" y="927"/>
                    <a:pt x="37600" y="629"/>
                    <a:pt x="34290" y="427"/>
                  </a:cubicBezTo>
                  <a:cubicBezTo>
                    <a:pt x="30742" y="200"/>
                    <a:pt x="27170" y="129"/>
                    <a:pt x="23611" y="46"/>
                  </a:cubicBezTo>
                  <a:cubicBezTo>
                    <a:pt x="22462" y="15"/>
                    <a:pt x="21274" y="0"/>
                    <a:pt x="20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flipH="1">
              <a:off x="7788" y="3859413"/>
              <a:ext cx="1290050" cy="106775"/>
            </a:xfrm>
            <a:custGeom>
              <a:avLst/>
              <a:gdLst/>
              <a:ahLst/>
              <a:cxnLst/>
              <a:rect l="l" t="t" r="r" b="b"/>
              <a:pathLst>
                <a:path w="51602" h="4271" extrusionOk="0">
                  <a:moveTo>
                    <a:pt x="23729" y="1"/>
                  </a:moveTo>
                  <a:cubicBezTo>
                    <a:pt x="21789" y="13"/>
                    <a:pt x="19848" y="72"/>
                    <a:pt x="17907" y="72"/>
                  </a:cubicBezTo>
                  <a:cubicBezTo>
                    <a:pt x="13549" y="82"/>
                    <a:pt x="8246" y="291"/>
                    <a:pt x="3581" y="291"/>
                  </a:cubicBezTo>
                  <a:cubicBezTo>
                    <a:pt x="2652" y="291"/>
                    <a:pt x="1748" y="282"/>
                    <a:pt x="881" y="263"/>
                  </a:cubicBezTo>
                  <a:lnTo>
                    <a:pt x="881" y="263"/>
                  </a:lnTo>
                  <a:cubicBezTo>
                    <a:pt x="1024" y="1358"/>
                    <a:pt x="0" y="1941"/>
                    <a:pt x="36" y="3037"/>
                  </a:cubicBezTo>
                  <a:cubicBezTo>
                    <a:pt x="48" y="3168"/>
                    <a:pt x="1405" y="4096"/>
                    <a:pt x="1417" y="4227"/>
                  </a:cubicBezTo>
                  <a:cubicBezTo>
                    <a:pt x="1815" y="4257"/>
                    <a:pt x="2228" y="4270"/>
                    <a:pt x="2654" y="4270"/>
                  </a:cubicBezTo>
                  <a:cubicBezTo>
                    <a:pt x="5793" y="4270"/>
                    <a:pt x="9593" y="3554"/>
                    <a:pt x="12642" y="3554"/>
                  </a:cubicBezTo>
                  <a:cubicBezTo>
                    <a:pt x="12804" y="3554"/>
                    <a:pt x="12963" y="3556"/>
                    <a:pt x="13121" y="3561"/>
                  </a:cubicBezTo>
                  <a:cubicBezTo>
                    <a:pt x="16741" y="3644"/>
                    <a:pt x="20360" y="3823"/>
                    <a:pt x="23980" y="3882"/>
                  </a:cubicBezTo>
                  <a:cubicBezTo>
                    <a:pt x="24819" y="3899"/>
                    <a:pt x="25659" y="3908"/>
                    <a:pt x="26499" y="3908"/>
                  </a:cubicBezTo>
                  <a:cubicBezTo>
                    <a:pt x="27469" y="3908"/>
                    <a:pt x="28439" y="3896"/>
                    <a:pt x="29409" y="3870"/>
                  </a:cubicBezTo>
                  <a:cubicBezTo>
                    <a:pt x="31147" y="3823"/>
                    <a:pt x="32885" y="3727"/>
                    <a:pt x="34624" y="3668"/>
                  </a:cubicBezTo>
                  <a:cubicBezTo>
                    <a:pt x="36263" y="3612"/>
                    <a:pt x="37913" y="3569"/>
                    <a:pt x="39562" y="3569"/>
                  </a:cubicBezTo>
                  <a:cubicBezTo>
                    <a:pt x="41423" y="3569"/>
                    <a:pt x="43282" y="3623"/>
                    <a:pt x="45125" y="3775"/>
                  </a:cubicBezTo>
                  <a:cubicBezTo>
                    <a:pt x="47256" y="3942"/>
                    <a:pt x="49411" y="4204"/>
                    <a:pt x="51566" y="4227"/>
                  </a:cubicBezTo>
                  <a:cubicBezTo>
                    <a:pt x="51566" y="2918"/>
                    <a:pt x="51602" y="1596"/>
                    <a:pt x="51566" y="286"/>
                  </a:cubicBezTo>
                  <a:cubicBezTo>
                    <a:pt x="50737" y="244"/>
                    <a:pt x="49902" y="227"/>
                    <a:pt x="49065" y="227"/>
                  </a:cubicBezTo>
                  <a:cubicBezTo>
                    <a:pt x="46391" y="227"/>
                    <a:pt x="43688" y="399"/>
                    <a:pt x="41041" y="453"/>
                  </a:cubicBezTo>
                  <a:cubicBezTo>
                    <a:pt x="40639" y="462"/>
                    <a:pt x="40237" y="466"/>
                    <a:pt x="39835" y="466"/>
                  </a:cubicBezTo>
                  <a:cubicBezTo>
                    <a:pt x="36446" y="466"/>
                    <a:pt x="33080" y="180"/>
                    <a:pt x="29695" y="84"/>
                  </a:cubicBezTo>
                  <a:cubicBezTo>
                    <a:pt x="27706" y="24"/>
                    <a:pt x="25718" y="1"/>
                    <a:pt x="23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flipH="1">
              <a:off x="8663" y="3976288"/>
              <a:ext cx="1258225" cy="40900"/>
            </a:xfrm>
            <a:custGeom>
              <a:avLst/>
              <a:gdLst/>
              <a:ahLst/>
              <a:cxnLst/>
              <a:rect l="l" t="t" r="r" b="b"/>
              <a:pathLst>
                <a:path w="50329" h="1636" extrusionOk="0">
                  <a:moveTo>
                    <a:pt x="38389" y="0"/>
                  </a:moveTo>
                  <a:cubicBezTo>
                    <a:pt x="36334" y="0"/>
                    <a:pt x="34272" y="76"/>
                    <a:pt x="32231" y="160"/>
                  </a:cubicBezTo>
                  <a:cubicBezTo>
                    <a:pt x="30481" y="219"/>
                    <a:pt x="28718" y="314"/>
                    <a:pt x="26956" y="338"/>
                  </a:cubicBezTo>
                  <a:cubicBezTo>
                    <a:pt x="26353" y="346"/>
                    <a:pt x="25751" y="350"/>
                    <a:pt x="25150" y="350"/>
                  </a:cubicBezTo>
                  <a:cubicBezTo>
                    <a:pt x="23947" y="350"/>
                    <a:pt x="22745" y="334"/>
                    <a:pt x="21539" y="302"/>
                  </a:cubicBezTo>
                  <a:cubicBezTo>
                    <a:pt x="20649" y="280"/>
                    <a:pt x="19738" y="271"/>
                    <a:pt x="18811" y="271"/>
                  </a:cubicBezTo>
                  <a:cubicBezTo>
                    <a:pt x="12721" y="271"/>
                    <a:pt x="5953" y="683"/>
                    <a:pt x="1" y="683"/>
                  </a:cubicBezTo>
                  <a:cubicBezTo>
                    <a:pt x="12" y="969"/>
                    <a:pt x="72" y="1291"/>
                    <a:pt x="132" y="1624"/>
                  </a:cubicBezTo>
                  <a:lnTo>
                    <a:pt x="132" y="1636"/>
                  </a:lnTo>
                  <a:lnTo>
                    <a:pt x="50328" y="1636"/>
                  </a:lnTo>
                  <a:cubicBezTo>
                    <a:pt x="50328" y="1314"/>
                    <a:pt x="50328" y="993"/>
                    <a:pt x="50328" y="683"/>
                  </a:cubicBezTo>
                  <a:cubicBezTo>
                    <a:pt x="47780" y="648"/>
                    <a:pt x="45221" y="302"/>
                    <a:pt x="42708" y="136"/>
                  </a:cubicBezTo>
                  <a:cubicBezTo>
                    <a:pt x="41278" y="37"/>
                    <a:pt x="39835" y="0"/>
                    <a:pt x="38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flipH="1">
              <a:off x="28013" y="3740213"/>
              <a:ext cx="491450" cy="19600"/>
            </a:xfrm>
            <a:custGeom>
              <a:avLst/>
              <a:gdLst/>
              <a:ahLst/>
              <a:cxnLst/>
              <a:rect l="l" t="t" r="r" b="b"/>
              <a:pathLst>
                <a:path w="19658" h="784" extrusionOk="0">
                  <a:moveTo>
                    <a:pt x="9469" y="0"/>
                  </a:moveTo>
                  <a:cubicBezTo>
                    <a:pt x="6309" y="0"/>
                    <a:pt x="3146" y="109"/>
                    <a:pt x="0" y="351"/>
                  </a:cubicBezTo>
                  <a:cubicBezTo>
                    <a:pt x="3536" y="530"/>
                    <a:pt x="7072" y="732"/>
                    <a:pt x="10621" y="780"/>
                  </a:cubicBezTo>
                  <a:cubicBezTo>
                    <a:pt x="10930" y="783"/>
                    <a:pt x="11241" y="784"/>
                    <a:pt x="11551" y="784"/>
                  </a:cubicBezTo>
                  <a:cubicBezTo>
                    <a:pt x="14257" y="784"/>
                    <a:pt x="16976" y="684"/>
                    <a:pt x="19657" y="363"/>
                  </a:cubicBezTo>
                  <a:cubicBezTo>
                    <a:pt x="19003" y="316"/>
                    <a:pt x="18348" y="268"/>
                    <a:pt x="17693" y="232"/>
                  </a:cubicBezTo>
                  <a:cubicBezTo>
                    <a:pt x="14963" y="83"/>
                    <a:pt x="12217" y="0"/>
                    <a:pt x="9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flipH="1">
              <a:off x="-6650" y="4042088"/>
              <a:ext cx="1261475" cy="39100"/>
            </a:xfrm>
            <a:custGeom>
              <a:avLst/>
              <a:gdLst/>
              <a:ahLst/>
              <a:cxnLst/>
              <a:rect l="l" t="t" r="r" b="b"/>
              <a:pathLst>
                <a:path w="50459" h="1564" extrusionOk="0">
                  <a:moveTo>
                    <a:pt x="25545" y="1"/>
                  </a:moveTo>
                  <a:cubicBezTo>
                    <a:pt x="24561" y="1"/>
                    <a:pt x="23578" y="16"/>
                    <a:pt x="22598" y="52"/>
                  </a:cubicBezTo>
                  <a:cubicBezTo>
                    <a:pt x="19169" y="168"/>
                    <a:pt x="15807" y="380"/>
                    <a:pt x="12411" y="380"/>
                  </a:cubicBezTo>
                  <a:cubicBezTo>
                    <a:pt x="11303" y="380"/>
                    <a:pt x="10192" y="357"/>
                    <a:pt x="9073" y="302"/>
                  </a:cubicBezTo>
                  <a:cubicBezTo>
                    <a:pt x="7120" y="207"/>
                    <a:pt x="5168" y="111"/>
                    <a:pt x="3215" y="99"/>
                  </a:cubicBezTo>
                  <a:cubicBezTo>
                    <a:pt x="2822" y="99"/>
                    <a:pt x="941" y="516"/>
                    <a:pt x="131" y="540"/>
                  </a:cubicBezTo>
                  <a:cubicBezTo>
                    <a:pt x="155" y="897"/>
                    <a:pt x="0" y="1088"/>
                    <a:pt x="24" y="1433"/>
                  </a:cubicBezTo>
                  <a:cubicBezTo>
                    <a:pt x="213" y="1435"/>
                    <a:pt x="406" y="1436"/>
                    <a:pt x="602" y="1436"/>
                  </a:cubicBezTo>
                  <a:cubicBezTo>
                    <a:pt x="3880" y="1436"/>
                    <a:pt x="8107" y="1170"/>
                    <a:pt x="11264" y="1147"/>
                  </a:cubicBezTo>
                  <a:lnTo>
                    <a:pt x="11275" y="1147"/>
                  </a:lnTo>
                  <a:cubicBezTo>
                    <a:pt x="13133" y="1141"/>
                    <a:pt x="14993" y="1132"/>
                    <a:pt x="16854" y="1132"/>
                  </a:cubicBezTo>
                  <a:cubicBezTo>
                    <a:pt x="18714" y="1132"/>
                    <a:pt x="20574" y="1141"/>
                    <a:pt x="22432" y="1171"/>
                  </a:cubicBezTo>
                  <a:cubicBezTo>
                    <a:pt x="26111" y="1230"/>
                    <a:pt x="29790" y="1361"/>
                    <a:pt x="33457" y="1445"/>
                  </a:cubicBezTo>
                  <a:cubicBezTo>
                    <a:pt x="36520" y="1509"/>
                    <a:pt x="39588" y="1563"/>
                    <a:pt x="42653" y="1563"/>
                  </a:cubicBezTo>
                  <a:cubicBezTo>
                    <a:pt x="45246" y="1563"/>
                    <a:pt x="47837" y="1525"/>
                    <a:pt x="50423" y="1421"/>
                  </a:cubicBezTo>
                  <a:cubicBezTo>
                    <a:pt x="50399" y="1111"/>
                    <a:pt x="50459" y="802"/>
                    <a:pt x="50423" y="492"/>
                  </a:cubicBezTo>
                  <a:lnTo>
                    <a:pt x="50423" y="492"/>
                  </a:lnTo>
                  <a:cubicBezTo>
                    <a:pt x="48661" y="620"/>
                    <a:pt x="46889" y="671"/>
                    <a:pt x="45110" y="671"/>
                  </a:cubicBezTo>
                  <a:cubicBezTo>
                    <a:pt x="38618" y="671"/>
                    <a:pt x="32039" y="1"/>
                    <a:pt x="25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flipH="1">
              <a:off x="-6650" y="4087888"/>
              <a:ext cx="1262075" cy="53025"/>
            </a:xfrm>
            <a:custGeom>
              <a:avLst/>
              <a:gdLst/>
              <a:ahLst/>
              <a:cxnLst/>
              <a:rect l="l" t="t" r="r" b="b"/>
              <a:pathLst>
                <a:path w="50483" h="2121" extrusionOk="0">
                  <a:moveTo>
                    <a:pt x="17998" y="1"/>
                  </a:moveTo>
                  <a:cubicBezTo>
                    <a:pt x="11171" y="1"/>
                    <a:pt x="1714" y="201"/>
                    <a:pt x="0" y="303"/>
                  </a:cubicBezTo>
                  <a:cubicBezTo>
                    <a:pt x="36" y="899"/>
                    <a:pt x="584" y="1327"/>
                    <a:pt x="608" y="1923"/>
                  </a:cubicBezTo>
                  <a:cubicBezTo>
                    <a:pt x="1301" y="2069"/>
                    <a:pt x="2100" y="2120"/>
                    <a:pt x="2948" y="2120"/>
                  </a:cubicBezTo>
                  <a:cubicBezTo>
                    <a:pt x="4896" y="2120"/>
                    <a:pt x="7107" y="1851"/>
                    <a:pt x="8909" y="1851"/>
                  </a:cubicBezTo>
                  <a:cubicBezTo>
                    <a:pt x="8936" y="1851"/>
                    <a:pt x="8963" y="1851"/>
                    <a:pt x="8990" y="1851"/>
                  </a:cubicBezTo>
                  <a:cubicBezTo>
                    <a:pt x="13609" y="1875"/>
                    <a:pt x="18241" y="1875"/>
                    <a:pt x="22860" y="1875"/>
                  </a:cubicBezTo>
                  <a:cubicBezTo>
                    <a:pt x="26385" y="1875"/>
                    <a:pt x="29885" y="1720"/>
                    <a:pt x="33386" y="1542"/>
                  </a:cubicBezTo>
                  <a:cubicBezTo>
                    <a:pt x="36143" y="1397"/>
                    <a:pt x="38908" y="1274"/>
                    <a:pt x="41674" y="1274"/>
                  </a:cubicBezTo>
                  <a:cubicBezTo>
                    <a:pt x="42562" y="1274"/>
                    <a:pt x="43451" y="1286"/>
                    <a:pt x="44339" y="1315"/>
                  </a:cubicBezTo>
                  <a:cubicBezTo>
                    <a:pt x="46387" y="1387"/>
                    <a:pt x="48471" y="1553"/>
                    <a:pt x="50471" y="1923"/>
                  </a:cubicBezTo>
                  <a:cubicBezTo>
                    <a:pt x="50435" y="1375"/>
                    <a:pt x="50483" y="803"/>
                    <a:pt x="50447" y="256"/>
                  </a:cubicBezTo>
                  <a:lnTo>
                    <a:pt x="50447" y="256"/>
                  </a:lnTo>
                  <a:cubicBezTo>
                    <a:pt x="48030" y="363"/>
                    <a:pt x="45506" y="422"/>
                    <a:pt x="43089" y="422"/>
                  </a:cubicBezTo>
                  <a:cubicBezTo>
                    <a:pt x="42852" y="423"/>
                    <a:pt x="42615" y="424"/>
                    <a:pt x="42379" y="424"/>
                  </a:cubicBezTo>
                  <a:cubicBezTo>
                    <a:pt x="38948" y="424"/>
                    <a:pt x="35518" y="346"/>
                    <a:pt x="32088" y="268"/>
                  </a:cubicBezTo>
                  <a:cubicBezTo>
                    <a:pt x="28409" y="184"/>
                    <a:pt x="24730" y="53"/>
                    <a:pt x="21039" y="18"/>
                  </a:cubicBezTo>
                  <a:cubicBezTo>
                    <a:pt x="20121" y="6"/>
                    <a:pt x="19093" y="1"/>
                    <a:pt x="179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flipH="1">
              <a:off x="-6350" y="4173613"/>
              <a:ext cx="1290350" cy="79000"/>
            </a:xfrm>
            <a:custGeom>
              <a:avLst/>
              <a:gdLst/>
              <a:ahLst/>
              <a:cxnLst/>
              <a:rect l="l" t="t" r="r" b="b"/>
              <a:pathLst>
                <a:path w="51614" h="3160" extrusionOk="0">
                  <a:moveTo>
                    <a:pt x="20244" y="1"/>
                  </a:moveTo>
                  <a:cubicBezTo>
                    <a:pt x="13861" y="1"/>
                    <a:pt x="6767" y="403"/>
                    <a:pt x="989" y="1018"/>
                  </a:cubicBezTo>
                  <a:cubicBezTo>
                    <a:pt x="1001" y="1863"/>
                    <a:pt x="0" y="1494"/>
                    <a:pt x="0" y="2339"/>
                  </a:cubicBezTo>
                  <a:cubicBezTo>
                    <a:pt x="12" y="2435"/>
                    <a:pt x="1536" y="2851"/>
                    <a:pt x="1548" y="2947"/>
                  </a:cubicBezTo>
                  <a:cubicBezTo>
                    <a:pt x="2121" y="3007"/>
                    <a:pt x="2673" y="3030"/>
                    <a:pt x="3207" y="3030"/>
                  </a:cubicBezTo>
                  <a:cubicBezTo>
                    <a:pt x="5003" y="3030"/>
                    <a:pt x="6600" y="2768"/>
                    <a:pt x="8132" y="2768"/>
                  </a:cubicBezTo>
                  <a:cubicBezTo>
                    <a:pt x="8690" y="2771"/>
                    <a:pt x="9248" y="2773"/>
                    <a:pt x="9806" y="2773"/>
                  </a:cubicBezTo>
                  <a:cubicBezTo>
                    <a:pt x="11153" y="2773"/>
                    <a:pt x="12500" y="2764"/>
                    <a:pt x="13847" y="2756"/>
                  </a:cubicBezTo>
                  <a:cubicBezTo>
                    <a:pt x="14076" y="2755"/>
                    <a:pt x="14306" y="2754"/>
                    <a:pt x="14535" y="2754"/>
                  </a:cubicBezTo>
                  <a:cubicBezTo>
                    <a:pt x="15439" y="2754"/>
                    <a:pt x="16345" y="2763"/>
                    <a:pt x="17250" y="2763"/>
                  </a:cubicBezTo>
                  <a:cubicBezTo>
                    <a:pt x="18026" y="2763"/>
                    <a:pt x="18801" y="2756"/>
                    <a:pt x="19574" y="2732"/>
                  </a:cubicBezTo>
                  <a:cubicBezTo>
                    <a:pt x="21094" y="2687"/>
                    <a:pt x="22614" y="2665"/>
                    <a:pt x="24134" y="2665"/>
                  </a:cubicBezTo>
                  <a:cubicBezTo>
                    <a:pt x="26577" y="2665"/>
                    <a:pt x="29019" y="2720"/>
                    <a:pt x="31457" y="2816"/>
                  </a:cubicBezTo>
                  <a:cubicBezTo>
                    <a:pt x="33433" y="2887"/>
                    <a:pt x="35398" y="3006"/>
                    <a:pt x="37362" y="3113"/>
                  </a:cubicBezTo>
                  <a:cubicBezTo>
                    <a:pt x="37991" y="3147"/>
                    <a:pt x="38624" y="3160"/>
                    <a:pt x="39259" y="3160"/>
                  </a:cubicBezTo>
                  <a:cubicBezTo>
                    <a:pt x="40427" y="3160"/>
                    <a:pt x="41599" y="3116"/>
                    <a:pt x="42756" y="3077"/>
                  </a:cubicBezTo>
                  <a:cubicBezTo>
                    <a:pt x="44858" y="3001"/>
                    <a:pt x="46967" y="2906"/>
                    <a:pt x="49073" y="2906"/>
                  </a:cubicBezTo>
                  <a:cubicBezTo>
                    <a:pt x="49913" y="2906"/>
                    <a:pt x="50752" y="2921"/>
                    <a:pt x="51590" y="2958"/>
                  </a:cubicBezTo>
                  <a:cubicBezTo>
                    <a:pt x="51566" y="2292"/>
                    <a:pt x="51614" y="1601"/>
                    <a:pt x="51590" y="934"/>
                  </a:cubicBezTo>
                  <a:lnTo>
                    <a:pt x="51590" y="934"/>
                  </a:lnTo>
                  <a:cubicBezTo>
                    <a:pt x="50143" y="1070"/>
                    <a:pt x="48648" y="1120"/>
                    <a:pt x="47161" y="1120"/>
                  </a:cubicBezTo>
                  <a:cubicBezTo>
                    <a:pt x="46176" y="1120"/>
                    <a:pt x="45195" y="1099"/>
                    <a:pt x="44232" y="1065"/>
                  </a:cubicBezTo>
                  <a:cubicBezTo>
                    <a:pt x="40910" y="934"/>
                    <a:pt x="37612" y="637"/>
                    <a:pt x="34302" y="422"/>
                  </a:cubicBezTo>
                  <a:cubicBezTo>
                    <a:pt x="30754" y="208"/>
                    <a:pt x="27182" y="137"/>
                    <a:pt x="23622" y="41"/>
                  </a:cubicBezTo>
                  <a:cubicBezTo>
                    <a:pt x="22527" y="14"/>
                    <a:pt x="21397" y="1"/>
                    <a:pt x="20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flipH="1">
              <a:off x="-6650" y="4266613"/>
              <a:ext cx="1290050" cy="106775"/>
            </a:xfrm>
            <a:custGeom>
              <a:avLst/>
              <a:gdLst/>
              <a:ahLst/>
              <a:cxnLst/>
              <a:rect l="l" t="t" r="r" b="b"/>
              <a:pathLst>
                <a:path w="51602" h="4271" extrusionOk="0">
                  <a:moveTo>
                    <a:pt x="23729" y="0"/>
                  </a:moveTo>
                  <a:cubicBezTo>
                    <a:pt x="21789" y="12"/>
                    <a:pt x="19848" y="72"/>
                    <a:pt x="17907" y="84"/>
                  </a:cubicBezTo>
                  <a:cubicBezTo>
                    <a:pt x="13620" y="94"/>
                    <a:pt x="8419" y="296"/>
                    <a:pt x="3803" y="296"/>
                  </a:cubicBezTo>
                  <a:cubicBezTo>
                    <a:pt x="2792" y="296"/>
                    <a:pt x="1809" y="286"/>
                    <a:pt x="869" y="262"/>
                  </a:cubicBezTo>
                  <a:lnTo>
                    <a:pt x="869" y="262"/>
                  </a:lnTo>
                  <a:cubicBezTo>
                    <a:pt x="1012" y="1370"/>
                    <a:pt x="0" y="1941"/>
                    <a:pt x="36" y="3048"/>
                  </a:cubicBezTo>
                  <a:cubicBezTo>
                    <a:pt x="36" y="3167"/>
                    <a:pt x="1405" y="4108"/>
                    <a:pt x="1405" y="4227"/>
                  </a:cubicBezTo>
                  <a:cubicBezTo>
                    <a:pt x="1804" y="4257"/>
                    <a:pt x="2219" y="4270"/>
                    <a:pt x="2645" y="4270"/>
                  </a:cubicBezTo>
                  <a:cubicBezTo>
                    <a:pt x="5791" y="4270"/>
                    <a:pt x="9583" y="3554"/>
                    <a:pt x="12640" y="3554"/>
                  </a:cubicBezTo>
                  <a:cubicBezTo>
                    <a:pt x="12802" y="3554"/>
                    <a:pt x="12963" y="3556"/>
                    <a:pt x="13121" y="3560"/>
                  </a:cubicBezTo>
                  <a:cubicBezTo>
                    <a:pt x="16740" y="3656"/>
                    <a:pt x="20360" y="3822"/>
                    <a:pt x="23979" y="3894"/>
                  </a:cubicBezTo>
                  <a:cubicBezTo>
                    <a:pt x="24818" y="3905"/>
                    <a:pt x="25656" y="3913"/>
                    <a:pt x="26494" y="3913"/>
                  </a:cubicBezTo>
                  <a:cubicBezTo>
                    <a:pt x="27464" y="3913"/>
                    <a:pt x="28432" y="3902"/>
                    <a:pt x="29397" y="3870"/>
                  </a:cubicBezTo>
                  <a:cubicBezTo>
                    <a:pt x="31147" y="3822"/>
                    <a:pt x="32873" y="3727"/>
                    <a:pt x="34624" y="3668"/>
                  </a:cubicBezTo>
                  <a:cubicBezTo>
                    <a:pt x="36263" y="3612"/>
                    <a:pt x="37910" y="3569"/>
                    <a:pt x="39557" y="3569"/>
                  </a:cubicBezTo>
                  <a:cubicBezTo>
                    <a:pt x="41414" y="3569"/>
                    <a:pt x="43270" y="3623"/>
                    <a:pt x="45113" y="3775"/>
                  </a:cubicBezTo>
                  <a:cubicBezTo>
                    <a:pt x="47244" y="3941"/>
                    <a:pt x="49411" y="4203"/>
                    <a:pt x="51566" y="4227"/>
                  </a:cubicBezTo>
                  <a:cubicBezTo>
                    <a:pt x="51554" y="2917"/>
                    <a:pt x="51602" y="1596"/>
                    <a:pt x="51566" y="286"/>
                  </a:cubicBezTo>
                  <a:cubicBezTo>
                    <a:pt x="50757" y="247"/>
                    <a:pt x="49942" y="232"/>
                    <a:pt x="49125" y="232"/>
                  </a:cubicBezTo>
                  <a:cubicBezTo>
                    <a:pt x="46431" y="232"/>
                    <a:pt x="43708" y="401"/>
                    <a:pt x="41041" y="465"/>
                  </a:cubicBezTo>
                  <a:lnTo>
                    <a:pt x="41041" y="453"/>
                  </a:lnTo>
                  <a:cubicBezTo>
                    <a:pt x="40590" y="464"/>
                    <a:pt x="40139" y="469"/>
                    <a:pt x="39689" y="469"/>
                  </a:cubicBezTo>
                  <a:cubicBezTo>
                    <a:pt x="36349" y="469"/>
                    <a:pt x="33031" y="189"/>
                    <a:pt x="29694" y="84"/>
                  </a:cubicBezTo>
                  <a:cubicBezTo>
                    <a:pt x="27706" y="24"/>
                    <a:pt x="25718" y="0"/>
                    <a:pt x="23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flipH="1">
              <a:off x="-5775" y="4383688"/>
              <a:ext cx="1258225" cy="65325"/>
            </a:xfrm>
            <a:custGeom>
              <a:avLst/>
              <a:gdLst/>
              <a:ahLst/>
              <a:cxnLst/>
              <a:rect l="l" t="t" r="r" b="b"/>
              <a:pathLst>
                <a:path w="50329" h="2613" extrusionOk="0">
                  <a:moveTo>
                    <a:pt x="38436" y="0"/>
                  </a:moveTo>
                  <a:cubicBezTo>
                    <a:pt x="36364" y="0"/>
                    <a:pt x="34289" y="74"/>
                    <a:pt x="32231" y="151"/>
                  </a:cubicBezTo>
                  <a:cubicBezTo>
                    <a:pt x="30480" y="223"/>
                    <a:pt x="28718" y="306"/>
                    <a:pt x="26956" y="342"/>
                  </a:cubicBezTo>
                  <a:cubicBezTo>
                    <a:pt x="26471" y="348"/>
                    <a:pt x="25986" y="351"/>
                    <a:pt x="25502" y="351"/>
                  </a:cubicBezTo>
                  <a:cubicBezTo>
                    <a:pt x="24177" y="351"/>
                    <a:pt x="22855" y="329"/>
                    <a:pt x="21539" y="294"/>
                  </a:cubicBezTo>
                  <a:cubicBezTo>
                    <a:pt x="20705" y="275"/>
                    <a:pt x="19852" y="267"/>
                    <a:pt x="18985" y="267"/>
                  </a:cubicBezTo>
                  <a:cubicBezTo>
                    <a:pt x="12850" y="267"/>
                    <a:pt x="6009" y="687"/>
                    <a:pt x="0" y="687"/>
                  </a:cubicBezTo>
                  <a:cubicBezTo>
                    <a:pt x="12" y="1247"/>
                    <a:pt x="251" y="2033"/>
                    <a:pt x="262" y="2592"/>
                  </a:cubicBezTo>
                  <a:cubicBezTo>
                    <a:pt x="816" y="2606"/>
                    <a:pt x="1371" y="2613"/>
                    <a:pt x="1927" y="2613"/>
                  </a:cubicBezTo>
                  <a:cubicBezTo>
                    <a:pt x="8478" y="2613"/>
                    <a:pt x="15249" y="1709"/>
                    <a:pt x="21603" y="1709"/>
                  </a:cubicBezTo>
                  <a:cubicBezTo>
                    <a:pt x="22426" y="1709"/>
                    <a:pt x="23243" y="1724"/>
                    <a:pt x="24051" y="1759"/>
                  </a:cubicBezTo>
                  <a:cubicBezTo>
                    <a:pt x="29254" y="1973"/>
                    <a:pt x="34421" y="2461"/>
                    <a:pt x="39648" y="2509"/>
                  </a:cubicBezTo>
                  <a:cubicBezTo>
                    <a:pt x="43208" y="2533"/>
                    <a:pt x="46768" y="2497"/>
                    <a:pt x="50316" y="2592"/>
                  </a:cubicBezTo>
                  <a:cubicBezTo>
                    <a:pt x="50316" y="1949"/>
                    <a:pt x="50328" y="1318"/>
                    <a:pt x="50328" y="675"/>
                  </a:cubicBezTo>
                  <a:cubicBezTo>
                    <a:pt x="47780" y="639"/>
                    <a:pt x="45220" y="294"/>
                    <a:pt x="42708" y="128"/>
                  </a:cubicBezTo>
                  <a:cubicBezTo>
                    <a:pt x="41290" y="35"/>
                    <a:pt x="39864" y="0"/>
                    <a:pt x="38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flipH="1">
              <a:off x="-5775" y="4459988"/>
              <a:ext cx="1272525" cy="70675"/>
            </a:xfrm>
            <a:custGeom>
              <a:avLst/>
              <a:gdLst/>
              <a:ahLst/>
              <a:cxnLst/>
              <a:rect l="l" t="t" r="r" b="b"/>
              <a:pathLst>
                <a:path w="50901" h="2827" extrusionOk="0">
                  <a:moveTo>
                    <a:pt x="21903" y="0"/>
                  </a:moveTo>
                  <a:cubicBezTo>
                    <a:pt x="14993" y="0"/>
                    <a:pt x="7192" y="862"/>
                    <a:pt x="383" y="862"/>
                  </a:cubicBezTo>
                  <a:cubicBezTo>
                    <a:pt x="303" y="862"/>
                    <a:pt x="224" y="862"/>
                    <a:pt x="144" y="862"/>
                  </a:cubicBezTo>
                  <a:lnTo>
                    <a:pt x="144" y="862"/>
                  </a:lnTo>
                  <a:cubicBezTo>
                    <a:pt x="203" y="1576"/>
                    <a:pt x="1" y="2112"/>
                    <a:pt x="37" y="2826"/>
                  </a:cubicBezTo>
                  <a:cubicBezTo>
                    <a:pt x="1764" y="2826"/>
                    <a:pt x="2556" y="2336"/>
                    <a:pt x="2843" y="2336"/>
                  </a:cubicBezTo>
                  <a:cubicBezTo>
                    <a:pt x="2853" y="2336"/>
                    <a:pt x="2862" y="2337"/>
                    <a:pt x="2870" y="2338"/>
                  </a:cubicBezTo>
                  <a:cubicBezTo>
                    <a:pt x="4942" y="1969"/>
                    <a:pt x="7109" y="1814"/>
                    <a:pt x="9157" y="1743"/>
                  </a:cubicBezTo>
                  <a:cubicBezTo>
                    <a:pt x="10364" y="1694"/>
                    <a:pt x="11573" y="1673"/>
                    <a:pt x="12782" y="1673"/>
                  </a:cubicBezTo>
                  <a:cubicBezTo>
                    <a:pt x="15998" y="1673"/>
                    <a:pt x="19216" y="1823"/>
                    <a:pt x="22409" y="2005"/>
                  </a:cubicBezTo>
                  <a:cubicBezTo>
                    <a:pt x="24599" y="2136"/>
                    <a:pt x="26778" y="2279"/>
                    <a:pt x="28957" y="2421"/>
                  </a:cubicBezTo>
                  <a:cubicBezTo>
                    <a:pt x="29954" y="2405"/>
                    <a:pt x="30950" y="2397"/>
                    <a:pt x="31945" y="2397"/>
                  </a:cubicBezTo>
                  <a:cubicBezTo>
                    <a:pt x="37965" y="2397"/>
                    <a:pt x="43966" y="2673"/>
                    <a:pt x="49983" y="2826"/>
                  </a:cubicBezTo>
                  <a:cubicBezTo>
                    <a:pt x="50281" y="2791"/>
                    <a:pt x="50567" y="2755"/>
                    <a:pt x="50864" y="2707"/>
                  </a:cubicBezTo>
                  <a:cubicBezTo>
                    <a:pt x="50876" y="2100"/>
                    <a:pt x="50888" y="1493"/>
                    <a:pt x="50900" y="886"/>
                  </a:cubicBezTo>
                  <a:cubicBezTo>
                    <a:pt x="46959" y="766"/>
                    <a:pt x="43006" y="850"/>
                    <a:pt x="39065" y="778"/>
                  </a:cubicBezTo>
                  <a:cubicBezTo>
                    <a:pt x="34339" y="707"/>
                    <a:pt x="29659" y="266"/>
                    <a:pt x="24945" y="64"/>
                  </a:cubicBezTo>
                  <a:cubicBezTo>
                    <a:pt x="23955" y="19"/>
                    <a:pt x="22939" y="0"/>
                    <a:pt x="21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flipH="1">
              <a:off x="634500" y="4524388"/>
              <a:ext cx="448875" cy="12600"/>
            </a:xfrm>
            <a:custGeom>
              <a:avLst/>
              <a:gdLst/>
              <a:ahLst/>
              <a:cxnLst/>
              <a:rect l="l" t="t" r="r" b="b"/>
              <a:pathLst>
                <a:path w="17955" h="504" extrusionOk="0">
                  <a:moveTo>
                    <a:pt x="16586" y="0"/>
                  </a:moveTo>
                  <a:cubicBezTo>
                    <a:pt x="11061" y="60"/>
                    <a:pt x="5537" y="167"/>
                    <a:pt x="0" y="286"/>
                  </a:cubicBezTo>
                  <a:cubicBezTo>
                    <a:pt x="2446" y="429"/>
                    <a:pt x="4891" y="504"/>
                    <a:pt x="7337" y="504"/>
                  </a:cubicBezTo>
                  <a:cubicBezTo>
                    <a:pt x="8951" y="504"/>
                    <a:pt x="10566" y="471"/>
                    <a:pt x="12180" y="405"/>
                  </a:cubicBezTo>
                  <a:cubicBezTo>
                    <a:pt x="14109" y="322"/>
                    <a:pt x="16038" y="191"/>
                    <a:pt x="17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flipH="1">
              <a:off x="13575" y="4147413"/>
              <a:ext cx="491750" cy="19700"/>
            </a:xfrm>
            <a:custGeom>
              <a:avLst/>
              <a:gdLst/>
              <a:ahLst/>
              <a:cxnLst/>
              <a:rect l="l" t="t" r="r" b="b"/>
              <a:pathLst>
                <a:path w="19670" h="788" extrusionOk="0">
                  <a:moveTo>
                    <a:pt x="9475" y="0"/>
                  </a:moveTo>
                  <a:cubicBezTo>
                    <a:pt x="6315" y="0"/>
                    <a:pt x="3152" y="109"/>
                    <a:pt x="0" y="351"/>
                  </a:cubicBezTo>
                  <a:cubicBezTo>
                    <a:pt x="3548" y="542"/>
                    <a:pt x="7084" y="744"/>
                    <a:pt x="10632" y="780"/>
                  </a:cubicBezTo>
                  <a:cubicBezTo>
                    <a:pt x="11043" y="785"/>
                    <a:pt x="11455" y="787"/>
                    <a:pt x="11866" y="787"/>
                  </a:cubicBezTo>
                  <a:cubicBezTo>
                    <a:pt x="14463" y="787"/>
                    <a:pt x="17080" y="682"/>
                    <a:pt x="19669" y="363"/>
                  </a:cubicBezTo>
                  <a:cubicBezTo>
                    <a:pt x="19014" y="315"/>
                    <a:pt x="18360" y="268"/>
                    <a:pt x="17705" y="232"/>
                  </a:cubicBezTo>
                  <a:cubicBezTo>
                    <a:pt x="14969" y="83"/>
                    <a:pt x="12223" y="0"/>
                    <a:pt x="9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flipH="1">
              <a:off x="-6350" y="4555338"/>
              <a:ext cx="1261475" cy="39225"/>
            </a:xfrm>
            <a:custGeom>
              <a:avLst/>
              <a:gdLst/>
              <a:ahLst/>
              <a:cxnLst/>
              <a:rect l="l" t="t" r="r" b="b"/>
              <a:pathLst>
                <a:path w="50459" h="1569" extrusionOk="0">
                  <a:moveTo>
                    <a:pt x="25457" y="1"/>
                  </a:moveTo>
                  <a:cubicBezTo>
                    <a:pt x="24506" y="1"/>
                    <a:pt x="23557" y="15"/>
                    <a:pt x="22610" y="48"/>
                  </a:cubicBezTo>
                  <a:cubicBezTo>
                    <a:pt x="19177" y="174"/>
                    <a:pt x="15804" y="388"/>
                    <a:pt x="12400" y="388"/>
                  </a:cubicBezTo>
                  <a:cubicBezTo>
                    <a:pt x="11295" y="388"/>
                    <a:pt x="10187" y="365"/>
                    <a:pt x="9073" y="310"/>
                  </a:cubicBezTo>
                  <a:cubicBezTo>
                    <a:pt x="7132" y="215"/>
                    <a:pt x="5180" y="108"/>
                    <a:pt x="3215" y="108"/>
                  </a:cubicBezTo>
                  <a:cubicBezTo>
                    <a:pt x="2822" y="108"/>
                    <a:pt x="941" y="512"/>
                    <a:pt x="131" y="548"/>
                  </a:cubicBezTo>
                  <a:cubicBezTo>
                    <a:pt x="167" y="905"/>
                    <a:pt x="0" y="1084"/>
                    <a:pt x="24" y="1441"/>
                  </a:cubicBezTo>
                  <a:cubicBezTo>
                    <a:pt x="213" y="1443"/>
                    <a:pt x="406" y="1444"/>
                    <a:pt x="602" y="1444"/>
                  </a:cubicBezTo>
                  <a:cubicBezTo>
                    <a:pt x="3880" y="1444"/>
                    <a:pt x="8108" y="1178"/>
                    <a:pt x="11276" y="1155"/>
                  </a:cubicBezTo>
                  <a:cubicBezTo>
                    <a:pt x="13002" y="1144"/>
                    <a:pt x="14726" y="1136"/>
                    <a:pt x="16450" y="1136"/>
                  </a:cubicBezTo>
                  <a:cubicBezTo>
                    <a:pt x="18447" y="1136"/>
                    <a:pt x="20444" y="1147"/>
                    <a:pt x="22444" y="1179"/>
                  </a:cubicBezTo>
                  <a:cubicBezTo>
                    <a:pt x="26111" y="1239"/>
                    <a:pt x="29790" y="1370"/>
                    <a:pt x="33469" y="1441"/>
                  </a:cubicBezTo>
                  <a:cubicBezTo>
                    <a:pt x="36512" y="1512"/>
                    <a:pt x="39562" y="1568"/>
                    <a:pt x="42613" y="1568"/>
                  </a:cubicBezTo>
                  <a:cubicBezTo>
                    <a:pt x="45220" y="1568"/>
                    <a:pt x="47829" y="1527"/>
                    <a:pt x="50435" y="1417"/>
                  </a:cubicBezTo>
                  <a:cubicBezTo>
                    <a:pt x="50399" y="1120"/>
                    <a:pt x="50459" y="798"/>
                    <a:pt x="50435" y="501"/>
                  </a:cubicBezTo>
                  <a:lnTo>
                    <a:pt x="50435" y="501"/>
                  </a:lnTo>
                  <a:cubicBezTo>
                    <a:pt x="48674" y="629"/>
                    <a:pt x="46903" y="679"/>
                    <a:pt x="45125" y="679"/>
                  </a:cubicBezTo>
                  <a:cubicBezTo>
                    <a:pt x="38597" y="679"/>
                    <a:pt x="31979" y="1"/>
                    <a:pt x="25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flipH="1">
              <a:off x="-6650" y="4601163"/>
              <a:ext cx="1262075" cy="53100"/>
            </a:xfrm>
            <a:custGeom>
              <a:avLst/>
              <a:gdLst/>
              <a:ahLst/>
              <a:cxnLst/>
              <a:rect l="l" t="t" r="r" b="b"/>
              <a:pathLst>
                <a:path w="50483" h="2124" extrusionOk="0">
                  <a:moveTo>
                    <a:pt x="18386" y="0"/>
                  </a:moveTo>
                  <a:cubicBezTo>
                    <a:pt x="11533" y="0"/>
                    <a:pt x="1736" y="205"/>
                    <a:pt x="0" y="299"/>
                  </a:cubicBezTo>
                  <a:cubicBezTo>
                    <a:pt x="36" y="894"/>
                    <a:pt x="584" y="1323"/>
                    <a:pt x="608" y="1918"/>
                  </a:cubicBezTo>
                  <a:cubicBezTo>
                    <a:pt x="1313" y="2071"/>
                    <a:pt x="2127" y="2123"/>
                    <a:pt x="2991" y="2123"/>
                  </a:cubicBezTo>
                  <a:cubicBezTo>
                    <a:pt x="4929" y="2123"/>
                    <a:pt x="7120" y="1858"/>
                    <a:pt x="8909" y="1858"/>
                  </a:cubicBezTo>
                  <a:cubicBezTo>
                    <a:pt x="8936" y="1858"/>
                    <a:pt x="8963" y="1858"/>
                    <a:pt x="8990" y="1858"/>
                  </a:cubicBezTo>
                  <a:cubicBezTo>
                    <a:pt x="13609" y="1882"/>
                    <a:pt x="18241" y="1882"/>
                    <a:pt x="22860" y="1882"/>
                  </a:cubicBezTo>
                  <a:cubicBezTo>
                    <a:pt x="26385" y="1882"/>
                    <a:pt x="29873" y="1716"/>
                    <a:pt x="33386" y="1537"/>
                  </a:cubicBezTo>
                  <a:cubicBezTo>
                    <a:pt x="36088" y="1396"/>
                    <a:pt x="38796" y="1274"/>
                    <a:pt x="41506" y="1274"/>
                  </a:cubicBezTo>
                  <a:cubicBezTo>
                    <a:pt x="42450" y="1274"/>
                    <a:pt x="43395" y="1289"/>
                    <a:pt x="44339" y="1323"/>
                  </a:cubicBezTo>
                  <a:cubicBezTo>
                    <a:pt x="46387" y="1394"/>
                    <a:pt x="48471" y="1549"/>
                    <a:pt x="50471" y="1918"/>
                  </a:cubicBezTo>
                  <a:cubicBezTo>
                    <a:pt x="50435" y="1370"/>
                    <a:pt x="50483" y="811"/>
                    <a:pt x="50447" y="263"/>
                  </a:cubicBezTo>
                  <a:lnTo>
                    <a:pt x="50447" y="263"/>
                  </a:lnTo>
                  <a:cubicBezTo>
                    <a:pt x="48018" y="358"/>
                    <a:pt x="45506" y="430"/>
                    <a:pt x="43077" y="430"/>
                  </a:cubicBezTo>
                  <a:cubicBezTo>
                    <a:pt x="39422" y="430"/>
                    <a:pt x="35755" y="358"/>
                    <a:pt x="32088" y="275"/>
                  </a:cubicBezTo>
                  <a:cubicBezTo>
                    <a:pt x="28409" y="192"/>
                    <a:pt x="24730" y="61"/>
                    <a:pt x="21039" y="13"/>
                  </a:cubicBezTo>
                  <a:cubicBezTo>
                    <a:pt x="20231" y="4"/>
                    <a:pt x="19337" y="0"/>
                    <a:pt x="18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flipH="1">
              <a:off x="-6350" y="4686963"/>
              <a:ext cx="1290350" cy="78950"/>
            </a:xfrm>
            <a:custGeom>
              <a:avLst/>
              <a:gdLst/>
              <a:ahLst/>
              <a:cxnLst/>
              <a:rect l="l" t="t" r="r" b="b"/>
              <a:pathLst>
                <a:path w="51614" h="3158" extrusionOk="0">
                  <a:moveTo>
                    <a:pt x="20062" y="0"/>
                  </a:moveTo>
                  <a:cubicBezTo>
                    <a:pt x="13723" y="0"/>
                    <a:pt x="6704" y="400"/>
                    <a:pt x="977" y="1010"/>
                  </a:cubicBezTo>
                  <a:cubicBezTo>
                    <a:pt x="1001" y="1855"/>
                    <a:pt x="0" y="1498"/>
                    <a:pt x="0" y="2344"/>
                  </a:cubicBezTo>
                  <a:cubicBezTo>
                    <a:pt x="12" y="2439"/>
                    <a:pt x="1524" y="2855"/>
                    <a:pt x="1536" y="2939"/>
                  </a:cubicBezTo>
                  <a:cubicBezTo>
                    <a:pt x="2111" y="2999"/>
                    <a:pt x="2665" y="3022"/>
                    <a:pt x="3202" y="3022"/>
                  </a:cubicBezTo>
                  <a:cubicBezTo>
                    <a:pt x="4967" y="3022"/>
                    <a:pt x="6543" y="2772"/>
                    <a:pt x="8041" y="2772"/>
                  </a:cubicBezTo>
                  <a:cubicBezTo>
                    <a:pt x="8068" y="2772"/>
                    <a:pt x="8094" y="2772"/>
                    <a:pt x="8120" y="2772"/>
                  </a:cubicBezTo>
                  <a:cubicBezTo>
                    <a:pt x="10025" y="2772"/>
                    <a:pt x="11930" y="2772"/>
                    <a:pt x="13835" y="2760"/>
                  </a:cubicBezTo>
                  <a:cubicBezTo>
                    <a:pt x="14141" y="2758"/>
                    <a:pt x="14447" y="2758"/>
                    <a:pt x="14753" y="2758"/>
                  </a:cubicBezTo>
                  <a:cubicBezTo>
                    <a:pt x="15529" y="2758"/>
                    <a:pt x="16306" y="2762"/>
                    <a:pt x="17083" y="2762"/>
                  </a:cubicBezTo>
                  <a:cubicBezTo>
                    <a:pt x="17910" y="2762"/>
                    <a:pt x="18737" y="2757"/>
                    <a:pt x="19562" y="2736"/>
                  </a:cubicBezTo>
                  <a:cubicBezTo>
                    <a:pt x="21107" y="2690"/>
                    <a:pt x="22652" y="2669"/>
                    <a:pt x="24197" y="2669"/>
                  </a:cubicBezTo>
                  <a:cubicBezTo>
                    <a:pt x="26617" y="2669"/>
                    <a:pt x="29037" y="2721"/>
                    <a:pt x="31457" y="2808"/>
                  </a:cubicBezTo>
                  <a:cubicBezTo>
                    <a:pt x="33421" y="2879"/>
                    <a:pt x="35386" y="2998"/>
                    <a:pt x="37362" y="3106"/>
                  </a:cubicBezTo>
                  <a:cubicBezTo>
                    <a:pt x="37984" y="3143"/>
                    <a:pt x="38611" y="3157"/>
                    <a:pt x="39240" y="3157"/>
                  </a:cubicBezTo>
                  <a:cubicBezTo>
                    <a:pt x="40408" y="3157"/>
                    <a:pt x="41583" y="3108"/>
                    <a:pt x="42744" y="3070"/>
                  </a:cubicBezTo>
                  <a:cubicBezTo>
                    <a:pt x="44877" y="3001"/>
                    <a:pt x="47016" y="2900"/>
                    <a:pt x="49152" y="2900"/>
                  </a:cubicBezTo>
                  <a:cubicBezTo>
                    <a:pt x="49961" y="2900"/>
                    <a:pt x="50770" y="2915"/>
                    <a:pt x="51578" y="2951"/>
                  </a:cubicBezTo>
                  <a:cubicBezTo>
                    <a:pt x="51554" y="2284"/>
                    <a:pt x="51614" y="1593"/>
                    <a:pt x="51578" y="927"/>
                  </a:cubicBezTo>
                  <a:lnTo>
                    <a:pt x="51578" y="927"/>
                  </a:lnTo>
                  <a:cubicBezTo>
                    <a:pt x="50120" y="1064"/>
                    <a:pt x="48613" y="1118"/>
                    <a:pt x="47116" y="1118"/>
                  </a:cubicBezTo>
                  <a:cubicBezTo>
                    <a:pt x="46145" y="1118"/>
                    <a:pt x="45179" y="1095"/>
                    <a:pt x="44232" y="1058"/>
                  </a:cubicBezTo>
                  <a:cubicBezTo>
                    <a:pt x="40898" y="927"/>
                    <a:pt x="37600" y="629"/>
                    <a:pt x="34290" y="427"/>
                  </a:cubicBezTo>
                  <a:cubicBezTo>
                    <a:pt x="30742" y="200"/>
                    <a:pt x="27170" y="129"/>
                    <a:pt x="23611" y="46"/>
                  </a:cubicBezTo>
                  <a:cubicBezTo>
                    <a:pt x="22462" y="15"/>
                    <a:pt x="21274" y="0"/>
                    <a:pt x="20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flipH="1">
              <a:off x="-6350" y="4780063"/>
              <a:ext cx="1290050" cy="106775"/>
            </a:xfrm>
            <a:custGeom>
              <a:avLst/>
              <a:gdLst/>
              <a:ahLst/>
              <a:cxnLst/>
              <a:rect l="l" t="t" r="r" b="b"/>
              <a:pathLst>
                <a:path w="51602" h="4271" extrusionOk="0">
                  <a:moveTo>
                    <a:pt x="23729" y="1"/>
                  </a:moveTo>
                  <a:cubicBezTo>
                    <a:pt x="21789" y="13"/>
                    <a:pt x="19848" y="72"/>
                    <a:pt x="17907" y="72"/>
                  </a:cubicBezTo>
                  <a:cubicBezTo>
                    <a:pt x="13549" y="82"/>
                    <a:pt x="8246" y="291"/>
                    <a:pt x="3581" y="291"/>
                  </a:cubicBezTo>
                  <a:cubicBezTo>
                    <a:pt x="2652" y="291"/>
                    <a:pt x="1748" y="282"/>
                    <a:pt x="881" y="263"/>
                  </a:cubicBezTo>
                  <a:lnTo>
                    <a:pt x="881" y="263"/>
                  </a:lnTo>
                  <a:cubicBezTo>
                    <a:pt x="1024" y="1358"/>
                    <a:pt x="0" y="1941"/>
                    <a:pt x="36" y="3037"/>
                  </a:cubicBezTo>
                  <a:cubicBezTo>
                    <a:pt x="48" y="3168"/>
                    <a:pt x="1405" y="4096"/>
                    <a:pt x="1417" y="4227"/>
                  </a:cubicBezTo>
                  <a:cubicBezTo>
                    <a:pt x="1815" y="4257"/>
                    <a:pt x="2228" y="4270"/>
                    <a:pt x="2654" y="4270"/>
                  </a:cubicBezTo>
                  <a:cubicBezTo>
                    <a:pt x="5793" y="4270"/>
                    <a:pt x="9593" y="3554"/>
                    <a:pt x="12642" y="3554"/>
                  </a:cubicBezTo>
                  <a:cubicBezTo>
                    <a:pt x="12804" y="3554"/>
                    <a:pt x="12963" y="3556"/>
                    <a:pt x="13121" y="3561"/>
                  </a:cubicBezTo>
                  <a:cubicBezTo>
                    <a:pt x="16741" y="3644"/>
                    <a:pt x="20360" y="3823"/>
                    <a:pt x="23980" y="3882"/>
                  </a:cubicBezTo>
                  <a:cubicBezTo>
                    <a:pt x="24819" y="3899"/>
                    <a:pt x="25659" y="3908"/>
                    <a:pt x="26499" y="3908"/>
                  </a:cubicBezTo>
                  <a:cubicBezTo>
                    <a:pt x="27469" y="3908"/>
                    <a:pt x="28439" y="3896"/>
                    <a:pt x="29409" y="3870"/>
                  </a:cubicBezTo>
                  <a:cubicBezTo>
                    <a:pt x="31147" y="3823"/>
                    <a:pt x="32885" y="3727"/>
                    <a:pt x="34624" y="3668"/>
                  </a:cubicBezTo>
                  <a:cubicBezTo>
                    <a:pt x="36263" y="3612"/>
                    <a:pt x="37913" y="3569"/>
                    <a:pt x="39562" y="3569"/>
                  </a:cubicBezTo>
                  <a:cubicBezTo>
                    <a:pt x="41423" y="3569"/>
                    <a:pt x="43282" y="3623"/>
                    <a:pt x="45125" y="3775"/>
                  </a:cubicBezTo>
                  <a:cubicBezTo>
                    <a:pt x="47256" y="3942"/>
                    <a:pt x="49411" y="4204"/>
                    <a:pt x="51566" y="4227"/>
                  </a:cubicBezTo>
                  <a:cubicBezTo>
                    <a:pt x="51566" y="2918"/>
                    <a:pt x="51602" y="1596"/>
                    <a:pt x="51566" y="286"/>
                  </a:cubicBezTo>
                  <a:cubicBezTo>
                    <a:pt x="50737" y="244"/>
                    <a:pt x="49902" y="227"/>
                    <a:pt x="49065" y="227"/>
                  </a:cubicBezTo>
                  <a:cubicBezTo>
                    <a:pt x="46391" y="227"/>
                    <a:pt x="43688" y="399"/>
                    <a:pt x="41041" y="453"/>
                  </a:cubicBezTo>
                  <a:cubicBezTo>
                    <a:pt x="40639" y="462"/>
                    <a:pt x="40237" y="466"/>
                    <a:pt x="39835" y="466"/>
                  </a:cubicBezTo>
                  <a:cubicBezTo>
                    <a:pt x="36446" y="466"/>
                    <a:pt x="33080" y="180"/>
                    <a:pt x="29695" y="84"/>
                  </a:cubicBezTo>
                  <a:cubicBezTo>
                    <a:pt x="27706" y="24"/>
                    <a:pt x="25718" y="1"/>
                    <a:pt x="2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flipH="1">
              <a:off x="-5475" y="4896938"/>
              <a:ext cx="1258225" cy="40900"/>
            </a:xfrm>
            <a:custGeom>
              <a:avLst/>
              <a:gdLst/>
              <a:ahLst/>
              <a:cxnLst/>
              <a:rect l="l" t="t" r="r" b="b"/>
              <a:pathLst>
                <a:path w="50329" h="1636" extrusionOk="0">
                  <a:moveTo>
                    <a:pt x="38389" y="0"/>
                  </a:moveTo>
                  <a:cubicBezTo>
                    <a:pt x="36334" y="0"/>
                    <a:pt x="34272" y="76"/>
                    <a:pt x="32231" y="160"/>
                  </a:cubicBezTo>
                  <a:cubicBezTo>
                    <a:pt x="30481" y="219"/>
                    <a:pt x="28718" y="314"/>
                    <a:pt x="26956" y="338"/>
                  </a:cubicBezTo>
                  <a:cubicBezTo>
                    <a:pt x="26353" y="346"/>
                    <a:pt x="25751" y="350"/>
                    <a:pt x="25150" y="350"/>
                  </a:cubicBezTo>
                  <a:cubicBezTo>
                    <a:pt x="23947" y="350"/>
                    <a:pt x="22745" y="334"/>
                    <a:pt x="21539" y="302"/>
                  </a:cubicBezTo>
                  <a:cubicBezTo>
                    <a:pt x="20649" y="280"/>
                    <a:pt x="19738" y="271"/>
                    <a:pt x="18811" y="271"/>
                  </a:cubicBezTo>
                  <a:cubicBezTo>
                    <a:pt x="12721" y="271"/>
                    <a:pt x="5953" y="683"/>
                    <a:pt x="1" y="683"/>
                  </a:cubicBezTo>
                  <a:cubicBezTo>
                    <a:pt x="12" y="969"/>
                    <a:pt x="72" y="1291"/>
                    <a:pt x="132" y="1624"/>
                  </a:cubicBezTo>
                  <a:lnTo>
                    <a:pt x="132" y="1636"/>
                  </a:lnTo>
                  <a:lnTo>
                    <a:pt x="50328" y="1636"/>
                  </a:lnTo>
                  <a:cubicBezTo>
                    <a:pt x="50328" y="1314"/>
                    <a:pt x="50328" y="993"/>
                    <a:pt x="50328" y="683"/>
                  </a:cubicBezTo>
                  <a:cubicBezTo>
                    <a:pt x="47780" y="648"/>
                    <a:pt x="45221" y="302"/>
                    <a:pt x="42708" y="136"/>
                  </a:cubicBezTo>
                  <a:cubicBezTo>
                    <a:pt x="41278" y="37"/>
                    <a:pt x="39835" y="0"/>
                    <a:pt x="38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flipH="1">
              <a:off x="13875" y="4660863"/>
              <a:ext cx="491450" cy="19600"/>
            </a:xfrm>
            <a:custGeom>
              <a:avLst/>
              <a:gdLst/>
              <a:ahLst/>
              <a:cxnLst/>
              <a:rect l="l" t="t" r="r" b="b"/>
              <a:pathLst>
                <a:path w="19658" h="784" extrusionOk="0">
                  <a:moveTo>
                    <a:pt x="9469" y="0"/>
                  </a:moveTo>
                  <a:cubicBezTo>
                    <a:pt x="6309" y="0"/>
                    <a:pt x="3146" y="109"/>
                    <a:pt x="0" y="351"/>
                  </a:cubicBezTo>
                  <a:cubicBezTo>
                    <a:pt x="3536" y="530"/>
                    <a:pt x="7072" y="732"/>
                    <a:pt x="10621" y="780"/>
                  </a:cubicBezTo>
                  <a:cubicBezTo>
                    <a:pt x="10930" y="783"/>
                    <a:pt x="11241" y="784"/>
                    <a:pt x="11551" y="784"/>
                  </a:cubicBezTo>
                  <a:cubicBezTo>
                    <a:pt x="14257" y="784"/>
                    <a:pt x="16976" y="684"/>
                    <a:pt x="19657" y="363"/>
                  </a:cubicBezTo>
                  <a:cubicBezTo>
                    <a:pt x="19003" y="316"/>
                    <a:pt x="18348" y="268"/>
                    <a:pt x="17693" y="232"/>
                  </a:cubicBezTo>
                  <a:cubicBezTo>
                    <a:pt x="14963" y="83"/>
                    <a:pt x="12217" y="0"/>
                    <a:pt x="9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flipH="1">
              <a:off x="-412" y="4951988"/>
              <a:ext cx="1290050" cy="106775"/>
            </a:xfrm>
            <a:custGeom>
              <a:avLst/>
              <a:gdLst/>
              <a:ahLst/>
              <a:cxnLst/>
              <a:rect l="l" t="t" r="r" b="b"/>
              <a:pathLst>
                <a:path w="51602" h="4271" extrusionOk="0">
                  <a:moveTo>
                    <a:pt x="23729" y="1"/>
                  </a:moveTo>
                  <a:cubicBezTo>
                    <a:pt x="21789" y="13"/>
                    <a:pt x="19848" y="72"/>
                    <a:pt x="17907" y="72"/>
                  </a:cubicBezTo>
                  <a:cubicBezTo>
                    <a:pt x="13549" y="82"/>
                    <a:pt x="8246" y="291"/>
                    <a:pt x="3581" y="291"/>
                  </a:cubicBezTo>
                  <a:cubicBezTo>
                    <a:pt x="2652" y="291"/>
                    <a:pt x="1748" y="282"/>
                    <a:pt x="881" y="263"/>
                  </a:cubicBezTo>
                  <a:lnTo>
                    <a:pt x="881" y="263"/>
                  </a:lnTo>
                  <a:cubicBezTo>
                    <a:pt x="1024" y="1358"/>
                    <a:pt x="0" y="1941"/>
                    <a:pt x="36" y="3037"/>
                  </a:cubicBezTo>
                  <a:cubicBezTo>
                    <a:pt x="48" y="3168"/>
                    <a:pt x="1405" y="4096"/>
                    <a:pt x="1417" y="4227"/>
                  </a:cubicBezTo>
                  <a:cubicBezTo>
                    <a:pt x="1815" y="4257"/>
                    <a:pt x="2228" y="4270"/>
                    <a:pt x="2654" y="4270"/>
                  </a:cubicBezTo>
                  <a:cubicBezTo>
                    <a:pt x="5793" y="4270"/>
                    <a:pt x="9593" y="3554"/>
                    <a:pt x="12642" y="3554"/>
                  </a:cubicBezTo>
                  <a:cubicBezTo>
                    <a:pt x="12804" y="3554"/>
                    <a:pt x="12963" y="3556"/>
                    <a:pt x="13121" y="3561"/>
                  </a:cubicBezTo>
                  <a:cubicBezTo>
                    <a:pt x="16741" y="3644"/>
                    <a:pt x="20360" y="3823"/>
                    <a:pt x="23980" y="3882"/>
                  </a:cubicBezTo>
                  <a:cubicBezTo>
                    <a:pt x="24819" y="3899"/>
                    <a:pt x="25659" y="3908"/>
                    <a:pt x="26499" y="3908"/>
                  </a:cubicBezTo>
                  <a:cubicBezTo>
                    <a:pt x="27469" y="3908"/>
                    <a:pt x="28439" y="3896"/>
                    <a:pt x="29409" y="3870"/>
                  </a:cubicBezTo>
                  <a:cubicBezTo>
                    <a:pt x="31147" y="3823"/>
                    <a:pt x="32885" y="3727"/>
                    <a:pt x="34624" y="3668"/>
                  </a:cubicBezTo>
                  <a:cubicBezTo>
                    <a:pt x="36263" y="3612"/>
                    <a:pt x="37913" y="3569"/>
                    <a:pt x="39562" y="3569"/>
                  </a:cubicBezTo>
                  <a:cubicBezTo>
                    <a:pt x="41423" y="3569"/>
                    <a:pt x="43282" y="3623"/>
                    <a:pt x="45125" y="3775"/>
                  </a:cubicBezTo>
                  <a:cubicBezTo>
                    <a:pt x="47256" y="3942"/>
                    <a:pt x="49411" y="4204"/>
                    <a:pt x="51566" y="4227"/>
                  </a:cubicBezTo>
                  <a:cubicBezTo>
                    <a:pt x="51566" y="2918"/>
                    <a:pt x="51602" y="1596"/>
                    <a:pt x="51566" y="286"/>
                  </a:cubicBezTo>
                  <a:cubicBezTo>
                    <a:pt x="50737" y="244"/>
                    <a:pt x="49902" y="227"/>
                    <a:pt x="49065" y="227"/>
                  </a:cubicBezTo>
                  <a:cubicBezTo>
                    <a:pt x="46391" y="227"/>
                    <a:pt x="43688" y="399"/>
                    <a:pt x="41041" y="453"/>
                  </a:cubicBezTo>
                  <a:cubicBezTo>
                    <a:pt x="40639" y="462"/>
                    <a:pt x="40237" y="466"/>
                    <a:pt x="39835" y="466"/>
                  </a:cubicBezTo>
                  <a:cubicBezTo>
                    <a:pt x="36446" y="466"/>
                    <a:pt x="33080" y="180"/>
                    <a:pt x="29695" y="84"/>
                  </a:cubicBezTo>
                  <a:cubicBezTo>
                    <a:pt x="27706" y="24"/>
                    <a:pt x="25718" y="1"/>
                    <a:pt x="23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8"/>
          <p:cNvGrpSpPr/>
          <p:nvPr/>
        </p:nvGrpSpPr>
        <p:grpSpPr>
          <a:xfrm>
            <a:off x="-11267" y="13"/>
            <a:ext cx="914265" cy="5143474"/>
            <a:chOff x="-6650" y="13"/>
            <a:chExt cx="1304788" cy="5109750"/>
          </a:xfrm>
        </p:grpSpPr>
        <p:sp>
          <p:nvSpPr>
            <p:cNvPr id="471" name="Google Shape;471;p8"/>
            <p:cNvSpPr/>
            <p:nvPr/>
          </p:nvSpPr>
          <p:spPr>
            <a:xfrm flipH="1">
              <a:off x="-6125" y="5068863"/>
              <a:ext cx="1258225" cy="40900"/>
            </a:xfrm>
            <a:custGeom>
              <a:avLst/>
              <a:gdLst/>
              <a:ahLst/>
              <a:cxnLst/>
              <a:rect l="l" t="t" r="r" b="b"/>
              <a:pathLst>
                <a:path w="50329" h="1636" extrusionOk="0">
                  <a:moveTo>
                    <a:pt x="38389" y="0"/>
                  </a:moveTo>
                  <a:cubicBezTo>
                    <a:pt x="36334" y="0"/>
                    <a:pt x="34272" y="76"/>
                    <a:pt x="32231" y="160"/>
                  </a:cubicBezTo>
                  <a:cubicBezTo>
                    <a:pt x="30481" y="219"/>
                    <a:pt x="28718" y="314"/>
                    <a:pt x="26956" y="338"/>
                  </a:cubicBezTo>
                  <a:cubicBezTo>
                    <a:pt x="26353" y="346"/>
                    <a:pt x="25751" y="350"/>
                    <a:pt x="25150" y="350"/>
                  </a:cubicBezTo>
                  <a:cubicBezTo>
                    <a:pt x="23947" y="350"/>
                    <a:pt x="22745" y="334"/>
                    <a:pt x="21539" y="302"/>
                  </a:cubicBezTo>
                  <a:cubicBezTo>
                    <a:pt x="20649" y="280"/>
                    <a:pt x="19738" y="271"/>
                    <a:pt x="18811" y="271"/>
                  </a:cubicBezTo>
                  <a:cubicBezTo>
                    <a:pt x="12721" y="271"/>
                    <a:pt x="5953" y="683"/>
                    <a:pt x="1" y="683"/>
                  </a:cubicBezTo>
                  <a:cubicBezTo>
                    <a:pt x="12" y="969"/>
                    <a:pt x="72" y="1291"/>
                    <a:pt x="132" y="1624"/>
                  </a:cubicBezTo>
                  <a:lnTo>
                    <a:pt x="132" y="1636"/>
                  </a:lnTo>
                  <a:lnTo>
                    <a:pt x="50328" y="1636"/>
                  </a:lnTo>
                  <a:cubicBezTo>
                    <a:pt x="50328" y="1314"/>
                    <a:pt x="50328" y="993"/>
                    <a:pt x="50328" y="683"/>
                  </a:cubicBezTo>
                  <a:cubicBezTo>
                    <a:pt x="47780" y="648"/>
                    <a:pt x="45221" y="302"/>
                    <a:pt x="42708" y="136"/>
                  </a:cubicBezTo>
                  <a:cubicBezTo>
                    <a:pt x="41278" y="37"/>
                    <a:pt x="39835" y="0"/>
                    <a:pt x="38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flipH="1">
              <a:off x="6888" y="13"/>
              <a:ext cx="1263575" cy="39225"/>
            </a:xfrm>
            <a:custGeom>
              <a:avLst/>
              <a:gdLst/>
              <a:ahLst/>
              <a:cxnLst/>
              <a:rect l="l" t="t" r="r" b="b"/>
              <a:pathLst>
                <a:path w="50543" h="1569" extrusionOk="0">
                  <a:moveTo>
                    <a:pt x="25459" y="1"/>
                  </a:moveTo>
                  <a:cubicBezTo>
                    <a:pt x="24507" y="1"/>
                    <a:pt x="23557" y="15"/>
                    <a:pt x="22611" y="48"/>
                  </a:cubicBezTo>
                  <a:cubicBezTo>
                    <a:pt x="19177" y="174"/>
                    <a:pt x="15804" y="388"/>
                    <a:pt x="12400" y="388"/>
                  </a:cubicBezTo>
                  <a:cubicBezTo>
                    <a:pt x="11296" y="388"/>
                    <a:pt x="10188" y="366"/>
                    <a:pt x="9073" y="310"/>
                  </a:cubicBezTo>
                  <a:cubicBezTo>
                    <a:pt x="7133" y="215"/>
                    <a:pt x="5180" y="108"/>
                    <a:pt x="3215" y="108"/>
                  </a:cubicBezTo>
                  <a:cubicBezTo>
                    <a:pt x="2822" y="108"/>
                    <a:pt x="941" y="513"/>
                    <a:pt x="132" y="548"/>
                  </a:cubicBezTo>
                  <a:cubicBezTo>
                    <a:pt x="167" y="893"/>
                    <a:pt x="1" y="1084"/>
                    <a:pt x="25" y="1441"/>
                  </a:cubicBezTo>
                  <a:cubicBezTo>
                    <a:pt x="213" y="1443"/>
                    <a:pt x="406" y="1444"/>
                    <a:pt x="602" y="1444"/>
                  </a:cubicBezTo>
                  <a:cubicBezTo>
                    <a:pt x="3880" y="1444"/>
                    <a:pt x="8108" y="1178"/>
                    <a:pt x="11276" y="1155"/>
                  </a:cubicBezTo>
                  <a:cubicBezTo>
                    <a:pt x="12997" y="1144"/>
                    <a:pt x="14721" y="1136"/>
                    <a:pt x="16446" y="1136"/>
                  </a:cubicBezTo>
                  <a:cubicBezTo>
                    <a:pt x="18444" y="1136"/>
                    <a:pt x="20444" y="1147"/>
                    <a:pt x="22444" y="1179"/>
                  </a:cubicBezTo>
                  <a:cubicBezTo>
                    <a:pt x="26111" y="1239"/>
                    <a:pt x="29790" y="1370"/>
                    <a:pt x="33457" y="1441"/>
                  </a:cubicBezTo>
                  <a:cubicBezTo>
                    <a:pt x="36507" y="1512"/>
                    <a:pt x="39584" y="1569"/>
                    <a:pt x="42657" y="1569"/>
                  </a:cubicBezTo>
                  <a:cubicBezTo>
                    <a:pt x="45283" y="1569"/>
                    <a:pt x="47906" y="1527"/>
                    <a:pt x="50507" y="1417"/>
                  </a:cubicBezTo>
                  <a:cubicBezTo>
                    <a:pt x="50519" y="1072"/>
                    <a:pt x="50543" y="798"/>
                    <a:pt x="50507" y="501"/>
                  </a:cubicBezTo>
                  <a:cubicBezTo>
                    <a:pt x="48746" y="629"/>
                    <a:pt x="46972" y="679"/>
                    <a:pt x="45190" y="679"/>
                  </a:cubicBezTo>
                  <a:cubicBezTo>
                    <a:pt x="38647" y="679"/>
                    <a:pt x="31990" y="1"/>
                    <a:pt x="25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flipH="1">
              <a:off x="7788" y="55863"/>
              <a:ext cx="1260000" cy="53000"/>
            </a:xfrm>
            <a:custGeom>
              <a:avLst/>
              <a:gdLst/>
              <a:ahLst/>
              <a:cxnLst/>
              <a:rect l="l" t="t" r="r" b="b"/>
              <a:pathLst>
                <a:path w="50400" h="2120" extrusionOk="0">
                  <a:moveTo>
                    <a:pt x="18006" y="0"/>
                  </a:moveTo>
                  <a:cubicBezTo>
                    <a:pt x="11171" y="0"/>
                    <a:pt x="1714" y="200"/>
                    <a:pt x="1" y="303"/>
                  </a:cubicBezTo>
                  <a:cubicBezTo>
                    <a:pt x="37" y="898"/>
                    <a:pt x="596" y="1326"/>
                    <a:pt x="608" y="1922"/>
                  </a:cubicBezTo>
                  <a:cubicBezTo>
                    <a:pt x="1301" y="2068"/>
                    <a:pt x="2100" y="2119"/>
                    <a:pt x="2948" y="2119"/>
                  </a:cubicBezTo>
                  <a:cubicBezTo>
                    <a:pt x="4897" y="2119"/>
                    <a:pt x="7107" y="1850"/>
                    <a:pt x="8909" y="1850"/>
                  </a:cubicBezTo>
                  <a:cubicBezTo>
                    <a:pt x="8936" y="1850"/>
                    <a:pt x="8963" y="1850"/>
                    <a:pt x="8990" y="1850"/>
                  </a:cubicBezTo>
                  <a:cubicBezTo>
                    <a:pt x="13610" y="1874"/>
                    <a:pt x="18241" y="1874"/>
                    <a:pt x="22861" y="1874"/>
                  </a:cubicBezTo>
                  <a:cubicBezTo>
                    <a:pt x="26385" y="1874"/>
                    <a:pt x="29886" y="1719"/>
                    <a:pt x="33398" y="1529"/>
                  </a:cubicBezTo>
                  <a:cubicBezTo>
                    <a:pt x="36130" y="1395"/>
                    <a:pt x="38863" y="1268"/>
                    <a:pt x="41600" y="1268"/>
                  </a:cubicBezTo>
                  <a:cubicBezTo>
                    <a:pt x="42513" y="1268"/>
                    <a:pt x="43426" y="1282"/>
                    <a:pt x="44340" y="1315"/>
                  </a:cubicBezTo>
                  <a:cubicBezTo>
                    <a:pt x="46388" y="1386"/>
                    <a:pt x="48400" y="1541"/>
                    <a:pt x="50400" y="1910"/>
                  </a:cubicBezTo>
                  <a:lnTo>
                    <a:pt x="50400" y="255"/>
                  </a:lnTo>
                  <a:cubicBezTo>
                    <a:pt x="47983" y="362"/>
                    <a:pt x="45507" y="422"/>
                    <a:pt x="43090" y="422"/>
                  </a:cubicBezTo>
                  <a:cubicBezTo>
                    <a:pt x="42853" y="422"/>
                    <a:pt x="42616" y="423"/>
                    <a:pt x="42379" y="423"/>
                  </a:cubicBezTo>
                  <a:cubicBezTo>
                    <a:pt x="38949" y="423"/>
                    <a:pt x="35519" y="345"/>
                    <a:pt x="32100" y="267"/>
                  </a:cubicBezTo>
                  <a:cubicBezTo>
                    <a:pt x="28409" y="183"/>
                    <a:pt x="24730" y="53"/>
                    <a:pt x="21051" y="17"/>
                  </a:cubicBezTo>
                  <a:cubicBezTo>
                    <a:pt x="20132" y="5"/>
                    <a:pt x="19103" y="0"/>
                    <a:pt x="18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flipH="1">
              <a:off x="6888" y="141588"/>
              <a:ext cx="1282925" cy="78975"/>
            </a:xfrm>
            <a:custGeom>
              <a:avLst/>
              <a:gdLst/>
              <a:ahLst/>
              <a:cxnLst/>
              <a:rect l="l" t="t" r="r" b="b"/>
              <a:pathLst>
                <a:path w="51317" h="3159" extrusionOk="0">
                  <a:moveTo>
                    <a:pt x="20240" y="0"/>
                  </a:moveTo>
                  <a:cubicBezTo>
                    <a:pt x="13849" y="0"/>
                    <a:pt x="6757" y="402"/>
                    <a:pt x="989" y="1017"/>
                  </a:cubicBezTo>
                  <a:cubicBezTo>
                    <a:pt x="1001" y="1862"/>
                    <a:pt x="1" y="1493"/>
                    <a:pt x="1" y="2339"/>
                  </a:cubicBezTo>
                  <a:cubicBezTo>
                    <a:pt x="13" y="2434"/>
                    <a:pt x="1525" y="2850"/>
                    <a:pt x="1537" y="2946"/>
                  </a:cubicBezTo>
                  <a:cubicBezTo>
                    <a:pt x="2100" y="3005"/>
                    <a:pt x="2643" y="3027"/>
                    <a:pt x="3169" y="3027"/>
                  </a:cubicBezTo>
                  <a:cubicBezTo>
                    <a:pt x="4949" y="3027"/>
                    <a:pt x="6535" y="2767"/>
                    <a:pt x="8043" y="2767"/>
                  </a:cubicBezTo>
                  <a:cubicBezTo>
                    <a:pt x="8069" y="2767"/>
                    <a:pt x="8095" y="2767"/>
                    <a:pt x="8121" y="2767"/>
                  </a:cubicBezTo>
                  <a:cubicBezTo>
                    <a:pt x="10026" y="2767"/>
                    <a:pt x="11931" y="2767"/>
                    <a:pt x="13848" y="2755"/>
                  </a:cubicBezTo>
                  <a:cubicBezTo>
                    <a:pt x="14077" y="2754"/>
                    <a:pt x="14306" y="2753"/>
                    <a:pt x="14535" y="2753"/>
                  </a:cubicBezTo>
                  <a:cubicBezTo>
                    <a:pt x="15439" y="2753"/>
                    <a:pt x="16345" y="2762"/>
                    <a:pt x="17248" y="2762"/>
                  </a:cubicBezTo>
                  <a:cubicBezTo>
                    <a:pt x="18022" y="2762"/>
                    <a:pt x="18794" y="2756"/>
                    <a:pt x="19563" y="2731"/>
                  </a:cubicBezTo>
                  <a:cubicBezTo>
                    <a:pt x="21108" y="2685"/>
                    <a:pt x="22653" y="2664"/>
                    <a:pt x="24198" y="2664"/>
                  </a:cubicBezTo>
                  <a:cubicBezTo>
                    <a:pt x="26618" y="2664"/>
                    <a:pt x="29037" y="2716"/>
                    <a:pt x="31457" y="2803"/>
                  </a:cubicBezTo>
                  <a:cubicBezTo>
                    <a:pt x="33422" y="2886"/>
                    <a:pt x="35398" y="2993"/>
                    <a:pt x="37363" y="3112"/>
                  </a:cubicBezTo>
                  <a:cubicBezTo>
                    <a:pt x="37992" y="3146"/>
                    <a:pt x="38623" y="3159"/>
                    <a:pt x="39256" y="3159"/>
                  </a:cubicBezTo>
                  <a:cubicBezTo>
                    <a:pt x="40420" y="3159"/>
                    <a:pt x="41587" y="3115"/>
                    <a:pt x="42744" y="3077"/>
                  </a:cubicBezTo>
                  <a:cubicBezTo>
                    <a:pt x="44884" y="2999"/>
                    <a:pt x="46872" y="2896"/>
                    <a:pt x="48929" y="2896"/>
                  </a:cubicBezTo>
                  <a:cubicBezTo>
                    <a:pt x="49700" y="2896"/>
                    <a:pt x="50480" y="2910"/>
                    <a:pt x="51281" y="2946"/>
                  </a:cubicBezTo>
                  <a:cubicBezTo>
                    <a:pt x="51257" y="2279"/>
                    <a:pt x="51317" y="1636"/>
                    <a:pt x="51281" y="969"/>
                  </a:cubicBezTo>
                  <a:lnTo>
                    <a:pt x="51281" y="969"/>
                  </a:lnTo>
                  <a:cubicBezTo>
                    <a:pt x="50035" y="1093"/>
                    <a:pt x="48834" y="1136"/>
                    <a:pt x="47631" y="1136"/>
                  </a:cubicBezTo>
                  <a:cubicBezTo>
                    <a:pt x="46512" y="1136"/>
                    <a:pt x="45391" y="1099"/>
                    <a:pt x="44233" y="1053"/>
                  </a:cubicBezTo>
                  <a:cubicBezTo>
                    <a:pt x="40911" y="934"/>
                    <a:pt x="37601" y="636"/>
                    <a:pt x="34291" y="422"/>
                  </a:cubicBezTo>
                  <a:cubicBezTo>
                    <a:pt x="30743" y="195"/>
                    <a:pt x="27171" y="136"/>
                    <a:pt x="23623" y="41"/>
                  </a:cubicBezTo>
                  <a:cubicBezTo>
                    <a:pt x="22526" y="13"/>
                    <a:pt x="21394" y="0"/>
                    <a:pt x="20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flipH="1">
              <a:off x="6888" y="235463"/>
              <a:ext cx="1280250" cy="106775"/>
            </a:xfrm>
            <a:custGeom>
              <a:avLst/>
              <a:gdLst/>
              <a:ahLst/>
              <a:cxnLst/>
              <a:rect l="l" t="t" r="r" b="b"/>
              <a:pathLst>
                <a:path w="51210" h="4271" extrusionOk="0">
                  <a:moveTo>
                    <a:pt x="23730" y="0"/>
                  </a:moveTo>
                  <a:cubicBezTo>
                    <a:pt x="21789" y="12"/>
                    <a:pt x="19849" y="72"/>
                    <a:pt x="17908" y="72"/>
                  </a:cubicBezTo>
                  <a:cubicBezTo>
                    <a:pt x="13549" y="82"/>
                    <a:pt x="8247" y="290"/>
                    <a:pt x="3582" y="290"/>
                  </a:cubicBezTo>
                  <a:cubicBezTo>
                    <a:pt x="2652" y="290"/>
                    <a:pt x="1748" y="282"/>
                    <a:pt x="882" y="262"/>
                  </a:cubicBezTo>
                  <a:lnTo>
                    <a:pt x="882" y="262"/>
                  </a:lnTo>
                  <a:cubicBezTo>
                    <a:pt x="1025" y="1358"/>
                    <a:pt x="1" y="1941"/>
                    <a:pt x="37" y="3036"/>
                  </a:cubicBezTo>
                  <a:cubicBezTo>
                    <a:pt x="49" y="3167"/>
                    <a:pt x="1418" y="4096"/>
                    <a:pt x="1418" y="4227"/>
                  </a:cubicBezTo>
                  <a:cubicBezTo>
                    <a:pt x="1817" y="4257"/>
                    <a:pt x="2231" y="4270"/>
                    <a:pt x="2658" y="4270"/>
                  </a:cubicBezTo>
                  <a:cubicBezTo>
                    <a:pt x="5803" y="4270"/>
                    <a:pt x="9596" y="3554"/>
                    <a:pt x="12653" y="3554"/>
                  </a:cubicBezTo>
                  <a:cubicBezTo>
                    <a:pt x="12815" y="3554"/>
                    <a:pt x="12975" y="3556"/>
                    <a:pt x="13134" y="3560"/>
                  </a:cubicBezTo>
                  <a:cubicBezTo>
                    <a:pt x="16741" y="3644"/>
                    <a:pt x="20361" y="3822"/>
                    <a:pt x="23980" y="3882"/>
                  </a:cubicBezTo>
                  <a:cubicBezTo>
                    <a:pt x="24820" y="3898"/>
                    <a:pt x="25660" y="3907"/>
                    <a:pt x="26500" y="3907"/>
                  </a:cubicBezTo>
                  <a:cubicBezTo>
                    <a:pt x="27470" y="3907"/>
                    <a:pt x="28440" y="3895"/>
                    <a:pt x="29409" y="3870"/>
                  </a:cubicBezTo>
                  <a:cubicBezTo>
                    <a:pt x="31148" y="3822"/>
                    <a:pt x="32886" y="3727"/>
                    <a:pt x="34624" y="3667"/>
                  </a:cubicBezTo>
                  <a:cubicBezTo>
                    <a:pt x="36264" y="3612"/>
                    <a:pt x="37914" y="3569"/>
                    <a:pt x="39563" y="3569"/>
                  </a:cubicBezTo>
                  <a:cubicBezTo>
                    <a:pt x="41423" y="3569"/>
                    <a:pt x="43283" y="3623"/>
                    <a:pt x="45126" y="3775"/>
                  </a:cubicBezTo>
                  <a:cubicBezTo>
                    <a:pt x="47257" y="3941"/>
                    <a:pt x="49019" y="4191"/>
                    <a:pt x="51174" y="4215"/>
                  </a:cubicBezTo>
                  <a:cubicBezTo>
                    <a:pt x="51174" y="2905"/>
                    <a:pt x="51210" y="1584"/>
                    <a:pt x="51174" y="274"/>
                  </a:cubicBezTo>
                  <a:cubicBezTo>
                    <a:pt x="50386" y="236"/>
                    <a:pt x="49613" y="221"/>
                    <a:pt x="48849" y="221"/>
                  </a:cubicBezTo>
                  <a:cubicBezTo>
                    <a:pt x="46241" y="221"/>
                    <a:pt x="43730" y="398"/>
                    <a:pt x="41042" y="453"/>
                  </a:cubicBezTo>
                  <a:cubicBezTo>
                    <a:pt x="40641" y="462"/>
                    <a:pt x="40240" y="466"/>
                    <a:pt x="39839" y="466"/>
                  </a:cubicBezTo>
                  <a:cubicBezTo>
                    <a:pt x="36456" y="466"/>
                    <a:pt x="33080" y="180"/>
                    <a:pt x="29695" y="84"/>
                  </a:cubicBezTo>
                  <a:cubicBezTo>
                    <a:pt x="27707" y="24"/>
                    <a:pt x="25718" y="0"/>
                    <a:pt x="23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flipH="1">
              <a:off x="7488" y="350738"/>
              <a:ext cx="1258200" cy="65350"/>
            </a:xfrm>
            <a:custGeom>
              <a:avLst/>
              <a:gdLst/>
              <a:ahLst/>
              <a:cxnLst/>
              <a:rect l="l" t="t" r="r" b="b"/>
              <a:pathLst>
                <a:path w="50328" h="2614" extrusionOk="0">
                  <a:moveTo>
                    <a:pt x="38442" y="1"/>
                  </a:moveTo>
                  <a:cubicBezTo>
                    <a:pt x="36370" y="1"/>
                    <a:pt x="34294" y="74"/>
                    <a:pt x="32242" y="152"/>
                  </a:cubicBezTo>
                  <a:cubicBezTo>
                    <a:pt x="30480" y="223"/>
                    <a:pt x="28730" y="307"/>
                    <a:pt x="26968" y="342"/>
                  </a:cubicBezTo>
                  <a:cubicBezTo>
                    <a:pt x="26483" y="349"/>
                    <a:pt x="25998" y="352"/>
                    <a:pt x="25513" y="352"/>
                  </a:cubicBezTo>
                  <a:cubicBezTo>
                    <a:pt x="24188" y="352"/>
                    <a:pt x="22863" y="330"/>
                    <a:pt x="21539" y="295"/>
                  </a:cubicBezTo>
                  <a:cubicBezTo>
                    <a:pt x="20704" y="276"/>
                    <a:pt x="19851" y="267"/>
                    <a:pt x="18985" y="267"/>
                  </a:cubicBezTo>
                  <a:cubicBezTo>
                    <a:pt x="12850" y="267"/>
                    <a:pt x="6009" y="688"/>
                    <a:pt x="0" y="688"/>
                  </a:cubicBezTo>
                  <a:cubicBezTo>
                    <a:pt x="12" y="1247"/>
                    <a:pt x="262" y="2033"/>
                    <a:pt x="262" y="2593"/>
                  </a:cubicBezTo>
                  <a:cubicBezTo>
                    <a:pt x="816" y="2607"/>
                    <a:pt x="1372" y="2613"/>
                    <a:pt x="1929" y="2613"/>
                  </a:cubicBezTo>
                  <a:cubicBezTo>
                    <a:pt x="8487" y="2613"/>
                    <a:pt x="15251" y="1710"/>
                    <a:pt x="21603" y="1710"/>
                  </a:cubicBezTo>
                  <a:cubicBezTo>
                    <a:pt x="22426" y="1710"/>
                    <a:pt x="23243" y="1725"/>
                    <a:pt x="24051" y="1759"/>
                  </a:cubicBezTo>
                  <a:cubicBezTo>
                    <a:pt x="29266" y="1973"/>
                    <a:pt x="34433" y="2462"/>
                    <a:pt x="39660" y="2509"/>
                  </a:cubicBezTo>
                  <a:cubicBezTo>
                    <a:pt x="43208" y="2533"/>
                    <a:pt x="46768" y="2497"/>
                    <a:pt x="50328" y="2593"/>
                  </a:cubicBezTo>
                  <a:cubicBezTo>
                    <a:pt x="50328" y="1950"/>
                    <a:pt x="50328" y="1319"/>
                    <a:pt x="50328" y="676"/>
                  </a:cubicBezTo>
                  <a:cubicBezTo>
                    <a:pt x="47792" y="640"/>
                    <a:pt x="45232" y="295"/>
                    <a:pt x="42708" y="128"/>
                  </a:cubicBezTo>
                  <a:cubicBezTo>
                    <a:pt x="41295" y="36"/>
                    <a:pt x="39869" y="1"/>
                    <a:pt x="38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flipH="1">
              <a:off x="7788" y="427038"/>
              <a:ext cx="1272500" cy="70675"/>
            </a:xfrm>
            <a:custGeom>
              <a:avLst/>
              <a:gdLst/>
              <a:ahLst/>
              <a:cxnLst/>
              <a:rect l="l" t="t" r="r" b="b"/>
              <a:pathLst>
                <a:path w="50900" h="2827" extrusionOk="0">
                  <a:moveTo>
                    <a:pt x="21905" y="1"/>
                  </a:moveTo>
                  <a:cubicBezTo>
                    <a:pt x="14957" y="1"/>
                    <a:pt x="7113" y="874"/>
                    <a:pt x="276" y="874"/>
                  </a:cubicBezTo>
                  <a:cubicBezTo>
                    <a:pt x="236" y="874"/>
                    <a:pt x="196" y="874"/>
                    <a:pt x="156" y="874"/>
                  </a:cubicBezTo>
                  <a:lnTo>
                    <a:pt x="156" y="874"/>
                  </a:lnTo>
                  <a:cubicBezTo>
                    <a:pt x="203" y="1577"/>
                    <a:pt x="1" y="2112"/>
                    <a:pt x="48" y="2827"/>
                  </a:cubicBezTo>
                  <a:cubicBezTo>
                    <a:pt x="1794" y="2827"/>
                    <a:pt x="2584" y="2338"/>
                    <a:pt x="2852" y="2338"/>
                  </a:cubicBezTo>
                  <a:cubicBezTo>
                    <a:pt x="2859" y="2338"/>
                    <a:pt x="2865" y="2338"/>
                    <a:pt x="2870" y="2339"/>
                  </a:cubicBezTo>
                  <a:cubicBezTo>
                    <a:pt x="4942" y="1969"/>
                    <a:pt x="7109" y="1815"/>
                    <a:pt x="9157" y="1731"/>
                  </a:cubicBezTo>
                  <a:cubicBezTo>
                    <a:pt x="10314" y="1688"/>
                    <a:pt x="11472" y="1669"/>
                    <a:pt x="12631" y="1669"/>
                  </a:cubicBezTo>
                  <a:cubicBezTo>
                    <a:pt x="15898" y="1669"/>
                    <a:pt x="19169" y="1821"/>
                    <a:pt x="22420" y="2005"/>
                  </a:cubicBezTo>
                  <a:cubicBezTo>
                    <a:pt x="24599" y="2136"/>
                    <a:pt x="26790" y="2279"/>
                    <a:pt x="28969" y="2422"/>
                  </a:cubicBezTo>
                  <a:cubicBezTo>
                    <a:pt x="29964" y="2405"/>
                    <a:pt x="30958" y="2397"/>
                    <a:pt x="31952" y="2397"/>
                  </a:cubicBezTo>
                  <a:cubicBezTo>
                    <a:pt x="37965" y="2397"/>
                    <a:pt x="43965" y="2673"/>
                    <a:pt x="49983" y="2827"/>
                  </a:cubicBezTo>
                  <a:cubicBezTo>
                    <a:pt x="50281" y="2791"/>
                    <a:pt x="50579" y="2755"/>
                    <a:pt x="50876" y="2708"/>
                  </a:cubicBezTo>
                  <a:cubicBezTo>
                    <a:pt x="50888" y="2100"/>
                    <a:pt x="50888" y="1493"/>
                    <a:pt x="50900" y="886"/>
                  </a:cubicBezTo>
                  <a:cubicBezTo>
                    <a:pt x="46959" y="767"/>
                    <a:pt x="43018" y="838"/>
                    <a:pt x="39065" y="779"/>
                  </a:cubicBezTo>
                  <a:cubicBezTo>
                    <a:pt x="34338" y="707"/>
                    <a:pt x="29659" y="267"/>
                    <a:pt x="24944" y="64"/>
                  </a:cubicBezTo>
                  <a:cubicBezTo>
                    <a:pt x="23955" y="20"/>
                    <a:pt x="22940" y="1"/>
                    <a:pt x="21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flipH="1">
              <a:off x="644163" y="492038"/>
              <a:ext cx="448900" cy="12900"/>
            </a:xfrm>
            <a:custGeom>
              <a:avLst/>
              <a:gdLst/>
              <a:ahLst/>
              <a:cxnLst/>
              <a:rect l="l" t="t" r="r" b="b"/>
              <a:pathLst>
                <a:path w="17956" h="516" extrusionOk="0">
                  <a:moveTo>
                    <a:pt x="17955" y="1"/>
                  </a:moveTo>
                  <a:lnTo>
                    <a:pt x="17955" y="1"/>
                  </a:lnTo>
                  <a:cubicBezTo>
                    <a:pt x="17491" y="12"/>
                    <a:pt x="17039" y="12"/>
                    <a:pt x="16586" y="12"/>
                  </a:cubicBezTo>
                  <a:cubicBezTo>
                    <a:pt x="11062" y="72"/>
                    <a:pt x="5525" y="179"/>
                    <a:pt x="1" y="298"/>
                  </a:cubicBezTo>
                  <a:cubicBezTo>
                    <a:pt x="2446" y="442"/>
                    <a:pt x="4892" y="516"/>
                    <a:pt x="7337" y="516"/>
                  </a:cubicBezTo>
                  <a:cubicBezTo>
                    <a:pt x="8952" y="516"/>
                    <a:pt x="10566" y="484"/>
                    <a:pt x="12181" y="417"/>
                  </a:cubicBezTo>
                  <a:cubicBezTo>
                    <a:pt x="14098" y="334"/>
                    <a:pt x="16027" y="203"/>
                    <a:pt x="17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flipH="1">
              <a:off x="23263" y="115363"/>
              <a:ext cx="491750" cy="19625"/>
            </a:xfrm>
            <a:custGeom>
              <a:avLst/>
              <a:gdLst/>
              <a:ahLst/>
              <a:cxnLst/>
              <a:rect l="l" t="t" r="r" b="b"/>
              <a:pathLst>
                <a:path w="19670" h="785" extrusionOk="0">
                  <a:moveTo>
                    <a:pt x="9469" y="0"/>
                  </a:moveTo>
                  <a:cubicBezTo>
                    <a:pt x="6310" y="0"/>
                    <a:pt x="3147" y="109"/>
                    <a:pt x="1" y="351"/>
                  </a:cubicBezTo>
                  <a:cubicBezTo>
                    <a:pt x="3537" y="530"/>
                    <a:pt x="7085" y="744"/>
                    <a:pt x="10621" y="780"/>
                  </a:cubicBezTo>
                  <a:cubicBezTo>
                    <a:pt x="10958" y="783"/>
                    <a:pt x="11295" y="784"/>
                    <a:pt x="11632" y="784"/>
                  </a:cubicBezTo>
                  <a:cubicBezTo>
                    <a:pt x="14311" y="784"/>
                    <a:pt x="17005" y="691"/>
                    <a:pt x="19670" y="363"/>
                  </a:cubicBezTo>
                  <a:cubicBezTo>
                    <a:pt x="19015" y="316"/>
                    <a:pt x="18348" y="268"/>
                    <a:pt x="17693" y="232"/>
                  </a:cubicBezTo>
                  <a:cubicBezTo>
                    <a:pt x="14963" y="83"/>
                    <a:pt x="12217" y="0"/>
                    <a:pt x="9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flipH="1">
              <a:off x="6888" y="523813"/>
              <a:ext cx="1261775" cy="39200"/>
            </a:xfrm>
            <a:custGeom>
              <a:avLst/>
              <a:gdLst/>
              <a:ahLst/>
              <a:cxnLst/>
              <a:rect l="l" t="t" r="r" b="b"/>
              <a:pathLst>
                <a:path w="50471" h="1568" extrusionOk="0">
                  <a:moveTo>
                    <a:pt x="25534" y="1"/>
                  </a:moveTo>
                  <a:cubicBezTo>
                    <a:pt x="24557" y="1"/>
                    <a:pt x="23582" y="16"/>
                    <a:pt x="22610" y="51"/>
                  </a:cubicBezTo>
                  <a:cubicBezTo>
                    <a:pt x="19181" y="168"/>
                    <a:pt x="15819" y="379"/>
                    <a:pt x="12423" y="379"/>
                  </a:cubicBezTo>
                  <a:cubicBezTo>
                    <a:pt x="11315" y="379"/>
                    <a:pt x="10203" y="357"/>
                    <a:pt x="9085" y="301"/>
                  </a:cubicBezTo>
                  <a:cubicBezTo>
                    <a:pt x="7132" y="206"/>
                    <a:pt x="5179" y="111"/>
                    <a:pt x="3227" y="111"/>
                  </a:cubicBezTo>
                  <a:cubicBezTo>
                    <a:pt x="2822" y="111"/>
                    <a:pt x="941" y="515"/>
                    <a:pt x="143" y="539"/>
                  </a:cubicBezTo>
                  <a:cubicBezTo>
                    <a:pt x="167" y="896"/>
                    <a:pt x="0" y="1087"/>
                    <a:pt x="24" y="1444"/>
                  </a:cubicBezTo>
                  <a:cubicBezTo>
                    <a:pt x="153" y="1445"/>
                    <a:pt x="284" y="1445"/>
                    <a:pt x="416" y="1445"/>
                  </a:cubicBezTo>
                  <a:cubicBezTo>
                    <a:pt x="3729" y="1445"/>
                    <a:pt x="8058" y="1170"/>
                    <a:pt x="11275" y="1158"/>
                  </a:cubicBezTo>
                  <a:cubicBezTo>
                    <a:pt x="13267" y="1146"/>
                    <a:pt x="15259" y="1133"/>
                    <a:pt x="17249" y="1133"/>
                  </a:cubicBezTo>
                  <a:cubicBezTo>
                    <a:pt x="18983" y="1133"/>
                    <a:pt x="20714" y="1143"/>
                    <a:pt x="22443" y="1170"/>
                  </a:cubicBezTo>
                  <a:cubicBezTo>
                    <a:pt x="26122" y="1230"/>
                    <a:pt x="29790" y="1361"/>
                    <a:pt x="33469" y="1444"/>
                  </a:cubicBezTo>
                  <a:cubicBezTo>
                    <a:pt x="36568" y="1509"/>
                    <a:pt x="39671" y="1567"/>
                    <a:pt x="42771" y="1567"/>
                  </a:cubicBezTo>
                  <a:cubicBezTo>
                    <a:pt x="45328" y="1567"/>
                    <a:pt x="47884" y="1528"/>
                    <a:pt x="50435" y="1420"/>
                  </a:cubicBezTo>
                  <a:cubicBezTo>
                    <a:pt x="50411" y="1111"/>
                    <a:pt x="50471" y="813"/>
                    <a:pt x="50435" y="504"/>
                  </a:cubicBezTo>
                  <a:lnTo>
                    <a:pt x="50435" y="504"/>
                  </a:lnTo>
                  <a:cubicBezTo>
                    <a:pt x="48685" y="631"/>
                    <a:pt x="46925" y="681"/>
                    <a:pt x="45159" y="681"/>
                  </a:cubicBezTo>
                  <a:cubicBezTo>
                    <a:pt x="38648" y="681"/>
                    <a:pt x="32048" y="1"/>
                    <a:pt x="25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flipH="1">
              <a:off x="7188" y="579538"/>
              <a:ext cx="1261775" cy="53100"/>
            </a:xfrm>
            <a:custGeom>
              <a:avLst/>
              <a:gdLst/>
              <a:ahLst/>
              <a:cxnLst/>
              <a:rect l="l" t="t" r="r" b="b"/>
              <a:pathLst>
                <a:path w="50471" h="2124" extrusionOk="0">
                  <a:moveTo>
                    <a:pt x="18386" y="0"/>
                  </a:moveTo>
                  <a:cubicBezTo>
                    <a:pt x="11536" y="0"/>
                    <a:pt x="1746" y="205"/>
                    <a:pt x="0" y="299"/>
                  </a:cubicBezTo>
                  <a:cubicBezTo>
                    <a:pt x="36" y="894"/>
                    <a:pt x="584" y="1323"/>
                    <a:pt x="607" y="1918"/>
                  </a:cubicBezTo>
                  <a:cubicBezTo>
                    <a:pt x="1313" y="2071"/>
                    <a:pt x="2127" y="2123"/>
                    <a:pt x="2991" y="2123"/>
                  </a:cubicBezTo>
                  <a:cubicBezTo>
                    <a:pt x="4929" y="2123"/>
                    <a:pt x="7120" y="1858"/>
                    <a:pt x="8909" y="1858"/>
                  </a:cubicBezTo>
                  <a:cubicBezTo>
                    <a:pt x="8936" y="1858"/>
                    <a:pt x="8963" y="1858"/>
                    <a:pt x="8989" y="1858"/>
                  </a:cubicBezTo>
                  <a:cubicBezTo>
                    <a:pt x="13609" y="1882"/>
                    <a:pt x="18241" y="1882"/>
                    <a:pt x="22860" y="1882"/>
                  </a:cubicBezTo>
                  <a:cubicBezTo>
                    <a:pt x="26384" y="1882"/>
                    <a:pt x="29885" y="1715"/>
                    <a:pt x="33397" y="1537"/>
                  </a:cubicBezTo>
                  <a:cubicBezTo>
                    <a:pt x="36099" y="1396"/>
                    <a:pt x="38801" y="1274"/>
                    <a:pt x="41508" y="1274"/>
                  </a:cubicBezTo>
                  <a:cubicBezTo>
                    <a:pt x="42451" y="1274"/>
                    <a:pt x="43395" y="1289"/>
                    <a:pt x="44339" y="1323"/>
                  </a:cubicBezTo>
                  <a:cubicBezTo>
                    <a:pt x="46387" y="1394"/>
                    <a:pt x="48471" y="1549"/>
                    <a:pt x="50471" y="1918"/>
                  </a:cubicBezTo>
                  <a:cubicBezTo>
                    <a:pt x="50471" y="1323"/>
                    <a:pt x="50471" y="846"/>
                    <a:pt x="50447" y="251"/>
                  </a:cubicBezTo>
                  <a:cubicBezTo>
                    <a:pt x="48030" y="358"/>
                    <a:pt x="45506" y="418"/>
                    <a:pt x="43089" y="430"/>
                  </a:cubicBezTo>
                  <a:cubicBezTo>
                    <a:pt x="39422" y="430"/>
                    <a:pt x="35755" y="358"/>
                    <a:pt x="32088" y="275"/>
                  </a:cubicBezTo>
                  <a:cubicBezTo>
                    <a:pt x="28409" y="191"/>
                    <a:pt x="24730" y="60"/>
                    <a:pt x="21039" y="13"/>
                  </a:cubicBezTo>
                  <a:cubicBezTo>
                    <a:pt x="20231" y="4"/>
                    <a:pt x="19337" y="0"/>
                    <a:pt x="18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flipH="1">
              <a:off x="7188" y="665338"/>
              <a:ext cx="1288275" cy="78950"/>
            </a:xfrm>
            <a:custGeom>
              <a:avLst/>
              <a:gdLst/>
              <a:ahLst/>
              <a:cxnLst/>
              <a:rect l="l" t="t" r="r" b="b"/>
              <a:pathLst>
                <a:path w="51531" h="3158" extrusionOk="0">
                  <a:moveTo>
                    <a:pt x="20070" y="0"/>
                  </a:moveTo>
                  <a:cubicBezTo>
                    <a:pt x="13727" y="0"/>
                    <a:pt x="6716" y="400"/>
                    <a:pt x="989" y="1010"/>
                  </a:cubicBezTo>
                  <a:cubicBezTo>
                    <a:pt x="1001" y="1855"/>
                    <a:pt x="1" y="1498"/>
                    <a:pt x="1" y="2343"/>
                  </a:cubicBezTo>
                  <a:cubicBezTo>
                    <a:pt x="12" y="2439"/>
                    <a:pt x="1536" y="2844"/>
                    <a:pt x="1548" y="2939"/>
                  </a:cubicBezTo>
                  <a:cubicBezTo>
                    <a:pt x="2120" y="2999"/>
                    <a:pt x="2672" y="3022"/>
                    <a:pt x="3207" y="3022"/>
                  </a:cubicBezTo>
                  <a:cubicBezTo>
                    <a:pt x="4968" y="3022"/>
                    <a:pt x="6543" y="2772"/>
                    <a:pt x="8041" y="2772"/>
                  </a:cubicBezTo>
                  <a:cubicBezTo>
                    <a:pt x="8068" y="2772"/>
                    <a:pt x="8094" y="2772"/>
                    <a:pt x="8121" y="2772"/>
                  </a:cubicBezTo>
                  <a:cubicBezTo>
                    <a:pt x="10038" y="2772"/>
                    <a:pt x="11943" y="2772"/>
                    <a:pt x="13848" y="2760"/>
                  </a:cubicBezTo>
                  <a:cubicBezTo>
                    <a:pt x="14153" y="2758"/>
                    <a:pt x="14459" y="2758"/>
                    <a:pt x="14765" y="2758"/>
                  </a:cubicBezTo>
                  <a:cubicBezTo>
                    <a:pt x="15541" y="2758"/>
                    <a:pt x="16318" y="2762"/>
                    <a:pt x="17095" y="2762"/>
                  </a:cubicBezTo>
                  <a:cubicBezTo>
                    <a:pt x="17922" y="2762"/>
                    <a:pt x="18749" y="2757"/>
                    <a:pt x="19574" y="2736"/>
                  </a:cubicBezTo>
                  <a:cubicBezTo>
                    <a:pt x="21115" y="2690"/>
                    <a:pt x="22659" y="2669"/>
                    <a:pt x="24204" y="2669"/>
                  </a:cubicBezTo>
                  <a:cubicBezTo>
                    <a:pt x="26623" y="2669"/>
                    <a:pt x="29044" y="2721"/>
                    <a:pt x="31457" y="2808"/>
                  </a:cubicBezTo>
                  <a:cubicBezTo>
                    <a:pt x="33433" y="2879"/>
                    <a:pt x="35398" y="2998"/>
                    <a:pt x="37362" y="3105"/>
                  </a:cubicBezTo>
                  <a:cubicBezTo>
                    <a:pt x="37988" y="3143"/>
                    <a:pt x="38618" y="3157"/>
                    <a:pt x="39249" y="3157"/>
                  </a:cubicBezTo>
                  <a:cubicBezTo>
                    <a:pt x="40420" y="3157"/>
                    <a:pt x="41596" y="3108"/>
                    <a:pt x="42756" y="3070"/>
                  </a:cubicBezTo>
                  <a:cubicBezTo>
                    <a:pt x="44880" y="3001"/>
                    <a:pt x="46979" y="2900"/>
                    <a:pt x="49094" y="2900"/>
                  </a:cubicBezTo>
                  <a:cubicBezTo>
                    <a:pt x="49895" y="2900"/>
                    <a:pt x="50699" y="2915"/>
                    <a:pt x="51507" y="2951"/>
                  </a:cubicBezTo>
                  <a:cubicBezTo>
                    <a:pt x="51483" y="2284"/>
                    <a:pt x="51531" y="1617"/>
                    <a:pt x="51507" y="950"/>
                  </a:cubicBezTo>
                  <a:lnTo>
                    <a:pt x="51507" y="950"/>
                  </a:lnTo>
                  <a:cubicBezTo>
                    <a:pt x="50143" y="1079"/>
                    <a:pt x="48759" y="1127"/>
                    <a:pt x="47378" y="1127"/>
                  </a:cubicBezTo>
                  <a:cubicBezTo>
                    <a:pt x="46325" y="1127"/>
                    <a:pt x="45273" y="1099"/>
                    <a:pt x="44232" y="1058"/>
                  </a:cubicBezTo>
                  <a:cubicBezTo>
                    <a:pt x="40910" y="927"/>
                    <a:pt x="37612" y="629"/>
                    <a:pt x="34291" y="427"/>
                  </a:cubicBezTo>
                  <a:cubicBezTo>
                    <a:pt x="30743" y="200"/>
                    <a:pt x="27183" y="129"/>
                    <a:pt x="23623" y="46"/>
                  </a:cubicBezTo>
                  <a:cubicBezTo>
                    <a:pt x="22472" y="15"/>
                    <a:pt x="21283" y="0"/>
                    <a:pt x="20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flipH="1">
              <a:off x="6888" y="759288"/>
              <a:ext cx="1290050" cy="106825"/>
            </a:xfrm>
            <a:custGeom>
              <a:avLst/>
              <a:gdLst/>
              <a:ahLst/>
              <a:cxnLst/>
              <a:rect l="l" t="t" r="r" b="b"/>
              <a:pathLst>
                <a:path w="51602" h="4273" extrusionOk="0">
                  <a:moveTo>
                    <a:pt x="24500" y="0"/>
                  </a:moveTo>
                  <a:cubicBezTo>
                    <a:pt x="24243" y="0"/>
                    <a:pt x="23986" y="1"/>
                    <a:pt x="23729" y="2"/>
                  </a:cubicBezTo>
                  <a:cubicBezTo>
                    <a:pt x="21788" y="2"/>
                    <a:pt x="19848" y="74"/>
                    <a:pt x="17907" y="74"/>
                  </a:cubicBezTo>
                  <a:cubicBezTo>
                    <a:pt x="13548" y="84"/>
                    <a:pt x="8246" y="292"/>
                    <a:pt x="3581" y="292"/>
                  </a:cubicBezTo>
                  <a:cubicBezTo>
                    <a:pt x="2651" y="292"/>
                    <a:pt x="1747" y="284"/>
                    <a:pt x="881" y="264"/>
                  </a:cubicBezTo>
                  <a:lnTo>
                    <a:pt x="881" y="264"/>
                  </a:lnTo>
                  <a:cubicBezTo>
                    <a:pt x="1024" y="1360"/>
                    <a:pt x="0" y="1931"/>
                    <a:pt x="36" y="3038"/>
                  </a:cubicBezTo>
                  <a:cubicBezTo>
                    <a:pt x="48" y="3157"/>
                    <a:pt x="1405" y="4098"/>
                    <a:pt x="1417" y="4229"/>
                  </a:cubicBezTo>
                  <a:cubicBezTo>
                    <a:pt x="1814" y="4259"/>
                    <a:pt x="2227" y="4272"/>
                    <a:pt x="2653" y="4272"/>
                  </a:cubicBezTo>
                  <a:cubicBezTo>
                    <a:pt x="5813" y="4272"/>
                    <a:pt x="9641" y="3546"/>
                    <a:pt x="12700" y="3546"/>
                  </a:cubicBezTo>
                  <a:cubicBezTo>
                    <a:pt x="12842" y="3546"/>
                    <a:pt x="12982" y="3547"/>
                    <a:pt x="13121" y="3550"/>
                  </a:cubicBezTo>
                  <a:cubicBezTo>
                    <a:pt x="16740" y="3646"/>
                    <a:pt x="20360" y="3824"/>
                    <a:pt x="23979" y="3884"/>
                  </a:cubicBezTo>
                  <a:cubicBezTo>
                    <a:pt x="24819" y="3900"/>
                    <a:pt x="25659" y="3909"/>
                    <a:pt x="26499" y="3909"/>
                  </a:cubicBezTo>
                  <a:cubicBezTo>
                    <a:pt x="27469" y="3909"/>
                    <a:pt x="28439" y="3897"/>
                    <a:pt x="29408" y="3872"/>
                  </a:cubicBezTo>
                  <a:cubicBezTo>
                    <a:pt x="31147" y="3824"/>
                    <a:pt x="32885" y="3717"/>
                    <a:pt x="34623" y="3658"/>
                  </a:cubicBezTo>
                  <a:cubicBezTo>
                    <a:pt x="36256" y="3607"/>
                    <a:pt x="37899" y="3568"/>
                    <a:pt x="39541" y="3568"/>
                  </a:cubicBezTo>
                  <a:cubicBezTo>
                    <a:pt x="41409" y="3568"/>
                    <a:pt x="43275" y="3619"/>
                    <a:pt x="45125" y="3765"/>
                  </a:cubicBezTo>
                  <a:cubicBezTo>
                    <a:pt x="47256" y="3943"/>
                    <a:pt x="49411" y="4193"/>
                    <a:pt x="51566" y="4229"/>
                  </a:cubicBezTo>
                  <a:cubicBezTo>
                    <a:pt x="51566" y="2907"/>
                    <a:pt x="51602" y="1598"/>
                    <a:pt x="51566" y="276"/>
                  </a:cubicBezTo>
                  <a:cubicBezTo>
                    <a:pt x="50756" y="237"/>
                    <a:pt x="49942" y="222"/>
                    <a:pt x="49124" y="222"/>
                  </a:cubicBezTo>
                  <a:cubicBezTo>
                    <a:pt x="46431" y="222"/>
                    <a:pt x="43708" y="391"/>
                    <a:pt x="41041" y="455"/>
                  </a:cubicBezTo>
                  <a:cubicBezTo>
                    <a:pt x="40638" y="464"/>
                    <a:pt x="40236" y="468"/>
                    <a:pt x="39835" y="468"/>
                  </a:cubicBezTo>
                  <a:cubicBezTo>
                    <a:pt x="36445" y="468"/>
                    <a:pt x="33079" y="181"/>
                    <a:pt x="29694" y="86"/>
                  </a:cubicBezTo>
                  <a:cubicBezTo>
                    <a:pt x="27963" y="34"/>
                    <a:pt x="26231" y="0"/>
                    <a:pt x="24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flipH="1">
              <a:off x="7188" y="875288"/>
              <a:ext cx="1258200" cy="65500"/>
            </a:xfrm>
            <a:custGeom>
              <a:avLst/>
              <a:gdLst/>
              <a:ahLst/>
              <a:cxnLst/>
              <a:rect l="l" t="t" r="r" b="b"/>
              <a:pathLst>
                <a:path w="50328" h="2620" extrusionOk="0">
                  <a:moveTo>
                    <a:pt x="38384" y="1"/>
                  </a:moveTo>
                  <a:cubicBezTo>
                    <a:pt x="36329" y="1"/>
                    <a:pt x="34271" y="77"/>
                    <a:pt x="32230" y="161"/>
                  </a:cubicBezTo>
                  <a:cubicBezTo>
                    <a:pt x="30480" y="220"/>
                    <a:pt x="28718" y="315"/>
                    <a:pt x="26956" y="339"/>
                  </a:cubicBezTo>
                  <a:cubicBezTo>
                    <a:pt x="26357" y="347"/>
                    <a:pt x="25756" y="351"/>
                    <a:pt x="25154" y="351"/>
                  </a:cubicBezTo>
                  <a:cubicBezTo>
                    <a:pt x="23952" y="351"/>
                    <a:pt x="22745" y="335"/>
                    <a:pt x="21539" y="303"/>
                  </a:cubicBezTo>
                  <a:cubicBezTo>
                    <a:pt x="20648" y="281"/>
                    <a:pt x="19737" y="272"/>
                    <a:pt x="18811" y="272"/>
                  </a:cubicBezTo>
                  <a:cubicBezTo>
                    <a:pt x="12721" y="272"/>
                    <a:pt x="5952" y="684"/>
                    <a:pt x="0" y="684"/>
                  </a:cubicBezTo>
                  <a:cubicBezTo>
                    <a:pt x="12" y="1244"/>
                    <a:pt x="250" y="2042"/>
                    <a:pt x="262" y="2601"/>
                  </a:cubicBezTo>
                  <a:cubicBezTo>
                    <a:pt x="789" y="2614"/>
                    <a:pt x="1317" y="2620"/>
                    <a:pt x="1847" y="2620"/>
                  </a:cubicBezTo>
                  <a:cubicBezTo>
                    <a:pt x="8445" y="2620"/>
                    <a:pt x="15269" y="1709"/>
                    <a:pt x="21667" y="1709"/>
                  </a:cubicBezTo>
                  <a:cubicBezTo>
                    <a:pt x="22469" y="1709"/>
                    <a:pt x="23264" y="1724"/>
                    <a:pt x="24051" y="1756"/>
                  </a:cubicBezTo>
                  <a:cubicBezTo>
                    <a:pt x="29254" y="1982"/>
                    <a:pt x="34433" y="2458"/>
                    <a:pt x="39648" y="2506"/>
                  </a:cubicBezTo>
                  <a:cubicBezTo>
                    <a:pt x="43208" y="2542"/>
                    <a:pt x="46768" y="2506"/>
                    <a:pt x="50316" y="2601"/>
                  </a:cubicBezTo>
                  <a:cubicBezTo>
                    <a:pt x="50328" y="1958"/>
                    <a:pt x="50328" y="1315"/>
                    <a:pt x="50328" y="672"/>
                  </a:cubicBezTo>
                  <a:cubicBezTo>
                    <a:pt x="47780" y="649"/>
                    <a:pt x="45220" y="303"/>
                    <a:pt x="42708" y="137"/>
                  </a:cubicBezTo>
                  <a:cubicBezTo>
                    <a:pt x="41272" y="38"/>
                    <a:pt x="39829" y="1"/>
                    <a:pt x="38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flipH="1">
              <a:off x="7188" y="951588"/>
              <a:ext cx="1272500" cy="70600"/>
            </a:xfrm>
            <a:custGeom>
              <a:avLst/>
              <a:gdLst/>
              <a:ahLst/>
              <a:cxnLst/>
              <a:rect l="l" t="t" r="r" b="b"/>
              <a:pathLst>
                <a:path w="50900" h="2824" extrusionOk="0">
                  <a:moveTo>
                    <a:pt x="21971" y="1"/>
                  </a:moveTo>
                  <a:cubicBezTo>
                    <a:pt x="15005" y="1"/>
                    <a:pt x="7125" y="871"/>
                    <a:pt x="277" y="871"/>
                  </a:cubicBezTo>
                  <a:cubicBezTo>
                    <a:pt x="236" y="871"/>
                    <a:pt x="196" y="871"/>
                    <a:pt x="155" y="871"/>
                  </a:cubicBezTo>
                  <a:lnTo>
                    <a:pt x="155" y="871"/>
                  </a:lnTo>
                  <a:cubicBezTo>
                    <a:pt x="203" y="1585"/>
                    <a:pt x="1" y="2121"/>
                    <a:pt x="48" y="2824"/>
                  </a:cubicBezTo>
                  <a:cubicBezTo>
                    <a:pt x="1794" y="2824"/>
                    <a:pt x="2572" y="2335"/>
                    <a:pt x="2851" y="2335"/>
                  </a:cubicBezTo>
                  <a:cubicBezTo>
                    <a:pt x="2858" y="2335"/>
                    <a:pt x="2864" y="2335"/>
                    <a:pt x="2870" y="2335"/>
                  </a:cubicBezTo>
                  <a:cubicBezTo>
                    <a:pt x="4942" y="1966"/>
                    <a:pt x="7109" y="1823"/>
                    <a:pt x="9157" y="1740"/>
                  </a:cubicBezTo>
                  <a:cubicBezTo>
                    <a:pt x="10328" y="1693"/>
                    <a:pt x="11500" y="1672"/>
                    <a:pt x="12674" y="1672"/>
                  </a:cubicBezTo>
                  <a:cubicBezTo>
                    <a:pt x="15926" y="1672"/>
                    <a:pt x="19183" y="1830"/>
                    <a:pt x="22420" y="2014"/>
                  </a:cubicBezTo>
                  <a:cubicBezTo>
                    <a:pt x="24599" y="2133"/>
                    <a:pt x="26778" y="2276"/>
                    <a:pt x="28969" y="2419"/>
                  </a:cubicBezTo>
                  <a:cubicBezTo>
                    <a:pt x="29939" y="2402"/>
                    <a:pt x="30909" y="2395"/>
                    <a:pt x="31879" y="2395"/>
                  </a:cubicBezTo>
                  <a:cubicBezTo>
                    <a:pt x="37916" y="2395"/>
                    <a:pt x="43941" y="2680"/>
                    <a:pt x="49983" y="2824"/>
                  </a:cubicBezTo>
                  <a:cubicBezTo>
                    <a:pt x="50281" y="2788"/>
                    <a:pt x="50578" y="2752"/>
                    <a:pt x="50864" y="2716"/>
                  </a:cubicBezTo>
                  <a:cubicBezTo>
                    <a:pt x="50876" y="2109"/>
                    <a:pt x="50888" y="1502"/>
                    <a:pt x="50900" y="883"/>
                  </a:cubicBezTo>
                  <a:cubicBezTo>
                    <a:pt x="46959" y="776"/>
                    <a:pt x="43006" y="847"/>
                    <a:pt x="39065" y="788"/>
                  </a:cubicBezTo>
                  <a:cubicBezTo>
                    <a:pt x="34338" y="716"/>
                    <a:pt x="29659" y="276"/>
                    <a:pt x="24944" y="61"/>
                  </a:cubicBezTo>
                  <a:cubicBezTo>
                    <a:pt x="23976" y="19"/>
                    <a:pt x="22984" y="1"/>
                    <a:pt x="2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flipH="1">
              <a:off x="645363" y="1015913"/>
              <a:ext cx="448875" cy="12850"/>
            </a:xfrm>
            <a:custGeom>
              <a:avLst/>
              <a:gdLst/>
              <a:ahLst/>
              <a:cxnLst/>
              <a:rect l="l" t="t" r="r" b="b"/>
              <a:pathLst>
                <a:path w="17955" h="514" extrusionOk="0">
                  <a:moveTo>
                    <a:pt x="17955" y="0"/>
                  </a:moveTo>
                  <a:cubicBezTo>
                    <a:pt x="17490" y="0"/>
                    <a:pt x="17038" y="0"/>
                    <a:pt x="16586" y="12"/>
                  </a:cubicBezTo>
                  <a:cubicBezTo>
                    <a:pt x="11049" y="60"/>
                    <a:pt x="5525" y="167"/>
                    <a:pt x="0" y="298"/>
                  </a:cubicBezTo>
                  <a:cubicBezTo>
                    <a:pt x="2397" y="439"/>
                    <a:pt x="4803" y="513"/>
                    <a:pt x="7209" y="513"/>
                  </a:cubicBezTo>
                  <a:cubicBezTo>
                    <a:pt x="8866" y="513"/>
                    <a:pt x="10524" y="478"/>
                    <a:pt x="12180" y="405"/>
                  </a:cubicBezTo>
                  <a:cubicBezTo>
                    <a:pt x="14097" y="322"/>
                    <a:pt x="16026" y="191"/>
                    <a:pt x="17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flipH="1">
              <a:off x="24438" y="639238"/>
              <a:ext cx="491750" cy="19600"/>
            </a:xfrm>
            <a:custGeom>
              <a:avLst/>
              <a:gdLst/>
              <a:ahLst/>
              <a:cxnLst/>
              <a:rect l="l" t="t" r="r" b="b"/>
              <a:pathLst>
                <a:path w="19670" h="784" extrusionOk="0">
                  <a:moveTo>
                    <a:pt x="9469" y="0"/>
                  </a:moveTo>
                  <a:cubicBezTo>
                    <a:pt x="6309" y="0"/>
                    <a:pt x="3146" y="109"/>
                    <a:pt x="0" y="351"/>
                  </a:cubicBezTo>
                  <a:cubicBezTo>
                    <a:pt x="3536" y="530"/>
                    <a:pt x="7072" y="732"/>
                    <a:pt x="10621" y="780"/>
                  </a:cubicBezTo>
                  <a:cubicBezTo>
                    <a:pt x="10930" y="782"/>
                    <a:pt x="11241" y="784"/>
                    <a:pt x="11551" y="784"/>
                  </a:cubicBezTo>
                  <a:cubicBezTo>
                    <a:pt x="14257" y="784"/>
                    <a:pt x="16978" y="684"/>
                    <a:pt x="19669" y="363"/>
                  </a:cubicBezTo>
                  <a:cubicBezTo>
                    <a:pt x="19003" y="316"/>
                    <a:pt x="18348" y="268"/>
                    <a:pt x="17693" y="232"/>
                  </a:cubicBezTo>
                  <a:cubicBezTo>
                    <a:pt x="14963" y="83"/>
                    <a:pt x="12217" y="0"/>
                    <a:pt x="9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flipH="1">
              <a:off x="7788" y="1047488"/>
              <a:ext cx="1260875" cy="39225"/>
            </a:xfrm>
            <a:custGeom>
              <a:avLst/>
              <a:gdLst/>
              <a:ahLst/>
              <a:cxnLst/>
              <a:rect l="l" t="t" r="r" b="b"/>
              <a:pathLst>
                <a:path w="50435" h="1569" extrusionOk="0">
                  <a:moveTo>
                    <a:pt x="25437" y="0"/>
                  </a:moveTo>
                  <a:cubicBezTo>
                    <a:pt x="24493" y="0"/>
                    <a:pt x="23550" y="14"/>
                    <a:pt x="22610" y="47"/>
                  </a:cubicBezTo>
                  <a:cubicBezTo>
                    <a:pt x="19176" y="173"/>
                    <a:pt x="15810" y="387"/>
                    <a:pt x="12410" y="387"/>
                  </a:cubicBezTo>
                  <a:cubicBezTo>
                    <a:pt x="11306" y="387"/>
                    <a:pt x="10199" y="365"/>
                    <a:pt x="9085" y="309"/>
                  </a:cubicBezTo>
                  <a:cubicBezTo>
                    <a:pt x="7132" y="214"/>
                    <a:pt x="5179" y="107"/>
                    <a:pt x="3227" y="107"/>
                  </a:cubicBezTo>
                  <a:cubicBezTo>
                    <a:pt x="2822" y="107"/>
                    <a:pt x="941" y="512"/>
                    <a:pt x="143" y="547"/>
                  </a:cubicBezTo>
                  <a:cubicBezTo>
                    <a:pt x="167" y="904"/>
                    <a:pt x="0" y="1083"/>
                    <a:pt x="24" y="1440"/>
                  </a:cubicBezTo>
                  <a:cubicBezTo>
                    <a:pt x="214" y="1442"/>
                    <a:pt x="407" y="1443"/>
                    <a:pt x="604" y="1443"/>
                  </a:cubicBezTo>
                  <a:cubicBezTo>
                    <a:pt x="3891" y="1443"/>
                    <a:pt x="8119" y="1177"/>
                    <a:pt x="11275" y="1154"/>
                  </a:cubicBezTo>
                  <a:cubicBezTo>
                    <a:pt x="13139" y="1148"/>
                    <a:pt x="15002" y="1140"/>
                    <a:pt x="16864" y="1140"/>
                  </a:cubicBezTo>
                  <a:cubicBezTo>
                    <a:pt x="18726" y="1140"/>
                    <a:pt x="20586" y="1148"/>
                    <a:pt x="22443" y="1178"/>
                  </a:cubicBezTo>
                  <a:cubicBezTo>
                    <a:pt x="26122" y="1238"/>
                    <a:pt x="29790" y="1369"/>
                    <a:pt x="33469" y="1452"/>
                  </a:cubicBezTo>
                  <a:cubicBezTo>
                    <a:pt x="36480" y="1515"/>
                    <a:pt x="39495" y="1569"/>
                    <a:pt x="42508" y="1569"/>
                  </a:cubicBezTo>
                  <a:cubicBezTo>
                    <a:pt x="45153" y="1569"/>
                    <a:pt x="47797" y="1528"/>
                    <a:pt x="50435" y="1416"/>
                  </a:cubicBezTo>
                  <a:lnTo>
                    <a:pt x="50435" y="512"/>
                  </a:lnTo>
                  <a:cubicBezTo>
                    <a:pt x="48687" y="639"/>
                    <a:pt x="46928" y="689"/>
                    <a:pt x="45163" y="689"/>
                  </a:cubicBezTo>
                  <a:cubicBezTo>
                    <a:pt x="38618" y="689"/>
                    <a:pt x="31984" y="0"/>
                    <a:pt x="25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flipH="1">
              <a:off x="7488" y="1103388"/>
              <a:ext cx="1262075" cy="53125"/>
            </a:xfrm>
            <a:custGeom>
              <a:avLst/>
              <a:gdLst/>
              <a:ahLst/>
              <a:cxnLst/>
              <a:rect l="l" t="t" r="r" b="b"/>
              <a:pathLst>
                <a:path w="50483" h="2125" extrusionOk="0">
                  <a:moveTo>
                    <a:pt x="18278" y="1"/>
                  </a:moveTo>
                  <a:cubicBezTo>
                    <a:pt x="11430" y="1"/>
                    <a:pt x="1727" y="196"/>
                    <a:pt x="0" y="300"/>
                  </a:cubicBezTo>
                  <a:cubicBezTo>
                    <a:pt x="36" y="895"/>
                    <a:pt x="584" y="1324"/>
                    <a:pt x="608" y="1919"/>
                  </a:cubicBezTo>
                  <a:cubicBezTo>
                    <a:pt x="1313" y="2071"/>
                    <a:pt x="2127" y="2124"/>
                    <a:pt x="2991" y="2124"/>
                  </a:cubicBezTo>
                  <a:cubicBezTo>
                    <a:pt x="4929" y="2124"/>
                    <a:pt x="7120" y="1859"/>
                    <a:pt x="8909" y="1859"/>
                  </a:cubicBezTo>
                  <a:cubicBezTo>
                    <a:pt x="8936" y="1859"/>
                    <a:pt x="8963" y="1859"/>
                    <a:pt x="8990" y="1859"/>
                  </a:cubicBezTo>
                  <a:cubicBezTo>
                    <a:pt x="13609" y="1871"/>
                    <a:pt x="18241" y="1883"/>
                    <a:pt x="22860" y="1883"/>
                  </a:cubicBezTo>
                  <a:cubicBezTo>
                    <a:pt x="26385" y="1883"/>
                    <a:pt x="29873" y="1716"/>
                    <a:pt x="33386" y="1538"/>
                  </a:cubicBezTo>
                  <a:cubicBezTo>
                    <a:pt x="36143" y="1394"/>
                    <a:pt x="38908" y="1270"/>
                    <a:pt x="41674" y="1270"/>
                  </a:cubicBezTo>
                  <a:cubicBezTo>
                    <a:pt x="42562" y="1270"/>
                    <a:pt x="43451" y="1283"/>
                    <a:pt x="44339" y="1312"/>
                  </a:cubicBezTo>
                  <a:cubicBezTo>
                    <a:pt x="46387" y="1383"/>
                    <a:pt x="48471" y="1550"/>
                    <a:pt x="50471" y="1919"/>
                  </a:cubicBezTo>
                  <a:cubicBezTo>
                    <a:pt x="50471" y="1359"/>
                    <a:pt x="50483" y="847"/>
                    <a:pt x="50471" y="240"/>
                  </a:cubicBezTo>
                  <a:cubicBezTo>
                    <a:pt x="48054" y="335"/>
                    <a:pt x="45506" y="419"/>
                    <a:pt x="43077" y="431"/>
                  </a:cubicBezTo>
                  <a:cubicBezTo>
                    <a:pt x="39422" y="431"/>
                    <a:pt x="35755" y="359"/>
                    <a:pt x="32088" y="276"/>
                  </a:cubicBezTo>
                  <a:cubicBezTo>
                    <a:pt x="28409" y="192"/>
                    <a:pt x="24730" y="61"/>
                    <a:pt x="21039" y="14"/>
                  </a:cubicBezTo>
                  <a:cubicBezTo>
                    <a:pt x="20200" y="5"/>
                    <a:pt x="19269" y="1"/>
                    <a:pt x="18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flipH="1">
              <a:off x="6888" y="1189038"/>
              <a:ext cx="1288275" cy="79125"/>
            </a:xfrm>
            <a:custGeom>
              <a:avLst/>
              <a:gdLst/>
              <a:ahLst/>
              <a:cxnLst/>
              <a:rect l="l" t="t" r="r" b="b"/>
              <a:pathLst>
                <a:path w="51531" h="3165" extrusionOk="0">
                  <a:moveTo>
                    <a:pt x="20239" y="0"/>
                  </a:moveTo>
                  <a:cubicBezTo>
                    <a:pt x="13849" y="0"/>
                    <a:pt x="6757" y="402"/>
                    <a:pt x="989" y="1017"/>
                  </a:cubicBezTo>
                  <a:cubicBezTo>
                    <a:pt x="1001" y="1862"/>
                    <a:pt x="0" y="1505"/>
                    <a:pt x="0" y="2350"/>
                  </a:cubicBezTo>
                  <a:cubicBezTo>
                    <a:pt x="12" y="2446"/>
                    <a:pt x="1524" y="2850"/>
                    <a:pt x="1536" y="2946"/>
                  </a:cubicBezTo>
                  <a:cubicBezTo>
                    <a:pt x="2109" y="3006"/>
                    <a:pt x="2662" y="3029"/>
                    <a:pt x="3197" y="3029"/>
                  </a:cubicBezTo>
                  <a:cubicBezTo>
                    <a:pt x="4996" y="3029"/>
                    <a:pt x="6597" y="2767"/>
                    <a:pt x="8121" y="2767"/>
                  </a:cubicBezTo>
                  <a:cubicBezTo>
                    <a:pt x="8756" y="2771"/>
                    <a:pt x="9391" y="2772"/>
                    <a:pt x="10026" y="2772"/>
                  </a:cubicBezTo>
                  <a:cubicBezTo>
                    <a:pt x="11297" y="2772"/>
                    <a:pt x="12570" y="2767"/>
                    <a:pt x="13847" y="2767"/>
                  </a:cubicBezTo>
                  <a:cubicBezTo>
                    <a:pt x="14165" y="2765"/>
                    <a:pt x="14483" y="2765"/>
                    <a:pt x="14801" y="2765"/>
                  </a:cubicBezTo>
                  <a:cubicBezTo>
                    <a:pt x="15437" y="2765"/>
                    <a:pt x="16073" y="2767"/>
                    <a:pt x="16709" y="2767"/>
                  </a:cubicBezTo>
                  <a:cubicBezTo>
                    <a:pt x="17663" y="2767"/>
                    <a:pt x="18616" y="2761"/>
                    <a:pt x="19562" y="2731"/>
                  </a:cubicBezTo>
                  <a:cubicBezTo>
                    <a:pt x="21099" y="2690"/>
                    <a:pt x="22635" y="2670"/>
                    <a:pt x="24172" y="2670"/>
                  </a:cubicBezTo>
                  <a:cubicBezTo>
                    <a:pt x="26600" y="2670"/>
                    <a:pt x="29028" y="2720"/>
                    <a:pt x="31457" y="2815"/>
                  </a:cubicBezTo>
                  <a:cubicBezTo>
                    <a:pt x="33421" y="2886"/>
                    <a:pt x="35398" y="3005"/>
                    <a:pt x="37362" y="3112"/>
                  </a:cubicBezTo>
                  <a:cubicBezTo>
                    <a:pt x="37988" y="3150"/>
                    <a:pt x="38616" y="3164"/>
                    <a:pt x="39246" y="3164"/>
                  </a:cubicBezTo>
                  <a:cubicBezTo>
                    <a:pt x="40413" y="3164"/>
                    <a:pt x="41584" y="3115"/>
                    <a:pt x="42744" y="3077"/>
                  </a:cubicBezTo>
                  <a:cubicBezTo>
                    <a:pt x="44877" y="3008"/>
                    <a:pt x="46972" y="2907"/>
                    <a:pt x="49084" y="2907"/>
                  </a:cubicBezTo>
                  <a:cubicBezTo>
                    <a:pt x="49884" y="2907"/>
                    <a:pt x="50687" y="2922"/>
                    <a:pt x="51495" y="2958"/>
                  </a:cubicBezTo>
                  <a:cubicBezTo>
                    <a:pt x="51471" y="2291"/>
                    <a:pt x="51531" y="1624"/>
                    <a:pt x="51507" y="957"/>
                  </a:cubicBezTo>
                  <a:lnTo>
                    <a:pt x="51507" y="957"/>
                  </a:lnTo>
                  <a:cubicBezTo>
                    <a:pt x="50142" y="1086"/>
                    <a:pt x="48759" y="1134"/>
                    <a:pt x="47378" y="1134"/>
                  </a:cubicBezTo>
                  <a:cubicBezTo>
                    <a:pt x="46325" y="1134"/>
                    <a:pt x="45273" y="1106"/>
                    <a:pt x="44232" y="1065"/>
                  </a:cubicBezTo>
                  <a:cubicBezTo>
                    <a:pt x="40910" y="934"/>
                    <a:pt x="37600" y="636"/>
                    <a:pt x="34290" y="434"/>
                  </a:cubicBezTo>
                  <a:cubicBezTo>
                    <a:pt x="30742" y="207"/>
                    <a:pt x="27171" y="136"/>
                    <a:pt x="23622" y="41"/>
                  </a:cubicBezTo>
                  <a:cubicBezTo>
                    <a:pt x="22526" y="13"/>
                    <a:pt x="21394" y="0"/>
                    <a:pt x="20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flipH="1">
              <a:off x="6588" y="1282913"/>
              <a:ext cx="1288575" cy="106850"/>
            </a:xfrm>
            <a:custGeom>
              <a:avLst/>
              <a:gdLst/>
              <a:ahLst/>
              <a:cxnLst/>
              <a:rect l="l" t="t" r="r" b="b"/>
              <a:pathLst>
                <a:path w="51543" h="4274" extrusionOk="0">
                  <a:moveTo>
                    <a:pt x="23730" y="0"/>
                  </a:moveTo>
                  <a:cubicBezTo>
                    <a:pt x="21789" y="12"/>
                    <a:pt x="19848" y="72"/>
                    <a:pt x="17907" y="84"/>
                  </a:cubicBezTo>
                  <a:cubicBezTo>
                    <a:pt x="13620" y="93"/>
                    <a:pt x="8419" y="296"/>
                    <a:pt x="3809" y="296"/>
                  </a:cubicBezTo>
                  <a:cubicBezTo>
                    <a:pt x="2800" y="296"/>
                    <a:pt x="1819" y="286"/>
                    <a:pt x="882" y="262"/>
                  </a:cubicBezTo>
                  <a:lnTo>
                    <a:pt x="882" y="262"/>
                  </a:lnTo>
                  <a:cubicBezTo>
                    <a:pt x="1013" y="1370"/>
                    <a:pt x="0" y="1941"/>
                    <a:pt x="36" y="3048"/>
                  </a:cubicBezTo>
                  <a:cubicBezTo>
                    <a:pt x="36" y="3167"/>
                    <a:pt x="1405" y="4108"/>
                    <a:pt x="1405" y="4227"/>
                  </a:cubicBezTo>
                  <a:cubicBezTo>
                    <a:pt x="1816" y="4259"/>
                    <a:pt x="2243" y="4273"/>
                    <a:pt x="2683" y="4273"/>
                  </a:cubicBezTo>
                  <a:cubicBezTo>
                    <a:pt x="5823" y="4273"/>
                    <a:pt x="9600" y="3554"/>
                    <a:pt x="12646" y="3554"/>
                  </a:cubicBezTo>
                  <a:cubicBezTo>
                    <a:pt x="12806" y="3554"/>
                    <a:pt x="12965" y="3556"/>
                    <a:pt x="13121" y="3560"/>
                  </a:cubicBezTo>
                  <a:cubicBezTo>
                    <a:pt x="16741" y="3656"/>
                    <a:pt x="20360" y="3834"/>
                    <a:pt x="23980" y="3894"/>
                  </a:cubicBezTo>
                  <a:cubicBezTo>
                    <a:pt x="24818" y="3905"/>
                    <a:pt x="25657" y="3913"/>
                    <a:pt x="26495" y="3913"/>
                  </a:cubicBezTo>
                  <a:cubicBezTo>
                    <a:pt x="27466" y="3913"/>
                    <a:pt x="28438" y="3902"/>
                    <a:pt x="29409" y="3870"/>
                  </a:cubicBezTo>
                  <a:cubicBezTo>
                    <a:pt x="31147" y="3822"/>
                    <a:pt x="32886" y="3727"/>
                    <a:pt x="34624" y="3667"/>
                  </a:cubicBezTo>
                  <a:cubicBezTo>
                    <a:pt x="36263" y="3612"/>
                    <a:pt x="37911" y="3569"/>
                    <a:pt x="39558" y="3569"/>
                  </a:cubicBezTo>
                  <a:cubicBezTo>
                    <a:pt x="41417" y="3569"/>
                    <a:pt x="43276" y="3623"/>
                    <a:pt x="45125" y="3775"/>
                  </a:cubicBezTo>
                  <a:cubicBezTo>
                    <a:pt x="47244" y="3941"/>
                    <a:pt x="49340" y="4179"/>
                    <a:pt x="51495" y="4203"/>
                  </a:cubicBezTo>
                  <a:cubicBezTo>
                    <a:pt x="51495" y="2894"/>
                    <a:pt x="51543" y="1608"/>
                    <a:pt x="51507" y="298"/>
                  </a:cubicBezTo>
                  <a:cubicBezTo>
                    <a:pt x="50671" y="258"/>
                    <a:pt x="49833" y="242"/>
                    <a:pt x="48994" y="242"/>
                  </a:cubicBezTo>
                  <a:cubicBezTo>
                    <a:pt x="46343" y="242"/>
                    <a:pt x="43682" y="401"/>
                    <a:pt x="41041" y="465"/>
                  </a:cubicBezTo>
                  <a:cubicBezTo>
                    <a:pt x="40640" y="474"/>
                    <a:pt x="40238" y="478"/>
                    <a:pt x="39837" y="478"/>
                  </a:cubicBezTo>
                  <a:cubicBezTo>
                    <a:pt x="36447" y="478"/>
                    <a:pt x="33080" y="190"/>
                    <a:pt x="29695" y="84"/>
                  </a:cubicBezTo>
                  <a:cubicBezTo>
                    <a:pt x="27706" y="24"/>
                    <a:pt x="25718" y="0"/>
                    <a:pt x="23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flipH="1">
              <a:off x="7788" y="1399088"/>
              <a:ext cx="1258200" cy="65575"/>
            </a:xfrm>
            <a:custGeom>
              <a:avLst/>
              <a:gdLst/>
              <a:ahLst/>
              <a:cxnLst/>
              <a:rect l="l" t="t" r="r" b="b"/>
              <a:pathLst>
                <a:path w="50328" h="2623" extrusionOk="0">
                  <a:moveTo>
                    <a:pt x="38442" y="1"/>
                  </a:moveTo>
                  <a:cubicBezTo>
                    <a:pt x="36370" y="1"/>
                    <a:pt x="34294" y="74"/>
                    <a:pt x="32242" y="152"/>
                  </a:cubicBezTo>
                  <a:cubicBezTo>
                    <a:pt x="30480" y="223"/>
                    <a:pt x="28730" y="318"/>
                    <a:pt x="26968" y="342"/>
                  </a:cubicBezTo>
                  <a:cubicBezTo>
                    <a:pt x="26463" y="349"/>
                    <a:pt x="25957" y="352"/>
                    <a:pt x="25452" y="352"/>
                  </a:cubicBezTo>
                  <a:cubicBezTo>
                    <a:pt x="24147" y="352"/>
                    <a:pt x="22843" y="332"/>
                    <a:pt x="21539" y="306"/>
                  </a:cubicBezTo>
                  <a:cubicBezTo>
                    <a:pt x="20649" y="284"/>
                    <a:pt x="19738" y="275"/>
                    <a:pt x="18811" y="275"/>
                  </a:cubicBezTo>
                  <a:cubicBezTo>
                    <a:pt x="12721" y="275"/>
                    <a:pt x="5953" y="687"/>
                    <a:pt x="0" y="687"/>
                  </a:cubicBezTo>
                  <a:cubicBezTo>
                    <a:pt x="12" y="1247"/>
                    <a:pt x="262" y="2033"/>
                    <a:pt x="262" y="2604"/>
                  </a:cubicBezTo>
                  <a:cubicBezTo>
                    <a:pt x="789" y="2617"/>
                    <a:pt x="1317" y="2623"/>
                    <a:pt x="1847" y="2623"/>
                  </a:cubicBezTo>
                  <a:cubicBezTo>
                    <a:pt x="8445" y="2623"/>
                    <a:pt x="15269" y="1712"/>
                    <a:pt x="21667" y="1712"/>
                  </a:cubicBezTo>
                  <a:cubicBezTo>
                    <a:pt x="22469" y="1712"/>
                    <a:pt x="23264" y="1727"/>
                    <a:pt x="24051" y="1759"/>
                  </a:cubicBezTo>
                  <a:cubicBezTo>
                    <a:pt x="29266" y="1973"/>
                    <a:pt x="34433" y="2461"/>
                    <a:pt x="39648" y="2509"/>
                  </a:cubicBezTo>
                  <a:cubicBezTo>
                    <a:pt x="43208" y="2545"/>
                    <a:pt x="46768" y="2497"/>
                    <a:pt x="50316" y="2604"/>
                  </a:cubicBezTo>
                  <a:cubicBezTo>
                    <a:pt x="50328" y="1961"/>
                    <a:pt x="50328" y="1318"/>
                    <a:pt x="50328" y="675"/>
                  </a:cubicBezTo>
                  <a:cubicBezTo>
                    <a:pt x="47780" y="652"/>
                    <a:pt x="45220" y="294"/>
                    <a:pt x="42708" y="128"/>
                  </a:cubicBezTo>
                  <a:cubicBezTo>
                    <a:pt x="41295" y="35"/>
                    <a:pt x="39870" y="1"/>
                    <a:pt x="38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flipH="1">
              <a:off x="7788" y="1475463"/>
              <a:ext cx="1272500" cy="70600"/>
            </a:xfrm>
            <a:custGeom>
              <a:avLst/>
              <a:gdLst/>
              <a:ahLst/>
              <a:cxnLst/>
              <a:rect l="l" t="t" r="r" b="b"/>
              <a:pathLst>
                <a:path w="50900" h="2824" extrusionOk="0">
                  <a:moveTo>
                    <a:pt x="21972" y="1"/>
                  </a:moveTo>
                  <a:cubicBezTo>
                    <a:pt x="15007" y="1"/>
                    <a:pt x="7136" y="871"/>
                    <a:pt x="277" y="871"/>
                  </a:cubicBezTo>
                  <a:cubicBezTo>
                    <a:pt x="237" y="871"/>
                    <a:pt x="196" y="871"/>
                    <a:pt x="156" y="871"/>
                  </a:cubicBezTo>
                  <a:lnTo>
                    <a:pt x="156" y="871"/>
                  </a:lnTo>
                  <a:cubicBezTo>
                    <a:pt x="203" y="1573"/>
                    <a:pt x="1" y="2121"/>
                    <a:pt x="48" y="2823"/>
                  </a:cubicBezTo>
                  <a:cubicBezTo>
                    <a:pt x="1794" y="2823"/>
                    <a:pt x="2584" y="2335"/>
                    <a:pt x="2852" y="2335"/>
                  </a:cubicBezTo>
                  <a:cubicBezTo>
                    <a:pt x="2859" y="2335"/>
                    <a:pt x="2865" y="2335"/>
                    <a:pt x="2870" y="2335"/>
                  </a:cubicBezTo>
                  <a:cubicBezTo>
                    <a:pt x="4942" y="1966"/>
                    <a:pt x="7109" y="1823"/>
                    <a:pt x="9157" y="1740"/>
                  </a:cubicBezTo>
                  <a:cubicBezTo>
                    <a:pt x="10328" y="1693"/>
                    <a:pt x="11501" y="1672"/>
                    <a:pt x="12674" y="1672"/>
                  </a:cubicBezTo>
                  <a:cubicBezTo>
                    <a:pt x="15926" y="1672"/>
                    <a:pt x="19183" y="1830"/>
                    <a:pt x="22420" y="2014"/>
                  </a:cubicBezTo>
                  <a:cubicBezTo>
                    <a:pt x="24599" y="2133"/>
                    <a:pt x="26790" y="2276"/>
                    <a:pt x="28969" y="2419"/>
                  </a:cubicBezTo>
                  <a:cubicBezTo>
                    <a:pt x="29939" y="2402"/>
                    <a:pt x="30910" y="2395"/>
                    <a:pt x="31879" y="2395"/>
                  </a:cubicBezTo>
                  <a:cubicBezTo>
                    <a:pt x="37917" y="2395"/>
                    <a:pt x="43941" y="2680"/>
                    <a:pt x="49983" y="2823"/>
                  </a:cubicBezTo>
                  <a:cubicBezTo>
                    <a:pt x="50281" y="2788"/>
                    <a:pt x="50579" y="2752"/>
                    <a:pt x="50876" y="2716"/>
                  </a:cubicBezTo>
                  <a:cubicBezTo>
                    <a:pt x="50888" y="2109"/>
                    <a:pt x="50888" y="1490"/>
                    <a:pt x="50900" y="883"/>
                  </a:cubicBezTo>
                  <a:cubicBezTo>
                    <a:pt x="46959" y="776"/>
                    <a:pt x="43018" y="847"/>
                    <a:pt x="39065" y="788"/>
                  </a:cubicBezTo>
                  <a:cubicBezTo>
                    <a:pt x="34338" y="704"/>
                    <a:pt x="29659" y="264"/>
                    <a:pt x="24944" y="61"/>
                  </a:cubicBezTo>
                  <a:cubicBezTo>
                    <a:pt x="23977" y="19"/>
                    <a:pt x="22984" y="1"/>
                    <a:pt x="21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flipH="1">
              <a:off x="646838" y="1539788"/>
              <a:ext cx="448600" cy="12825"/>
            </a:xfrm>
            <a:custGeom>
              <a:avLst/>
              <a:gdLst/>
              <a:ahLst/>
              <a:cxnLst/>
              <a:rect l="l" t="t" r="r" b="b"/>
              <a:pathLst>
                <a:path w="17944" h="513" extrusionOk="0">
                  <a:moveTo>
                    <a:pt x="16586" y="0"/>
                  </a:moveTo>
                  <a:cubicBezTo>
                    <a:pt x="11050" y="60"/>
                    <a:pt x="5525" y="167"/>
                    <a:pt x="1" y="286"/>
                  </a:cubicBezTo>
                  <a:cubicBezTo>
                    <a:pt x="2416" y="435"/>
                    <a:pt x="4840" y="513"/>
                    <a:pt x="7265" y="513"/>
                  </a:cubicBezTo>
                  <a:cubicBezTo>
                    <a:pt x="8904" y="513"/>
                    <a:pt x="10543" y="477"/>
                    <a:pt x="12181" y="405"/>
                  </a:cubicBezTo>
                  <a:cubicBezTo>
                    <a:pt x="14098" y="322"/>
                    <a:pt x="16026" y="191"/>
                    <a:pt x="17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flipH="1">
              <a:off x="25938" y="1162963"/>
              <a:ext cx="491450" cy="19550"/>
            </a:xfrm>
            <a:custGeom>
              <a:avLst/>
              <a:gdLst/>
              <a:ahLst/>
              <a:cxnLst/>
              <a:rect l="l" t="t" r="r" b="b"/>
              <a:pathLst>
                <a:path w="19658" h="782" extrusionOk="0">
                  <a:moveTo>
                    <a:pt x="9468" y="0"/>
                  </a:moveTo>
                  <a:cubicBezTo>
                    <a:pt x="6308" y="0"/>
                    <a:pt x="3146" y="110"/>
                    <a:pt x="1" y="345"/>
                  </a:cubicBezTo>
                  <a:cubicBezTo>
                    <a:pt x="3537" y="536"/>
                    <a:pt x="7073" y="738"/>
                    <a:pt x="10621" y="774"/>
                  </a:cubicBezTo>
                  <a:cubicBezTo>
                    <a:pt x="11033" y="779"/>
                    <a:pt x="11446" y="782"/>
                    <a:pt x="11859" y="782"/>
                  </a:cubicBezTo>
                  <a:cubicBezTo>
                    <a:pt x="14463" y="782"/>
                    <a:pt x="17078" y="676"/>
                    <a:pt x="19658" y="357"/>
                  </a:cubicBezTo>
                  <a:cubicBezTo>
                    <a:pt x="19003" y="310"/>
                    <a:pt x="18348" y="274"/>
                    <a:pt x="17693" y="238"/>
                  </a:cubicBezTo>
                  <a:cubicBezTo>
                    <a:pt x="14962" y="83"/>
                    <a:pt x="12216" y="0"/>
                    <a:pt x="9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flipH="1">
              <a:off x="6888" y="1571613"/>
              <a:ext cx="1261775" cy="39275"/>
            </a:xfrm>
            <a:custGeom>
              <a:avLst/>
              <a:gdLst/>
              <a:ahLst/>
              <a:cxnLst/>
              <a:rect l="l" t="t" r="r" b="b"/>
              <a:pathLst>
                <a:path w="50471" h="1571" extrusionOk="0">
                  <a:moveTo>
                    <a:pt x="25505" y="1"/>
                  </a:moveTo>
                  <a:cubicBezTo>
                    <a:pt x="24538" y="1"/>
                    <a:pt x="23573" y="15"/>
                    <a:pt x="22610" y="49"/>
                  </a:cubicBezTo>
                  <a:cubicBezTo>
                    <a:pt x="19176" y="175"/>
                    <a:pt x="15810" y="389"/>
                    <a:pt x="12410" y="389"/>
                  </a:cubicBezTo>
                  <a:cubicBezTo>
                    <a:pt x="11306" y="389"/>
                    <a:pt x="10199" y="366"/>
                    <a:pt x="9085" y="311"/>
                  </a:cubicBezTo>
                  <a:cubicBezTo>
                    <a:pt x="7132" y="216"/>
                    <a:pt x="5179" y="109"/>
                    <a:pt x="3227" y="109"/>
                  </a:cubicBezTo>
                  <a:cubicBezTo>
                    <a:pt x="2822" y="109"/>
                    <a:pt x="941" y="513"/>
                    <a:pt x="143" y="549"/>
                  </a:cubicBezTo>
                  <a:cubicBezTo>
                    <a:pt x="167" y="906"/>
                    <a:pt x="0" y="1085"/>
                    <a:pt x="24" y="1442"/>
                  </a:cubicBezTo>
                  <a:cubicBezTo>
                    <a:pt x="214" y="1444"/>
                    <a:pt x="407" y="1445"/>
                    <a:pt x="604" y="1445"/>
                  </a:cubicBezTo>
                  <a:cubicBezTo>
                    <a:pt x="3891" y="1445"/>
                    <a:pt x="8119" y="1179"/>
                    <a:pt x="11275" y="1156"/>
                  </a:cubicBezTo>
                  <a:cubicBezTo>
                    <a:pt x="13139" y="1150"/>
                    <a:pt x="15002" y="1141"/>
                    <a:pt x="16864" y="1141"/>
                  </a:cubicBezTo>
                  <a:cubicBezTo>
                    <a:pt x="18726" y="1141"/>
                    <a:pt x="20586" y="1150"/>
                    <a:pt x="22443" y="1180"/>
                  </a:cubicBezTo>
                  <a:cubicBezTo>
                    <a:pt x="26122" y="1240"/>
                    <a:pt x="29790" y="1371"/>
                    <a:pt x="33469" y="1454"/>
                  </a:cubicBezTo>
                  <a:cubicBezTo>
                    <a:pt x="36480" y="1517"/>
                    <a:pt x="39495" y="1571"/>
                    <a:pt x="42508" y="1571"/>
                  </a:cubicBezTo>
                  <a:cubicBezTo>
                    <a:pt x="45153" y="1571"/>
                    <a:pt x="47797" y="1530"/>
                    <a:pt x="50435" y="1418"/>
                  </a:cubicBezTo>
                  <a:cubicBezTo>
                    <a:pt x="50411" y="1121"/>
                    <a:pt x="50471" y="787"/>
                    <a:pt x="50435" y="478"/>
                  </a:cubicBezTo>
                  <a:lnTo>
                    <a:pt x="50435" y="478"/>
                  </a:lnTo>
                  <a:cubicBezTo>
                    <a:pt x="48649" y="608"/>
                    <a:pt x="46853" y="658"/>
                    <a:pt x="45050" y="658"/>
                  </a:cubicBezTo>
                  <a:cubicBezTo>
                    <a:pt x="38564" y="658"/>
                    <a:pt x="31992" y="1"/>
                    <a:pt x="25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flipH="1">
              <a:off x="6588" y="1627188"/>
              <a:ext cx="1262375" cy="53000"/>
            </a:xfrm>
            <a:custGeom>
              <a:avLst/>
              <a:gdLst/>
              <a:ahLst/>
              <a:cxnLst/>
              <a:rect l="l" t="t" r="r" b="b"/>
              <a:pathLst>
                <a:path w="50495" h="2120" extrusionOk="0">
                  <a:moveTo>
                    <a:pt x="18005" y="0"/>
                  </a:moveTo>
                  <a:cubicBezTo>
                    <a:pt x="11171" y="0"/>
                    <a:pt x="1714" y="200"/>
                    <a:pt x="0" y="303"/>
                  </a:cubicBezTo>
                  <a:cubicBezTo>
                    <a:pt x="36" y="898"/>
                    <a:pt x="596" y="1326"/>
                    <a:pt x="607" y="1922"/>
                  </a:cubicBezTo>
                  <a:cubicBezTo>
                    <a:pt x="1304" y="2068"/>
                    <a:pt x="2104" y="2119"/>
                    <a:pt x="2953" y="2119"/>
                  </a:cubicBezTo>
                  <a:cubicBezTo>
                    <a:pt x="4902" y="2119"/>
                    <a:pt x="7107" y="1850"/>
                    <a:pt x="8909" y="1850"/>
                  </a:cubicBezTo>
                  <a:cubicBezTo>
                    <a:pt x="8936" y="1850"/>
                    <a:pt x="8963" y="1850"/>
                    <a:pt x="8989" y="1850"/>
                  </a:cubicBezTo>
                  <a:cubicBezTo>
                    <a:pt x="13609" y="1874"/>
                    <a:pt x="18241" y="1874"/>
                    <a:pt x="22860" y="1874"/>
                  </a:cubicBezTo>
                  <a:cubicBezTo>
                    <a:pt x="26384" y="1874"/>
                    <a:pt x="29885" y="1719"/>
                    <a:pt x="33397" y="1529"/>
                  </a:cubicBezTo>
                  <a:cubicBezTo>
                    <a:pt x="36130" y="1395"/>
                    <a:pt x="38869" y="1268"/>
                    <a:pt x="41605" y="1268"/>
                  </a:cubicBezTo>
                  <a:cubicBezTo>
                    <a:pt x="42517" y="1268"/>
                    <a:pt x="43428" y="1282"/>
                    <a:pt x="44339" y="1315"/>
                  </a:cubicBezTo>
                  <a:cubicBezTo>
                    <a:pt x="46387" y="1386"/>
                    <a:pt x="48471" y="1553"/>
                    <a:pt x="50471" y="1922"/>
                  </a:cubicBezTo>
                  <a:cubicBezTo>
                    <a:pt x="50435" y="1374"/>
                    <a:pt x="50495" y="803"/>
                    <a:pt x="50447" y="255"/>
                  </a:cubicBezTo>
                  <a:lnTo>
                    <a:pt x="50447" y="255"/>
                  </a:lnTo>
                  <a:cubicBezTo>
                    <a:pt x="48030" y="350"/>
                    <a:pt x="45506" y="422"/>
                    <a:pt x="43089" y="422"/>
                  </a:cubicBezTo>
                  <a:cubicBezTo>
                    <a:pt x="42852" y="422"/>
                    <a:pt x="42615" y="423"/>
                    <a:pt x="42378" y="423"/>
                  </a:cubicBezTo>
                  <a:cubicBezTo>
                    <a:pt x="38948" y="423"/>
                    <a:pt x="35519" y="345"/>
                    <a:pt x="32099" y="267"/>
                  </a:cubicBezTo>
                  <a:cubicBezTo>
                    <a:pt x="28409" y="183"/>
                    <a:pt x="24730" y="52"/>
                    <a:pt x="21050" y="17"/>
                  </a:cubicBezTo>
                  <a:cubicBezTo>
                    <a:pt x="20131" y="5"/>
                    <a:pt x="19102" y="0"/>
                    <a:pt x="18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flipH="1">
              <a:off x="6888" y="1712913"/>
              <a:ext cx="1290350" cy="78975"/>
            </a:xfrm>
            <a:custGeom>
              <a:avLst/>
              <a:gdLst/>
              <a:ahLst/>
              <a:cxnLst/>
              <a:rect l="l" t="t" r="r" b="b"/>
              <a:pathLst>
                <a:path w="51614" h="3159" extrusionOk="0">
                  <a:moveTo>
                    <a:pt x="20232" y="0"/>
                  </a:moveTo>
                  <a:cubicBezTo>
                    <a:pt x="13848" y="0"/>
                    <a:pt x="6755" y="402"/>
                    <a:pt x="976" y="1017"/>
                  </a:cubicBezTo>
                  <a:cubicBezTo>
                    <a:pt x="1000" y="1862"/>
                    <a:pt x="0" y="1493"/>
                    <a:pt x="0" y="2338"/>
                  </a:cubicBezTo>
                  <a:cubicBezTo>
                    <a:pt x="12" y="2434"/>
                    <a:pt x="1524" y="2850"/>
                    <a:pt x="1536" y="2946"/>
                  </a:cubicBezTo>
                  <a:cubicBezTo>
                    <a:pt x="2109" y="3006"/>
                    <a:pt x="2661" y="3029"/>
                    <a:pt x="3196" y="3029"/>
                  </a:cubicBezTo>
                  <a:cubicBezTo>
                    <a:pt x="4995" y="3029"/>
                    <a:pt x="6597" y="2767"/>
                    <a:pt x="8120" y="2767"/>
                  </a:cubicBezTo>
                  <a:cubicBezTo>
                    <a:pt x="8678" y="2771"/>
                    <a:pt x="9236" y="2772"/>
                    <a:pt x="9794" y="2772"/>
                  </a:cubicBezTo>
                  <a:cubicBezTo>
                    <a:pt x="11142" y="2772"/>
                    <a:pt x="12492" y="2764"/>
                    <a:pt x="13847" y="2755"/>
                  </a:cubicBezTo>
                  <a:cubicBezTo>
                    <a:pt x="14075" y="2754"/>
                    <a:pt x="14303" y="2753"/>
                    <a:pt x="14531" y="2753"/>
                  </a:cubicBezTo>
                  <a:cubicBezTo>
                    <a:pt x="15430" y="2753"/>
                    <a:pt x="16334" y="2762"/>
                    <a:pt x="17239" y="2762"/>
                  </a:cubicBezTo>
                  <a:cubicBezTo>
                    <a:pt x="18013" y="2762"/>
                    <a:pt x="18789" y="2756"/>
                    <a:pt x="19562" y="2731"/>
                  </a:cubicBezTo>
                  <a:cubicBezTo>
                    <a:pt x="21082" y="2686"/>
                    <a:pt x="22602" y="2665"/>
                    <a:pt x="24122" y="2665"/>
                  </a:cubicBezTo>
                  <a:cubicBezTo>
                    <a:pt x="26567" y="2665"/>
                    <a:pt x="29012" y="2719"/>
                    <a:pt x="31456" y="2815"/>
                  </a:cubicBezTo>
                  <a:cubicBezTo>
                    <a:pt x="33421" y="2886"/>
                    <a:pt x="35386" y="2993"/>
                    <a:pt x="37362" y="3112"/>
                  </a:cubicBezTo>
                  <a:cubicBezTo>
                    <a:pt x="37991" y="3146"/>
                    <a:pt x="38623" y="3159"/>
                    <a:pt x="39255" y="3159"/>
                  </a:cubicBezTo>
                  <a:cubicBezTo>
                    <a:pt x="40420" y="3159"/>
                    <a:pt x="41587" y="3115"/>
                    <a:pt x="42744" y="3077"/>
                  </a:cubicBezTo>
                  <a:cubicBezTo>
                    <a:pt x="44846" y="3000"/>
                    <a:pt x="46955" y="2905"/>
                    <a:pt x="49061" y="2905"/>
                  </a:cubicBezTo>
                  <a:cubicBezTo>
                    <a:pt x="49900" y="2905"/>
                    <a:pt x="50740" y="2920"/>
                    <a:pt x="51578" y="2958"/>
                  </a:cubicBezTo>
                  <a:cubicBezTo>
                    <a:pt x="51554" y="2279"/>
                    <a:pt x="51614" y="1588"/>
                    <a:pt x="51578" y="934"/>
                  </a:cubicBezTo>
                  <a:lnTo>
                    <a:pt x="51578" y="934"/>
                  </a:lnTo>
                  <a:cubicBezTo>
                    <a:pt x="50131" y="1070"/>
                    <a:pt x="48636" y="1120"/>
                    <a:pt x="47151" y="1120"/>
                  </a:cubicBezTo>
                  <a:cubicBezTo>
                    <a:pt x="46168" y="1120"/>
                    <a:pt x="45190" y="1098"/>
                    <a:pt x="44232" y="1065"/>
                  </a:cubicBezTo>
                  <a:lnTo>
                    <a:pt x="44232" y="1053"/>
                  </a:lnTo>
                  <a:cubicBezTo>
                    <a:pt x="40910" y="934"/>
                    <a:pt x="37600" y="636"/>
                    <a:pt x="34290" y="422"/>
                  </a:cubicBezTo>
                  <a:cubicBezTo>
                    <a:pt x="30742" y="207"/>
                    <a:pt x="27170" y="136"/>
                    <a:pt x="23610" y="41"/>
                  </a:cubicBezTo>
                  <a:cubicBezTo>
                    <a:pt x="22515" y="13"/>
                    <a:pt x="21385" y="0"/>
                    <a:pt x="20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flipH="1">
              <a:off x="6888" y="1805888"/>
              <a:ext cx="1290050" cy="106775"/>
            </a:xfrm>
            <a:custGeom>
              <a:avLst/>
              <a:gdLst/>
              <a:ahLst/>
              <a:cxnLst/>
              <a:rect l="l" t="t" r="r" b="b"/>
              <a:pathLst>
                <a:path w="51602" h="4271" extrusionOk="0">
                  <a:moveTo>
                    <a:pt x="23729" y="1"/>
                  </a:moveTo>
                  <a:cubicBezTo>
                    <a:pt x="21788" y="13"/>
                    <a:pt x="19848" y="72"/>
                    <a:pt x="17907" y="84"/>
                  </a:cubicBezTo>
                  <a:cubicBezTo>
                    <a:pt x="13593" y="84"/>
                    <a:pt x="8354" y="295"/>
                    <a:pt x="3723" y="295"/>
                  </a:cubicBezTo>
                  <a:cubicBezTo>
                    <a:pt x="2744" y="295"/>
                    <a:pt x="1792" y="285"/>
                    <a:pt x="881" y="263"/>
                  </a:cubicBezTo>
                  <a:lnTo>
                    <a:pt x="881" y="263"/>
                  </a:lnTo>
                  <a:cubicBezTo>
                    <a:pt x="1024" y="1358"/>
                    <a:pt x="0" y="1941"/>
                    <a:pt x="36" y="3049"/>
                  </a:cubicBezTo>
                  <a:cubicBezTo>
                    <a:pt x="48" y="3168"/>
                    <a:pt x="1405" y="4108"/>
                    <a:pt x="1417" y="4227"/>
                  </a:cubicBezTo>
                  <a:cubicBezTo>
                    <a:pt x="1815" y="4257"/>
                    <a:pt x="2228" y="4270"/>
                    <a:pt x="2653" y="4270"/>
                  </a:cubicBezTo>
                  <a:cubicBezTo>
                    <a:pt x="5793" y="4270"/>
                    <a:pt x="9593" y="3554"/>
                    <a:pt x="12641" y="3554"/>
                  </a:cubicBezTo>
                  <a:cubicBezTo>
                    <a:pt x="12803" y="3554"/>
                    <a:pt x="12963" y="3556"/>
                    <a:pt x="13121" y="3561"/>
                  </a:cubicBezTo>
                  <a:cubicBezTo>
                    <a:pt x="16740" y="3656"/>
                    <a:pt x="20360" y="3822"/>
                    <a:pt x="23979" y="3894"/>
                  </a:cubicBezTo>
                  <a:cubicBezTo>
                    <a:pt x="24818" y="3905"/>
                    <a:pt x="25656" y="3913"/>
                    <a:pt x="26495" y="3913"/>
                  </a:cubicBezTo>
                  <a:cubicBezTo>
                    <a:pt x="27466" y="3913"/>
                    <a:pt x="28437" y="3902"/>
                    <a:pt x="29408" y="3870"/>
                  </a:cubicBezTo>
                  <a:cubicBezTo>
                    <a:pt x="31147" y="3822"/>
                    <a:pt x="32885" y="3727"/>
                    <a:pt x="34623" y="3668"/>
                  </a:cubicBezTo>
                  <a:cubicBezTo>
                    <a:pt x="36263" y="3612"/>
                    <a:pt x="37913" y="3569"/>
                    <a:pt x="39562" y="3569"/>
                  </a:cubicBezTo>
                  <a:cubicBezTo>
                    <a:pt x="41422" y="3569"/>
                    <a:pt x="43282" y="3623"/>
                    <a:pt x="45125" y="3775"/>
                  </a:cubicBezTo>
                  <a:cubicBezTo>
                    <a:pt x="47256" y="3942"/>
                    <a:pt x="49411" y="4203"/>
                    <a:pt x="51566" y="4227"/>
                  </a:cubicBezTo>
                  <a:cubicBezTo>
                    <a:pt x="51566" y="2918"/>
                    <a:pt x="51602" y="1596"/>
                    <a:pt x="51566" y="286"/>
                  </a:cubicBezTo>
                  <a:cubicBezTo>
                    <a:pt x="50756" y="248"/>
                    <a:pt x="49942" y="232"/>
                    <a:pt x="49124" y="232"/>
                  </a:cubicBezTo>
                  <a:cubicBezTo>
                    <a:pt x="46431" y="232"/>
                    <a:pt x="43708" y="401"/>
                    <a:pt x="41041" y="465"/>
                  </a:cubicBezTo>
                  <a:lnTo>
                    <a:pt x="41041" y="453"/>
                  </a:lnTo>
                  <a:cubicBezTo>
                    <a:pt x="40590" y="464"/>
                    <a:pt x="40139" y="469"/>
                    <a:pt x="39689" y="469"/>
                  </a:cubicBezTo>
                  <a:cubicBezTo>
                    <a:pt x="36349" y="469"/>
                    <a:pt x="33031" y="189"/>
                    <a:pt x="29694" y="84"/>
                  </a:cubicBezTo>
                  <a:cubicBezTo>
                    <a:pt x="27706" y="24"/>
                    <a:pt x="25718" y="1"/>
                    <a:pt x="23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flipH="1">
              <a:off x="7788" y="1922963"/>
              <a:ext cx="1258200" cy="65325"/>
            </a:xfrm>
            <a:custGeom>
              <a:avLst/>
              <a:gdLst/>
              <a:ahLst/>
              <a:cxnLst/>
              <a:rect l="l" t="t" r="r" b="b"/>
              <a:pathLst>
                <a:path w="50328" h="2613" extrusionOk="0">
                  <a:moveTo>
                    <a:pt x="38442" y="1"/>
                  </a:moveTo>
                  <a:cubicBezTo>
                    <a:pt x="36370" y="1"/>
                    <a:pt x="34294" y="74"/>
                    <a:pt x="32242" y="152"/>
                  </a:cubicBezTo>
                  <a:cubicBezTo>
                    <a:pt x="30480" y="223"/>
                    <a:pt x="28730" y="306"/>
                    <a:pt x="26968" y="342"/>
                  </a:cubicBezTo>
                  <a:cubicBezTo>
                    <a:pt x="26483" y="348"/>
                    <a:pt x="25998" y="351"/>
                    <a:pt x="25513" y="351"/>
                  </a:cubicBezTo>
                  <a:cubicBezTo>
                    <a:pt x="24188" y="351"/>
                    <a:pt x="22864" y="329"/>
                    <a:pt x="21539" y="294"/>
                  </a:cubicBezTo>
                  <a:cubicBezTo>
                    <a:pt x="20704" y="275"/>
                    <a:pt x="19852" y="267"/>
                    <a:pt x="18985" y="267"/>
                  </a:cubicBezTo>
                  <a:cubicBezTo>
                    <a:pt x="12850" y="267"/>
                    <a:pt x="6009" y="687"/>
                    <a:pt x="0" y="687"/>
                  </a:cubicBezTo>
                  <a:cubicBezTo>
                    <a:pt x="12" y="1247"/>
                    <a:pt x="262" y="2033"/>
                    <a:pt x="262" y="2592"/>
                  </a:cubicBezTo>
                  <a:cubicBezTo>
                    <a:pt x="815" y="2606"/>
                    <a:pt x="1371" y="2613"/>
                    <a:pt x="1927" y="2613"/>
                  </a:cubicBezTo>
                  <a:cubicBezTo>
                    <a:pt x="8478" y="2613"/>
                    <a:pt x="15249" y="1709"/>
                    <a:pt x="21602" y="1709"/>
                  </a:cubicBezTo>
                  <a:cubicBezTo>
                    <a:pt x="22426" y="1709"/>
                    <a:pt x="23243" y="1725"/>
                    <a:pt x="24051" y="1759"/>
                  </a:cubicBezTo>
                  <a:cubicBezTo>
                    <a:pt x="29266" y="1973"/>
                    <a:pt x="34433" y="2461"/>
                    <a:pt x="39648" y="2509"/>
                  </a:cubicBezTo>
                  <a:cubicBezTo>
                    <a:pt x="43208" y="2533"/>
                    <a:pt x="46768" y="2497"/>
                    <a:pt x="50316" y="2592"/>
                  </a:cubicBezTo>
                  <a:cubicBezTo>
                    <a:pt x="50328" y="1949"/>
                    <a:pt x="50328" y="1318"/>
                    <a:pt x="50328" y="675"/>
                  </a:cubicBezTo>
                  <a:cubicBezTo>
                    <a:pt x="47780" y="640"/>
                    <a:pt x="45220" y="294"/>
                    <a:pt x="42708" y="128"/>
                  </a:cubicBezTo>
                  <a:cubicBezTo>
                    <a:pt x="41295" y="35"/>
                    <a:pt x="39870" y="1"/>
                    <a:pt x="38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flipH="1">
              <a:off x="7788" y="1999263"/>
              <a:ext cx="1272500" cy="70675"/>
            </a:xfrm>
            <a:custGeom>
              <a:avLst/>
              <a:gdLst/>
              <a:ahLst/>
              <a:cxnLst/>
              <a:rect l="l" t="t" r="r" b="b"/>
              <a:pathLst>
                <a:path w="50900" h="2827" extrusionOk="0">
                  <a:moveTo>
                    <a:pt x="21903" y="0"/>
                  </a:moveTo>
                  <a:cubicBezTo>
                    <a:pt x="14996" y="0"/>
                    <a:pt x="7204" y="862"/>
                    <a:pt x="395" y="862"/>
                  </a:cubicBezTo>
                  <a:cubicBezTo>
                    <a:pt x="315" y="862"/>
                    <a:pt x="235" y="862"/>
                    <a:pt x="156" y="862"/>
                  </a:cubicBezTo>
                  <a:lnTo>
                    <a:pt x="156" y="862"/>
                  </a:lnTo>
                  <a:cubicBezTo>
                    <a:pt x="203" y="1576"/>
                    <a:pt x="1" y="2112"/>
                    <a:pt x="48" y="2826"/>
                  </a:cubicBezTo>
                  <a:cubicBezTo>
                    <a:pt x="1775" y="2826"/>
                    <a:pt x="2567" y="2337"/>
                    <a:pt x="2844" y="2337"/>
                  </a:cubicBezTo>
                  <a:cubicBezTo>
                    <a:pt x="2853" y="2337"/>
                    <a:pt x="2862" y="2337"/>
                    <a:pt x="2870" y="2338"/>
                  </a:cubicBezTo>
                  <a:cubicBezTo>
                    <a:pt x="4942" y="1969"/>
                    <a:pt x="7109" y="1814"/>
                    <a:pt x="9157" y="1731"/>
                  </a:cubicBezTo>
                  <a:cubicBezTo>
                    <a:pt x="10328" y="1684"/>
                    <a:pt x="11501" y="1663"/>
                    <a:pt x="12674" y="1663"/>
                  </a:cubicBezTo>
                  <a:cubicBezTo>
                    <a:pt x="15926" y="1663"/>
                    <a:pt x="19183" y="1821"/>
                    <a:pt x="22420" y="2005"/>
                  </a:cubicBezTo>
                  <a:cubicBezTo>
                    <a:pt x="24599" y="2136"/>
                    <a:pt x="26790" y="2279"/>
                    <a:pt x="28969" y="2422"/>
                  </a:cubicBezTo>
                  <a:cubicBezTo>
                    <a:pt x="29964" y="2405"/>
                    <a:pt x="30958" y="2397"/>
                    <a:pt x="31952" y="2397"/>
                  </a:cubicBezTo>
                  <a:cubicBezTo>
                    <a:pt x="37965" y="2397"/>
                    <a:pt x="43965" y="2673"/>
                    <a:pt x="49983" y="2826"/>
                  </a:cubicBezTo>
                  <a:cubicBezTo>
                    <a:pt x="50281" y="2791"/>
                    <a:pt x="50579" y="2755"/>
                    <a:pt x="50876" y="2707"/>
                  </a:cubicBezTo>
                  <a:cubicBezTo>
                    <a:pt x="50888" y="2100"/>
                    <a:pt x="50888" y="1493"/>
                    <a:pt x="50900" y="886"/>
                  </a:cubicBezTo>
                  <a:cubicBezTo>
                    <a:pt x="46959" y="767"/>
                    <a:pt x="43018" y="838"/>
                    <a:pt x="39065" y="779"/>
                  </a:cubicBezTo>
                  <a:cubicBezTo>
                    <a:pt x="34338" y="707"/>
                    <a:pt x="29659" y="267"/>
                    <a:pt x="24944" y="64"/>
                  </a:cubicBezTo>
                  <a:cubicBezTo>
                    <a:pt x="23955" y="20"/>
                    <a:pt x="22939" y="0"/>
                    <a:pt x="219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flipH="1">
              <a:off x="648038" y="2063363"/>
              <a:ext cx="448600" cy="12900"/>
            </a:xfrm>
            <a:custGeom>
              <a:avLst/>
              <a:gdLst/>
              <a:ahLst/>
              <a:cxnLst/>
              <a:rect l="l" t="t" r="r" b="b"/>
              <a:pathLst>
                <a:path w="17944" h="516" extrusionOk="0">
                  <a:moveTo>
                    <a:pt x="17944" y="0"/>
                  </a:moveTo>
                  <a:cubicBezTo>
                    <a:pt x="17491" y="12"/>
                    <a:pt x="17039" y="12"/>
                    <a:pt x="16586" y="12"/>
                  </a:cubicBezTo>
                  <a:cubicBezTo>
                    <a:pt x="11050" y="72"/>
                    <a:pt x="5525" y="179"/>
                    <a:pt x="1" y="298"/>
                  </a:cubicBezTo>
                  <a:cubicBezTo>
                    <a:pt x="2439" y="442"/>
                    <a:pt x="4886" y="516"/>
                    <a:pt x="7334" y="516"/>
                  </a:cubicBezTo>
                  <a:cubicBezTo>
                    <a:pt x="8950" y="516"/>
                    <a:pt x="10566" y="483"/>
                    <a:pt x="12181" y="417"/>
                  </a:cubicBezTo>
                  <a:cubicBezTo>
                    <a:pt x="14098" y="334"/>
                    <a:pt x="16027" y="203"/>
                    <a:pt x="17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flipH="1">
              <a:off x="27113" y="1686688"/>
              <a:ext cx="491475" cy="19700"/>
            </a:xfrm>
            <a:custGeom>
              <a:avLst/>
              <a:gdLst/>
              <a:ahLst/>
              <a:cxnLst/>
              <a:rect l="l" t="t" r="r" b="b"/>
              <a:pathLst>
                <a:path w="19659" h="788" extrusionOk="0">
                  <a:moveTo>
                    <a:pt x="9470" y="0"/>
                  </a:moveTo>
                  <a:cubicBezTo>
                    <a:pt x="6310" y="0"/>
                    <a:pt x="3147" y="109"/>
                    <a:pt x="1" y="351"/>
                  </a:cubicBezTo>
                  <a:cubicBezTo>
                    <a:pt x="3537" y="542"/>
                    <a:pt x="7073" y="744"/>
                    <a:pt x="10621" y="780"/>
                  </a:cubicBezTo>
                  <a:cubicBezTo>
                    <a:pt x="11034" y="785"/>
                    <a:pt x="11446" y="788"/>
                    <a:pt x="11859" y="788"/>
                  </a:cubicBezTo>
                  <a:cubicBezTo>
                    <a:pt x="14464" y="788"/>
                    <a:pt x="17079" y="682"/>
                    <a:pt x="19658" y="363"/>
                  </a:cubicBezTo>
                  <a:cubicBezTo>
                    <a:pt x="19003" y="316"/>
                    <a:pt x="18348" y="268"/>
                    <a:pt x="17694" y="232"/>
                  </a:cubicBezTo>
                  <a:cubicBezTo>
                    <a:pt x="14963" y="83"/>
                    <a:pt x="12218" y="0"/>
                    <a:pt x="9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flipH="1">
              <a:off x="6888" y="2094613"/>
              <a:ext cx="1261775" cy="39225"/>
            </a:xfrm>
            <a:custGeom>
              <a:avLst/>
              <a:gdLst/>
              <a:ahLst/>
              <a:cxnLst/>
              <a:rect l="l" t="t" r="r" b="b"/>
              <a:pathLst>
                <a:path w="50471" h="1569" extrusionOk="0">
                  <a:moveTo>
                    <a:pt x="25459" y="1"/>
                  </a:moveTo>
                  <a:cubicBezTo>
                    <a:pt x="24508" y="1"/>
                    <a:pt x="23558" y="15"/>
                    <a:pt x="22610" y="48"/>
                  </a:cubicBezTo>
                  <a:cubicBezTo>
                    <a:pt x="19176" y="174"/>
                    <a:pt x="15810" y="388"/>
                    <a:pt x="12410" y="388"/>
                  </a:cubicBezTo>
                  <a:cubicBezTo>
                    <a:pt x="11306" y="388"/>
                    <a:pt x="10199" y="366"/>
                    <a:pt x="9085" y="310"/>
                  </a:cubicBezTo>
                  <a:cubicBezTo>
                    <a:pt x="7132" y="215"/>
                    <a:pt x="5179" y="108"/>
                    <a:pt x="3227" y="108"/>
                  </a:cubicBezTo>
                  <a:cubicBezTo>
                    <a:pt x="2822" y="108"/>
                    <a:pt x="941" y="513"/>
                    <a:pt x="143" y="548"/>
                  </a:cubicBezTo>
                  <a:cubicBezTo>
                    <a:pt x="167" y="906"/>
                    <a:pt x="0" y="1084"/>
                    <a:pt x="24" y="1441"/>
                  </a:cubicBezTo>
                  <a:cubicBezTo>
                    <a:pt x="214" y="1443"/>
                    <a:pt x="407" y="1444"/>
                    <a:pt x="604" y="1444"/>
                  </a:cubicBezTo>
                  <a:cubicBezTo>
                    <a:pt x="3891" y="1444"/>
                    <a:pt x="8119" y="1178"/>
                    <a:pt x="11275" y="1156"/>
                  </a:cubicBezTo>
                  <a:cubicBezTo>
                    <a:pt x="13002" y="1145"/>
                    <a:pt x="14729" y="1136"/>
                    <a:pt x="16454" y="1136"/>
                  </a:cubicBezTo>
                  <a:cubicBezTo>
                    <a:pt x="18453" y="1136"/>
                    <a:pt x="20450" y="1147"/>
                    <a:pt x="22443" y="1179"/>
                  </a:cubicBezTo>
                  <a:cubicBezTo>
                    <a:pt x="26122" y="1239"/>
                    <a:pt x="29790" y="1370"/>
                    <a:pt x="33469" y="1441"/>
                  </a:cubicBezTo>
                  <a:cubicBezTo>
                    <a:pt x="36518" y="1512"/>
                    <a:pt x="39571" y="1569"/>
                    <a:pt x="42621" y="1569"/>
                  </a:cubicBezTo>
                  <a:cubicBezTo>
                    <a:pt x="45229" y="1569"/>
                    <a:pt x="47834" y="1527"/>
                    <a:pt x="50435" y="1417"/>
                  </a:cubicBezTo>
                  <a:cubicBezTo>
                    <a:pt x="50411" y="1120"/>
                    <a:pt x="50471" y="798"/>
                    <a:pt x="50435" y="501"/>
                  </a:cubicBezTo>
                  <a:lnTo>
                    <a:pt x="50435" y="501"/>
                  </a:lnTo>
                  <a:cubicBezTo>
                    <a:pt x="48674" y="629"/>
                    <a:pt x="46903" y="679"/>
                    <a:pt x="45126" y="679"/>
                  </a:cubicBezTo>
                  <a:cubicBezTo>
                    <a:pt x="38600" y="679"/>
                    <a:pt x="31987" y="1"/>
                    <a:pt x="25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flipH="1">
              <a:off x="6888" y="2140438"/>
              <a:ext cx="1262375" cy="53100"/>
            </a:xfrm>
            <a:custGeom>
              <a:avLst/>
              <a:gdLst/>
              <a:ahLst/>
              <a:cxnLst/>
              <a:rect l="l" t="t" r="r" b="b"/>
              <a:pathLst>
                <a:path w="50495" h="2124" extrusionOk="0">
                  <a:moveTo>
                    <a:pt x="18395" y="0"/>
                  </a:moveTo>
                  <a:cubicBezTo>
                    <a:pt x="11536" y="0"/>
                    <a:pt x="1746" y="205"/>
                    <a:pt x="0" y="299"/>
                  </a:cubicBezTo>
                  <a:cubicBezTo>
                    <a:pt x="36" y="894"/>
                    <a:pt x="596" y="1323"/>
                    <a:pt x="619" y="1918"/>
                  </a:cubicBezTo>
                  <a:cubicBezTo>
                    <a:pt x="1325" y="2071"/>
                    <a:pt x="2138" y="2124"/>
                    <a:pt x="3001" y="2124"/>
                  </a:cubicBezTo>
                  <a:cubicBezTo>
                    <a:pt x="4935" y="2124"/>
                    <a:pt x="7120" y="1858"/>
                    <a:pt x="8909" y="1858"/>
                  </a:cubicBezTo>
                  <a:cubicBezTo>
                    <a:pt x="8936" y="1858"/>
                    <a:pt x="8963" y="1858"/>
                    <a:pt x="8990" y="1859"/>
                  </a:cubicBezTo>
                  <a:cubicBezTo>
                    <a:pt x="13621" y="1882"/>
                    <a:pt x="18241" y="1882"/>
                    <a:pt x="22872" y="1882"/>
                  </a:cubicBezTo>
                  <a:cubicBezTo>
                    <a:pt x="26396" y="1882"/>
                    <a:pt x="29885" y="1716"/>
                    <a:pt x="33397" y="1537"/>
                  </a:cubicBezTo>
                  <a:cubicBezTo>
                    <a:pt x="36099" y="1396"/>
                    <a:pt x="38808" y="1274"/>
                    <a:pt x="41518" y="1274"/>
                  </a:cubicBezTo>
                  <a:cubicBezTo>
                    <a:pt x="42462" y="1274"/>
                    <a:pt x="43407" y="1289"/>
                    <a:pt x="44351" y="1323"/>
                  </a:cubicBezTo>
                  <a:cubicBezTo>
                    <a:pt x="46399" y="1394"/>
                    <a:pt x="48483" y="1549"/>
                    <a:pt x="50483" y="1918"/>
                  </a:cubicBezTo>
                  <a:cubicBezTo>
                    <a:pt x="50447" y="1370"/>
                    <a:pt x="50495" y="811"/>
                    <a:pt x="50447" y="263"/>
                  </a:cubicBezTo>
                  <a:cubicBezTo>
                    <a:pt x="48030" y="358"/>
                    <a:pt x="45518" y="430"/>
                    <a:pt x="43089" y="430"/>
                  </a:cubicBezTo>
                  <a:cubicBezTo>
                    <a:pt x="39422" y="430"/>
                    <a:pt x="35767" y="358"/>
                    <a:pt x="32100" y="275"/>
                  </a:cubicBezTo>
                  <a:cubicBezTo>
                    <a:pt x="28421" y="192"/>
                    <a:pt x="24730" y="61"/>
                    <a:pt x="21051" y="13"/>
                  </a:cubicBezTo>
                  <a:cubicBezTo>
                    <a:pt x="20241" y="4"/>
                    <a:pt x="19346" y="0"/>
                    <a:pt x="18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flipH="1">
              <a:off x="7188" y="2226238"/>
              <a:ext cx="1290350" cy="78950"/>
            </a:xfrm>
            <a:custGeom>
              <a:avLst/>
              <a:gdLst/>
              <a:ahLst/>
              <a:cxnLst/>
              <a:rect l="l" t="t" r="r" b="b"/>
              <a:pathLst>
                <a:path w="51614" h="3158" extrusionOk="0">
                  <a:moveTo>
                    <a:pt x="20070" y="1"/>
                  </a:moveTo>
                  <a:cubicBezTo>
                    <a:pt x="13726" y="1"/>
                    <a:pt x="6715" y="401"/>
                    <a:pt x="988" y="1010"/>
                  </a:cubicBezTo>
                  <a:cubicBezTo>
                    <a:pt x="1000" y="1856"/>
                    <a:pt x="0" y="1498"/>
                    <a:pt x="0" y="2344"/>
                  </a:cubicBezTo>
                  <a:cubicBezTo>
                    <a:pt x="12" y="2439"/>
                    <a:pt x="1524" y="2844"/>
                    <a:pt x="1548" y="2939"/>
                  </a:cubicBezTo>
                  <a:cubicBezTo>
                    <a:pt x="2120" y="2999"/>
                    <a:pt x="2672" y="3022"/>
                    <a:pt x="3207" y="3022"/>
                  </a:cubicBezTo>
                  <a:cubicBezTo>
                    <a:pt x="4967" y="3022"/>
                    <a:pt x="6543" y="2772"/>
                    <a:pt x="8041" y="2772"/>
                  </a:cubicBezTo>
                  <a:cubicBezTo>
                    <a:pt x="8067" y="2772"/>
                    <a:pt x="8094" y="2772"/>
                    <a:pt x="8120" y="2772"/>
                  </a:cubicBezTo>
                  <a:cubicBezTo>
                    <a:pt x="10025" y="2772"/>
                    <a:pt x="11942" y="2772"/>
                    <a:pt x="13847" y="2760"/>
                  </a:cubicBezTo>
                  <a:cubicBezTo>
                    <a:pt x="14153" y="2759"/>
                    <a:pt x="14458" y="2758"/>
                    <a:pt x="14764" y="2758"/>
                  </a:cubicBezTo>
                  <a:cubicBezTo>
                    <a:pt x="15540" y="2758"/>
                    <a:pt x="16317" y="2762"/>
                    <a:pt x="17094" y="2762"/>
                  </a:cubicBezTo>
                  <a:cubicBezTo>
                    <a:pt x="17922" y="2762"/>
                    <a:pt x="18749" y="2757"/>
                    <a:pt x="19574" y="2737"/>
                  </a:cubicBezTo>
                  <a:cubicBezTo>
                    <a:pt x="21114" y="2690"/>
                    <a:pt x="22657" y="2669"/>
                    <a:pt x="24200" y="2669"/>
                  </a:cubicBezTo>
                  <a:cubicBezTo>
                    <a:pt x="26617" y="2669"/>
                    <a:pt x="29037" y="2721"/>
                    <a:pt x="31457" y="2808"/>
                  </a:cubicBezTo>
                  <a:cubicBezTo>
                    <a:pt x="33433" y="2879"/>
                    <a:pt x="35398" y="2999"/>
                    <a:pt x="37362" y="3106"/>
                  </a:cubicBezTo>
                  <a:cubicBezTo>
                    <a:pt x="37988" y="3143"/>
                    <a:pt x="38618" y="3157"/>
                    <a:pt x="39248" y="3157"/>
                  </a:cubicBezTo>
                  <a:cubicBezTo>
                    <a:pt x="40418" y="3157"/>
                    <a:pt x="41591" y="3109"/>
                    <a:pt x="42744" y="3070"/>
                  </a:cubicBezTo>
                  <a:cubicBezTo>
                    <a:pt x="44876" y="3001"/>
                    <a:pt x="47022" y="2901"/>
                    <a:pt x="49157" y="2901"/>
                  </a:cubicBezTo>
                  <a:cubicBezTo>
                    <a:pt x="49966" y="2901"/>
                    <a:pt x="50773" y="2915"/>
                    <a:pt x="51578" y="2951"/>
                  </a:cubicBezTo>
                  <a:cubicBezTo>
                    <a:pt x="51566" y="2284"/>
                    <a:pt x="51614" y="1594"/>
                    <a:pt x="51578" y="927"/>
                  </a:cubicBezTo>
                  <a:lnTo>
                    <a:pt x="51578" y="927"/>
                  </a:lnTo>
                  <a:cubicBezTo>
                    <a:pt x="50127" y="1064"/>
                    <a:pt x="48618" y="1118"/>
                    <a:pt x="47120" y="1118"/>
                  </a:cubicBezTo>
                  <a:cubicBezTo>
                    <a:pt x="46147" y="1118"/>
                    <a:pt x="45178" y="1095"/>
                    <a:pt x="44232" y="1058"/>
                  </a:cubicBezTo>
                  <a:cubicBezTo>
                    <a:pt x="40910" y="927"/>
                    <a:pt x="37600" y="629"/>
                    <a:pt x="34290" y="427"/>
                  </a:cubicBezTo>
                  <a:cubicBezTo>
                    <a:pt x="30742" y="201"/>
                    <a:pt x="27170" y="129"/>
                    <a:pt x="23622" y="46"/>
                  </a:cubicBezTo>
                  <a:cubicBezTo>
                    <a:pt x="22472" y="15"/>
                    <a:pt x="21283" y="1"/>
                    <a:pt x="20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flipH="1">
              <a:off x="7188" y="2319288"/>
              <a:ext cx="1290050" cy="106825"/>
            </a:xfrm>
            <a:custGeom>
              <a:avLst/>
              <a:gdLst/>
              <a:ahLst/>
              <a:cxnLst/>
              <a:rect l="l" t="t" r="r" b="b"/>
              <a:pathLst>
                <a:path w="51602" h="4273" extrusionOk="0">
                  <a:moveTo>
                    <a:pt x="24508" y="1"/>
                  </a:moveTo>
                  <a:cubicBezTo>
                    <a:pt x="24252" y="1"/>
                    <a:pt x="23997" y="1"/>
                    <a:pt x="23741" y="3"/>
                  </a:cubicBezTo>
                  <a:cubicBezTo>
                    <a:pt x="21789" y="3"/>
                    <a:pt x="19848" y="74"/>
                    <a:pt x="17907" y="74"/>
                  </a:cubicBezTo>
                  <a:cubicBezTo>
                    <a:pt x="13549" y="84"/>
                    <a:pt x="8254" y="293"/>
                    <a:pt x="3585" y="293"/>
                  </a:cubicBezTo>
                  <a:cubicBezTo>
                    <a:pt x="2655" y="293"/>
                    <a:pt x="1749" y="285"/>
                    <a:pt x="881" y="265"/>
                  </a:cubicBezTo>
                  <a:lnTo>
                    <a:pt x="881" y="265"/>
                  </a:lnTo>
                  <a:cubicBezTo>
                    <a:pt x="1024" y="1360"/>
                    <a:pt x="0" y="1932"/>
                    <a:pt x="36" y="3039"/>
                  </a:cubicBezTo>
                  <a:cubicBezTo>
                    <a:pt x="48" y="3170"/>
                    <a:pt x="1417" y="4099"/>
                    <a:pt x="1417" y="4230"/>
                  </a:cubicBezTo>
                  <a:cubicBezTo>
                    <a:pt x="1816" y="4259"/>
                    <a:pt x="2230" y="4273"/>
                    <a:pt x="2656" y="4273"/>
                  </a:cubicBezTo>
                  <a:cubicBezTo>
                    <a:pt x="5822" y="4273"/>
                    <a:pt x="9643" y="3546"/>
                    <a:pt x="12711" y="3546"/>
                  </a:cubicBezTo>
                  <a:cubicBezTo>
                    <a:pt x="12853" y="3546"/>
                    <a:pt x="12994" y="3548"/>
                    <a:pt x="13133" y="3551"/>
                  </a:cubicBezTo>
                  <a:cubicBezTo>
                    <a:pt x="16752" y="3646"/>
                    <a:pt x="20360" y="3825"/>
                    <a:pt x="23979" y="3884"/>
                  </a:cubicBezTo>
                  <a:cubicBezTo>
                    <a:pt x="24819" y="3901"/>
                    <a:pt x="25659" y="3910"/>
                    <a:pt x="26499" y="3910"/>
                  </a:cubicBezTo>
                  <a:cubicBezTo>
                    <a:pt x="27469" y="3910"/>
                    <a:pt x="28439" y="3898"/>
                    <a:pt x="29409" y="3872"/>
                  </a:cubicBezTo>
                  <a:cubicBezTo>
                    <a:pt x="31147" y="3825"/>
                    <a:pt x="32885" y="3729"/>
                    <a:pt x="34624" y="3670"/>
                  </a:cubicBezTo>
                  <a:cubicBezTo>
                    <a:pt x="36287" y="3613"/>
                    <a:pt x="37962" y="3570"/>
                    <a:pt x="39635" y="3570"/>
                  </a:cubicBezTo>
                  <a:cubicBezTo>
                    <a:pt x="41471" y="3570"/>
                    <a:pt x="43306" y="3622"/>
                    <a:pt x="45125" y="3765"/>
                  </a:cubicBezTo>
                  <a:cubicBezTo>
                    <a:pt x="47256" y="3944"/>
                    <a:pt x="49411" y="4206"/>
                    <a:pt x="51566" y="4230"/>
                  </a:cubicBezTo>
                  <a:cubicBezTo>
                    <a:pt x="51566" y="2920"/>
                    <a:pt x="51602" y="1598"/>
                    <a:pt x="51566" y="277"/>
                  </a:cubicBezTo>
                  <a:cubicBezTo>
                    <a:pt x="50778" y="239"/>
                    <a:pt x="49986" y="224"/>
                    <a:pt x="49191" y="224"/>
                  </a:cubicBezTo>
                  <a:cubicBezTo>
                    <a:pt x="46479" y="224"/>
                    <a:pt x="43739" y="400"/>
                    <a:pt x="41041" y="455"/>
                  </a:cubicBezTo>
                  <a:cubicBezTo>
                    <a:pt x="40640" y="464"/>
                    <a:pt x="40239" y="468"/>
                    <a:pt x="39838" y="468"/>
                  </a:cubicBezTo>
                  <a:cubicBezTo>
                    <a:pt x="36455" y="468"/>
                    <a:pt x="33079" y="182"/>
                    <a:pt x="29694" y="86"/>
                  </a:cubicBezTo>
                  <a:cubicBezTo>
                    <a:pt x="27963" y="34"/>
                    <a:pt x="26231" y="1"/>
                    <a:pt x="24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flipH="1">
              <a:off x="8063" y="2436213"/>
              <a:ext cx="1258225" cy="65500"/>
            </a:xfrm>
            <a:custGeom>
              <a:avLst/>
              <a:gdLst/>
              <a:ahLst/>
              <a:cxnLst/>
              <a:rect l="l" t="t" r="r" b="b"/>
              <a:pathLst>
                <a:path w="50329" h="2620" extrusionOk="0">
                  <a:moveTo>
                    <a:pt x="38390" y="0"/>
                  </a:moveTo>
                  <a:cubicBezTo>
                    <a:pt x="36335" y="0"/>
                    <a:pt x="34277" y="76"/>
                    <a:pt x="32243" y="160"/>
                  </a:cubicBezTo>
                  <a:cubicBezTo>
                    <a:pt x="30480" y="219"/>
                    <a:pt x="28730" y="315"/>
                    <a:pt x="26968" y="338"/>
                  </a:cubicBezTo>
                  <a:cubicBezTo>
                    <a:pt x="26365" y="346"/>
                    <a:pt x="25762" y="350"/>
                    <a:pt x="25158" y="350"/>
                  </a:cubicBezTo>
                  <a:cubicBezTo>
                    <a:pt x="23952" y="350"/>
                    <a:pt x="22745" y="334"/>
                    <a:pt x="21539" y="303"/>
                  </a:cubicBezTo>
                  <a:cubicBezTo>
                    <a:pt x="20649" y="281"/>
                    <a:pt x="19738" y="271"/>
                    <a:pt x="18811" y="271"/>
                  </a:cubicBezTo>
                  <a:cubicBezTo>
                    <a:pt x="12721" y="271"/>
                    <a:pt x="5953" y="684"/>
                    <a:pt x="0" y="684"/>
                  </a:cubicBezTo>
                  <a:cubicBezTo>
                    <a:pt x="12" y="1255"/>
                    <a:pt x="262" y="2041"/>
                    <a:pt x="262" y="2601"/>
                  </a:cubicBezTo>
                  <a:cubicBezTo>
                    <a:pt x="790" y="2613"/>
                    <a:pt x="1319" y="2619"/>
                    <a:pt x="1850" y="2619"/>
                  </a:cubicBezTo>
                  <a:cubicBezTo>
                    <a:pt x="8427" y="2619"/>
                    <a:pt x="15212" y="1717"/>
                    <a:pt x="21584" y="1717"/>
                  </a:cubicBezTo>
                  <a:cubicBezTo>
                    <a:pt x="22414" y="1717"/>
                    <a:pt x="23237" y="1733"/>
                    <a:pt x="24051" y="1767"/>
                  </a:cubicBezTo>
                  <a:cubicBezTo>
                    <a:pt x="29266" y="1981"/>
                    <a:pt x="34433" y="2470"/>
                    <a:pt x="39660" y="2505"/>
                  </a:cubicBezTo>
                  <a:cubicBezTo>
                    <a:pt x="43208" y="2541"/>
                    <a:pt x="46768" y="2505"/>
                    <a:pt x="50328" y="2601"/>
                  </a:cubicBezTo>
                  <a:cubicBezTo>
                    <a:pt x="50328" y="1958"/>
                    <a:pt x="50328" y="1315"/>
                    <a:pt x="50328" y="684"/>
                  </a:cubicBezTo>
                  <a:cubicBezTo>
                    <a:pt x="47792" y="648"/>
                    <a:pt x="45232" y="303"/>
                    <a:pt x="42708" y="136"/>
                  </a:cubicBezTo>
                  <a:cubicBezTo>
                    <a:pt x="41278" y="38"/>
                    <a:pt x="39835" y="0"/>
                    <a:pt x="38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flipH="1">
              <a:off x="8063" y="2512513"/>
              <a:ext cx="1272525" cy="70875"/>
            </a:xfrm>
            <a:custGeom>
              <a:avLst/>
              <a:gdLst/>
              <a:ahLst/>
              <a:cxnLst/>
              <a:rect l="l" t="t" r="r" b="b"/>
              <a:pathLst>
                <a:path w="50901" h="2835" extrusionOk="0">
                  <a:moveTo>
                    <a:pt x="21976" y="0"/>
                  </a:moveTo>
                  <a:cubicBezTo>
                    <a:pt x="15017" y="0"/>
                    <a:pt x="7136" y="870"/>
                    <a:pt x="277" y="870"/>
                  </a:cubicBezTo>
                  <a:cubicBezTo>
                    <a:pt x="237" y="870"/>
                    <a:pt x="196" y="870"/>
                    <a:pt x="156" y="870"/>
                  </a:cubicBezTo>
                  <a:lnTo>
                    <a:pt x="156" y="870"/>
                  </a:lnTo>
                  <a:cubicBezTo>
                    <a:pt x="203" y="1585"/>
                    <a:pt x="1" y="2120"/>
                    <a:pt x="49" y="2835"/>
                  </a:cubicBezTo>
                  <a:cubicBezTo>
                    <a:pt x="1795" y="2835"/>
                    <a:pt x="2585" y="2334"/>
                    <a:pt x="2864" y="2334"/>
                  </a:cubicBezTo>
                  <a:cubicBezTo>
                    <a:pt x="2870" y="2334"/>
                    <a:pt x="2876" y="2334"/>
                    <a:pt x="2882" y="2335"/>
                  </a:cubicBezTo>
                  <a:cubicBezTo>
                    <a:pt x="4942" y="1977"/>
                    <a:pt x="7121" y="1823"/>
                    <a:pt x="9169" y="1739"/>
                  </a:cubicBezTo>
                  <a:cubicBezTo>
                    <a:pt x="10340" y="1692"/>
                    <a:pt x="11512" y="1671"/>
                    <a:pt x="12684" y="1671"/>
                  </a:cubicBezTo>
                  <a:cubicBezTo>
                    <a:pt x="15933" y="1671"/>
                    <a:pt x="19183" y="1829"/>
                    <a:pt x="22420" y="2013"/>
                  </a:cubicBezTo>
                  <a:cubicBezTo>
                    <a:pt x="24611" y="2132"/>
                    <a:pt x="26790" y="2275"/>
                    <a:pt x="28969" y="2418"/>
                  </a:cubicBezTo>
                  <a:cubicBezTo>
                    <a:pt x="29937" y="2401"/>
                    <a:pt x="30906" y="2394"/>
                    <a:pt x="31874" y="2394"/>
                  </a:cubicBezTo>
                  <a:cubicBezTo>
                    <a:pt x="37915" y="2394"/>
                    <a:pt x="43949" y="2681"/>
                    <a:pt x="49983" y="2835"/>
                  </a:cubicBezTo>
                  <a:cubicBezTo>
                    <a:pt x="50281" y="2799"/>
                    <a:pt x="50579" y="2763"/>
                    <a:pt x="50876" y="2716"/>
                  </a:cubicBezTo>
                  <a:cubicBezTo>
                    <a:pt x="50888" y="2108"/>
                    <a:pt x="50900" y="1501"/>
                    <a:pt x="50900" y="894"/>
                  </a:cubicBezTo>
                  <a:cubicBezTo>
                    <a:pt x="46959" y="775"/>
                    <a:pt x="43018" y="846"/>
                    <a:pt x="39065" y="787"/>
                  </a:cubicBezTo>
                  <a:cubicBezTo>
                    <a:pt x="34350" y="715"/>
                    <a:pt x="29659" y="275"/>
                    <a:pt x="24944" y="61"/>
                  </a:cubicBezTo>
                  <a:cubicBezTo>
                    <a:pt x="23978" y="18"/>
                    <a:pt x="22987" y="0"/>
                    <a:pt x="2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flipH="1">
              <a:off x="648038" y="2576813"/>
              <a:ext cx="448875" cy="12850"/>
            </a:xfrm>
            <a:custGeom>
              <a:avLst/>
              <a:gdLst/>
              <a:ahLst/>
              <a:cxnLst/>
              <a:rect l="l" t="t" r="r" b="b"/>
              <a:pathLst>
                <a:path w="17955" h="514" extrusionOk="0">
                  <a:moveTo>
                    <a:pt x="17955" y="1"/>
                  </a:moveTo>
                  <a:cubicBezTo>
                    <a:pt x="17490" y="1"/>
                    <a:pt x="17038" y="1"/>
                    <a:pt x="16585" y="13"/>
                  </a:cubicBezTo>
                  <a:cubicBezTo>
                    <a:pt x="11049" y="60"/>
                    <a:pt x="5525" y="167"/>
                    <a:pt x="0" y="298"/>
                  </a:cubicBezTo>
                  <a:cubicBezTo>
                    <a:pt x="2397" y="439"/>
                    <a:pt x="4802" y="514"/>
                    <a:pt x="7209" y="514"/>
                  </a:cubicBezTo>
                  <a:cubicBezTo>
                    <a:pt x="8866" y="514"/>
                    <a:pt x="10524" y="478"/>
                    <a:pt x="12180" y="406"/>
                  </a:cubicBezTo>
                  <a:cubicBezTo>
                    <a:pt x="14097" y="322"/>
                    <a:pt x="16026" y="191"/>
                    <a:pt x="17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flipH="1">
              <a:off x="27113" y="2200138"/>
              <a:ext cx="491775" cy="19400"/>
            </a:xfrm>
            <a:custGeom>
              <a:avLst/>
              <a:gdLst/>
              <a:ahLst/>
              <a:cxnLst/>
              <a:rect l="l" t="t" r="r" b="b"/>
              <a:pathLst>
                <a:path w="19671" h="776" extrusionOk="0">
                  <a:moveTo>
                    <a:pt x="9470" y="0"/>
                  </a:moveTo>
                  <a:cubicBezTo>
                    <a:pt x="6310" y="0"/>
                    <a:pt x="3147" y="110"/>
                    <a:pt x="1" y="352"/>
                  </a:cubicBezTo>
                  <a:cubicBezTo>
                    <a:pt x="3537" y="530"/>
                    <a:pt x="7073" y="733"/>
                    <a:pt x="10621" y="768"/>
                  </a:cubicBezTo>
                  <a:cubicBezTo>
                    <a:pt x="11036" y="773"/>
                    <a:pt x="11451" y="776"/>
                    <a:pt x="11867" y="776"/>
                  </a:cubicBezTo>
                  <a:cubicBezTo>
                    <a:pt x="14469" y="776"/>
                    <a:pt x="17083" y="672"/>
                    <a:pt x="19670" y="364"/>
                  </a:cubicBezTo>
                  <a:cubicBezTo>
                    <a:pt x="19003" y="316"/>
                    <a:pt x="18349" y="268"/>
                    <a:pt x="17694" y="233"/>
                  </a:cubicBezTo>
                  <a:cubicBezTo>
                    <a:pt x="14963" y="83"/>
                    <a:pt x="12218" y="0"/>
                    <a:pt x="9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flipH="1">
              <a:off x="7188" y="2608013"/>
              <a:ext cx="1261775" cy="39175"/>
            </a:xfrm>
            <a:custGeom>
              <a:avLst/>
              <a:gdLst/>
              <a:ahLst/>
              <a:cxnLst/>
              <a:rect l="l" t="t" r="r" b="b"/>
              <a:pathLst>
                <a:path w="50471" h="1567" extrusionOk="0">
                  <a:moveTo>
                    <a:pt x="25534" y="0"/>
                  </a:moveTo>
                  <a:cubicBezTo>
                    <a:pt x="24557" y="0"/>
                    <a:pt x="23582" y="15"/>
                    <a:pt x="22610" y="51"/>
                  </a:cubicBezTo>
                  <a:cubicBezTo>
                    <a:pt x="19176" y="176"/>
                    <a:pt x="15811" y="390"/>
                    <a:pt x="12410" y="390"/>
                  </a:cubicBezTo>
                  <a:cubicBezTo>
                    <a:pt x="11306" y="390"/>
                    <a:pt x="10199" y="368"/>
                    <a:pt x="9085" y="312"/>
                  </a:cubicBezTo>
                  <a:cubicBezTo>
                    <a:pt x="7132" y="205"/>
                    <a:pt x="5179" y="110"/>
                    <a:pt x="3227" y="110"/>
                  </a:cubicBezTo>
                  <a:cubicBezTo>
                    <a:pt x="2822" y="110"/>
                    <a:pt x="941" y="515"/>
                    <a:pt x="143" y="539"/>
                  </a:cubicBezTo>
                  <a:cubicBezTo>
                    <a:pt x="167" y="896"/>
                    <a:pt x="0" y="1086"/>
                    <a:pt x="24" y="1444"/>
                  </a:cubicBezTo>
                  <a:cubicBezTo>
                    <a:pt x="207" y="1445"/>
                    <a:pt x="393" y="1446"/>
                    <a:pt x="583" y="1446"/>
                  </a:cubicBezTo>
                  <a:cubicBezTo>
                    <a:pt x="3874" y="1446"/>
                    <a:pt x="8112" y="1169"/>
                    <a:pt x="11275" y="1158"/>
                  </a:cubicBezTo>
                  <a:cubicBezTo>
                    <a:pt x="13139" y="1146"/>
                    <a:pt x="15002" y="1134"/>
                    <a:pt x="16864" y="1134"/>
                  </a:cubicBezTo>
                  <a:cubicBezTo>
                    <a:pt x="18726" y="1134"/>
                    <a:pt x="20586" y="1146"/>
                    <a:pt x="22444" y="1182"/>
                  </a:cubicBezTo>
                  <a:cubicBezTo>
                    <a:pt x="26123" y="1241"/>
                    <a:pt x="29790" y="1360"/>
                    <a:pt x="33469" y="1444"/>
                  </a:cubicBezTo>
                  <a:cubicBezTo>
                    <a:pt x="36568" y="1509"/>
                    <a:pt x="39671" y="1567"/>
                    <a:pt x="42771" y="1567"/>
                  </a:cubicBezTo>
                  <a:cubicBezTo>
                    <a:pt x="45328" y="1567"/>
                    <a:pt x="47884" y="1527"/>
                    <a:pt x="50435" y="1420"/>
                  </a:cubicBezTo>
                  <a:cubicBezTo>
                    <a:pt x="50411" y="1122"/>
                    <a:pt x="50471" y="801"/>
                    <a:pt x="50435" y="503"/>
                  </a:cubicBezTo>
                  <a:lnTo>
                    <a:pt x="50435" y="503"/>
                  </a:lnTo>
                  <a:cubicBezTo>
                    <a:pt x="48685" y="630"/>
                    <a:pt x="46925" y="680"/>
                    <a:pt x="45159" y="680"/>
                  </a:cubicBezTo>
                  <a:cubicBezTo>
                    <a:pt x="38648" y="680"/>
                    <a:pt x="32048" y="0"/>
                    <a:pt x="25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flipH="1">
              <a:off x="7188" y="2653888"/>
              <a:ext cx="1262075" cy="53100"/>
            </a:xfrm>
            <a:custGeom>
              <a:avLst/>
              <a:gdLst/>
              <a:ahLst/>
              <a:cxnLst/>
              <a:rect l="l" t="t" r="r" b="b"/>
              <a:pathLst>
                <a:path w="50483" h="2124" extrusionOk="0">
                  <a:moveTo>
                    <a:pt x="18274" y="0"/>
                  </a:moveTo>
                  <a:cubicBezTo>
                    <a:pt x="11421" y="0"/>
                    <a:pt x="1727" y="195"/>
                    <a:pt x="0" y="299"/>
                  </a:cubicBezTo>
                  <a:cubicBezTo>
                    <a:pt x="24" y="894"/>
                    <a:pt x="584" y="1323"/>
                    <a:pt x="608" y="1918"/>
                  </a:cubicBezTo>
                  <a:cubicBezTo>
                    <a:pt x="1313" y="2071"/>
                    <a:pt x="2127" y="2124"/>
                    <a:pt x="2991" y="2124"/>
                  </a:cubicBezTo>
                  <a:cubicBezTo>
                    <a:pt x="4929" y="2124"/>
                    <a:pt x="7120" y="1859"/>
                    <a:pt x="8909" y="1859"/>
                  </a:cubicBezTo>
                  <a:cubicBezTo>
                    <a:pt x="8936" y="1859"/>
                    <a:pt x="8963" y="1859"/>
                    <a:pt x="8990" y="1859"/>
                  </a:cubicBezTo>
                  <a:cubicBezTo>
                    <a:pt x="13609" y="1871"/>
                    <a:pt x="18241" y="1883"/>
                    <a:pt x="22860" y="1883"/>
                  </a:cubicBezTo>
                  <a:cubicBezTo>
                    <a:pt x="26385" y="1883"/>
                    <a:pt x="29873" y="1716"/>
                    <a:pt x="33385" y="1537"/>
                  </a:cubicBezTo>
                  <a:cubicBezTo>
                    <a:pt x="36143" y="1393"/>
                    <a:pt x="38908" y="1269"/>
                    <a:pt x="41674" y="1269"/>
                  </a:cubicBezTo>
                  <a:cubicBezTo>
                    <a:pt x="42562" y="1269"/>
                    <a:pt x="43451" y="1282"/>
                    <a:pt x="44339" y="1311"/>
                  </a:cubicBezTo>
                  <a:cubicBezTo>
                    <a:pt x="46387" y="1383"/>
                    <a:pt x="48471" y="1549"/>
                    <a:pt x="50471" y="1918"/>
                  </a:cubicBezTo>
                  <a:cubicBezTo>
                    <a:pt x="50435" y="1371"/>
                    <a:pt x="50483" y="811"/>
                    <a:pt x="50447" y="263"/>
                  </a:cubicBezTo>
                  <a:lnTo>
                    <a:pt x="50447" y="263"/>
                  </a:lnTo>
                  <a:cubicBezTo>
                    <a:pt x="48018" y="359"/>
                    <a:pt x="45506" y="418"/>
                    <a:pt x="43077" y="430"/>
                  </a:cubicBezTo>
                  <a:cubicBezTo>
                    <a:pt x="39422" y="430"/>
                    <a:pt x="35755" y="359"/>
                    <a:pt x="32088" y="275"/>
                  </a:cubicBezTo>
                  <a:cubicBezTo>
                    <a:pt x="28409" y="192"/>
                    <a:pt x="24730" y="61"/>
                    <a:pt x="21039" y="13"/>
                  </a:cubicBezTo>
                  <a:cubicBezTo>
                    <a:pt x="20199" y="4"/>
                    <a:pt x="19266" y="0"/>
                    <a:pt x="18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flipH="1">
              <a:off x="7488" y="2739513"/>
              <a:ext cx="1290350" cy="79000"/>
            </a:xfrm>
            <a:custGeom>
              <a:avLst/>
              <a:gdLst/>
              <a:ahLst/>
              <a:cxnLst/>
              <a:rect l="l" t="t" r="r" b="b"/>
              <a:pathLst>
                <a:path w="51614" h="3160" extrusionOk="0">
                  <a:moveTo>
                    <a:pt x="20240" y="1"/>
                  </a:moveTo>
                  <a:cubicBezTo>
                    <a:pt x="13852" y="1"/>
                    <a:pt x="6767" y="402"/>
                    <a:pt x="989" y="1017"/>
                  </a:cubicBezTo>
                  <a:cubicBezTo>
                    <a:pt x="1000" y="1863"/>
                    <a:pt x="0" y="1506"/>
                    <a:pt x="0" y="2351"/>
                  </a:cubicBezTo>
                  <a:cubicBezTo>
                    <a:pt x="12" y="2446"/>
                    <a:pt x="1536" y="2851"/>
                    <a:pt x="1548" y="2946"/>
                  </a:cubicBezTo>
                  <a:cubicBezTo>
                    <a:pt x="2118" y="3006"/>
                    <a:pt x="2669" y="3029"/>
                    <a:pt x="3202" y="3029"/>
                  </a:cubicBezTo>
                  <a:cubicBezTo>
                    <a:pt x="4996" y="3029"/>
                    <a:pt x="6597" y="2768"/>
                    <a:pt x="8120" y="2768"/>
                  </a:cubicBezTo>
                  <a:cubicBezTo>
                    <a:pt x="8682" y="2771"/>
                    <a:pt x="9242" y="2773"/>
                    <a:pt x="9802" y="2773"/>
                  </a:cubicBezTo>
                  <a:cubicBezTo>
                    <a:pt x="11153" y="2773"/>
                    <a:pt x="12500" y="2764"/>
                    <a:pt x="13847" y="2756"/>
                  </a:cubicBezTo>
                  <a:cubicBezTo>
                    <a:pt x="14886" y="2756"/>
                    <a:pt x="15929" y="2766"/>
                    <a:pt x="16971" y="2766"/>
                  </a:cubicBezTo>
                  <a:cubicBezTo>
                    <a:pt x="17840" y="2766"/>
                    <a:pt x="18708" y="2759"/>
                    <a:pt x="19574" y="2732"/>
                  </a:cubicBezTo>
                  <a:cubicBezTo>
                    <a:pt x="21106" y="2690"/>
                    <a:pt x="22641" y="2670"/>
                    <a:pt x="24178" y="2670"/>
                  </a:cubicBezTo>
                  <a:cubicBezTo>
                    <a:pt x="26606" y="2670"/>
                    <a:pt x="29036" y="2720"/>
                    <a:pt x="31457" y="2815"/>
                  </a:cubicBezTo>
                  <a:cubicBezTo>
                    <a:pt x="33433" y="2887"/>
                    <a:pt x="35398" y="3006"/>
                    <a:pt x="37362" y="3113"/>
                  </a:cubicBezTo>
                  <a:cubicBezTo>
                    <a:pt x="37991" y="3146"/>
                    <a:pt x="38624" y="3159"/>
                    <a:pt x="39259" y="3159"/>
                  </a:cubicBezTo>
                  <a:cubicBezTo>
                    <a:pt x="40427" y="3159"/>
                    <a:pt x="41599" y="3116"/>
                    <a:pt x="42756" y="3077"/>
                  </a:cubicBezTo>
                  <a:cubicBezTo>
                    <a:pt x="44880" y="3008"/>
                    <a:pt x="47023" y="2908"/>
                    <a:pt x="49162" y="2908"/>
                  </a:cubicBezTo>
                  <a:cubicBezTo>
                    <a:pt x="49972" y="2908"/>
                    <a:pt x="50782" y="2922"/>
                    <a:pt x="51590" y="2958"/>
                  </a:cubicBezTo>
                  <a:cubicBezTo>
                    <a:pt x="51566" y="2291"/>
                    <a:pt x="51614" y="1601"/>
                    <a:pt x="51590" y="934"/>
                  </a:cubicBezTo>
                  <a:lnTo>
                    <a:pt x="51590" y="934"/>
                  </a:lnTo>
                  <a:cubicBezTo>
                    <a:pt x="50132" y="1071"/>
                    <a:pt x="48620" y="1125"/>
                    <a:pt x="47120" y="1125"/>
                  </a:cubicBezTo>
                  <a:cubicBezTo>
                    <a:pt x="46147" y="1125"/>
                    <a:pt x="45179" y="1103"/>
                    <a:pt x="44232" y="1065"/>
                  </a:cubicBezTo>
                  <a:cubicBezTo>
                    <a:pt x="40910" y="934"/>
                    <a:pt x="37612" y="636"/>
                    <a:pt x="34290" y="434"/>
                  </a:cubicBezTo>
                  <a:cubicBezTo>
                    <a:pt x="30742" y="208"/>
                    <a:pt x="27182" y="136"/>
                    <a:pt x="23622" y="41"/>
                  </a:cubicBezTo>
                  <a:cubicBezTo>
                    <a:pt x="22525" y="14"/>
                    <a:pt x="21394" y="1"/>
                    <a:pt x="20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flipH="1">
              <a:off x="7188" y="2832738"/>
              <a:ext cx="1290050" cy="106825"/>
            </a:xfrm>
            <a:custGeom>
              <a:avLst/>
              <a:gdLst/>
              <a:ahLst/>
              <a:cxnLst/>
              <a:rect l="l" t="t" r="r" b="b"/>
              <a:pathLst>
                <a:path w="51602" h="4273" extrusionOk="0">
                  <a:moveTo>
                    <a:pt x="24500" y="1"/>
                  </a:moveTo>
                  <a:cubicBezTo>
                    <a:pt x="24243" y="1"/>
                    <a:pt x="23986" y="2"/>
                    <a:pt x="23729" y="3"/>
                  </a:cubicBezTo>
                  <a:cubicBezTo>
                    <a:pt x="21789" y="3"/>
                    <a:pt x="19848" y="75"/>
                    <a:pt x="17895" y="75"/>
                  </a:cubicBezTo>
                  <a:cubicBezTo>
                    <a:pt x="13547" y="84"/>
                    <a:pt x="8246" y="293"/>
                    <a:pt x="3574" y="293"/>
                  </a:cubicBezTo>
                  <a:cubicBezTo>
                    <a:pt x="2643" y="293"/>
                    <a:pt x="1738" y="285"/>
                    <a:pt x="869" y="265"/>
                  </a:cubicBezTo>
                  <a:lnTo>
                    <a:pt x="869" y="265"/>
                  </a:lnTo>
                  <a:cubicBezTo>
                    <a:pt x="1012" y="1360"/>
                    <a:pt x="0" y="1932"/>
                    <a:pt x="36" y="3039"/>
                  </a:cubicBezTo>
                  <a:cubicBezTo>
                    <a:pt x="36" y="3158"/>
                    <a:pt x="1405" y="4099"/>
                    <a:pt x="1405" y="4230"/>
                  </a:cubicBezTo>
                  <a:cubicBezTo>
                    <a:pt x="1804" y="4260"/>
                    <a:pt x="2218" y="4273"/>
                    <a:pt x="2644" y="4273"/>
                  </a:cubicBezTo>
                  <a:cubicBezTo>
                    <a:pt x="5810" y="4273"/>
                    <a:pt x="9631" y="3546"/>
                    <a:pt x="12699" y="3546"/>
                  </a:cubicBezTo>
                  <a:cubicBezTo>
                    <a:pt x="12841" y="3546"/>
                    <a:pt x="12982" y="3548"/>
                    <a:pt x="13121" y="3551"/>
                  </a:cubicBezTo>
                  <a:cubicBezTo>
                    <a:pt x="16740" y="3646"/>
                    <a:pt x="20348" y="3825"/>
                    <a:pt x="23979" y="3885"/>
                  </a:cubicBezTo>
                  <a:cubicBezTo>
                    <a:pt x="24814" y="3901"/>
                    <a:pt x="25651" y="3910"/>
                    <a:pt x="26489" y="3910"/>
                  </a:cubicBezTo>
                  <a:cubicBezTo>
                    <a:pt x="27457" y="3910"/>
                    <a:pt x="28427" y="3898"/>
                    <a:pt x="29397" y="3873"/>
                  </a:cubicBezTo>
                  <a:cubicBezTo>
                    <a:pt x="31135" y="3825"/>
                    <a:pt x="32873" y="3718"/>
                    <a:pt x="34612" y="3658"/>
                  </a:cubicBezTo>
                  <a:cubicBezTo>
                    <a:pt x="36250" y="3608"/>
                    <a:pt x="37893" y="3568"/>
                    <a:pt x="39534" y="3568"/>
                  </a:cubicBezTo>
                  <a:cubicBezTo>
                    <a:pt x="41400" y="3568"/>
                    <a:pt x="43263" y="3620"/>
                    <a:pt x="45113" y="3765"/>
                  </a:cubicBezTo>
                  <a:cubicBezTo>
                    <a:pt x="47244" y="3944"/>
                    <a:pt x="49411" y="4194"/>
                    <a:pt x="51566" y="4230"/>
                  </a:cubicBezTo>
                  <a:cubicBezTo>
                    <a:pt x="51554" y="2908"/>
                    <a:pt x="51602" y="1587"/>
                    <a:pt x="51566" y="277"/>
                  </a:cubicBezTo>
                  <a:cubicBezTo>
                    <a:pt x="50778" y="239"/>
                    <a:pt x="49985" y="224"/>
                    <a:pt x="49189" y="224"/>
                  </a:cubicBezTo>
                  <a:cubicBezTo>
                    <a:pt x="46475" y="224"/>
                    <a:pt x="43729" y="400"/>
                    <a:pt x="41041" y="456"/>
                  </a:cubicBezTo>
                  <a:cubicBezTo>
                    <a:pt x="40639" y="464"/>
                    <a:pt x="40236" y="468"/>
                    <a:pt x="39834" y="468"/>
                  </a:cubicBezTo>
                  <a:cubicBezTo>
                    <a:pt x="36443" y="468"/>
                    <a:pt x="33067" y="182"/>
                    <a:pt x="29682" y="86"/>
                  </a:cubicBezTo>
                  <a:cubicBezTo>
                    <a:pt x="27961" y="35"/>
                    <a:pt x="26231" y="1"/>
                    <a:pt x="24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flipH="1">
              <a:off x="8063" y="2949588"/>
              <a:ext cx="1258225" cy="65575"/>
            </a:xfrm>
            <a:custGeom>
              <a:avLst/>
              <a:gdLst/>
              <a:ahLst/>
              <a:cxnLst/>
              <a:rect l="l" t="t" r="r" b="b"/>
              <a:pathLst>
                <a:path w="50329" h="2623" extrusionOk="0">
                  <a:moveTo>
                    <a:pt x="38434" y="0"/>
                  </a:moveTo>
                  <a:cubicBezTo>
                    <a:pt x="36364" y="0"/>
                    <a:pt x="34289" y="74"/>
                    <a:pt x="32231" y="151"/>
                  </a:cubicBezTo>
                  <a:cubicBezTo>
                    <a:pt x="30468" y="223"/>
                    <a:pt x="28718" y="318"/>
                    <a:pt x="26956" y="342"/>
                  </a:cubicBezTo>
                  <a:cubicBezTo>
                    <a:pt x="26451" y="348"/>
                    <a:pt x="25945" y="351"/>
                    <a:pt x="25440" y="351"/>
                  </a:cubicBezTo>
                  <a:cubicBezTo>
                    <a:pt x="24136" y="351"/>
                    <a:pt x="22831" y="332"/>
                    <a:pt x="21527" y="306"/>
                  </a:cubicBezTo>
                  <a:cubicBezTo>
                    <a:pt x="20637" y="284"/>
                    <a:pt x="19726" y="274"/>
                    <a:pt x="18800" y="274"/>
                  </a:cubicBezTo>
                  <a:cubicBezTo>
                    <a:pt x="12712" y="274"/>
                    <a:pt x="5953" y="687"/>
                    <a:pt x="0" y="687"/>
                  </a:cubicBezTo>
                  <a:cubicBezTo>
                    <a:pt x="12" y="1246"/>
                    <a:pt x="250" y="2032"/>
                    <a:pt x="250" y="2604"/>
                  </a:cubicBezTo>
                  <a:cubicBezTo>
                    <a:pt x="778" y="2616"/>
                    <a:pt x="1307" y="2622"/>
                    <a:pt x="1838" y="2622"/>
                  </a:cubicBezTo>
                  <a:cubicBezTo>
                    <a:pt x="8443" y="2622"/>
                    <a:pt x="15260" y="1712"/>
                    <a:pt x="21664" y="1712"/>
                  </a:cubicBezTo>
                  <a:cubicBezTo>
                    <a:pt x="22467" y="1712"/>
                    <a:pt x="23263" y="1726"/>
                    <a:pt x="24051" y="1758"/>
                  </a:cubicBezTo>
                  <a:cubicBezTo>
                    <a:pt x="29254" y="1973"/>
                    <a:pt x="34421" y="2461"/>
                    <a:pt x="39648" y="2509"/>
                  </a:cubicBezTo>
                  <a:cubicBezTo>
                    <a:pt x="43208" y="2544"/>
                    <a:pt x="46756" y="2497"/>
                    <a:pt x="50316" y="2604"/>
                  </a:cubicBezTo>
                  <a:cubicBezTo>
                    <a:pt x="50316" y="1961"/>
                    <a:pt x="50316" y="1318"/>
                    <a:pt x="50328" y="675"/>
                  </a:cubicBezTo>
                  <a:cubicBezTo>
                    <a:pt x="47780" y="651"/>
                    <a:pt x="45220" y="294"/>
                    <a:pt x="42696" y="127"/>
                  </a:cubicBezTo>
                  <a:cubicBezTo>
                    <a:pt x="41283" y="35"/>
                    <a:pt x="39860" y="0"/>
                    <a:pt x="38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flipH="1">
              <a:off x="8363" y="3025963"/>
              <a:ext cx="1272525" cy="70575"/>
            </a:xfrm>
            <a:custGeom>
              <a:avLst/>
              <a:gdLst/>
              <a:ahLst/>
              <a:cxnLst/>
              <a:rect l="l" t="t" r="r" b="b"/>
              <a:pathLst>
                <a:path w="50901" h="2823" extrusionOk="0">
                  <a:moveTo>
                    <a:pt x="21976" y="0"/>
                  </a:moveTo>
                  <a:cubicBezTo>
                    <a:pt x="15017" y="0"/>
                    <a:pt x="7136" y="870"/>
                    <a:pt x="277" y="870"/>
                  </a:cubicBezTo>
                  <a:cubicBezTo>
                    <a:pt x="237" y="870"/>
                    <a:pt x="196" y="870"/>
                    <a:pt x="156" y="870"/>
                  </a:cubicBezTo>
                  <a:lnTo>
                    <a:pt x="156" y="870"/>
                  </a:lnTo>
                  <a:cubicBezTo>
                    <a:pt x="203" y="1573"/>
                    <a:pt x="1" y="2121"/>
                    <a:pt x="49" y="2823"/>
                  </a:cubicBezTo>
                  <a:cubicBezTo>
                    <a:pt x="1794" y="2823"/>
                    <a:pt x="2584" y="2334"/>
                    <a:pt x="2864" y="2334"/>
                  </a:cubicBezTo>
                  <a:cubicBezTo>
                    <a:pt x="2870" y="2334"/>
                    <a:pt x="2876" y="2334"/>
                    <a:pt x="2882" y="2335"/>
                  </a:cubicBezTo>
                  <a:cubicBezTo>
                    <a:pt x="4942" y="1966"/>
                    <a:pt x="7121" y="1823"/>
                    <a:pt x="9169" y="1740"/>
                  </a:cubicBezTo>
                  <a:cubicBezTo>
                    <a:pt x="10340" y="1692"/>
                    <a:pt x="11512" y="1672"/>
                    <a:pt x="12684" y="1672"/>
                  </a:cubicBezTo>
                  <a:cubicBezTo>
                    <a:pt x="15933" y="1672"/>
                    <a:pt x="19183" y="1830"/>
                    <a:pt x="22420" y="2013"/>
                  </a:cubicBezTo>
                  <a:cubicBezTo>
                    <a:pt x="24611" y="2132"/>
                    <a:pt x="26790" y="2275"/>
                    <a:pt x="28969" y="2418"/>
                  </a:cubicBezTo>
                  <a:cubicBezTo>
                    <a:pt x="29940" y="2402"/>
                    <a:pt x="30910" y="2394"/>
                    <a:pt x="31880" y="2394"/>
                  </a:cubicBezTo>
                  <a:cubicBezTo>
                    <a:pt x="37920" y="2394"/>
                    <a:pt x="43952" y="2679"/>
                    <a:pt x="49983" y="2823"/>
                  </a:cubicBezTo>
                  <a:cubicBezTo>
                    <a:pt x="50281" y="2787"/>
                    <a:pt x="50579" y="2752"/>
                    <a:pt x="50876" y="2716"/>
                  </a:cubicBezTo>
                  <a:cubicBezTo>
                    <a:pt x="50888" y="2109"/>
                    <a:pt x="50900" y="1489"/>
                    <a:pt x="50900" y="882"/>
                  </a:cubicBezTo>
                  <a:cubicBezTo>
                    <a:pt x="46959" y="775"/>
                    <a:pt x="43018" y="847"/>
                    <a:pt x="39077" y="787"/>
                  </a:cubicBezTo>
                  <a:cubicBezTo>
                    <a:pt x="34351" y="704"/>
                    <a:pt x="29659" y="263"/>
                    <a:pt x="24945" y="61"/>
                  </a:cubicBezTo>
                  <a:cubicBezTo>
                    <a:pt x="23978" y="19"/>
                    <a:pt x="22987" y="0"/>
                    <a:pt x="21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flipH="1">
              <a:off x="648338" y="3090263"/>
              <a:ext cx="448875" cy="12700"/>
            </a:xfrm>
            <a:custGeom>
              <a:avLst/>
              <a:gdLst/>
              <a:ahLst/>
              <a:cxnLst/>
              <a:rect l="l" t="t" r="r" b="b"/>
              <a:pathLst>
                <a:path w="17955" h="508" extrusionOk="0">
                  <a:moveTo>
                    <a:pt x="16586" y="1"/>
                  </a:moveTo>
                  <a:cubicBezTo>
                    <a:pt x="11061" y="60"/>
                    <a:pt x="5525" y="168"/>
                    <a:pt x="0" y="287"/>
                  </a:cubicBezTo>
                  <a:cubicBezTo>
                    <a:pt x="2408" y="435"/>
                    <a:pt x="4816" y="508"/>
                    <a:pt x="7224" y="508"/>
                  </a:cubicBezTo>
                  <a:cubicBezTo>
                    <a:pt x="8876" y="508"/>
                    <a:pt x="10528" y="474"/>
                    <a:pt x="12180" y="406"/>
                  </a:cubicBezTo>
                  <a:cubicBezTo>
                    <a:pt x="14109" y="322"/>
                    <a:pt x="16026" y="191"/>
                    <a:pt x="17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flipH="1">
              <a:off x="27413" y="2713563"/>
              <a:ext cx="491750" cy="19450"/>
            </a:xfrm>
            <a:custGeom>
              <a:avLst/>
              <a:gdLst/>
              <a:ahLst/>
              <a:cxnLst/>
              <a:rect l="l" t="t" r="r" b="b"/>
              <a:pathLst>
                <a:path w="19670" h="778" extrusionOk="0">
                  <a:moveTo>
                    <a:pt x="9408" y="1"/>
                  </a:moveTo>
                  <a:cubicBezTo>
                    <a:pt x="6268" y="1"/>
                    <a:pt x="3126" y="107"/>
                    <a:pt x="0" y="341"/>
                  </a:cubicBezTo>
                  <a:cubicBezTo>
                    <a:pt x="3536" y="531"/>
                    <a:pt x="7084" y="734"/>
                    <a:pt x="10632" y="770"/>
                  </a:cubicBezTo>
                  <a:cubicBezTo>
                    <a:pt x="11043" y="774"/>
                    <a:pt x="11454" y="777"/>
                    <a:pt x="11866" y="777"/>
                  </a:cubicBezTo>
                  <a:cubicBezTo>
                    <a:pt x="14463" y="777"/>
                    <a:pt x="17080" y="671"/>
                    <a:pt x="19669" y="353"/>
                  </a:cubicBezTo>
                  <a:cubicBezTo>
                    <a:pt x="19014" y="305"/>
                    <a:pt x="18348" y="270"/>
                    <a:pt x="17693" y="234"/>
                  </a:cubicBezTo>
                  <a:cubicBezTo>
                    <a:pt x="14942" y="83"/>
                    <a:pt x="12176" y="1"/>
                    <a:pt x="9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flipH="1">
              <a:off x="7488" y="3121438"/>
              <a:ext cx="1261475" cy="39100"/>
            </a:xfrm>
            <a:custGeom>
              <a:avLst/>
              <a:gdLst/>
              <a:ahLst/>
              <a:cxnLst/>
              <a:rect l="l" t="t" r="r" b="b"/>
              <a:pathLst>
                <a:path w="50459" h="1564" extrusionOk="0">
                  <a:moveTo>
                    <a:pt x="25545" y="1"/>
                  </a:moveTo>
                  <a:cubicBezTo>
                    <a:pt x="24561" y="1"/>
                    <a:pt x="23578" y="16"/>
                    <a:pt x="22598" y="52"/>
                  </a:cubicBezTo>
                  <a:cubicBezTo>
                    <a:pt x="19169" y="168"/>
                    <a:pt x="15807" y="380"/>
                    <a:pt x="12411" y="380"/>
                  </a:cubicBezTo>
                  <a:cubicBezTo>
                    <a:pt x="11303" y="380"/>
                    <a:pt x="10192" y="357"/>
                    <a:pt x="9073" y="302"/>
                  </a:cubicBezTo>
                  <a:cubicBezTo>
                    <a:pt x="7120" y="207"/>
                    <a:pt x="5168" y="111"/>
                    <a:pt x="3215" y="99"/>
                  </a:cubicBezTo>
                  <a:cubicBezTo>
                    <a:pt x="2822" y="99"/>
                    <a:pt x="941" y="516"/>
                    <a:pt x="131" y="540"/>
                  </a:cubicBezTo>
                  <a:cubicBezTo>
                    <a:pt x="155" y="897"/>
                    <a:pt x="0" y="1088"/>
                    <a:pt x="24" y="1433"/>
                  </a:cubicBezTo>
                  <a:cubicBezTo>
                    <a:pt x="213" y="1435"/>
                    <a:pt x="406" y="1436"/>
                    <a:pt x="602" y="1436"/>
                  </a:cubicBezTo>
                  <a:cubicBezTo>
                    <a:pt x="3880" y="1436"/>
                    <a:pt x="8107" y="1170"/>
                    <a:pt x="11264" y="1147"/>
                  </a:cubicBezTo>
                  <a:lnTo>
                    <a:pt x="11275" y="1147"/>
                  </a:lnTo>
                  <a:cubicBezTo>
                    <a:pt x="13133" y="1141"/>
                    <a:pt x="14993" y="1132"/>
                    <a:pt x="16854" y="1132"/>
                  </a:cubicBezTo>
                  <a:cubicBezTo>
                    <a:pt x="18714" y="1132"/>
                    <a:pt x="20574" y="1141"/>
                    <a:pt x="22432" y="1171"/>
                  </a:cubicBezTo>
                  <a:cubicBezTo>
                    <a:pt x="26111" y="1230"/>
                    <a:pt x="29790" y="1361"/>
                    <a:pt x="33457" y="1445"/>
                  </a:cubicBezTo>
                  <a:cubicBezTo>
                    <a:pt x="36520" y="1509"/>
                    <a:pt x="39588" y="1563"/>
                    <a:pt x="42653" y="1563"/>
                  </a:cubicBezTo>
                  <a:cubicBezTo>
                    <a:pt x="45246" y="1563"/>
                    <a:pt x="47837" y="1525"/>
                    <a:pt x="50423" y="1421"/>
                  </a:cubicBezTo>
                  <a:cubicBezTo>
                    <a:pt x="50399" y="1111"/>
                    <a:pt x="50459" y="802"/>
                    <a:pt x="50423" y="492"/>
                  </a:cubicBezTo>
                  <a:lnTo>
                    <a:pt x="50423" y="492"/>
                  </a:lnTo>
                  <a:cubicBezTo>
                    <a:pt x="48661" y="620"/>
                    <a:pt x="46889" y="671"/>
                    <a:pt x="45110" y="671"/>
                  </a:cubicBezTo>
                  <a:cubicBezTo>
                    <a:pt x="38618" y="671"/>
                    <a:pt x="32039" y="1"/>
                    <a:pt x="25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flipH="1">
              <a:off x="7488" y="3167238"/>
              <a:ext cx="1262075" cy="53025"/>
            </a:xfrm>
            <a:custGeom>
              <a:avLst/>
              <a:gdLst/>
              <a:ahLst/>
              <a:cxnLst/>
              <a:rect l="l" t="t" r="r" b="b"/>
              <a:pathLst>
                <a:path w="50483" h="2121" extrusionOk="0">
                  <a:moveTo>
                    <a:pt x="17998" y="1"/>
                  </a:moveTo>
                  <a:cubicBezTo>
                    <a:pt x="11171" y="1"/>
                    <a:pt x="1714" y="201"/>
                    <a:pt x="0" y="303"/>
                  </a:cubicBezTo>
                  <a:cubicBezTo>
                    <a:pt x="36" y="899"/>
                    <a:pt x="584" y="1327"/>
                    <a:pt x="608" y="1923"/>
                  </a:cubicBezTo>
                  <a:cubicBezTo>
                    <a:pt x="1301" y="2069"/>
                    <a:pt x="2100" y="2120"/>
                    <a:pt x="2948" y="2120"/>
                  </a:cubicBezTo>
                  <a:cubicBezTo>
                    <a:pt x="4896" y="2120"/>
                    <a:pt x="7107" y="1851"/>
                    <a:pt x="8909" y="1851"/>
                  </a:cubicBezTo>
                  <a:cubicBezTo>
                    <a:pt x="8936" y="1851"/>
                    <a:pt x="8963" y="1851"/>
                    <a:pt x="8990" y="1851"/>
                  </a:cubicBezTo>
                  <a:cubicBezTo>
                    <a:pt x="13609" y="1875"/>
                    <a:pt x="18241" y="1875"/>
                    <a:pt x="22860" y="1875"/>
                  </a:cubicBezTo>
                  <a:cubicBezTo>
                    <a:pt x="26385" y="1875"/>
                    <a:pt x="29885" y="1720"/>
                    <a:pt x="33386" y="1542"/>
                  </a:cubicBezTo>
                  <a:cubicBezTo>
                    <a:pt x="36143" y="1397"/>
                    <a:pt x="38908" y="1274"/>
                    <a:pt x="41674" y="1274"/>
                  </a:cubicBezTo>
                  <a:cubicBezTo>
                    <a:pt x="42562" y="1274"/>
                    <a:pt x="43451" y="1286"/>
                    <a:pt x="44339" y="1315"/>
                  </a:cubicBezTo>
                  <a:cubicBezTo>
                    <a:pt x="46387" y="1387"/>
                    <a:pt x="48471" y="1553"/>
                    <a:pt x="50471" y="1923"/>
                  </a:cubicBezTo>
                  <a:cubicBezTo>
                    <a:pt x="50435" y="1375"/>
                    <a:pt x="50483" y="803"/>
                    <a:pt x="50447" y="256"/>
                  </a:cubicBezTo>
                  <a:lnTo>
                    <a:pt x="50447" y="256"/>
                  </a:lnTo>
                  <a:cubicBezTo>
                    <a:pt x="48030" y="363"/>
                    <a:pt x="45506" y="422"/>
                    <a:pt x="43089" y="422"/>
                  </a:cubicBezTo>
                  <a:cubicBezTo>
                    <a:pt x="42852" y="423"/>
                    <a:pt x="42615" y="424"/>
                    <a:pt x="42379" y="424"/>
                  </a:cubicBezTo>
                  <a:cubicBezTo>
                    <a:pt x="38948" y="424"/>
                    <a:pt x="35518" y="346"/>
                    <a:pt x="32088" y="268"/>
                  </a:cubicBezTo>
                  <a:cubicBezTo>
                    <a:pt x="28409" y="184"/>
                    <a:pt x="24730" y="53"/>
                    <a:pt x="21039" y="18"/>
                  </a:cubicBezTo>
                  <a:cubicBezTo>
                    <a:pt x="20121" y="6"/>
                    <a:pt x="19093" y="1"/>
                    <a:pt x="179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flipH="1">
              <a:off x="7788" y="3252963"/>
              <a:ext cx="1290350" cy="79000"/>
            </a:xfrm>
            <a:custGeom>
              <a:avLst/>
              <a:gdLst/>
              <a:ahLst/>
              <a:cxnLst/>
              <a:rect l="l" t="t" r="r" b="b"/>
              <a:pathLst>
                <a:path w="51614" h="3160" extrusionOk="0">
                  <a:moveTo>
                    <a:pt x="20244" y="1"/>
                  </a:moveTo>
                  <a:cubicBezTo>
                    <a:pt x="13861" y="1"/>
                    <a:pt x="6767" y="403"/>
                    <a:pt x="989" y="1018"/>
                  </a:cubicBezTo>
                  <a:cubicBezTo>
                    <a:pt x="1001" y="1863"/>
                    <a:pt x="0" y="1494"/>
                    <a:pt x="0" y="2339"/>
                  </a:cubicBezTo>
                  <a:cubicBezTo>
                    <a:pt x="12" y="2435"/>
                    <a:pt x="1536" y="2851"/>
                    <a:pt x="1548" y="2947"/>
                  </a:cubicBezTo>
                  <a:cubicBezTo>
                    <a:pt x="2121" y="3007"/>
                    <a:pt x="2673" y="3030"/>
                    <a:pt x="3207" y="3030"/>
                  </a:cubicBezTo>
                  <a:cubicBezTo>
                    <a:pt x="5003" y="3030"/>
                    <a:pt x="6600" y="2768"/>
                    <a:pt x="8132" y="2768"/>
                  </a:cubicBezTo>
                  <a:cubicBezTo>
                    <a:pt x="8690" y="2771"/>
                    <a:pt x="9248" y="2773"/>
                    <a:pt x="9806" y="2773"/>
                  </a:cubicBezTo>
                  <a:cubicBezTo>
                    <a:pt x="11153" y="2773"/>
                    <a:pt x="12500" y="2764"/>
                    <a:pt x="13847" y="2756"/>
                  </a:cubicBezTo>
                  <a:cubicBezTo>
                    <a:pt x="14076" y="2755"/>
                    <a:pt x="14306" y="2754"/>
                    <a:pt x="14535" y="2754"/>
                  </a:cubicBezTo>
                  <a:cubicBezTo>
                    <a:pt x="15439" y="2754"/>
                    <a:pt x="16345" y="2763"/>
                    <a:pt x="17250" y="2763"/>
                  </a:cubicBezTo>
                  <a:cubicBezTo>
                    <a:pt x="18026" y="2763"/>
                    <a:pt x="18801" y="2756"/>
                    <a:pt x="19574" y="2732"/>
                  </a:cubicBezTo>
                  <a:cubicBezTo>
                    <a:pt x="21094" y="2687"/>
                    <a:pt x="22614" y="2665"/>
                    <a:pt x="24134" y="2665"/>
                  </a:cubicBezTo>
                  <a:cubicBezTo>
                    <a:pt x="26577" y="2665"/>
                    <a:pt x="29019" y="2720"/>
                    <a:pt x="31457" y="2816"/>
                  </a:cubicBezTo>
                  <a:cubicBezTo>
                    <a:pt x="33433" y="2887"/>
                    <a:pt x="35398" y="3006"/>
                    <a:pt x="37362" y="3113"/>
                  </a:cubicBezTo>
                  <a:cubicBezTo>
                    <a:pt x="37991" y="3147"/>
                    <a:pt x="38624" y="3160"/>
                    <a:pt x="39259" y="3160"/>
                  </a:cubicBezTo>
                  <a:cubicBezTo>
                    <a:pt x="40427" y="3160"/>
                    <a:pt x="41599" y="3116"/>
                    <a:pt x="42756" y="3077"/>
                  </a:cubicBezTo>
                  <a:cubicBezTo>
                    <a:pt x="44858" y="3001"/>
                    <a:pt x="46967" y="2906"/>
                    <a:pt x="49073" y="2906"/>
                  </a:cubicBezTo>
                  <a:cubicBezTo>
                    <a:pt x="49913" y="2906"/>
                    <a:pt x="50752" y="2921"/>
                    <a:pt x="51590" y="2958"/>
                  </a:cubicBezTo>
                  <a:cubicBezTo>
                    <a:pt x="51566" y="2292"/>
                    <a:pt x="51614" y="1601"/>
                    <a:pt x="51590" y="934"/>
                  </a:cubicBezTo>
                  <a:lnTo>
                    <a:pt x="51590" y="934"/>
                  </a:lnTo>
                  <a:cubicBezTo>
                    <a:pt x="50143" y="1070"/>
                    <a:pt x="48648" y="1120"/>
                    <a:pt x="47161" y="1120"/>
                  </a:cubicBezTo>
                  <a:cubicBezTo>
                    <a:pt x="46176" y="1120"/>
                    <a:pt x="45195" y="1099"/>
                    <a:pt x="44232" y="1065"/>
                  </a:cubicBezTo>
                  <a:cubicBezTo>
                    <a:pt x="40910" y="934"/>
                    <a:pt x="37612" y="637"/>
                    <a:pt x="34302" y="422"/>
                  </a:cubicBezTo>
                  <a:cubicBezTo>
                    <a:pt x="30754" y="208"/>
                    <a:pt x="27182" y="137"/>
                    <a:pt x="23622" y="41"/>
                  </a:cubicBezTo>
                  <a:cubicBezTo>
                    <a:pt x="22527" y="14"/>
                    <a:pt x="21397" y="1"/>
                    <a:pt x="20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flipH="1">
              <a:off x="7488" y="3345963"/>
              <a:ext cx="1290050" cy="106775"/>
            </a:xfrm>
            <a:custGeom>
              <a:avLst/>
              <a:gdLst/>
              <a:ahLst/>
              <a:cxnLst/>
              <a:rect l="l" t="t" r="r" b="b"/>
              <a:pathLst>
                <a:path w="51602" h="4271" extrusionOk="0">
                  <a:moveTo>
                    <a:pt x="23729" y="0"/>
                  </a:moveTo>
                  <a:cubicBezTo>
                    <a:pt x="21789" y="12"/>
                    <a:pt x="19848" y="72"/>
                    <a:pt x="17907" y="84"/>
                  </a:cubicBezTo>
                  <a:cubicBezTo>
                    <a:pt x="13620" y="94"/>
                    <a:pt x="8419" y="296"/>
                    <a:pt x="3803" y="296"/>
                  </a:cubicBezTo>
                  <a:cubicBezTo>
                    <a:pt x="2792" y="296"/>
                    <a:pt x="1809" y="286"/>
                    <a:pt x="869" y="262"/>
                  </a:cubicBezTo>
                  <a:lnTo>
                    <a:pt x="869" y="262"/>
                  </a:lnTo>
                  <a:cubicBezTo>
                    <a:pt x="1012" y="1370"/>
                    <a:pt x="0" y="1941"/>
                    <a:pt x="36" y="3048"/>
                  </a:cubicBezTo>
                  <a:cubicBezTo>
                    <a:pt x="36" y="3167"/>
                    <a:pt x="1405" y="4108"/>
                    <a:pt x="1405" y="4227"/>
                  </a:cubicBezTo>
                  <a:cubicBezTo>
                    <a:pt x="1804" y="4257"/>
                    <a:pt x="2219" y="4270"/>
                    <a:pt x="2645" y="4270"/>
                  </a:cubicBezTo>
                  <a:cubicBezTo>
                    <a:pt x="5791" y="4270"/>
                    <a:pt x="9583" y="3554"/>
                    <a:pt x="12640" y="3554"/>
                  </a:cubicBezTo>
                  <a:cubicBezTo>
                    <a:pt x="12802" y="3554"/>
                    <a:pt x="12963" y="3556"/>
                    <a:pt x="13121" y="3560"/>
                  </a:cubicBezTo>
                  <a:cubicBezTo>
                    <a:pt x="16740" y="3656"/>
                    <a:pt x="20360" y="3822"/>
                    <a:pt x="23979" y="3894"/>
                  </a:cubicBezTo>
                  <a:cubicBezTo>
                    <a:pt x="24818" y="3905"/>
                    <a:pt x="25656" y="3913"/>
                    <a:pt x="26494" y="3913"/>
                  </a:cubicBezTo>
                  <a:cubicBezTo>
                    <a:pt x="27464" y="3913"/>
                    <a:pt x="28432" y="3902"/>
                    <a:pt x="29397" y="3870"/>
                  </a:cubicBezTo>
                  <a:cubicBezTo>
                    <a:pt x="31147" y="3822"/>
                    <a:pt x="32873" y="3727"/>
                    <a:pt x="34624" y="3668"/>
                  </a:cubicBezTo>
                  <a:cubicBezTo>
                    <a:pt x="36263" y="3612"/>
                    <a:pt x="37910" y="3569"/>
                    <a:pt x="39557" y="3569"/>
                  </a:cubicBezTo>
                  <a:cubicBezTo>
                    <a:pt x="41414" y="3569"/>
                    <a:pt x="43270" y="3623"/>
                    <a:pt x="45113" y="3775"/>
                  </a:cubicBezTo>
                  <a:cubicBezTo>
                    <a:pt x="47244" y="3941"/>
                    <a:pt x="49411" y="4203"/>
                    <a:pt x="51566" y="4227"/>
                  </a:cubicBezTo>
                  <a:cubicBezTo>
                    <a:pt x="51554" y="2917"/>
                    <a:pt x="51602" y="1596"/>
                    <a:pt x="51566" y="286"/>
                  </a:cubicBezTo>
                  <a:cubicBezTo>
                    <a:pt x="50757" y="247"/>
                    <a:pt x="49942" y="232"/>
                    <a:pt x="49125" y="232"/>
                  </a:cubicBezTo>
                  <a:cubicBezTo>
                    <a:pt x="46431" y="232"/>
                    <a:pt x="43708" y="401"/>
                    <a:pt x="41041" y="465"/>
                  </a:cubicBezTo>
                  <a:lnTo>
                    <a:pt x="41041" y="453"/>
                  </a:lnTo>
                  <a:cubicBezTo>
                    <a:pt x="40590" y="464"/>
                    <a:pt x="40139" y="469"/>
                    <a:pt x="39689" y="469"/>
                  </a:cubicBezTo>
                  <a:cubicBezTo>
                    <a:pt x="36349" y="469"/>
                    <a:pt x="33031" y="189"/>
                    <a:pt x="29694" y="84"/>
                  </a:cubicBezTo>
                  <a:cubicBezTo>
                    <a:pt x="27706" y="24"/>
                    <a:pt x="25718" y="0"/>
                    <a:pt x="23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flipH="1">
              <a:off x="8363" y="3463038"/>
              <a:ext cx="1258225" cy="65325"/>
            </a:xfrm>
            <a:custGeom>
              <a:avLst/>
              <a:gdLst/>
              <a:ahLst/>
              <a:cxnLst/>
              <a:rect l="l" t="t" r="r" b="b"/>
              <a:pathLst>
                <a:path w="50329" h="2613" extrusionOk="0">
                  <a:moveTo>
                    <a:pt x="38436" y="0"/>
                  </a:moveTo>
                  <a:cubicBezTo>
                    <a:pt x="36364" y="0"/>
                    <a:pt x="34289" y="74"/>
                    <a:pt x="32231" y="151"/>
                  </a:cubicBezTo>
                  <a:cubicBezTo>
                    <a:pt x="30480" y="223"/>
                    <a:pt x="28718" y="306"/>
                    <a:pt x="26956" y="342"/>
                  </a:cubicBezTo>
                  <a:cubicBezTo>
                    <a:pt x="26471" y="348"/>
                    <a:pt x="25986" y="351"/>
                    <a:pt x="25502" y="351"/>
                  </a:cubicBezTo>
                  <a:cubicBezTo>
                    <a:pt x="24177" y="351"/>
                    <a:pt x="22855" y="329"/>
                    <a:pt x="21539" y="294"/>
                  </a:cubicBezTo>
                  <a:cubicBezTo>
                    <a:pt x="20705" y="275"/>
                    <a:pt x="19852" y="267"/>
                    <a:pt x="18985" y="267"/>
                  </a:cubicBezTo>
                  <a:cubicBezTo>
                    <a:pt x="12850" y="267"/>
                    <a:pt x="6009" y="687"/>
                    <a:pt x="0" y="687"/>
                  </a:cubicBezTo>
                  <a:cubicBezTo>
                    <a:pt x="12" y="1247"/>
                    <a:pt x="251" y="2033"/>
                    <a:pt x="262" y="2592"/>
                  </a:cubicBezTo>
                  <a:cubicBezTo>
                    <a:pt x="816" y="2606"/>
                    <a:pt x="1371" y="2613"/>
                    <a:pt x="1927" y="2613"/>
                  </a:cubicBezTo>
                  <a:cubicBezTo>
                    <a:pt x="8478" y="2613"/>
                    <a:pt x="15249" y="1709"/>
                    <a:pt x="21603" y="1709"/>
                  </a:cubicBezTo>
                  <a:cubicBezTo>
                    <a:pt x="22426" y="1709"/>
                    <a:pt x="23243" y="1724"/>
                    <a:pt x="24051" y="1759"/>
                  </a:cubicBezTo>
                  <a:cubicBezTo>
                    <a:pt x="29254" y="1973"/>
                    <a:pt x="34421" y="2461"/>
                    <a:pt x="39648" y="2509"/>
                  </a:cubicBezTo>
                  <a:cubicBezTo>
                    <a:pt x="43208" y="2533"/>
                    <a:pt x="46768" y="2497"/>
                    <a:pt x="50316" y="2592"/>
                  </a:cubicBezTo>
                  <a:cubicBezTo>
                    <a:pt x="50316" y="1949"/>
                    <a:pt x="50328" y="1318"/>
                    <a:pt x="50328" y="675"/>
                  </a:cubicBezTo>
                  <a:cubicBezTo>
                    <a:pt x="47780" y="639"/>
                    <a:pt x="45220" y="294"/>
                    <a:pt x="42708" y="128"/>
                  </a:cubicBezTo>
                  <a:cubicBezTo>
                    <a:pt x="41290" y="35"/>
                    <a:pt x="39864" y="0"/>
                    <a:pt x="38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flipH="1">
              <a:off x="8363" y="3539338"/>
              <a:ext cx="1272525" cy="70675"/>
            </a:xfrm>
            <a:custGeom>
              <a:avLst/>
              <a:gdLst/>
              <a:ahLst/>
              <a:cxnLst/>
              <a:rect l="l" t="t" r="r" b="b"/>
              <a:pathLst>
                <a:path w="50901" h="2827" extrusionOk="0">
                  <a:moveTo>
                    <a:pt x="21903" y="0"/>
                  </a:moveTo>
                  <a:cubicBezTo>
                    <a:pt x="14993" y="0"/>
                    <a:pt x="7192" y="862"/>
                    <a:pt x="383" y="862"/>
                  </a:cubicBezTo>
                  <a:cubicBezTo>
                    <a:pt x="303" y="862"/>
                    <a:pt x="224" y="862"/>
                    <a:pt x="144" y="862"/>
                  </a:cubicBezTo>
                  <a:lnTo>
                    <a:pt x="144" y="862"/>
                  </a:lnTo>
                  <a:cubicBezTo>
                    <a:pt x="203" y="1576"/>
                    <a:pt x="1" y="2112"/>
                    <a:pt x="37" y="2826"/>
                  </a:cubicBezTo>
                  <a:cubicBezTo>
                    <a:pt x="1764" y="2826"/>
                    <a:pt x="2556" y="2336"/>
                    <a:pt x="2843" y="2336"/>
                  </a:cubicBezTo>
                  <a:cubicBezTo>
                    <a:pt x="2853" y="2336"/>
                    <a:pt x="2862" y="2337"/>
                    <a:pt x="2870" y="2338"/>
                  </a:cubicBezTo>
                  <a:cubicBezTo>
                    <a:pt x="4942" y="1969"/>
                    <a:pt x="7109" y="1814"/>
                    <a:pt x="9157" y="1743"/>
                  </a:cubicBezTo>
                  <a:cubicBezTo>
                    <a:pt x="10364" y="1694"/>
                    <a:pt x="11573" y="1673"/>
                    <a:pt x="12782" y="1673"/>
                  </a:cubicBezTo>
                  <a:cubicBezTo>
                    <a:pt x="15998" y="1673"/>
                    <a:pt x="19216" y="1823"/>
                    <a:pt x="22409" y="2005"/>
                  </a:cubicBezTo>
                  <a:cubicBezTo>
                    <a:pt x="24599" y="2136"/>
                    <a:pt x="26778" y="2279"/>
                    <a:pt x="28957" y="2421"/>
                  </a:cubicBezTo>
                  <a:cubicBezTo>
                    <a:pt x="29954" y="2405"/>
                    <a:pt x="30950" y="2397"/>
                    <a:pt x="31945" y="2397"/>
                  </a:cubicBezTo>
                  <a:cubicBezTo>
                    <a:pt x="37965" y="2397"/>
                    <a:pt x="43966" y="2673"/>
                    <a:pt x="49983" y="2826"/>
                  </a:cubicBezTo>
                  <a:cubicBezTo>
                    <a:pt x="50281" y="2791"/>
                    <a:pt x="50567" y="2755"/>
                    <a:pt x="50864" y="2707"/>
                  </a:cubicBezTo>
                  <a:cubicBezTo>
                    <a:pt x="50876" y="2100"/>
                    <a:pt x="50888" y="1493"/>
                    <a:pt x="50900" y="886"/>
                  </a:cubicBezTo>
                  <a:cubicBezTo>
                    <a:pt x="46959" y="766"/>
                    <a:pt x="43006" y="850"/>
                    <a:pt x="39065" y="778"/>
                  </a:cubicBezTo>
                  <a:cubicBezTo>
                    <a:pt x="34339" y="707"/>
                    <a:pt x="29659" y="266"/>
                    <a:pt x="24945" y="64"/>
                  </a:cubicBezTo>
                  <a:cubicBezTo>
                    <a:pt x="23955" y="19"/>
                    <a:pt x="22939" y="0"/>
                    <a:pt x="21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flipH="1">
              <a:off x="648638" y="3603738"/>
              <a:ext cx="448875" cy="12600"/>
            </a:xfrm>
            <a:custGeom>
              <a:avLst/>
              <a:gdLst/>
              <a:ahLst/>
              <a:cxnLst/>
              <a:rect l="l" t="t" r="r" b="b"/>
              <a:pathLst>
                <a:path w="17955" h="504" extrusionOk="0">
                  <a:moveTo>
                    <a:pt x="16586" y="0"/>
                  </a:moveTo>
                  <a:cubicBezTo>
                    <a:pt x="11061" y="60"/>
                    <a:pt x="5537" y="167"/>
                    <a:pt x="0" y="286"/>
                  </a:cubicBezTo>
                  <a:cubicBezTo>
                    <a:pt x="2446" y="429"/>
                    <a:pt x="4891" y="504"/>
                    <a:pt x="7337" y="504"/>
                  </a:cubicBezTo>
                  <a:cubicBezTo>
                    <a:pt x="8951" y="504"/>
                    <a:pt x="10566" y="471"/>
                    <a:pt x="12180" y="405"/>
                  </a:cubicBezTo>
                  <a:cubicBezTo>
                    <a:pt x="14109" y="322"/>
                    <a:pt x="16038" y="191"/>
                    <a:pt x="17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flipH="1">
              <a:off x="27713" y="3226763"/>
              <a:ext cx="491750" cy="19700"/>
            </a:xfrm>
            <a:custGeom>
              <a:avLst/>
              <a:gdLst/>
              <a:ahLst/>
              <a:cxnLst/>
              <a:rect l="l" t="t" r="r" b="b"/>
              <a:pathLst>
                <a:path w="19670" h="788" extrusionOk="0">
                  <a:moveTo>
                    <a:pt x="9475" y="0"/>
                  </a:moveTo>
                  <a:cubicBezTo>
                    <a:pt x="6315" y="0"/>
                    <a:pt x="3152" y="109"/>
                    <a:pt x="0" y="351"/>
                  </a:cubicBezTo>
                  <a:cubicBezTo>
                    <a:pt x="3548" y="542"/>
                    <a:pt x="7084" y="744"/>
                    <a:pt x="10632" y="780"/>
                  </a:cubicBezTo>
                  <a:cubicBezTo>
                    <a:pt x="11043" y="785"/>
                    <a:pt x="11455" y="787"/>
                    <a:pt x="11866" y="787"/>
                  </a:cubicBezTo>
                  <a:cubicBezTo>
                    <a:pt x="14463" y="787"/>
                    <a:pt x="17080" y="682"/>
                    <a:pt x="19669" y="363"/>
                  </a:cubicBezTo>
                  <a:cubicBezTo>
                    <a:pt x="19014" y="315"/>
                    <a:pt x="18360" y="268"/>
                    <a:pt x="17705" y="232"/>
                  </a:cubicBezTo>
                  <a:cubicBezTo>
                    <a:pt x="14969" y="83"/>
                    <a:pt x="12223" y="0"/>
                    <a:pt x="9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flipH="1">
              <a:off x="7788" y="3634688"/>
              <a:ext cx="1261475" cy="39225"/>
            </a:xfrm>
            <a:custGeom>
              <a:avLst/>
              <a:gdLst/>
              <a:ahLst/>
              <a:cxnLst/>
              <a:rect l="l" t="t" r="r" b="b"/>
              <a:pathLst>
                <a:path w="50459" h="1569" extrusionOk="0">
                  <a:moveTo>
                    <a:pt x="25457" y="1"/>
                  </a:moveTo>
                  <a:cubicBezTo>
                    <a:pt x="24506" y="1"/>
                    <a:pt x="23557" y="15"/>
                    <a:pt x="22610" y="48"/>
                  </a:cubicBezTo>
                  <a:cubicBezTo>
                    <a:pt x="19177" y="174"/>
                    <a:pt x="15804" y="388"/>
                    <a:pt x="12400" y="388"/>
                  </a:cubicBezTo>
                  <a:cubicBezTo>
                    <a:pt x="11295" y="388"/>
                    <a:pt x="10187" y="365"/>
                    <a:pt x="9073" y="310"/>
                  </a:cubicBezTo>
                  <a:cubicBezTo>
                    <a:pt x="7132" y="215"/>
                    <a:pt x="5180" y="108"/>
                    <a:pt x="3215" y="108"/>
                  </a:cubicBezTo>
                  <a:cubicBezTo>
                    <a:pt x="2822" y="108"/>
                    <a:pt x="941" y="512"/>
                    <a:pt x="131" y="548"/>
                  </a:cubicBezTo>
                  <a:cubicBezTo>
                    <a:pt x="167" y="905"/>
                    <a:pt x="0" y="1084"/>
                    <a:pt x="24" y="1441"/>
                  </a:cubicBezTo>
                  <a:cubicBezTo>
                    <a:pt x="213" y="1443"/>
                    <a:pt x="406" y="1444"/>
                    <a:pt x="602" y="1444"/>
                  </a:cubicBezTo>
                  <a:cubicBezTo>
                    <a:pt x="3880" y="1444"/>
                    <a:pt x="8108" y="1178"/>
                    <a:pt x="11276" y="1155"/>
                  </a:cubicBezTo>
                  <a:cubicBezTo>
                    <a:pt x="13002" y="1144"/>
                    <a:pt x="14726" y="1136"/>
                    <a:pt x="16450" y="1136"/>
                  </a:cubicBezTo>
                  <a:cubicBezTo>
                    <a:pt x="18447" y="1136"/>
                    <a:pt x="20444" y="1147"/>
                    <a:pt x="22444" y="1179"/>
                  </a:cubicBezTo>
                  <a:cubicBezTo>
                    <a:pt x="26111" y="1239"/>
                    <a:pt x="29790" y="1370"/>
                    <a:pt x="33469" y="1441"/>
                  </a:cubicBezTo>
                  <a:cubicBezTo>
                    <a:pt x="36512" y="1512"/>
                    <a:pt x="39562" y="1568"/>
                    <a:pt x="42613" y="1568"/>
                  </a:cubicBezTo>
                  <a:cubicBezTo>
                    <a:pt x="45220" y="1568"/>
                    <a:pt x="47829" y="1527"/>
                    <a:pt x="50435" y="1417"/>
                  </a:cubicBezTo>
                  <a:cubicBezTo>
                    <a:pt x="50399" y="1120"/>
                    <a:pt x="50459" y="798"/>
                    <a:pt x="50435" y="501"/>
                  </a:cubicBezTo>
                  <a:lnTo>
                    <a:pt x="50435" y="501"/>
                  </a:lnTo>
                  <a:cubicBezTo>
                    <a:pt x="48674" y="629"/>
                    <a:pt x="46903" y="679"/>
                    <a:pt x="45125" y="679"/>
                  </a:cubicBezTo>
                  <a:cubicBezTo>
                    <a:pt x="38597" y="679"/>
                    <a:pt x="31979" y="1"/>
                    <a:pt x="25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flipH="1">
              <a:off x="7488" y="3680513"/>
              <a:ext cx="1262075" cy="53100"/>
            </a:xfrm>
            <a:custGeom>
              <a:avLst/>
              <a:gdLst/>
              <a:ahLst/>
              <a:cxnLst/>
              <a:rect l="l" t="t" r="r" b="b"/>
              <a:pathLst>
                <a:path w="50483" h="2124" extrusionOk="0">
                  <a:moveTo>
                    <a:pt x="18386" y="0"/>
                  </a:moveTo>
                  <a:cubicBezTo>
                    <a:pt x="11533" y="0"/>
                    <a:pt x="1736" y="205"/>
                    <a:pt x="0" y="299"/>
                  </a:cubicBezTo>
                  <a:cubicBezTo>
                    <a:pt x="36" y="894"/>
                    <a:pt x="584" y="1323"/>
                    <a:pt x="608" y="1918"/>
                  </a:cubicBezTo>
                  <a:cubicBezTo>
                    <a:pt x="1313" y="2071"/>
                    <a:pt x="2127" y="2123"/>
                    <a:pt x="2991" y="2123"/>
                  </a:cubicBezTo>
                  <a:cubicBezTo>
                    <a:pt x="4929" y="2123"/>
                    <a:pt x="7120" y="1858"/>
                    <a:pt x="8909" y="1858"/>
                  </a:cubicBezTo>
                  <a:cubicBezTo>
                    <a:pt x="8936" y="1858"/>
                    <a:pt x="8963" y="1858"/>
                    <a:pt x="8990" y="1858"/>
                  </a:cubicBezTo>
                  <a:cubicBezTo>
                    <a:pt x="13609" y="1882"/>
                    <a:pt x="18241" y="1882"/>
                    <a:pt x="22860" y="1882"/>
                  </a:cubicBezTo>
                  <a:cubicBezTo>
                    <a:pt x="26385" y="1882"/>
                    <a:pt x="29873" y="1716"/>
                    <a:pt x="33386" y="1537"/>
                  </a:cubicBezTo>
                  <a:cubicBezTo>
                    <a:pt x="36088" y="1396"/>
                    <a:pt x="38796" y="1274"/>
                    <a:pt x="41506" y="1274"/>
                  </a:cubicBezTo>
                  <a:cubicBezTo>
                    <a:pt x="42450" y="1274"/>
                    <a:pt x="43395" y="1289"/>
                    <a:pt x="44339" y="1323"/>
                  </a:cubicBezTo>
                  <a:cubicBezTo>
                    <a:pt x="46387" y="1394"/>
                    <a:pt x="48471" y="1549"/>
                    <a:pt x="50471" y="1918"/>
                  </a:cubicBezTo>
                  <a:cubicBezTo>
                    <a:pt x="50435" y="1370"/>
                    <a:pt x="50483" y="811"/>
                    <a:pt x="50447" y="263"/>
                  </a:cubicBezTo>
                  <a:lnTo>
                    <a:pt x="50447" y="263"/>
                  </a:lnTo>
                  <a:cubicBezTo>
                    <a:pt x="48018" y="358"/>
                    <a:pt x="45506" y="430"/>
                    <a:pt x="43077" y="430"/>
                  </a:cubicBezTo>
                  <a:cubicBezTo>
                    <a:pt x="39422" y="430"/>
                    <a:pt x="35755" y="358"/>
                    <a:pt x="32088" y="275"/>
                  </a:cubicBezTo>
                  <a:cubicBezTo>
                    <a:pt x="28409" y="192"/>
                    <a:pt x="24730" y="61"/>
                    <a:pt x="21039" y="13"/>
                  </a:cubicBezTo>
                  <a:cubicBezTo>
                    <a:pt x="20231" y="4"/>
                    <a:pt x="19337" y="0"/>
                    <a:pt x="18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flipH="1">
              <a:off x="7788" y="3766313"/>
              <a:ext cx="1290350" cy="78950"/>
            </a:xfrm>
            <a:custGeom>
              <a:avLst/>
              <a:gdLst/>
              <a:ahLst/>
              <a:cxnLst/>
              <a:rect l="l" t="t" r="r" b="b"/>
              <a:pathLst>
                <a:path w="51614" h="3158" extrusionOk="0">
                  <a:moveTo>
                    <a:pt x="20062" y="0"/>
                  </a:moveTo>
                  <a:cubicBezTo>
                    <a:pt x="13723" y="0"/>
                    <a:pt x="6704" y="400"/>
                    <a:pt x="977" y="1010"/>
                  </a:cubicBezTo>
                  <a:cubicBezTo>
                    <a:pt x="1001" y="1855"/>
                    <a:pt x="0" y="1498"/>
                    <a:pt x="0" y="2344"/>
                  </a:cubicBezTo>
                  <a:cubicBezTo>
                    <a:pt x="12" y="2439"/>
                    <a:pt x="1524" y="2855"/>
                    <a:pt x="1536" y="2939"/>
                  </a:cubicBezTo>
                  <a:cubicBezTo>
                    <a:pt x="2111" y="2999"/>
                    <a:pt x="2665" y="3022"/>
                    <a:pt x="3202" y="3022"/>
                  </a:cubicBezTo>
                  <a:cubicBezTo>
                    <a:pt x="4967" y="3022"/>
                    <a:pt x="6543" y="2772"/>
                    <a:pt x="8041" y="2772"/>
                  </a:cubicBezTo>
                  <a:cubicBezTo>
                    <a:pt x="8068" y="2772"/>
                    <a:pt x="8094" y="2772"/>
                    <a:pt x="8120" y="2772"/>
                  </a:cubicBezTo>
                  <a:cubicBezTo>
                    <a:pt x="10025" y="2772"/>
                    <a:pt x="11930" y="2772"/>
                    <a:pt x="13835" y="2760"/>
                  </a:cubicBezTo>
                  <a:cubicBezTo>
                    <a:pt x="14141" y="2758"/>
                    <a:pt x="14447" y="2758"/>
                    <a:pt x="14753" y="2758"/>
                  </a:cubicBezTo>
                  <a:cubicBezTo>
                    <a:pt x="15529" y="2758"/>
                    <a:pt x="16306" y="2762"/>
                    <a:pt x="17083" y="2762"/>
                  </a:cubicBezTo>
                  <a:cubicBezTo>
                    <a:pt x="17910" y="2762"/>
                    <a:pt x="18737" y="2757"/>
                    <a:pt x="19562" y="2736"/>
                  </a:cubicBezTo>
                  <a:cubicBezTo>
                    <a:pt x="21107" y="2690"/>
                    <a:pt x="22652" y="2669"/>
                    <a:pt x="24197" y="2669"/>
                  </a:cubicBezTo>
                  <a:cubicBezTo>
                    <a:pt x="26617" y="2669"/>
                    <a:pt x="29037" y="2721"/>
                    <a:pt x="31457" y="2808"/>
                  </a:cubicBezTo>
                  <a:cubicBezTo>
                    <a:pt x="33421" y="2879"/>
                    <a:pt x="35386" y="2998"/>
                    <a:pt x="37362" y="3106"/>
                  </a:cubicBezTo>
                  <a:cubicBezTo>
                    <a:pt x="37984" y="3143"/>
                    <a:pt x="38611" y="3157"/>
                    <a:pt x="39240" y="3157"/>
                  </a:cubicBezTo>
                  <a:cubicBezTo>
                    <a:pt x="40408" y="3157"/>
                    <a:pt x="41583" y="3108"/>
                    <a:pt x="42744" y="3070"/>
                  </a:cubicBezTo>
                  <a:cubicBezTo>
                    <a:pt x="44877" y="3001"/>
                    <a:pt x="47016" y="2900"/>
                    <a:pt x="49152" y="2900"/>
                  </a:cubicBezTo>
                  <a:cubicBezTo>
                    <a:pt x="49961" y="2900"/>
                    <a:pt x="50770" y="2915"/>
                    <a:pt x="51578" y="2951"/>
                  </a:cubicBezTo>
                  <a:cubicBezTo>
                    <a:pt x="51554" y="2284"/>
                    <a:pt x="51614" y="1593"/>
                    <a:pt x="51578" y="927"/>
                  </a:cubicBezTo>
                  <a:lnTo>
                    <a:pt x="51578" y="927"/>
                  </a:lnTo>
                  <a:cubicBezTo>
                    <a:pt x="50120" y="1064"/>
                    <a:pt x="48613" y="1118"/>
                    <a:pt x="47116" y="1118"/>
                  </a:cubicBezTo>
                  <a:cubicBezTo>
                    <a:pt x="46145" y="1118"/>
                    <a:pt x="45179" y="1095"/>
                    <a:pt x="44232" y="1058"/>
                  </a:cubicBezTo>
                  <a:cubicBezTo>
                    <a:pt x="40898" y="927"/>
                    <a:pt x="37600" y="629"/>
                    <a:pt x="34290" y="427"/>
                  </a:cubicBezTo>
                  <a:cubicBezTo>
                    <a:pt x="30742" y="200"/>
                    <a:pt x="27170" y="129"/>
                    <a:pt x="23611" y="46"/>
                  </a:cubicBezTo>
                  <a:cubicBezTo>
                    <a:pt x="22462" y="15"/>
                    <a:pt x="21274" y="0"/>
                    <a:pt x="20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flipH="1">
              <a:off x="7788" y="3859413"/>
              <a:ext cx="1290050" cy="106775"/>
            </a:xfrm>
            <a:custGeom>
              <a:avLst/>
              <a:gdLst/>
              <a:ahLst/>
              <a:cxnLst/>
              <a:rect l="l" t="t" r="r" b="b"/>
              <a:pathLst>
                <a:path w="51602" h="4271" extrusionOk="0">
                  <a:moveTo>
                    <a:pt x="23729" y="1"/>
                  </a:moveTo>
                  <a:cubicBezTo>
                    <a:pt x="21789" y="13"/>
                    <a:pt x="19848" y="72"/>
                    <a:pt x="17907" y="72"/>
                  </a:cubicBezTo>
                  <a:cubicBezTo>
                    <a:pt x="13549" y="82"/>
                    <a:pt x="8246" y="291"/>
                    <a:pt x="3581" y="291"/>
                  </a:cubicBezTo>
                  <a:cubicBezTo>
                    <a:pt x="2652" y="291"/>
                    <a:pt x="1748" y="282"/>
                    <a:pt x="881" y="263"/>
                  </a:cubicBezTo>
                  <a:lnTo>
                    <a:pt x="881" y="263"/>
                  </a:lnTo>
                  <a:cubicBezTo>
                    <a:pt x="1024" y="1358"/>
                    <a:pt x="0" y="1941"/>
                    <a:pt x="36" y="3037"/>
                  </a:cubicBezTo>
                  <a:cubicBezTo>
                    <a:pt x="48" y="3168"/>
                    <a:pt x="1405" y="4096"/>
                    <a:pt x="1417" y="4227"/>
                  </a:cubicBezTo>
                  <a:cubicBezTo>
                    <a:pt x="1815" y="4257"/>
                    <a:pt x="2228" y="4270"/>
                    <a:pt x="2654" y="4270"/>
                  </a:cubicBezTo>
                  <a:cubicBezTo>
                    <a:pt x="5793" y="4270"/>
                    <a:pt x="9593" y="3554"/>
                    <a:pt x="12642" y="3554"/>
                  </a:cubicBezTo>
                  <a:cubicBezTo>
                    <a:pt x="12804" y="3554"/>
                    <a:pt x="12963" y="3556"/>
                    <a:pt x="13121" y="3561"/>
                  </a:cubicBezTo>
                  <a:cubicBezTo>
                    <a:pt x="16741" y="3644"/>
                    <a:pt x="20360" y="3823"/>
                    <a:pt x="23980" y="3882"/>
                  </a:cubicBezTo>
                  <a:cubicBezTo>
                    <a:pt x="24819" y="3899"/>
                    <a:pt x="25659" y="3908"/>
                    <a:pt x="26499" y="3908"/>
                  </a:cubicBezTo>
                  <a:cubicBezTo>
                    <a:pt x="27469" y="3908"/>
                    <a:pt x="28439" y="3896"/>
                    <a:pt x="29409" y="3870"/>
                  </a:cubicBezTo>
                  <a:cubicBezTo>
                    <a:pt x="31147" y="3823"/>
                    <a:pt x="32885" y="3727"/>
                    <a:pt x="34624" y="3668"/>
                  </a:cubicBezTo>
                  <a:cubicBezTo>
                    <a:pt x="36263" y="3612"/>
                    <a:pt x="37913" y="3569"/>
                    <a:pt x="39562" y="3569"/>
                  </a:cubicBezTo>
                  <a:cubicBezTo>
                    <a:pt x="41423" y="3569"/>
                    <a:pt x="43282" y="3623"/>
                    <a:pt x="45125" y="3775"/>
                  </a:cubicBezTo>
                  <a:cubicBezTo>
                    <a:pt x="47256" y="3942"/>
                    <a:pt x="49411" y="4204"/>
                    <a:pt x="51566" y="4227"/>
                  </a:cubicBezTo>
                  <a:cubicBezTo>
                    <a:pt x="51566" y="2918"/>
                    <a:pt x="51602" y="1596"/>
                    <a:pt x="51566" y="286"/>
                  </a:cubicBezTo>
                  <a:cubicBezTo>
                    <a:pt x="50737" y="244"/>
                    <a:pt x="49902" y="227"/>
                    <a:pt x="49065" y="227"/>
                  </a:cubicBezTo>
                  <a:cubicBezTo>
                    <a:pt x="46391" y="227"/>
                    <a:pt x="43688" y="399"/>
                    <a:pt x="41041" y="453"/>
                  </a:cubicBezTo>
                  <a:cubicBezTo>
                    <a:pt x="40639" y="462"/>
                    <a:pt x="40237" y="466"/>
                    <a:pt x="39835" y="466"/>
                  </a:cubicBezTo>
                  <a:cubicBezTo>
                    <a:pt x="36446" y="466"/>
                    <a:pt x="33080" y="180"/>
                    <a:pt x="29695" y="84"/>
                  </a:cubicBezTo>
                  <a:cubicBezTo>
                    <a:pt x="27706" y="24"/>
                    <a:pt x="25718" y="1"/>
                    <a:pt x="23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flipH="1">
              <a:off x="8663" y="3976288"/>
              <a:ext cx="1258225" cy="40900"/>
            </a:xfrm>
            <a:custGeom>
              <a:avLst/>
              <a:gdLst/>
              <a:ahLst/>
              <a:cxnLst/>
              <a:rect l="l" t="t" r="r" b="b"/>
              <a:pathLst>
                <a:path w="50329" h="1636" extrusionOk="0">
                  <a:moveTo>
                    <a:pt x="38389" y="0"/>
                  </a:moveTo>
                  <a:cubicBezTo>
                    <a:pt x="36334" y="0"/>
                    <a:pt x="34272" y="76"/>
                    <a:pt x="32231" y="160"/>
                  </a:cubicBezTo>
                  <a:cubicBezTo>
                    <a:pt x="30481" y="219"/>
                    <a:pt x="28718" y="314"/>
                    <a:pt x="26956" y="338"/>
                  </a:cubicBezTo>
                  <a:cubicBezTo>
                    <a:pt x="26353" y="346"/>
                    <a:pt x="25751" y="350"/>
                    <a:pt x="25150" y="350"/>
                  </a:cubicBezTo>
                  <a:cubicBezTo>
                    <a:pt x="23947" y="350"/>
                    <a:pt x="22745" y="334"/>
                    <a:pt x="21539" y="302"/>
                  </a:cubicBezTo>
                  <a:cubicBezTo>
                    <a:pt x="20649" y="280"/>
                    <a:pt x="19738" y="271"/>
                    <a:pt x="18811" y="271"/>
                  </a:cubicBezTo>
                  <a:cubicBezTo>
                    <a:pt x="12721" y="271"/>
                    <a:pt x="5953" y="683"/>
                    <a:pt x="1" y="683"/>
                  </a:cubicBezTo>
                  <a:cubicBezTo>
                    <a:pt x="12" y="969"/>
                    <a:pt x="72" y="1291"/>
                    <a:pt x="132" y="1624"/>
                  </a:cubicBezTo>
                  <a:lnTo>
                    <a:pt x="132" y="1636"/>
                  </a:lnTo>
                  <a:lnTo>
                    <a:pt x="50328" y="1636"/>
                  </a:lnTo>
                  <a:cubicBezTo>
                    <a:pt x="50328" y="1314"/>
                    <a:pt x="50328" y="993"/>
                    <a:pt x="50328" y="683"/>
                  </a:cubicBezTo>
                  <a:cubicBezTo>
                    <a:pt x="47780" y="648"/>
                    <a:pt x="45221" y="302"/>
                    <a:pt x="42708" y="136"/>
                  </a:cubicBezTo>
                  <a:cubicBezTo>
                    <a:pt x="41278" y="37"/>
                    <a:pt x="39835" y="0"/>
                    <a:pt x="38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flipH="1">
              <a:off x="28013" y="3740213"/>
              <a:ext cx="491450" cy="19600"/>
            </a:xfrm>
            <a:custGeom>
              <a:avLst/>
              <a:gdLst/>
              <a:ahLst/>
              <a:cxnLst/>
              <a:rect l="l" t="t" r="r" b="b"/>
              <a:pathLst>
                <a:path w="19658" h="784" extrusionOk="0">
                  <a:moveTo>
                    <a:pt x="9469" y="0"/>
                  </a:moveTo>
                  <a:cubicBezTo>
                    <a:pt x="6309" y="0"/>
                    <a:pt x="3146" y="109"/>
                    <a:pt x="0" y="351"/>
                  </a:cubicBezTo>
                  <a:cubicBezTo>
                    <a:pt x="3536" y="530"/>
                    <a:pt x="7072" y="732"/>
                    <a:pt x="10621" y="780"/>
                  </a:cubicBezTo>
                  <a:cubicBezTo>
                    <a:pt x="10930" y="783"/>
                    <a:pt x="11241" y="784"/>
                    <a:pt x="11551" y="784"/>
                  </a:cubicBezTo>
                  <a:cubicBezTo>
                    <a:pt x="14257" y="784"/>
                    <a:pt x="16976" y="684"/>
                    <a:pt x="19657" y="363"/>
                  </a:cubicBezTo>
                  <a:cubicBezTo>
                    <a:pt x="19003" y="316"/>
                    <a:pt x="18348" y="268"/>
                    <a:pt x="17693" y="232"/>
                  </a:cubicBezTo>
                  <a:cubicBezTo>
                    <a:pt x="14963" y="83"/>
                    <a:pt x="12217" y="0"/>
                    <a:pt x="9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flipH="1">
              <a:off x="-6650" y="4042088"/>
              <a:ext cx="1261475" cy="39100"/>
            </a:xfrm>
            <a:custGeom>
              <a:avLst/>
              <a:gdLst/>
              <a:ahLst/>
              <a:cxnLst/>
              <a:rect l="l" t="t" r="r" b="b"/>
              <a:pathLst>
                <a:path w="50459" h="1564" extrusionOk="0">
                  <a:moveTo>
                    <a:pt x="25545" y="1"/>
                  </a:moveTo>
                  <a:cubicBezTo>
                    <a:pt x="24561" y="1"/>
                    <a:pt x="23578" y="16"/>
                    <a:pt x="22598" y="52"/>
                  </a:cubicBezTo>
                  <a:cubicBezTo>
                    <a:pt x="19169" y="168"/>
                    <a:pt x="15807" y="380"/>
                    <a:pt x="12411" y="380"/>
                  </a:cubicBezTo>
                  <a:cubicBezTo>
                    <a:pt x="11303" y="380"/>
                    <a:pt x="10192" y="357"/>
                    <a:pt x="9073" y="302"/>
                  </a:cubicBezTo>
                  <a:cubicBezTo>
                    <a:pt x="7120" y="207"/>
                    <a:pt x="5168" y="111"/>
                    <a:pt x="3215" y="99"/>
                  </a:cubicBezTo>
                  <a:cubicBezTo>
                    <a:pt x="2822" y="99"/>
                    <a:pt x="941" y="516"/>
                    <a:pt x="131" y="540"/>
                  </a:cubicBezTo>
                  <a:cubicBezTo>
                    <a:pt x="155" y="897"/>
                    <a:pt x="0" y="1088"/>
                    <a:pt x="24" y="1433"/>
                  </a:cubicBezTo>
                  <a:cubicBezTo>
                    <a:pt x="213" y="1435"/>
                    <a:pt x="406" y="1436"/>
                    <a:pt x="602" y="1436"/>
                  </a:cubicBezTo>
                  <a:cubicBezTo>
                    <a:pt x="3880" y="1436"/>
                    <a:pt x="8107" y="1170"/>
                    <a:pt x="11264" y="1147"/>
                  </a:cubicBezTo>
                  <a:lnTo>
                    <a:pt x="11275" y="1147"/>
                  </a:lnTo>
                  <a:cubicBezTo>
                    <a:pt x="13133" y="1141"/>
                    <a:pt x="14993" y="1132"/>
                    <a:pt x="16854" y="1132"/>
                  </a:cubicBezTo>
                  <a:cubicBezTo>
                    <a:pt x="18714" y="1132"/>
                    <a:pt x="20574" y="1141"/>
                    <a:pt x="22432" y="1171"/>
                  </a:cubicBezTo>
                  <a:cubicBezTo>
                    <a:pt x="26111" y="1230"/>
                    <a:pt x="29790" y="1361"/>
                    <a:pt x="33457" y="1445"/>
                  </a:cubicBezTo>
                  <a:cubicBezTo>
                    <a:pt x="36520" y="1509"/>
                    <a:pt x="39588" y="1563"/>
                    <a:pt x="42653" y="1563"/>
                  </a:cubicBezTo>
                  <a:cubicBezTo>
                    <a:pt x="45246" y="1563"/>
                    <a:pt x="47837" y="1525"/>
                    <a:pt x="50423" y="1421"/>
                  </a:cubicBezTo>
                  <a:cubicBezTo>
                    <a:pt x="50399" y="1111"/>
                    <a:pt x="50459" y="802"/>
                    <a:pt x="50423" y="492"/>
                  </a:cubicBezTo>
                  <a:lnTo>
                    <a:pt x="50423" y="492"/>
                  </a:lnTo>
                  <a:cubicBezTo>
                    <a:pt x="48661" y="620"/>
                    <a:pt x="46889" y="671"/>
                    <a:pt x="45110" y="671"/>
                  </a:cubicBezTo>
                  <a:cubicBezTo>
                    <a:pt x="38618" y="671"/>
                    <a:pt x="32039" y="1"/>
                    <a:pt x="25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flipH="1">
              <a:off x="-6650" y="4087888"/>
              <a:ext cx="1262075" cy="53025"/>
            </a:xfrm>
            <a:custGeom>
              <a:avLst/>
              <a:gdLst/>
              <a:ahLst/>
              <a:cxnLst/>
              <a:rect l="l" t="t" r="r" b="b"/>
              <a:pathLst>
                <a:path w="50483" h="2121" extrusionOk="0">
                  <a:moveTo>
                    <a:pt x="17998" y="1"/>
                  </a:moveTo>
                  <a:cubicBezTo>
                    <a:pt x="11171" y="1"/>
                    <a:pt x="1714" y="201"/>
                    <a:pt x="0" y="303"/>
                  </a:cubicBezTo>
                  <a:cubicBezTo>
                    <a:pt x="36" y="899"/>
                    <a:pt x="584" y="1327"/>
                    <a:pt x="608" y="1923"/>
                  </a:cubicBezTo>
                  <a:cubicBezTo>
                    <a:pt x="1301" y="2069"/>
                    <a:pt x="2100" y="2120"/>
                    <a:pt x="2948" y="2120"/>
                  </a:cubicBezTo>
                  <a:cubicBezTo>
                    <a:pt x="4896" y="2120"/>
                    <a:pt x="7107" y="1851"/>
                    <a:pt x="8909" y="1851"/>
                  </a:cubicBezTo>
                  <a:cubicBezTo>
                    <a:pt x="8936" y="1851"/>
                    <a:pt x="8963" y="1851"/>
                    <a:pt x="8990" y="1851"/>
                  </a:cubicBezTo>
                  <a:cubicBezTo>
                    <a:pt x="13609" y="1875"/>
                    <a:pt x="18241" y="1875"/>
                    <a:pt x="22860" y="1875"/>
                  </a:cubicBezTo>
                  <a:cubicBezTo>
                    <a:pt x="26385" y="1875"/>
                    <a:pt x="29885" y="1720"/>
                    <a:pt x="33386" y="1542"/>
                  </a:cubicBezTo>
                  <a:cubicBezTo>
                    <a:pt x="36143" y="1397"/>
                    <a:pt x="38908" y="1274"/>
                    <a:pt x="41674" y="1274"/>
                  </a:cubicBezTo>
                  <a:cubicBezTo>
                    <a:pt x="42562" y="1274"/>
                    <a:pt x="43451" y="1286"/>
                    <a:pt x="44339" y="1315"/>
                  </a:cubicBezTo>
                  <a:cubicBezTo>
                    <a:pt x="46387" y="1387"/>
                    <a:pt x="48471" y="1553"/>
                    <a:pt x="50471" y="1923"/>
                  </a:cubicBezTo>
                  <a:cubicBezTo>
                    <a:pt x="50435" y="1375"/>
                    <a:pt x="50483" y="803"/>
                    <a:pt x="50447" y="256"/>
                  </a:cubicBezTo>
                  <a:lnTo>
                    <a:pt x="50447" y="256"/>
                  </a:lnTo>
                  <a:cubicBezTo>
                    <a:pt x="48030" y="363"/>
                    <a:pt x="45506" y="422"/>
                    <a:pt x="43089" y="422"/>
                  </a:cubicBezTo>
                  <a:cubicBezTo>
                    <a:pt x="42852" y="423"/>
                    <a:pt x="42615" y="424"/>
                    <a:pt x="42379" y="424"/>
                  </a:cubicBezTo>
                  <a:cubicBezTo>
                    <a:pt x="38948" y="424"/>
                    <a:pt x="35518" y="346"/>
                    <a:pt x="32088" y="268"/>
                  </a:cubicBezTo>
                  <a:cubicBezTo>
                    <a:pt x="28409" y="184"/>
                    <a:pt x="24730" y="53"/>
                    <a:pt x="21039" y="18"/>
                  </a:cubicBezTo>
                  <a:cubicBezTo>
                    <a:pt x="20121" y="6"/>
                    <a:pt x="19093" y="1"/>
                    <a:pt x="179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flipH="1">
              <a:off x="-6350" y="4173613"/>
              <a:ext cx="1290350" cy="79000"/>
            </a:xfrm>
            <a:custGeom>
              <a:avLst/>
              <a:gdLst/>
              <a:ahLst/>
              <a:cxnLst/>
              <a:rect l="l" t="t" r="r" b="b"/>
              <a:pathLst>
                <a:path w="51614" h="3160" extrusionOk="0">
                  <a:moveTo>
                    <a:pt x="20244" y="1"/>
                  </a:moveTo>
                  <a:cubicBezTo>
                    <a:pt x="13861" y="1"/>
                    <a:pt x="6767" y="403"/>
                    <a:pt x="989" y="1018"/>
                  </a:cubicBezTo>
                  <a:cubicBezTo>
                    <a:pt x="1001" y="1863"/>
                    <a:pt x="0" y="1494"/>
                    <a:pt x="0" y="2339"/>
                  </a:cubicBezTo>
                  <a:cubicBezTo>
                    <a:pt x="12" y="2435"/>
                    <a:pt x="1536" y="2851"/>
                    <a:pt x="1548" y="2947"/>
                  </a:cubicBezTo>
                  <a:cubicBezTo>
                    <a:pt x="2121" y="3007"/>
                    <a:pt x="2673" y="3030"/>
                    <a:pt x="3207" y="3030"/>
                  </a:cubicBezTo>
                  <a:cubicBezTo>
                    <a:pt x="5003" y="3030"/>
                    <a:pt x="6600" y="2768"/>
                    <a:pt x="8132" y="2768"/>
                  </a:cubicBezTo>
                  <a:cubicBezTo>
                    <a:pt x="8690" y="2771"/>
                    <a:pt x="9248" y="2773"/>
                    <a:pt x="9806" y="2773"/>
                  </a:cubicBezTo>
                  <a:cubicBezTo>
                    <a:pt x="11153" y="2773"/>
                    <a:pt x="12500" y="2764"/>
                    <a:pt x="13847" y="2756"/>
                  </a:cubicBezTo>
                  <a:cubicBezTo>
                    <a:pt x="14076" y="2755"/>
                    <a:pt x="14306" y="2754"/>
                    <a:pt x="14535" y="2754"/>
                  </a:cubicBezTo>
                  <a:cubicBezTo>
                    <a:pt x="15439" y="2754"/>
                    <a:pt x="16345" y="2763"/>
                    <a:pt x="17250" y="2763"/>
                  </a:cubicBezTo>
                  <a:cubicBezTo>
                    <a:pt x="18026" y="2763"/>
                    <a:pt x="18801" y="2756"/>
                    <a:pt x="19574" y="2732"/>
                  </a:cubicBezTo>
                  <a:cubicBezTo>
                    <a:pt x="21094" y="2687"/>
                    <a:pt x="22614" y="2665"/>
                    <a:pt x="24134" y="2665"/>
                  </a:cubicBezTo>
                  <a:cubicBezTo>
                    <a:pt x="26577" y="2665"/>
                    <a:pt x="29019" y="2720"/>
                    <a:pt x="31457" y="2816"/>
                  </a:cubicBezTo>
                  <a:cubicBezTo>
                    <a:pt x="33433" y="2887"/>
                    <a:pt x="35398" y="3006"/>
                    <a:pt x="37362" y="3113"/>
                  </a:cubicBezTo>
                  <a:cubicBezTo>
                    <a:pt x="37991" y="3147"/>
                    <a:pt x="38624" y="3160"/>
                    <a:pt x="39259" y="3160"/>
                  </a:cubicBezTo>
                  <a:cubicBezTo>
                    <a:pt x="40427" y="3160"/>
                    <a:pt x="41599" y="3116"/>
                    <a:pt x="42756" y="3077"/>
                  </a:cubicBezTo>
                  <a:cubicBezTo>
                    <a:pt x="44858" y="3001"/>
                    <a:pt x="46967" y="2906"/>
                    <a:pt x="49073" y="2906"/>
                  </a:cubicBezTo>
                  <a:cubicBezTo>
                    <a:pt x="49913" y="2906"/>
                    <a:pt x="50752" y="2921"/>
                    <a:pt x="51590" y="2958"/>
                  </a:cubicBezTo>
                  <a:cubicBezTo>
                    <a:pt x="51566" y="2292"/>
                    <a:pt x="51614" y="1601"/>
                    <a:pt x="51590" y="934"/>
                  </a:cubicBezTo>
                  <a:lnTo>
                    <a:pt x="51590" y="934"/>
                  </a:lnTo>
                  <a:cubicBezTo>
                    <a:pt x="50143" y="1070"/>
                    <a:pt x="48648" y="1120"/>
                    <a:pt x="47161" y="1120"/>
                  </a:cubicBezTo>
                  <a:cubicBezTo>
                    <a:pt x="46176" y="1120"/>
                    <a:pt x="45195" y="1099"/>
                    <a:pt x="44232" y="1065"/>
                  </a:cubicBezTo>
                  <a:cubicBezTo>
                    <a:pt x="40910" y="934"/>
                    <a:pt x="37612" y="637"/>
                    <a:pt x="34302" y="422"/>
                  </a:cubicBezTo>
                  <a:cubicBezTo>
                    <a:pt x="30754" y="208"/>
                    <a:pt x="27182" y="137"/>
                    <a:pt x="23622" y="41"/>
                  </a:cubicBezTo>
                  <a:cubicBezTo>
                    <a:pt x="22527" y="14"/>
                    <a:pt x="21397" y="1"/>
                    <a:pt x="20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flipH="1">
              <a:off x="-6650" y="4266613"/>
              <a:ext cx="1290050" cy="106775"/>
            </a:xfrm>
            <a:custGeom>
              <a:avLst/>
              <a:gdLst/>
              <a:ahLst/>
              <a:cxnLst/>
              <a:rect l="l" t="t" r="r" b="b"/>
              <a:pathLst>
                <a:path w="51602" h="4271" extrusionOk="0">
                  <a:moveTo>
                    <a:pt x="23729" y="0"/>
                  </a:moveTo>
                  <a:cubicBezTo>
                    <a:pt x="21789" y="12"/>
                    <a:pt x="19848" y="72"/>
                    <a:pt x="17907" y="84"/>
                  </a:cubicBezTo>
                  <a:cubicBezTo>
                    <a:pt x="13620" y="94"/>
                    <a:pt x="8419" y="296"/>
                    <a:pt x="3803" y="296"/>
                  </a:cubicBezTo>
                  <a:cubicBezTo>
                    <a:pt x="2792" y="296"/>
                    <a:pt x="1809" y="286"/>
                    <a:pt x="869" y="262"/>
                  </a:cubicBezTo>
                  <a:lnTo>
                    <a:pt x="869" y="262"/>
                  </a:lnTo>
                  <a:cubicBezTo>
                    <a:pt x="1012" y="1370"/>
                    <a:pt x="0" y="1941"/>
                    <a:pt x="36" y="3048"/>
                  </a:cubicBezTo>
                  <a:cubicBezTo>
                    <a:pt x="36" y="3167"/>
                    <a:pt x="1405" y="4108"/>
                    <a:pt x="1405" y="4227"/>
                  </a:cubicBezTo>
                  <a:cubicBezTo>
                    <a:pt x="1804" y="4257"/>
                    <a:pt x="2219" y="4270"/>
                    <a:pt x="2645" y="4270"/>
                  </a:cubicBezTo>
                  <a:cubicBezTo>
                    <a:pt x="5791" y="4270"/>
                    <a:pt x="9583" y="3554"/>
                    <a:pt x="12640" y="3554"/>
                  </a:cubicBezTo>
                  <a:cubicBezTo>
                    <a:pt x="12802" y="3554"/>
                    <a:pt x="12963" y="3556"/>
                    <a:pt x="13121" y="3560"/>
                  </a:cubicBezTo>
                  <a:cubicBezTo>
                    <a:pt x="16740" y="3656"/>
                    <a:pt x="20360" y="3822"/>
                    <a:pt x="23979" y="3894"/>
                  </a:cubicBezTo>
                  <a:cubicBezTo>
                    <a:pt x="24818" y="3905"/>
                    <a:pt x="25656" y="3913"/>
                    <a:pt x="26494" y="3913"/>
                  </a:cubicBezTo>
                  <a:cubicBezTo>
                    <a:pt x="27464" y="3913"/>
                    <a:pt x="28432" y="3902"/>
                    <a:pt x="29397" y="3870"/>
                  </a:cubicBezTo>
                  <a:cubicBezTo>
                    <a:pt x="31147" y="3822"/>
                    <a:pt x="32873" y="3727"/>
                    <a:pt x="34624" y="3668"/>
                  </a:cubicBezTo>
                  <a:cubicBezTo>
                    <a:pt x="36263" y="3612"/>
                    <a:pt x="37910" y="3569"/>
                    <a:pt x="39557" y="3569"/>
                  </a:cubicBezTo>
                  <a:cubicBezTo>
                    <a:pt x="41414" y="3569"/>
                    <a:pt x="43270" y="3623"/>
                    <a:pt x="45113" y="3775"/>
                  </a:cubicBezTo>
                  <a:cubicBezTo>
                    <a:pt x="47244" y="3941"/>
                    <a:pt x="49411" y="4203"/>
                    <a:pt x="51566" y="4227"/>
                  </a:cubicBezTo>
                  <a:cubicBezTo>
                    <a:pt x="51554" y="2917"/>
                    <a:pt x="51602" y="1596"/>
                    <a:pt x="51566" y="286"/>
                  </a:cubicBezTo>
                  <a:cubicBezTo>
                    <a:pt x="50757" y="247"/>
                    <a:pt x="49942" y="232"/>
                    <a:pt x="49125" y="232"/>
                  </a:cubicBezTo>
                  <a:cubicBezTo>
                    <a:pt x="46431" y="232"/>
                    <a:pt x="43708" y="401"/>
                    <a:pt x="41041" y="465"/>
                  </a:cubicBezTo>
                  <a:lnTo>
                    <a:pt x="41041" y="453"/>
                  </a:lnTo>
                  <a:cubicBezTo>
                    <a:pt x="40590" y="464"/>
                    <a:pt x="40139" y="469"/>
                    <a:pt x="39689" y="469"/>
                  </a:cubicBezTo>
                  <a:cubicBezTo>
                    <a:pt x="36349" y="469"/>
                    <a:pt x="33031" y="189"/>
                    <a:pt x="29694" y="84"/>
                  </a:cubicBezTo>
                  <a:cubicBezTo>
                    <a:pt x="27706" y="24"/>
                    <a:pt x="25718" y="0"/>
                    <a:pt x="23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flipH="1">
              <a:off x="-5775" y="4383688"/>
              <a:ext cx="1258225" cy="65325"/>
            </a:xfrm>
            <a:custGeom>
              <a:avLst/>
              <a:gdLst/>
              <a:ahLst/>
              <a:cxnLst/>
              <a:rect l="l" t="t" r="r" b="b"/>
              <a:pathLst>
                <a:path w="50329" h="2613" extrusionOk="0">
                  <a:moveTo>
                    <a:pt x="38436" y="0"/>
                  </a:moveTo>
                  <a:cubicBezTo>
                    <a:pt x="36364" y="0"/>
                    <a:pt x="34289" y="74"/>
                    <a:pt x="32231" y="151"/>
                  </a:cubicBezTo>
                  <a:cubicBezTo>
                    <a:pt x="30480" y="223"/>
                    <a:pt x="28718" y="306"/>
                    <a:pt x="26956" y="342"/>
                  </a:cubicBezTo>
                  <a:cubicBezTo>
                    <a:pt x="26471" y="348"/>
                    <a:pt x="25986" y="351"/>
                    <a:pt x="25502" y="351"/>
                  </a:cubicBezTo>
                  <a:cubicBezTo>
                    <a:pt x="24177" y="351"/>
                    <a:pt x="22855" y="329"/>
                    <a:pt x="21539" y="294"/>
                  </a:cubicBezTo>
                  <a:cubicBezTo>
                    <a:pt x="20705" y="275"/>
                    <a:pt x="19852" y="267"/>
                    <a:pt x="18985" y="267"/>
                  </a:cubicBezTo>
                  <a:cubicBezTo>
                    <a:pt x="12850" y="267"/>
                    <a:pt x="6009" y="687"/>
                    <a:pt x="0" y="687"/>
                  </a:cubicBezTo>
                  <a:cubicBezTo>
                    <a:pt x="12" y="1247"/>
                    <a:pt x="251" y="2033"/>
                    <a:pt x="262" y="2592"/>
                  </a:cubicBezTo>
                  <a:cubicBezTo>
                    <a:pt x="816" y="2606"/>
                    <a:pt x="1371" y="2613"/>
                    <a:pt x="1927" y="2613"/>
                  </a:cubicBezTo>
                  <a:cubicBezTo>
                    <a:pt x="8478" y="2613"/>
                    <a:pt x="15249" y="1709"/>
                    <a:pt x="21603" y="1709"/>
                  </a:cubicBezTo>
                  <a:cubicBezTo>
                    <a:pt x="22426" y="1709"/>
                    <a:pt x="23243" y="1724"/>
                    <a:pt x="24051" y="1759"/>
                  </a:cubicBezTo>
                  <a:cubicBezTo>
                    <a:pt x="29254" y="1973"/>
                    <a:pt x="34421" y="2461"/>
                    <a:pt x="39648" y="2509"/>
                  </a:cubicBezTo>
                  <a:cubicBezTo>
                    <a:pt x="43208" y="2533"/>
                    <a:pt x="46768" y="2497"/>
                    <a:pt x="50316" y="2592"/>
                  </a:cubicBezTo>
                  <a:cubicBezTo>
                    <a:pt x="50316" y="1949"/>
                    <a:pt x="50328" y="1318"/>
                    <a:pt x="50328" y="675"/>
                  </a:cubicBezTo>
                  <a:cubicBezTo>
                    <a:pt x="47780" y="639"/>
                    <a:pt x="45220" y="294"/>
                    <a:pt x="42708" y="128"/>
                  </a:cubicBezTo>
                  <a:cubicBezTo>
                    <a:pt x="41290" y="35"/>
                    <a:pt x="39864" y="0"/>
                    <a:pt x="38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flipH="1">
              <a:off x="-5775" y="4459988"/>
              <a:ext cx="1272525" cy="70675"/>
            </a:xfrm>
            <a:custGeom>
              <a:avLst/>
              <a:gdLst/>
              <a:ahLst/>
              <a:cxnLst/>
              <a:rect l="l" t="t" r="r" b="b"/>
              <a:pathLst>
                <a:path w="50901" h="2827" extrusionOk="0">
                  <a:moveTo>
                    <a:pt x="21903" y="0"/>
                  </a:moveTo>
                  <a:cubicBezTo>
                    <a:pt x="14993" y="0"/>
                    <a:pt x="7192" y="862"/>
                    <a:pt x="383" y="862"/>
                  </a:cubicBezTo>
                  <a:cubicBezTo>
                    <a:pt x="303" y="862"/>
                    <a:pt x="224" y="862"/>
                    <a:pt x="144" y="862"/>
                  </a:cubicBezTo>
                  <a:lnTo>
                    <a:pt x="144" y="862"/>
                  </a:lnTo>
                  <a:cubicBezTo>
                    <a:pt x="203" y="1576"/>
                    <a:pt x="1" y="2112"/>
                    <a:pt x="37" y="2826"/>
                  </a:cubicBezTo>
                  <a:cubicBezTo>
                    <a:pt x="1764" y="2826"/>
                    <a:pt x="2556" y="2336"/>
                    <a:pt x="2843" y="2336"/>
                  </a:cubicBezTo>
                  <a:cubicBezTo>
                    <a:pt x="2853" y="2336"/>
                    <a:pt x="2862" y="2337"/>
                    <a:pt x="2870" y="2338"/>
                  </a:cubicBezTo>
                  <a:cubicBezTo>
                    <a:pt x="4942" y="1969"/>
                    <a:pt x="7109" y="1814"/>
                    <a:pt x="9157" y="1743"/>
                  </a:cubicBezTo>
                  <a:cubicBezTo>
                    <a:pt x="10364" y="1694"/>
                    <a:pt x="11573" y="1673"/>
                    <a:pt x="12782" y="1673"/>
                  </a:cubicBezTo>
                  <a:cubicBezTo>
                    <a:pt x="15998" y="1673"/>
                    <a:pt x="19216" y="1823"/>
                    <a:pt x="22409" y="2005"/>
                  </a:cubicBezTo>
                  <a:cubicBezTo>
                    <a:pt x="24599" y="2136"/>
                    <a:pt x="26778" y="2279"/>
                    <a:pt x="28957" y="2421"/>
                  </a:cubicBezTo>
                  <a:cubicBezTo>
                    <a:pt x="29954" y="2405"/>
                    <a:pt x="30950" y="2397"/>
                    <a:pt x="31945" y="2397"/>
                  </a:cubicBezTo>
                  <a:cubicBezTo>
                    <a:pt x="37965" y="2397"/>
                    <a:pt x="43966" y="2673"/>
                    <a:pt x="49983" y="2826"/>
                  </a:cubicBezTo>
                  <a:cubicBezTo>
                    <a:pt x="50281" y="2791"/>
                    <a:pt x="50567" y="2755"/>
                    <a:pt x="50864" y="2707"/>
                  </a:cubicBezTo>
                  <a:cubicBezTo>
                    <a:pt x="50876" y="2100"/>
                    <a:pt x="50888" y="1493"/>
                    <a:pt x="50900" y="886"/>
                  </a:cubicBezTo>
                  <a:cubicBezTo>
                    <a:pt x="46959" y="766"/>
                    <a:pt x="43006" y="850"/>
                    <a:pt x="39065" y="778"/>
                  </a:cubicBezTo>
                  <a:cubicBezTo>
                    <a:pt x="34339" y="707"/>
                    <a:pt x="29659" y="266"/>
                    <a:pt x="24945" y="64"/>
                  </a:cubicBezTo>
                  <a:cubicBezTo>
                    <a:pt x="23955" y="19"/>
                    <a:pt x="22939" y="0"/>
                    <a:pt x="21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flipH="1">
              <a:off x="634500" y="4524388"/>
              <a:ext cx="448875" cy="12600"/>
            </a:xfrm>
            <a:custGeom>
              <a:avLst/>
              <a:gdLst/>
              <a:ahLst/>
              <a:cxnLst/>
              <a:rect l="l" t="t" r="r" b="b"/>
              <a:pathLst>
                <a:path w="17955" h="504" extrusionOk="0">
                  <a:moveTo>
                    <a:pt x="16586" y="0"/>
                  </a:moveTo>
                  <a:cubicBezTo>
                    <a:pt x="11061" y="60"/>
                    <a:pt x="5537" y="167"/>
                    <a:pt x="0" y="286"/>
                  </a:cubicBezTo>
                  <a:cubicBezTo>
                    <a:pt x="2446" y="429"/>
                    <a:pt x="4891" y="504"/>
                    <a:pt x="7337" y="504"/>
                  </a:cubicBezTo>
                  <a:cubicBezTo>
                    <a:pt x="8951" y="504"/>
                    <a:pt x="10566" y="471"/>
                    <a:pt x="12180" y="405"/>
                  </a:cubicBezTo>
                  <a:cubicBezTo>
                    <a:pt x="14109" y="322"/>
                    <a:pt x="16038" y="191"/>
                    <a:pt x="17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flipH="1">
              <a:off x="13575" y="4147413"/>
              <a:ext cx="491750" cy="19700"/>
            </a:xfrm>
            <a:custGeom>
              <a:avLst/>
              <a:gdLst/>
              <a:ahLst/>
              <a:cxnLst/>
              <a:rect l="l" t="t" r="r" b="b"/>
              <a:pathLst>
                <a:path w="19670" h="788" extrusionOk="0">
                  <a:moveTo>
                    <a:pt x="9475" y="0"/>
                  </a:moveTo>
                  <a:cubicBezTo>
                    <a:pt x="6315" y="0"/>
                    <a:pt x="3152" y="109"/>
                    <a:pt x="0" y="351"/>
                  </a:cubicBezTo>
                  <a:cubicBezTo>
                    <a:pt x="3548" y="542"/>
                    <a:pt x="7084" y="744"/>
                    <a:pt x="10632" y="780"/>
                  </a:cubicBezTo>
                  <a:cubicBezTo>
                    <a:pt x="11043" y="785"/>
                    <a:pt x="11455" y="787"/>
                    <a:pt x="11866" y="787"/>
                  </a:cubicBezTo>
                  <a:cubicBezTo>
                    <a:pt x="14463" y="787"/>
                    <a:pt x="17080" y="682"/>
                    <a:pt x="19669" y="363"/>
                  </a:cubicBezTo>
                  <a:cubicBezTo>
                    <a:pt x="19014" y="315"/>
                    <a:pt x="18360" y="268"/>
                    <a:pt x="17705" y="232"/>
                  </a:cubicBezTo>
                  <a:cubicBezTo>
                    <a:pt x="14969" y="83"/>
                    <a:pt x="12223" y="0"/>
                    <a:pt x="9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flipH="1">
              <a:off x="-6350" y="4555338"/>
              <a:ext cx="1261475" cy="39225"/>
            </a:xfrm>
            <a:custGeom>
              <a:avLst/>
              <a:gdLst/>
              <a:ahLst/>
              <a:cxnLst/>
              <a:rect l="l" t="t" r="r" b="b"/>
              <a:pathLst>
                <a:path w="50459" h="1569" extrusionOk="0">
                  <a:moveTo>
                    <a:pt x="25457" y="1"/>
                  </a:moveTo>
                  <a:cubicBezTo>
                    <a:pt x="24506" y="1"/>
                    <a:pt x="23557" y="15"/>
                    <a:pt x="22610" y="48"/>
                  </a:cubicBezTo>
                  <a:cubicBezTo>
                    <a:pt x="19177" y="174"/>
                    <a:pt x="15804" y="388"/>
                    <a:pt x="12400" y="388"/>
                  </a:cubicBezTo>
                  <a:cubicBezTo>
                    <a:pt x="11295" y="388"/>
                    <a:pt x="10187" y="365"/>
                    <a:pt x="9073" y="310"/>
                  </a:cubicBezTo>
                  <a:cubicBezTo>
                    <a:pt x="7132" y="215"/>
                    <a:pt x="5180" y="108"/>
                    <a:pt x="3215" y="108"/>
                  </a:cubicBezTo>
                  <a:cubicBezTo>
                    <a:pt x="2822" y="108"/>
                    <a:pt x="941" y="512"/>
                    <a:pt x="131" y="548"/>
                  </a:cubicBezTo>
                  <a:cubicBezTo>
                    <a:pt x="167" y="905"/>
                    <a:pt x="0" y="1084"/>
                    <a:pt x="24" y="1441"/>
                  </a:cubicBezTo>
                  <a:cubicBezTo>
                    <a:pt x="213" y="1443"/>
                    <a:pt x="406" y="1444"/>
                    <a:pt x="602" y="1444"/>
                  </a:cubicBezTo>
                  <a:cubicBezTo>
                    <a:pt x="3880" y="1444"/>
                    <a:pt x="8108" y="1178"/>
                    <a:pt x="11276" y="1155"/>
                  </a:cubicBezTo>
                  <a:cubicBezTo>
                    <a:pt x="13002" y="1144"/>
                    <a:pt x="14726" y="1136"/>
                    <a:pt x="16450" y="1136"/>
                  </a:cubicBezTo>
                  <a:cubicBezTo>
                    <a:pt x="18447" y="1136"/>
                    <a:pt x="20444" y="1147"/>
                    <a:pt x="22444" y="1179"/>
                  </a:cubicBezTo>
                  <a:cubicBezTo>
                    <a:pt x="26111" y="1239"/>
                    <a:pt x="29790" y="1370"/>
                    <a:pt x="33469" y="1441"/>
                  </a:cubicBezTo>
                  <a:cubicBezTo>
                    <a:pt x="36512" y="1512"/>
                    <a:pt x="39562" y="1568"/>
                    <a:pt x="42613" y="1568"/>
                  </a:cubicBezTo>
                  <a:cubicBezTo>
                    <a:pt x="45220" y="1568"/>
                    <a:pt x="47829" y="1527"/>
                    <a:pt x="50435" y="1417"/>
                  </a:cubicBezTo>
                  <a:cubicBezTo>
                    <a:pt x="50399" y="1120"/>
                    <a:pt x="50459" y="798"/>
                    <a:pt x="50435" y="501"/>
                  </a:cubicBezTo>
                  <a:lnTo>
                    <a:pt x="50435" y="501"/>
                  </a:lnTo>
                  <a:cubicBezTo>
                    <a:pt x="48674" y="629"/>
                    <a:pt x="46903" y="679"/>
                    <a:pt x="45125" y="679"/>
                  </a:cubicBezTo>
                  <a:cubicBezTo>
                    <a:pt x="38597" y="679"/>
                    <a:pt x="31979" y="1"/>
                    <a:pt x="25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flipH="1">
              <a:off x="-6650" y="4601163"/>
              <a:ext cx="1262075" cy="53100"/>
            </a:xfrm>
            <a:custGeom>
              <a:avLst/>
              <a:gdLst/>
              <a:ahLst/>
              <a:cxnLst/>
              <a:rect l="l" t="t" r="r" b="b"/>
              <a:pathLst>
                <a:path w="50483" h="2124" extrusionOk="0">
                  <a:moveTo>
                    <a:pt x="18386" y="0"/>
                  </a:moveTo>
                  <a:cubicBezTo>
                    <a:pt x="11533" y="0"/>
                    <a:pt x="1736" y="205"/>
                    <a:pt x="0" y="299"/>
                  </a:cubicBezTo>
                  <a:cubicBezTo>
                    <a:pt x="36" y="894"/>
                    <a:pt x="584" y="1323"/>
                    <a:pt x="608" y="1918"/>
                  </a:cubicBezTo>
                  <a:cubicBezTo>
                    <a:pt x="1313" y="2071"/>
                    <a:pt x="2127" y="2123"/>
                    <a:pt x="2991" y="2123"/>
                  </a:cubicBezTo>
                  <a:cubicBezTo>
                    <a:pt x="4929" y="2123"/>
                    <a:pt x="7120" y="1858"/>
                    <a:pt x="8909" y="1858"/>
                  </a:cubicBezTo>
                  <a:cubicBezTo>
                    <a:pt x="8936" y="1858"/>
                    <a:pt x="8963" y="1858"/>
                    <a:pt x="8990" y="1858"/>
                  </a:cubicBezTo>
                  <a:cubicBezTo>
                    <a:pt x="13609" y="1882"/>
                    <a:pt x="18241" y="1882"/>
                    <a:pt x="22860" y="1882"/>
                  </a:cubicBezTo>
                  <a:cubicBezTo>
                    <a:pt x="26385" y="1882"/>
                    <a:pt x="29873" y="1716"/>
                    <a:pt x="33386" y="1537"/>
                  </a:cubicBezTo>
                  <a:cubicBezTo>
                    <a:pt x="36088" y="1396"/>
                    <a:pt x="38796" y="1274"/>
                    <a:pt x="41506" y="1274"/>
                  </a:cubicBezTo>
                  <a:cubicBezTo>
                    <a:pt x="42450" y="1274"/>
                    <a:pt x="43395" y="1289"/>
                    <a:pt x="44339" y="1323"/>
                  </a:cubicBezTo>
                  <a:cubicBezTo>
                    <a:pt x="46387" y="1394"/>
                    <a:pt x="48471" y="1549"/>
                    <a:pt x="50471" y="1918"/>
                  </a:cubicBezTo>
                  <a:cubicBezTo>
                    <a:pt x="50435" y="1370"/>
                    <a:pt x="50483" y="811"/>
                    <a:pt x="50447" y="263"/>
                  </a:cubicBezTo>
                  <a:lnTo>
                    <a:pt x="50447" y="263"/>
                  </a:lnTo>
                  <a:cubicBezTo>
                    <a:pt x="48018" y="358"/>
                    <a:pt x="45506" y="430"/>
                    <a:pt x="43077" y="430"/>
                  </a:cubicBezTo>
                  <a:cubicBezTo>
                    <a:pt x="39422" y="430"/>
                    <a:pt x="35755" y="358"/>
                    <a:pt x="32088" y="275"/>
                  </a:cubicBezTo>
                  <a:cubicBezTo>
                    <a:pt x="28409" y="192"/>
                    <a:pt x="24730" y="61"/>
                    <a:pt x="21039" y="13"/>
                  </a:cubicBezTo>
                  <a:cubicBezTo>
                    <a:pt x="20231" y="4"/>
                    <a:pt x="19337" y="0"/>
                    <a:pt x="18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flipH="1">
              <a:off x="-6350" y="4686963"/>
              <a:ext cx="1290350" cy="78950"/>
            </a:xfrm>
            <a:custGeom>
              <a:avLst/>
              <a:gdLst/>
              <a:ahLst/>
              <a:cxnLst/>
              <a:rect l="l" t="t" r="r" b="b"/>
              <a:pathLst>
                <a:path w="51614" h="3158" extrusionOk="0">
                  <a:moveTo>
                    <a:pt x="20062" y="0"/>
                  </a:moveTo>
                  <a:cubicBezTo>
                    <a:pt x="13723" y="0"/>
                    <a:pt x="6704" y="400"/>
                    <a:pt x="977" y="1010"/>
                  </a:cubicBezTo>
                  <a:cubicBezTo>
                    <a:pt x="1001" y="1855"/>
                    <a:pt x="0" y="1498"/>
                    <a:pt x="0" y="2344"/>
                  </a:cubicBezTo>
                  <a:cubicBezTo>
                    <a:pt x="12" y="2439"/>
                    <a:pt x="1524" y="2855"/>
                    <a:pt x="1536" y="2939"/>
                  </a:cubicBezTo>
                  <a:cubicBezTo>
                    <a:pt x="2111" y="2999"/>
                    <a:pt x="2665" y="3022"/>
                    <a:pt x="3202" y="3022"/>
                  </a:cubicBezTo>
                  <a:cubicBezTo>
                    <a:pt x="4967" y="3022"/>
                    <a:pt x="6543" y="2772"/>
                    <a:pt x="8041" y="2772"/>
                  </a:cubicBezTo>
                  <a:cubicBezTo>
                    <a:pt x="8068" y="2772"/>
                    <a:pt x="8094" y="2772"/>
                    <a:pt x="8120" y="2772"/>
                  </a:cubicBezTo>
                  <a:cubicBezTo>
                    <a:pt x="10025" y="2772"/>
                    <a:pt x="11930" y="2772"/>
                    <a:pt x="13835" y="2760"/>
                  </a:cubicBezTo>
                  <a:cubicBezTo>
                    <a:pt x="14141" y="2758"/>
                    <a:pt x="14447" y="2758"/>
                    <a:pt x="14753" y="2758"/>
                  </a:cubicBezTo>
                  <a:cubicBezTo>
                    <a:pt x="15529" y="2758"/>
                    <a:pt x="16306" y="2762"/>
                    <a:pt x="17083" y="2762"/>
                  </a:cubicBezTo>
                  <a:cubicBezTo>
                    <a:pt x="17910" y="2762"/>
                    <a:pt x="18737" y="2757"/>
                    <a:pt x="19562" y="2736"/>
                  </a:cubicBezTo>
                  <a:cubicBezTo>
                    <a:pt x="21107" y="2690"/>
                    <a:pt x="22652" y="2669"/>
                    <a:pt x="24197" y="2669"/>
                  </a:cubicBezTo>
                  <a:cubicBezTo>
                    <a:pt x="26617" y="2669"/>
                    <a:pt x="29037" y="2721"/>
                    <a:pt x="31457" y="2808"/>
                  </a:cubicBezTo>
                  <a:cubicBezTo>
                    <a:pt x="33421" y="2879"/>
                    <a:pt x="35386" y="2998"/>
                    <a:pt x="37362" y="3106"/>
                  </a:cubicBezTo>
                  <a:cubicBezTo>
                    <a:pt x="37984" y="3143"/>
                    <a:pt x="38611" y="3157"/>
                    <a:pt x="39240" y="3157"/>
                  </a:cubicBezTo>
                  <a:cubicBezTo>
                    <a:pt x="40408" y="3157"/>
                    <a:pt x="41583" y="3108"/>
                    <a:pt x="42744" y="3070"/>
                  </a:cubicBezTo>
                  <a:cubicBezTo>
                    <a:pt x="44877" y="3001"/>
                    <a:pt x="47016" y="2900"/>
                    <a:pt x="49152" y="2900"/>
                  </a:cubicBezTo>
                  <a:cubicBezTo>
                    <a:pt x="49961" y="2900"/>
                    <a:pt x="50770" y="2915"/>
                    <a:pt x="51578" y="2951"/>
                  </a:cubicBezTo>
                  <a:cubicBezTo>
                    <a:pt x="51554" y="2284"/>
                    <a:pt x="51614" y="1593"/>
                    <a:pt x="51578" y="927"/>
                  </a:cubicBezTo>
                  <a:lnTo>
                    <a:pt x="51578" y="927"/>
                  </a:lnTo>
                  <a:cubicBezTo>
                    <a:pt x="50120" y="1064"/>
                    <a:pt x="48613" y="1118"/>
                    <a:pt x="47116" y="1118"/>
                  </a:cubicBezTo>
                  <a:cubicBezTo>
                    <a:pt x="46145" y="1118"/>
                    <a:pt x="45179" y="1095"/>
                    <a:pt x="44232" y="1058"/>
                  </a:cubicBezTo>
                  <a:cubicBezTo>
                    <a:pt x="40898" y="927"/>
                    <a:pt x="37600" y="629"/>
                    <a:pt x="34290" y="427"/>
                  </a:cubicBezTo>
                  <a:cubicBezTo>
                    <a:pt x="30742" y="200"/>
                    <a:pt x="27170" y="129"/>
                    <a:pt x="23611" y="46"/>
                  </a:cubicBezTo>
                  <a:cubicBezTo>
                    <a:pt x="22462" y="15"/>
                    <a:pt x="21274" y="0"/>
                    <a:pt x="20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flipH="1">
              <a:off x="-6350" y="4780063"/>
              <a:ext cx="1290050" cy="106775"/>
            </a:xfrm>
            <a:custGeom>
              <a:avLst/>
              <a:gdLst/>
              <a:ahLst/>
              <a:cxnLst/>
              <a:rect l="l" t="t" r="r" b="b"/>
              <a:pathLst>
                <a:path w="51602" h="4271" extrusionOk="0">
                  <a:moveTo>
                    <a:pt x="23729" y="1"/>
                  </a:moveTo>
                  <a:cubicBezTo>
                    <a:pt x="21789" y="13"/>
                    <a:pt x="19848" y="72"/>
                    <a:pt x="17907" y="72"/>
                  </a:cubicBezTo>
                  <a:cubicBezTo>
                    <a:pt x="13549" y="82"/>
                    <a:pt x="8246" y="291"/>
                    <a:pt x="3581" y="291"/>
                  </a:cubicBezTo>
                  <a:cubicBezTo>
                    <a:pt x="2652" y="291"/>
                    <a:pt x="1748" y="282"/>
                    <a:pt x="881" y="263"/>
                  </a:cubicBezTo>
                  <a:lnTo>
                    <a:pt x="881" y="263"/>
                  </a:lnTo>
                  <a:cubicBezTo>
                    <a:pt x="1024" y="1358"/>
                    <a:pt x="0" y="1941"/>
                    <a:pt x="36" y="3037"/>
                  </a:cubicBezTo>
                  <a:cubicBezTo>
                    <a:pt x="48" y="3168"/>
                    <a:pt x="1405" y="4096"/>
                    <a:pt x="1417" y="4227"/>
                  </a:cubicBezTo>
                  <a:cubicBezTo>
                    <a:pt x="1815" y="4257"/>
                    <a:pt x="2228" y="4270"/>
                    <a:pt x="2654" y="4270"/>
                  </a:cubicBezTo>
                  <a:cubicBezTo>
                    <a:pt x="5793" y="4270"/>
                    <a:pt x="9593" y="3554"/>
                    <a:pt x="12642" y="3554"/>
                  </a:cubicBezTo>
                  <a:cubicBezTo>
                    <a:pt x="12804" y="3554"/>
                    <a:pt x="12963" y="3556"/>
                    <a:pt x="13121" y="3561"/>
                  </a:cubicBezTo>
                  <a:cubicBezTo>
                    <a:pt x="16741" y="3644"/>
                    <a:pt x="20360" y="3823"/>
                    <a:pt x="23980" y="3882"/>
                  </a:cubicBezTo>
                  <a:cubicBezTo>
                    <a:pt x="24819" y="3899"/>
                    <a:pt x="25659" y="3908"/>
                    <a:pt x="26499" y="3908"/>
                  </a:cubicBezTo>
                  <a:cubicBezTo>
                    <a:pt x="27469" y="3908"/>
                    <a:pt x="28439" y="3896"/>
                    <a:pt x="29409" y="3870"/>
                  </a:cubicBezTo>
                  <a:cubicBezTo>
                    <a:pt x="31147" y="3823"/>
                    <a:pt x="32885" y="3727"/>
                    <a:pt x="34624" y="3668"/>
                  </a:cubicBezTo>
                  <a:cubicBezTo>
                    <a:pt x="36263" y="3612"/>
                    <a:pt x="37913" y="3569"/>
                    <a:pt x="39562" y="3569"/>
                  </a:cubicBezTo>
                  <a:cubicBezTo>
                    <a:pt x="41423" y="3569"/>
                    <a:pt x="43282" y="3623"/>
                    <a:pt x="45125" y="3775"/>
                  </a:cubicBezTo>
                  <a:cubicBezTo>
                    <a:pt x="47256" y="3942"/>
                    <a:pt x="49411" y="4204"/>
                    <a:pt x="51566" y="4227"/>
                  </a:cubicBezTo>
                  <a:cubicBezTo>
                    <a:pt x="51566" y="2918"/>
                    <a:pt x="51602" y="1596"/>
                    <a:pt x="51566" y="286"/>
                  </a:cubicBezTo>
                  <a:cubicBezTo>
                    <a:pt x="50737" y="244"/>
                    <a:pt x="49902" y="227"/>
                    <a:pt x="49065" y="227"/>
                  </a:cubicBezTo>
                  <a:cubicBezTo>
                    <a:pt x="46391" y="227"/>
                    <a:pt x="43688" y="399"/>
                    <a:pt x="41041" y="453"/>
                  </a:cubicBezTo>
                  <a:cubicBezTo>
                    <a:pt x="40639" y="462"/>
                    <a:pt x="40237" y="466"/>
                    <a:pt x="39835" y="466"/>
                  </a:cubicBezTo>
                  <a:cubicBezTo>
                    <a:pt x="36446" y="466"/>
                    <a:pt x="33080" y="180"/>
                    <a:pt x="29695" y="84"/>
                  </a:cubicBezTo>
                  <a:cubicBezTo>
                    <a:pt x="27706" y="24"/>
                    <a:pt x="25718" y="1"/>
                    <a:pt x="23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flipH="1">
              <a:off x="-5475" y="4896938"/>
              <a:ext cx="1258225" cy="40900"/>
            </a:xfrm>
            <a:custGeom>
              <a:avLst/>
              <a:gdLst/>
              <a:ahLst/>
              <a:cxnLst/>
              <a:rect l="l" t="t" r="r" b="b"/>
              <a:pathLst>
                <a:path w="50329" h="1636" extrusionOk="0">
                  <a:moveTo>
                    <a:pt x="38389" y="0"/>
                  </a:moveTo>
                  <a:cubicBezTo>
                    <a:pt x="36334" y="0"/>
                    <a:pt x="34272" y="76"/>
                    <a:pt x="32231" y="160"/>
                  </a:cubicBezTo>
                  <a:cubicBezTo>
                    <a:pt x="30481" y="219"/>
                    <a:pt x="28718" y="314"/>
                    <a:pt x="26956" y="338"/>
                  </a:cubicBezTo>
                  <a:cubicBezTo>
                    <a:pt x="26353" y="346"/>
                    <a:pt x="25751" y="350"/>
                    <a:pt x="25150" y="350"/>
                  </a:cubicBezTo>
                  <a:cubicBezTo>
                    <a:pt x="23947" y="350"/>
                    <a:pt x="22745" y="334"/>
                    <a:pt x="21539" y="302"/>
                  </a:cubicBezTo>
                  <a:cubicBezTo>
                    <a:pt x="20649" y="280"/>
                    <a:pt x="19738" y="271"/>
                    <a:pt x="18811" y="271"/>
                  </a:cubicBezTo>
                  <a:cubicBezTo>
                    <a:pt x="12721" y="271"/>
                    <a:pt x="5953" y="683"/>
                    <a:pt x="1" y="683"/>
                  </a:cubicBezTo>
                  <a:cubicBezTo>
                    <a:pt x="12" y="969"/>
                    <a:pt x="72" y="1291"/>
                    <a:pt x="132" y="1624"/>
                  </a:cubicBezTo>
                  <a:lnTo>
                    <a:pt x="132" y="1636"/>
                  </a:lnTo>
                  <a:lnTo>
                    <a:pt x="50328" y="1636"/>
                  </a:lnTo>
                  <a:cubicBezTo>
                    <a:pt x="50328" y="1314"/>
                    <a:pt x="50328" y="993"/>
                    <a:pt x="50328" y="683"/>
                  </a:cubicBezTo>
                  <a:cubicBezTo>
                    <a:pt x="47780" y="648"/>
                    <a:pt x="45221" y="302"/>
                    <a:pt x="42708" y="136"/>
                  </a:cubicBezTo>
                  <a:cubicBezTo>
                    <a:pt x="41278" y="37"/>
                    <a:pt x="39835" y="0"/>
                    <a:pt x="383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flipH="1">
              <a:off x="13875" y="4660863"/>
              <a:ext cx="491450" cy="19600"/>
            </a:xfrm>
            <a:custGeom>
              <a:avLst/>
              <a:gdLst/>
              <a:ahLst/>
              <a:cxnLst/>
              <a:rect l="l" t="t" r="r" b="b"/>
              <a:pathLst>
                <a:path w="19658" h="784" extrusionOk="0">
                  <a:moveTo>
                    <a:pt x="9469" y="0"/>
                  </a:moveTo>
                  <a:cubicBezTo>
                    <a:pt x="6309" y="0"/>
                    <a:pt x="3146" y="109"/>
                    <a:pt x="0" y="351"/>
                  </a:cubicBezTo>
                  <a:cubicBezTo>
                    <a:pt x="3536" y="530"/>
                    <a:pt x="7072" y="732"/>
                    <a:pt x="10621" y="780"/>
                  </a:cubicBezTo>
                  <a:cubicBezTo>
                    <a:pt x="10930" y="783"/>
                    <a:pt x="11241" y="784"/>
                    <a:pt x="11551" y="784"/>
                  </a:cubicBezTo>
                  <a:cubicBezTo>
                    <a:pt x="14257" y="784"/>
                    <a:pt x="16976" y="684"/>
                    <a:pt x="19657" y="363"/>
                  </a:cubicBezTo>
                  <a:cubicBezTo>
                    <a:pt x="19003" y="316"/>
                    <a:pt x="18348" y="268"/>
                    <a:pt x="17693" y="232"/>
                  </a:cubicBezTo>
                  <a:cubicBezTo>
                    <a:pt x="14963" y="83"/>
                    <a:pt x="12217" y="0"/>
                    <a:pt x="9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flipH="1">
              <a:off x="-412" y="4951988"/>
              <a:ext cx="1290050" cy="106775"/>
            </a:xfrm>
            <a:custGeom>
              <a:avLst/>
              <a:gdLst/>
              <a:ahLst/>
              <a:cxnLst/>
              <a:rect l="l" t="t" r="r" b="b"/>
              <a:pathLst>
                <a:path w="51602" h="4271" extrusionOk="0">
                  <a:moveTo>
                    <a:pt x="23729" y="1"/>
                  </a:moveTo>
                  <a:cubicBezTo>
                    <a:pt x="21789" y="13"/>
                    <a:pt x="19848" y="72"/>
                    <a:pt x="17907" y="72"/>
                  </a:cubicBezTo>
                  <a:cubicBezTo>
                    <a:pt x="13549" y="82"/>
                    <a:pt x="8246" y="291"/>
                    <a:pt x="3581" y="291"/>
                  </a:cubicBezTo>
                  <a:cubicBezTo>
                    <a:pt x="2652" y="291"/>
                    <a:pt x="1748" y="282"/>
                    <a:pt x="881" y="263"/>
                  </a:cubicBezTo>
                  <a:lnTo>
                    <a:pt x="881" y="263"/>
                  </a:lnTo>
                  <a:cubicBezTo>
                    <a:pt x="1024" y="1358"/>
                    <a:pt x="0" y="1941"/>
                    <a:pt x="36" y="3037"/>
                  </a:cubicBezTo>
                  <a:cubicBezTo>
                    <a:pt x="48" y="3168"/>
                    <a:pt x="1405" y="4096"/>
                    <a:pt x="1417" y="4227"/>
                  </a:cubicBezTo>
                  <a:cubicBezTo>
                    <a:pt x="1815" y="4257"/>
                    <a:pt x="2228" y="4270"/>
                    <a:pt x="2654" y="4270"/>
                  </a:cubicBezTo>
                  <a:cubicBezTo>
                    <a:pt x="5793" y="4270"/>
                    <a:pt x="9593" y="3554"/>
                    <a:pt x="12642" y="3554"/>
                  </a:cubicBezTo>
                  <a:cubicBezTo>
                    <a:pt x="12804" y="3554"/>
                    <a:pt x="12963" y="3556"/>
                    <a:pt x="13121" y="3561"/>
                  </a:cubicBezTo>
                  <a:cubicBezTo>
                    <a:pt x="16741" y="3644"/>
                    <a:pt x="20360" y="3823"/>
                    <a:pt x="23980" y="3882"/>
                  </a:cubicBezTo>
                  <a:cubicBezTo>
                    <a:pt x="24819" y="3899"/>
                    <a:pt x="25659" y="3908"/>
                    <a:pt x="26499" y="3908"/>
                  </a:cubicBezTo>
                  <a:cubicBezTo>
                    <a:pt x="27469" y="3908"/>
                    <a:pt x="28439" y="3896"/>
                    <a:pt x="29409" y="3870"/>
                  </a:cubicBezTo>
                  <a:cubicBezTo>
                    <a:pt x="31147" y="3823"/>
                    <a:pt x="32885" y="3727"/>
                    <a:pt x="34624" y="3668"/>
                  </a:cubicBezTo>
                  <a:cubicBezTo>
                    <a:pt x="36263" y="3612"/>
                    <a:pt x="37913" y="3569"/>
                    <a:pt x="39562" y="3569"/>
                  </a:cubicBezTo>
                  <a:cubicBezTo>
                    <a:pt x="41423" y="3569"/>
                    <a:pt x="43282" y="3623"/>
                    <a:pt x="45125" y="3775"/>
                  </a:cubicBezTo>
                  <a:cubicBezTo>
                    <a:pt x="47256" y="3942"/>
                    <a:pt x="49411" y="4204"/>
                    <a:pt x="51566" y="4227"/>
                  </a:cubicBezTo>
                  <a:cubicBezTo>
                    <a:pt x="51566" y="2918"/>
                    <a:pt x="51602" y="1596"/>
                    <a:pt x="51566" y="286"/>
                  </a:cubicBezTo>
                  <a:cubicBezTo>
                    <a:pt x="50737" y="244"/>
                    <a:pt x="49902" y="227"/>
                    <a:pt x="49065" y="227"/>
                  </a:cubicBezTo>
                  <a:cubicBezTo>
                    <a:pt x="46391" y="227"/>
                    <a:pt x="43688" y="399"/>
                    <a:pt x="41041" y="453"/>
                  </a:cubicBezTo>
                  <a:cubicBezTo>
                    <a:pt x="40639" y="462"/>
                    <a:pt x="40237" y="466"/>
                    <a:pt x="39835" y="466"/>
                  </a:cubicBezTo>
                  <a:cubicBezTo>
                    <a:pt x="36446" y="466"/>
                    <a:pt x="33080" y="180"/>
                    <a:pt x="29695" y="84"/>
                  </a:cubicBezTo>
                  <a:cubicBezTo>
                    <a:pt x="27706" y="24"/>
                    <a:pt x="25718" y="1"/>
                    <a:pt x="23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9"/>
        <p:cNvGrpSpPr/>
        <p:nvPr/>
      </p:nvGrpSpPr>
      <p:grpSpPr>
        <a:xfrm>
          <a:off x="0" y="0"/>
          <a:ext cx="0" cy="0"/>
          <a:chOff x="0" y="0"/>
          <a:chExt cx="0" cy="0"/>
        </a:xfrm>
      </p:grpSpPr>
      <p:sp>
        <p:nvSpPr>
          <p:cNvPr id="550" name="Google Shape;550;p9"/>
          <p:cNvSpPr txBox="1">
            <a:spLocks noGrp="1"/>
          </p:cNvSpPr>
          <p:nvPr>
            <p:ph type="title"/>
          </p:nvPr>
        </p:nvSpPr>
        <p:spPr>
          <a:xfrm>
            <a:off x="870425" y="1313238"/>
            <a:ext cx="4061700" cy="841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45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1" name="Google Shape;551;p9"/>
          <p:cNvSpPr txBox="1">
            <a:spLocks noGrp="1"/>
          </p:cNvSpPr>
          <p:nvPr>
            <p:ph type="subTitle" idx="1"/>
          </p:nvPr>
        </p:nvSpPr>
        <p:spPr>
          <a:xfrm>
            <a:off x="870425" y="2188863"/>
            <a:ext cx="4061700" cy="165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52" name="Google Shape;552;p9"/>
          <p:cNvGrpSpPr/>
          <p:nvPr/>
        </p:nvGrpSpPr>
        <p:grpSpPr>
          <a:xfrm>
            <a:off x="-10387" y="-76200"/>
            <a:ext cx="9164772" cy="664375"/>
            <a:chOff x="-14087" y="4621600"/>
            <a:chExt cx="9164772" cy="664375"/>
          </a:xfrm>
        </p:grpSpPr>
        <p:sp>
          <p:nvSpPr>
            <p:cNvPr id="553" name="Google Shape;553;p9"/>
            <p:cNvSpPr/>
            <p:nvPr/>
          </p:nvSpPr>
          <p:spPr>
            <a:xfrm rot="10800000" flipH="1">
              <a:off x="951926" y="5026250"/>
              <a:ext cx="262621" cy="4575"/>
            </a:xfrm>
            <a:custGeom>
              <a:avLst/>
              <a:gdLst/>
              <a:ahLst/>
              <a:cxnLst/>
              <a:rect l="l" t="t" r="r" b="b"/>
              <a:pathLst>
                <a:path w="8189" h="183" extrusionOk="0">
                  <a:moveTo>
                    <a:pt x="4669" y="1"/>
                  </a:moveTo>
                  <a:cubicBezTo>
                    <a:pt x="3113" y="1"/>
                    <a:pt x="1557" y="44"/>
                    <a:pt x="1" y="153"/>
                  </a:cubicBezTo>
                  <a:lnTo>
                    <a:pt x="1" y="176"/>
                  </a:lnTo>
                  <a:cubicBezTo>
                    <a:pt x="238" y="181"/>
                    <a:pt x="595" y="183"/>
                    <a:pt x="1028" y="183"/>
                  </a:cubicBezTo>
                  <a:cubicBezTo>
                    <a:pt x="3436" y="183"/>
                    <a:pt x="8189" y="125"/>
                    <a:pt x="7622" y="125"/>
                  </a:cubicBezTo>
                  <a:cubicBezTo>
                    <a:pt x="7465" y="125"/>
                    <a:pt x="6900" y="129"/>
                    <a:pt x="5763" y="141"/>
                  </a:cubicBezTo>
                  <a:cubicBezTo>
                    <a:pt x="5311" y="141"/>
                    <a:pt x="6680" y="69"/>
                    <a:pt x="7145" y="34"/>
                  </a:cubicBezTo>
                  <a:cubicBezTo>
                    <a:pt x="6319" y="13"/>
                    <a:pt x="5494" y="1"/>
                    <a:pt x="4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rot="10800000" flipH="1">
              <a:off x="716660" y="5015975"/>
              <a:ext cx="203612" cy="8375"/>
            </a:xfrm>
            <a:custGeom>
              <a:avLst/>
              <a:gdLst/>
              <a:ahLst/>
              <a:cxnLst/>
              <a:rect l="l" t="t" r="r" b="b"/>
              <a:pathLst>
                <a:path w="6349" h="335" extrusionOk="0">
                  <a:moveTo>
                    <a:pt x="6349" y="1"/>
                  </a:moveTo>
                  <a:cubicBezTo>
                    <a:pt x="5135" y="19"/>
                    <a:pt x="0" y="287"/>
                    <a:pt x="161" y="287"/>
                  </a:cubicBezTo>
                  <a:cubicBezTo>
                    <a:pt x="205" y="287"/>
                    <a:pt x="651" y="266"/>
                    <a:pt x="1693" y="215"/>
                  </a:cubicBezTo>
                  <a:cubicBezTo>
                    <a:pt x="1730" y="213"/>
                    <a:pt x="1752" y="212"/>
                    <a:pt x="1761" y="212"/>
                  </a:cubicBezTo>
                  <a:cubicBezTo>
                    <a:pt x="1852" y="212"/>
                    <a:pt x="919" y="302"/>
                    <a:pt x="586" y="334"/>
                  </a:cubicBezTo>
                  <a:cubicBezTo>
                    <a:pt x="2515" y="310"/>
                    <a:pt x="4432" y="227"/>
                    <a:pt x="6349" y="13"/>
                  </a:cubicBezTo>
                  <a:lnTo>
                    <a:pt x="63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rot="10800000" flipH="1">
              <a:off x="2625146" y="5026250"/>
              <a:ext cx="262589" cy="4575"/>
            </a:xfrm>
            <a:custGeom>
              <a:avLst/>
              <a:gdLst/>
              <a:ahLst/>
              <a:cxnLst/>
              <a:rect l="l" t="t" r="r" b="b"/>
              <a:pathLst>
                <a:path w="8188" h="183" extrusionOk="0">
                  <a:moveTo>
                    <a:pt x="4668" y="1"/>
                  </a:moveTo>
                  <a:cubicBezTo>
                    <a:pt x="3112" y="1"/>
                    <a:pt x="1556" y="44"/>
                    <a:pt x="0" y="153"/>
                  </a:cubicBezTo>
                  <a:lnTo>
                    <a:pt x="0" y="176"/>
                  </a:lnTo>
                  <a:cubicBezTo>
                    <a:pt x="237" y="181"/>
                    <a:pt x="594" y="183"/>
                    <a:pt x="1027" y="183"/>
                  </a:cubicBezTo>
                  <a:cubicBezTo>
                    <a:pt x="3435" y="183"/>
                    <a:pt x="8188" y="125"/>
                    <a:pt x="7621" y="125"/>
                  </a:cubicBezTo>
                  <a:cubicBezTo>
                    <a:pt x="7464" y="125"/>
                    <a:pt x="6899" y="129"/>
                    <a:pt x="5763" y="141"/>
                  </a:cubicBezTo>
                  <a:cubicBezTo>
                    <a:pt x="5310" y="141"/>
                    <a:pt x="6679" y="69"/>
                    <a:pt x="7144" y="34"/>
                  </a:cubicBezTo>
                  <a:cubicBezTo>
                    <a:pt x="6318" y="13"/>
                    <a:pt x="5493" y="1"/>
                    <a:pt x="4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rot="10800000" flipH="1">
              <a:off x="2389848" y="5015975"/>
              <a:ext cx="203612" cy="8375"/>
            </a:xfrm>
            <a:custGeom>
              <a:avLst/>
              <a:gdLst/>
              <a:ahLst/>
              <a:cxnLst/>
              <a:rect l="l" t="t" r="r" b="b"/>
              <a:pathLst>
                <a:path w="6349" h="335" extrusionOk="0">
                  <a:moveTo>
                    <a:pt x="6349" y="1"/>
                  </a:moveTo>
                  <a:cubicBezTo>
                    <a:pt x="5135" y="19"/>
                    <a:pt x="0" y="287"/>
                    <a:pt x="161" y="287"/>
                  </a:cubicBezTo>
                  <a:cubicBezTo>
                    <a:pt x="205" y="287"/>
                    <a:pt x="651" y="266"/>
                    <a:pt x="1693" y="215"/>
                  </a:cubicBezTo>
                  <a:cubicBezTo>
                    <a:pt x="1730" y="213"/>
                    <a:pt x="1752" y="212"/>
                    <a:pt x="1762" y="212"/>
                  </a:cubicBezTo>
                  <a:cubicBezTo>
                    <a:pt x="1852" y="212"/>
                    <a:pt x="919" y="302"/>
                    <a:pt x="586" y="334"/>
                  </a:cubicBezTo>
                  <a:cubicBezTo>
                    <a:pt x="2515" y="310"/>
                    <a:pt x="4432" y="227"/>
                    <a:pt x="6349" y="13"/>
                  </a:cubicBezTo>
                  <a:lnTo>
                    <a:pt x="63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rot="10800000" flipH="1">
              <a:off x="4293748" y="5026250"/>
              <a:ext cx="262974" cy="4575"/>
            </a:xfrm>
            <a:custGeom>
              <a:avLst/>
              <a:gdLst/>
              <a:ahLst/>
              <a:cxnLst/>
              <a:rect l="l" t="t" r="r" b="b"/>
              <a:pathLst>
                <a:path w="8200" h="183" extrusionOk="0">
                  <a:moveTo>
                    <a:pt x="4668" y="1"/>
                  </a:moveTo>
                  <a:cubicBezTo>
                    <a:pt x="3112" y="1"/>
                    <a:pt x="1556" y="44"/>
                    <a:pt x="0" y="153"/>
                  </a:cubicBezTo>
                  <a:lnTo>
                    <a:pt x="0" y="176"/>
                  </a:lnTo>
                  <a:cubicBezTo>
                    <a:pt x="238" y="181"/>
                    <a:pt x="597" y="183"/>
                    <a:pt x="1031" y="183"/>
                  </a:cubicBezTo>
                  <a:cubicBezTo>
                    <a:pt x="3445" y="183"/>
                    <a:pt x="8200" y="125"/>
                    <a:pt x="7633" y="125"/>
                  </a:cubicBezTo>
                  <a:cubicBezTo>
                    <a:pt x="7477" y="125"/>
                    <a:pt x="6911" y="129"/>
                    <a:pt x="5775" y="141"/>
                  </a:cubicBezTo>
                  <a:cubicBezTo>
                    <a:pt x="5311" y="141"/>
                    <a:pt x="6692" y="69"/>
                    <a:pt x="7144" y="34"/>
                  </a:cubicBezTo>
                  <a:cubicBezTo>
                    <a:pt x="6319" y="13"/>
                    <a:pt x="5493" y="1"/>
                    <a:pt x="4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rot="10800000" flipH="1">
              <a:off x="4058707" y="5015975"/>
              <a:ext cx="203388" cy="8375"/>
            </a:xfrm>
            <a:custGeom>
              <a:avLst/>
              <a:gdLst/>
              <a:ahLst/>
              <a:cxnLst/>
              <a:rect l="l" t="t" r="r" b="b"/>
              <a:pathLst>
                <a:path w="6342" h="335" extrusionOk="0">
                  <a:moveTo>
                    <a:pt x="6341" y="1"/>
                  </a:moveTo>
                  <a:cubicBezTo>
                    <a:pt x="5128" y="19"/>
                    <a:pt x="0" y="287"/>
                    <a:pt x="163" y="287"/>
                  </a:cubicBezTo>
                  <a:cubicBezTo>
                    <a:pt x="209" y="287"/>
                    <a:pt x="656" y="266"/>
                    <a:pt x="1698" y="215"/>
                  </a:cubicBezTo>
                  <a:cubicBezTo>
                    <a:pt x="1734" y="213"/>
                    <a:pt x="1756" y="212"/>
                    <a:pt x="1766" y="212"/>
                  </a:cubicBezTo>
                  <a:cubicBezTo>
                    <a:pt x="1856" y="212"/>
                    <a:pt x="923" y="302"/>
                    <a:pt x="590" y="334"/>
                  </a:cubicBezTo>
                  <a:cubicBezTo>
                    <a:pt x="2507" y="310"/>
                    <a:pt x="4424" y="227"/>
                    <a:pt x="6341" y="13"/>
                  </a:cubicBezTo>
                  <a:lnTo>
                    <a:pt x="63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rot="10800000" flipH="1">
              <a:off x="5962350" y="5026250"/>
              <a:ext cx="262621" cy="4575"/>
            </a:xfrm>
            <a:custGeom>
              <a:avLst/>
              <a:gdLst/>
              <a:ahLst/>
              <a:cxnLst/>
              <a:rect l="l" t="t" r="r" b="b"/>
              <a:pathLst>
                <a:path w="8189" h="183" extrusionOk="0">
                  <a:moveTo>
                    <a:pt x="4668" y="1"/>
                  </a:moveTo>
                  <a:cubicBezTo>
                    <a:pt x="3112" y="1"/>
                    <a:pt x="1557" y="44"/>
                    <a:pt x="1" y="153"/>
                  </a:cubicBezTo>
                  <a:lnTo>
                    <a:pt x="1" y="176"/>
                  </a:lnTo>
                  <a:cubicBezTo>
                    <a:pt x="237" y="181"/>
                    <a:pt x="595" y="183"/>
                    <a:pt x="1028" y="183"/>
                  </a:cubicBezTo>
                  <a:cubicBezTo>
                    <a:pt x="3435" y="183"/>
                    <a:pt x="8189" y="125"/>
                    <a:pt x="7622" y="125"/>
                  </a:cubicBezTo>
                  <a:cubicBezTo>
                    <a:pt x="7465" y="125"/>
                    <a:pt x="6900" y="129"/>
                    <a:pt x="5763" y="141"/>
                  </a:cubicBezTo>
                  <a:cubicBezTo>
                    <a:pt x="5311" y="141"/>
                    <a:pt x="6680" y="69"/>
                    <a:pt x="7144" y="34"/>
                  </a:cubicBezTo>
                  <a:cubicBezTo>
                    <a:pt x="6319" y="13"/>
                    <a:pt x="5494" y="1"/>
                    <a:pt x="4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rot="10800000" flipH="1">
              <a:off x="5727309" y="5015975"/>
              <a:ext cx="203388" cy="8375"/>
            </a:xfrm>
            <a:custGeom>
              <a:avLst/>
              <a:gdLst/>
              <a:ahLst/>
              <a:cxnLst/>
              <a:rect l="l" t="t" r="r" b="b"/>
              <a:pathLst>
                <a:path w="6342" h="335" extrusionOk="0">
                  <a:moveTo>
                    <a:pt x="6341" y="1"/>
                  </a:moveTo>
                  <a:cubicBezTo>
                    <a:pt x="5128" y="19"/>
                    <a:pt x="0" y="287"/>
                    <a:pt x="158" y="287"/>
                  </a:cubicBezTo>
                  <a:cubicBezTo>
                    <a:pt x="202" y="287"/>
                    <a:pt x="647" y="266"/>
                    <a:pt x="1686" y="215"/>
                  </a:cubicBezTo>
                  <a:cubicBezTo>
                    <a:pt x="1724" y="213"/>
                    <a:pt x="1747" y="212"/>
                    <a:pt x="1757" y="212"/>
                  </a:cubicBezTo>
                  <a:cubicBezTo>
                    <a:pt x="1854" y="212"/>
                    <a:pt x="912" y="302"/>
                    <a:pt x="579" y="334"/>
                  </a:cubicBezTo>
                  <a:cubicBezTo>
                    <a:pt x="2508" y="310"/>
                    <a:pt x="4425" y="227"/>
                    <a:pt x="6341" y="13"/>
                  </a:cubicBezTo>
                  <a:lnTo>
                    <a:pt x="63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rot="10800000" flipH="1">
              <a:off x="7631337" y="5026250"/>
              <a:ext cx="262878" cy="4575"/>
            </a:xfrm>
            <a:custGeom>
              <a:avLst/>
              <a:gdLst/>
              <a:ahLst/>
              <a:cxnLst/>
              <a:rect l="l" t="t" r="r" b="b"/>
              <a:pathLst>
                <a:path w="8197" h="183" extrusionOk="0">
                  <a:moveTo>
                    <a:pt x="4669" y="1"/>
                  </a:moveTo>
                  <a:cubicBezTo>
                    <a:pt x="3113" y="1"/>
                    <a:pt x="1557" y="44"/>
                    <a:pt x="1" y="153"/>
                  </a:cubicBezTo>
                  <a:lnTo>
                    <a:pt x="1" y="176"/>
                  </a:lnTo>
                  <a:cubicBezTo>
                    <a:pt x="238" y="181"/>
                    <a:pt x="595" y="183"/>
                    <a:pt x="1028" y="183"/>
                  </a:cubicBezTo>
                  <a:cubicBezTo>
                    <a:pt x="3438" y="183"/>
                    <a:pt x="8196" y="125"/>
                    <a:pt x="7627" y="125"/>
                  </a:cubicBezTo>
                  <a:cubicBezTo>
                    <a:pt x="7469" y="125"/>
                    <a:pt x="6902" y="129"/>
                    <a:pt x="5763" y="141"/>
                  </a:cubicBezTo>
                  <a:cubicBezTo>
                    <a:pt x="5311" y="141"/>
                    <a:pt x="6692" y="69"/>
                    <a:pt x="7145" y="34"/>
                  </a:cubicBezTo>
                  <a:cubicBezTo>
                    <a:pt x="6319" y="13"/>
                    <a:pt x="5494" y="1"/>
                    <a:pt x="4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rot="10800000" flipH="1">
              <a:off x="7396296" y="5015975"/>
              <a:ext cx="203388" cy="8375"/>
            </a:xfrm>
            <a:custGeom>
              <a:avLst/>
              <a:gdLst/>
              <a:ahLst/>
              <a:cxnLst/>
              <a:rect l="l" t="t" r="r" b="b"/>
              <a:pathLst>
                <a:path w="6342" h="335" extrusionOk="0">
                  <a:moveTo>
                    <a:pt x="6342" y="1"/>
                  </a:moveTo>
                  <a:cubicBezTo>
                    <a:pt x="5128" y="19"/>
                    <a:pt x="1" y="287"/>
                    <a:pt x="164" y="287"/>
                  </a:cubicBezTo>
                  <a:cubicBezTo>
                    <a:pt x="209" y="287"/>
                    <a:pt x="656" y="266"/>
                    <a:pt x="1698" y="215"/>
                  </a:cubicBezTo>
                  <a:cubicBezTo>
                    <a:pt x="1735" y="213"/>
                    <a:pt x="1757" y="212"/>
                    <a:pt x="1766" y="212"/>
                  </a:cubicBezTo>
                  <a:cubicBezTo>
                    <a:pt x="1857" y="212"/>
                    <a:pt x="924" y="302"/>
                    <a:pt x="591" y="334"/>
                  </a:cubicBezTo>
                  <a:cubicBezTo>
                    <a:pt x="2508" y="310"/>
                    <a:pt x="4425" y="227"/>
                    <a:pt x="6342" y="13"/>
                  </a:cubicBezTo>
                  <a:lnTo>
                    <a:pt x="6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rot="10800000" flipH="1">
              <a:off x="-14087" y="5138425"/>
              <a:ext cx="9164387" cy="67650"/>
            </a:xfrm>
            <a:custGeom>
              <a:avLst/>
              <a:gdLst/>
              <a:ahLst/>
              <a:cxnLst/>
              <a:rect l="l" t="t" r="r" b="b"/>
              <a:pathLst>
                <a:path w="285762" h="2706" extrusionOk="0">
                  <a:moveTo>
                    <a:pt x="20295" y="1"/>
                  </a:moveTo>
                  <a:cubicBezTo>
                    <a:pt x="19958" y="1"/>
                    <a:pt x="19664" y="7"/>
                    <a:pt x="19419" y="19"/>
                  </a:cubicBezTo>
                  <a:cubicBezTo>
                    <a:pt x="12942" y="328"/>
                    <a:pt x="6429" y="269"/>
                    <a:pt x="0" y="1090"/>
                  </a:cubicBezTo>
                  <a:lnTo>
                    <a:pt x="0" y="2436"/>
                  </a:lnTo>
                  <a:cubicBezTo>
                    <a:pt x="1131" y="2351"/>
                    <a:pt x="2268" y="2339"/>
                    <a:pt x="3403" y="2339"/>
                  </a:cubicBezTo>
                  <a:cubicBezTo>
                    <a:pt x="3857" y="2339"/>
                    <a:pt x="4310" y="2341"/>
                    <a:pt x="4763" y="2341"/>
                  </a:cubicBezTo>
                  <a:cubicBezTo>
                    <a:pt x="5179" y="2257"/>
                    <a:pt x="5596" y="2174"/>
                    <a:pt x="6013" y="2102"/>
                  </a:cubicBezTo>
                  <a:cubicBezTo>
                    <a:pt x="7541" y="1812"/>
                    <a:pt x="9086" y="1738"/>
                    <a:pt x="10634" y="1738"/>
                  </a:cubicBezTo>
                  <a:cubicBezTo>
                    <a:pt x="12248" y="1738"/>
                    <a:pt x="13868" y="1819"/>
                    <a:pt x="15479" y="1819"/>
                  </a:cubicBezTo>
                  <a:cubicBezTo>
                    <a:pt x="16127" y="1819"/>
                    <a:pt x="16774" y="1806"/>
                    <a:pt x="17419" y="1769"/>
                  </a:cubicBezTo>
                  <a:cubicBezTo>
                    <a:pt x="17609" y="1757"/>
                    <a:pt x="17800" y="1757"/>
                    <a:pt x="17990" y="1745"/>
                  </a:cubicBezTo>
                  <a:cubicBezTo>
                    <a:pt x="18467" y="1650"/>
                    <a:pt x="18931" y="1567"/>
                    <a:pt x="19395" y="1495"/>
                  </a:cubicBezTo>
                  <a:cubicBezTo>
                    <a:pt x="19693" y="1444"/>
                    <a:pt x="20289" y="1409"/>
                    <a:pt x="21115" y="1409"/>
                  </a:cubicBezTo>
                  <a:cubicBezTo>
                    <a:pt x="22404" y="1409"/>
                    <a:pt x="24253" y="1494"/>
                    <a:pt x="26408" y="1733"/>
                  </a:cubicBezTo>
                  <a:cubicBezTo>
                    <a:pt x="32058" y="2362"/>
                    <a:pt x="39291" y="2627"/>
                    <a:pt x="40739" y="2627"/>
                  </a:cubicBezTo>
                  <a:cubicBezTo>
                    <a:pt x="40771" y="2627"/>
                    <a:pt x="40800" y="2627"/>
                    <a:pt x="40827" y="2626"/>
                  </a:cubicBezTo>
                  <a:cubicBezTo>
                    <a:pt x="41047" y="2624"/>
                    <a:pt x="41271" y="2623"/>
                    <a:pt x="41499" y="2623"/>
                  </a:cubicBezTo>
                  <a:cubicBezTo>
                    <a:pt x="43468" y="2623"/>
                    <a:pt x="45706" y="2702"/>
                    <a:pt x="47643" y="2702"/>
                  </a:cubicBezTo>
                  <a:cubicBezTo>
                    <a:pt x="48870" y="2702"/>
                    <a:pt x="49975" y="2670"/>
                    <a:pt x="50816" y="2567"/>
                  </a:cubicBezTo>
                  <a:lnTo>
                    <a:pt x="50816" y="2579"/>
                  </a:lnTo>
                  <a:cubicBezTo>
                    <a:pt x="52295" y="2380"/>
                    <a:pt x="53781" y="2344"/>
                    <a:pt x="55263" y="2344"/>
                  </a:cubicBezTo>
                  <a:cubicBezTo>
                    <a:pt x="55821" y="2344"/>
                    <a:pt x="56379" y="2349"/>
                    <a:pt x="56936" y="2352"/>
                  </a:cubicBezTo>
                  <a:cubicBezTo>
                    <a:pt x="57352" y="2257"/>
                    <a:pt x="57769" y="2174"/>
                    <a:pt x="58186" y="2102"/>
                  </a:cubicBezTo>
                  <a:cubicBezTo>
                    <a:pt x="59694" y="1815"/>
                    <a:pt x="61221" y="1742"/>
                    <a:pt x="62754" y="1742"/>
                  </a:cubicBezTo>
                  <a:cubicBezTo>
                    <a:pt x="64365" y="1742"/>
                    <a:pt x="65982" y="1823"/>
                    <a:pt x="67591" y="1823"/>
                  </a:cubicBezTo>
                  <a:cubicBezTo>
                    <a:pt x="68260" y="1823"/>
                    <a:pt x="68927" y="1809"/>
                    <a:pt x="69592" y="1769"/>
                  </a:cubicBezTo>
                  <a:cubicBezTo>
                    <a:pt x="69783" y="1757"/>
                    <a:pt x="69973" y="1757"/>
                    <a:pt x="70164" y="1745"/>
                  </a:cubicBezTo>
                  <a:cubicBezTo>
                    <a:pt x="70628" y="1662"/>
                    <a:pt x="71104" y="1579"/>
                    <a:pt x="71568" y="1495"/>
                  </a:cubicBezTo>
                  <a:cubicBezTo>
                    <a:pt x="71866" y="1444"/>
                    <a:pt x="72462" y="1409"/>
                    <a:pt x="73288" y="1409"/>
                  </a:cubicBezTo>
                  <a:cubicBezTo>
                    <a:pt x="74577" y="1409"/>
                    <a:pt x="76427" y="1494"/>
                    <a:pt x="78581" y="1733"/>
                  </a:cubicBezTo>
                  <a:cubicBezTo>
                    <a:pt x="84231" y="2362"/>
                    <a:pt x="91464" y="2627"/>
                    <a:pt x="92912" y="2627"/>
                  </a:cubicBezTo>
                  <a:cubicBezTo>
                    <a:pt x="92944" y="2627"/>
                    <a:pt x="92973" y="2627"/>
                    <a:pt x="93000" y="2626"/>
                  </a:cubicBezTo>
                  <a:cubicBezTo>
                    <a:pt x="93216" y="2624"/>
                    <a:pt x="93436" y="2623"/>
                    <a:pt x="93660" y="2623"/>
                  </a:cubicBezTo>
                  <a:cubicBezTo>
                    <a:pt x="95619" y="2623"/>
                    <a:pt x="97850" y="2701"/>
                    <a:pt x="99787" y="2701"/>
                  </a:cubicBezTo>
                  <a:cubicBezTo>
                    <a:pt x="101106" y="2701"/>
                    <a:pt x="102288" y="2665"/>
                    <a:pt x="103156" y="2543"/>
                  </a:cubicBezTo>
                  <a:cubicBezTo>
                    <a:pt x="104576" y="2376"/>
                    <a:pt x="106010" y="2345"/>
                    <a:pt x="107442" y="2345"/>
                  </a:cubicBezTo>
                  <a:cubicBezTo>
                    <a:pt x="107955" y="2345"/>
                    <a:pt x="108467" y="2349"/>
                    <a:pt x="108978" y="2352"/>
                  </a:cubicBezTo>
                  <a:cubicBezTo>
                    <a:pt x="109383" y="2269"/>
                    <a:pt x="109799" y="2174"/>
                    <a:pt x="110216" y="2102"/>
                  </a:cubicBezTo>
                  <a:cubicBezTo>
                    <a:pt x="111729" y="1815"/>
                    <a:pt x="113259" y="1742"/>
                    <a:pt x="114793" y="1742"/>
                  </a:cubicBezTo>
                  <a:cubicBezTo>
                    <a:pt x="116405" y="1742"/>
                    <a:pt x="118021" y="1823"/>
                    <a:pt x="119627" y="1823"/>
                  </a:cubicBezTo>
                  <a:cubicBezTo>
                    <a:pt x="120294" y="1823"/>
                    <a:pt x="120960" y="1809"/>
                    <a:pt x="121622" y="1769"/>
                  </a:cubicBezTo>
                  <a:cubicBezTo>
                    <a:pt x="121813" y="1769"/>
                    <a:pt x="122003" y="1757"/>
                    <a:pt x="122206" y="1745"/>
                  </a:cubicBezTo>
                  <a:cubicBezTo>
                    <a:pt x="122670" y="1662"/>
                    <a:pt x="123134" y="1579"/>
                    <a:pt x="123599" y="1495"/>
                  </a:cubicBezTo>
                  <a:cubicBezTo>
                    <a:pt x="123896" y="1444"/>
                    <a:pt x="124492" y="1409"/>
                    <a:pt x="125318" y="1409"/>
                  </a:cubicBezTo>
                  <a:cubicBezTo>
                    <a:pt x="126607" y="1409"/>
                    <a:pt x="128457" y="1494"/>
                    <a:pt x="130612" y="1733"/>
                  </a:cubicBezTo>
                  <a:cubicBezTo>
                    <a:pt x="136168" y="2351"/>
                    <a:pt x="143228" y="2628"/>
                    <a:pt x="144867" y="2628"/>
                  </a:cubicBezTo>
                  <a:cubicBezTo>
                    <a:pt x="144934" y="2628"/>
                    <a:pt x="144993" y="2627"/>
                    <a:pt x="145042" y="2626"/>
                  </a:cubicBezTo>
                  <a:cubicBezTo>
                    <a:pt x="145259" y="2624"/>
                    <a:pt x="145480" y="2623"/>
                    <a:pt x="145704" y="2623"/>
                  </a:cubicBezTo>
                  <a:cubicBezTo>
                    <a:pt x="147673" y="2623"/>
                    <a:pt x="149922" y="2701"/>
                    <a:pt x="151867" y="2701"/>
                  </a:cubicBezTo>
                  <a:cubicBezTo>
                    <a:pt x="153192" y="2701"/>
                    <a:pt x="154375" y="2665"/>
                    <a:pt x="155234" y="2543"/>
                  </a:cubicBezTo>
                  <a:cubicBezTo>
                    <a:pt x="156646" y="2376"/>
                    <a:pt x="158064" y="2345"/>
                    <a:pt x="159479" y="2345"/>
                  </a:cubicBezTo>
                  <a:cubicBezTo>
                    <a:pt x="159985" y="2345"/>
                    <a:pt x="160491" y="2349"/>
                    <a:pt x="160996" y="2352"/>
                  </a:cubicBezTo>
                  <a:cubicBezTo>
                    <a:pt x="161413" y="2269"/>
                    <a:pt x="161830" y="2186"/>
                    <a:pt x="162235" y="2102"/>
                  </a:cubicBezTo>
                  <a:cubicBezTo>
                    <a:pt x="163740" y="1817"/>
                    <a:pt x="165262" y="1742"/>
                    <a:pt x="166788" y="1742"/>
                  </a:cubicBezTo>
                  <a:cubicBezTo>
                    <a:pt x="168441" y="1742"/>
                    <a:pt x="170100" y="1830"/>
                    <a:pt x="171747" y="1830"/>
                  </a:cubicBezTo>
                  <a:cubicBezTo>
                    <a:pt x="172380" y="1830"/>
                    <a:pt x="173012" y="1817"/>
                    <a:pt x="173641" y="1781"/>
                  </a:cubicBezTo>
                  <a:cubicBezTo>
                    <a:pt x="173843" y="1769"/>
                    <a:pt x="174034" y="1757"/>
                    <a:pt x="174224" y="1745"/>
                  </a:cubicBezTo>
                  <a:cubicBezTo>
                    <a:pt x="174689" y="1662"/>
                    <a:pt x="175165" y="1579"/>
                    <a:pt x="175629" y="1495"/>
                  </a:cubicBezTo>
                  <a:cubicBezTo>
                    <a:pt x="175920" y="1445"/>
                    <a:pt x="176495" y="1413"/>
                    <a:pt x="177291" y="1413"/>
                  </a:cubicBezTo>
                  <a:cubicBezTo>
                    <a:pt x="178578" y="1413"/>
                    <a:pt x="180445" y="1498"/>
                    <a:pt x="182630" y="1733"/>
                  </a:cubicBezTo>
                  <a:cubicBezTo>
                    <a:pt x="188186" y="2351"/>
                    <a:pt x="195257" y="2628"/>
                    <a:pt x="196886" y="2628"/>
                  </a:cubicBezTo>
                  <a:cubicBezTo>
                    <a:pt x="196954" y="2628"/>
                    <a:pt x="197012" y="2627"/>
                    <a:pt x="197060" y="2626"/>
                  </a:cubicBezTo>
                  <a:cubicBezTo>
                    <a:pt x="197274" y="2624"/>
                    <a:pt x="197493" y="2623"/>
                    <a:pt x="197714" y="2623"/>
                  </a:cubicBezTo>
                  <a:cubicBezTo>
                    <a:pt x="199691" y="2623"/>
                    <a:pt x="201944" y="2704"/>
                    <a:pt x="203894" y="2704"/>
                  </a:cubicBezTo>
                  <a:cubicBezTo>
                    <a:pt x="205168" y="2704"/>
                    <a:pt x="206314" y="2669"/>
                    <a:pt x="207169" y="2555"/>
                  </a:cubicBezTo>
                  <a:cubicBezTo>
                    <a:pt x="208621" y="2378"/>
                    <a:pt x="210079" y="2346"/>
                    <a:pt x="211534" y="2346"/>
                  </a:cubicBezTo>
                  <a:cubicBezTo>
                    <a:pt x="212036" y="2346"/>
                    <a:pt x="212538" y="2349"/>
                    <a:pt x="213039" y="2352"/>
                  </a:cubicBezTo>
                  <a:cubicBezTo>
                    <a:pt x="213455" y="2269"/>
                    <a:pt x="213872" y="2186"/>
                    <a:pt x="214289" y="2102"/>
                  </a:cubicBezTo>
                  <a:cubicBezTo>
                    <a:pt x="215794" y="1817"/>
                    <a:pt x="217314" y="1742"/>
                    <a:pt x="218839" y="1742"/>
                  </a:cubicBezTo>
                  <a:cubicBezTo>
                    <a:pt x="220490" y="1742"/>
                    <a:pt x="222148" y="1830"/>
                    <a:pt x="223797" y="1830"/>
                  </a:cubicBezTo>
                  <a:cubicBezTo>
                    <a:pt x="224431" y="1830"/>
                    <a:pt x="225064" y="1817"/>
                    <a:pt x="225695" y="1781"/>
                  </a:cubicBezTo>
                  <a:cubicBezTo>
                    <a:pt x="225885" y="1769"/>
                    <a:pt x="226076" y="1757"/>
                    <a:pt x="226266" y="1745"/>
                  </a:cubicBezTo>
                  <a:cubicBezTo>
                    <a:pt x="226743" y="1662"/>
                    <a:pt x="227207" y="1579"/>
                    <a:pt x="227671" y="1495"/>
                  </a:cubicBezTo>
                  <a:cubicBezTo>
                    <a:pt x="227960" y="1446"/>
                    <a:pt x="228527" y="1413"/>
                    <a:pt x="229313" y="1413"/>
                  </a:cubicBezTo>
                  <a:cubicBezTo>
                    <a:pt x="230605" y="1413"/>
                    <a:pt x="232486" y="1501"/>
                    <a:pt x="234684" y="1745"/>
                  </a:cubicBezTo>
                  <a:cubicBezTo>
                    <a:pt x="240339" y="2363"/>
                    <a:pt x="247580" y="2639"/>
                    <a:pt x="249019" y="2639"/>
                  </a:cubicBezTo>
                  <a:cubicBezTo>
                    <a:pt x="249049" y="2639"/>
                    <a:pt x="249077" y="2638"/>
                    <a:pt x="249103" y="2638"/>
                  </a:cubicBezTo>
                  <a:cubicBezTo>
                    <a:pt x="249390" y="2634"/>
                    <a:pt x="249684" y="2632"/>
                    <a:pt x="249985" y="2632"/>
                  </a:cubicBezTo>
                  <a:cubicBezTo>
                    <a:pt x="251902" y="2632"/>
                    <a:pt x="254051" y="2706"/>
                    <a:pt x="255921" y="2706"/>
                  </a:cubicBezTo>
                  <a:cubicBezTo>
                    <a:pt x="257111" y="2706"/>
                    <a:pt x="258188" y="2676"/>
                    <a:pt x="259020" y="2579"/>
                  </a:cubicBezTo>
                  <a:lnTo>
                    <a:pt x="259020" y="2591"/>
                  </a:lnTo>
                  <a:cubicBezTo>
                    <a:pt x="260571" y="2382"/>
                    <a:pt x="262129" y="2346"/>
                    <a:pt x="263683" y="2346"/>
                  </a:cubicBezTo>
                  <a:cubicBezTo>
                    <a:pt x="264169" y="2346"/>
                    <a:pt x="264655" y="2350"/>
                    <a:pt x="265140" y="2352"/>
                  </a:cubicBezTo>
                  <a:cubicBezTo>
                    <a:pt x="265557" y="2269"/>
                    <a:pt x="265974" y="2186"/>
                    <a:pt x="266379" y="2102"/>
                  </a:cubicBezTo>
                  <a:cubicBezTo>
                    <a:pt x="267889" y="1820"/>
                    <a:pt x="269418" y="1748"/>
                    <a:pt x="270950" y="1748"/>
                  </a:cubicBezTo>
                  <a:cubicBezTo>
                    <a:pt x="272585" y="1748"/>
                    <a:pt x="274225" y="1830"/>
                    <a:pt x="275853" y="1830"/>
                  </a:cubicBezTo>
                  <a:cubicBezTo>
                    <a:pt x="276499" y="1830"/>
                    <a:pt x="277143" y="1817"/>
                    <a:pt x="277785" y="1781"/>
                  </a:cubicBezTo>
                  <a:cubicBezTo>
                    <a:pt x="277987" y="1769"/>
                    <a:pt x="278178" y="1757"/>
                    <a:pt x="278368" y="1745"/>
                  </a:cubicBezTo>
                  <a:cubicBezTo>
                    <a:pt x="278832" y="1662"/>
                    <a:pt x="279297" y="1579"/>
                    <a:pt x="279773" y="1495"/>
                  </a:cubicBezTo>
                  <a:cubicBezTo>
                    <a:pt x="280069" y="1449"/>
                    <a:pt x="280654" y="1416"/>
                    <a:pt x="281464" y="1416"/>
                  </a:cubicBezTo>
                  <a:cubicBezTo>
                    <a:pt x="282545" y="1416"/>
                    <a:pt x="284027" y="1475"/>
                    <a:pt x="285762" y="1638"/>
                  </a:cubicBezTo>
                  <a:lnTo>
                    <a:pt x="285762" y="197"/>
                  </a:lnTo>
                  <a:cubicBezTo>
                    <a:pt x="283635" y="82"/>
                    <a:pt x="281789" y="5"/>
                    <a:pt x="280562" y="5"/>
                  </a:cubicBezTo>
                  <a:cubicBezTo>
                    <a:pt x="280270" y="5"/>
                    <a:pt x="280014" y="10"/>
                    <a:pt x="279797" y="19"/>
                  </a:cubicBezTo>
                  <a:lnTo>
                    <a:pt x="279809" y="19"/>
                  </a:lnTo>
                  <a:cubicBezTo>
                    <a:pt x="272998" y="340"/>
                    <a:pt x="266152" y="269"/>
                    <a:pt x="259413" y="1221"/>
                  </a:cubicBezTo>
                  <a:lnTo>
                    <a:pt x="259413" y="1209"/>
                  </a:lnTo>
                  <a:cubicBezTo>
                    <a:pt x="258500" y="1355"/>
                    <a:pt x="257639" y="1405"/>
                    <a:pt x="256803" y="1405"/>
                  </a:cubicBezTo>
                  <a:cubicBezTo>
                    <a:pt x="254953" y="1405"/>
                    <a:pt x="253226" y="1159"/>
                    <a:pt x="251319" y="1159"/>
                  </a:cubicBezTo>
                  <a:cubicBezTo>
                    <a:pt x="251204" y="1159"/>
                    <a:pt x="251088" y="1160"/>
                    <a:pt x="250972" y="1162"/>
                  </a:cubicBezTo>
                  <a:cubicBezTo>
                    <a:pt x="250907" y="1163"/>
                    <a:pt x="250838" y="1163"/>
                    <a:pt x="250766" y="1163"/>
                  </a:cubicBezTo>
                  <a:cubicBezTo>
                    <a:pt x="246887" y="1163"/>
                    <a:pt x="233281" y="3"/>
                    <a:pt x="228532" y="3"/>
                  </a:cubicBezTo>
                  <a:cubicBezTo>
                    <a:pt x="228216" y="3"/>
                    <a:pt x="227939" y="8"/>
                    <a:pt x="227707" y="19"/>
                  </a:cubicBezTo>
                  <a:cubicBezTo>
                    <a:pt x="220754" y="352"/>
                    <a:pt x="213753" y="257"/>
                    <a:pt x="206871" y="1281"/>
                  </a:cubicBezTo>
                  <a:cubicBezTo>
                    <a:pt x="206131" y="1374"/>
                    <a:pt x="205425" y="1408"/>
                    <a:pt x="204736" y="1408"/>
                  </a:cubicBezTo>
                  <a:cubicBezTo>
                    <a:pt x="202875" y="1408"/>
                    <a:pt x="201139" y="1160"/>
                    <a:pt x="199211" y="1160"/>
                  </a:cubicBezTo>
                  <a:cubicBezTo>
                    <a:pt x="199118" y="1160"/>
                    <a:pt x="199024" y="1161"/>
                    <a:pt x="198930" y="1162"/>
                  </a:cubicBezTo>
                  <a:cubicBezTo>
                    <a:pt x="198864" y="1163"/>
                    <a:pt x="198796" y="1163"/>
                    <a:pt x="198724" y="1163"/>
                  </a:cubicBezTo>
                  <a:cubicBezTo>
                    <a:pt x="194844" y="1163"/>
                    <a:pt x="181228" y="3"/>
                    <a:pt x="176478" y="3"/>
                  </a:cubicBezTo>
                  <a:cubicBezTo>
                    <a:pt x="176162" y="3"/>
                    <a:pt x="175885" y="8"/>
                    <a:pt x="175653" y="19"/>
                  </a:cubicBezTo>
                  <a:cubicBezTo>
                    <a:pt x="168712" y="352"/>
                    <a:pt x="161711" y="257"/>
                    <a:pt x="154829" y="1281"/>
                  </a:cubicBezTo>
                  <a:cubicBezTo>
                    <a:pt x="154089" y="1374"/>
                    <a:pt x="153383" y="1408"/>
                    <a:pt x="152694" y="1408"/>
                  </a:cubicBezTo>
                  <a:cubicBezTo>
                    <a:pt x="150833" y="1408"/>
                    <a:pt x="149099" y="1160"/>
                    <a:pt x="147179" y="1160"/>
                  </a:cubicBezTo>
                  <a:cubicBezTo>
                    <a:pt x="147086" y="1160"/>
                    <a:pt x="146993" y="1161"/>
                    <a:pt x="146899" y="1162"/>
                  </a:cubicBezTo>
                  <a:cubicBezTo>
                    <a:pt x="146834" y="1163"/>
                    <a:pt x="146765" y="1163"/>
                    <a:pt x="146693" y="1163"/>
                  </a:cubicBezTo>
                  <a:cubicBezTo>
                    <a:pt x="142814" y="1163"/>
                    <a:pt x="129209" y="3"/>
                    <a:pt x="124459" y="3"/>
                  </a:cubicBezTo>
                  <a:cubicBezTo>
                    <a:pt x="124143" y="3"/>
                    <a:pt x="123867" y="8"/>
                    <a:pt x="123635" y="19"/>
                  </a:cubicBezTo>
                  <a:cubicBezTo>
                    <a:pt x="116681" y="352"/>
                    <a:pt x="109680" y="257"/>
                    <a:pt x="102810" y="1281"/>
                  </a:cubicBezTo>
                  <a:cubicBezTo>
                    <a:pt x="102068" y="1374"/>
                    <a:pt x="101359" y="1408"/>
                    <a:pt x="100668" y="1408"/>
                  </a:cubicBezTo>
                  <a:cubicBezTo>
                    <a:pt x="98803" y="1408"/>
                    <a:pt x="97069" y="1160"/>
                    <a:pt x="95149" y="1160"/>
                  </a:cubicBezTo>
                  <a:cubicBezTo>
                    <a:pt x="95056" y="1160"/>
                    <a:pt x="94963" y="1161"/>
                    <a:pt x="94869" y="1162"/>
                  </a:cubicBezTo>
                  <a:cubicBezTo>
                    <a:pt x="94804" y="1163"/>
                    <a:pt x="94735" y="1163"/>
                    <a:pt x="94663" y="1163"/>
                  </a:cubicBezTo>
                  <a:cubicBezTo>
                    <a:pt x="90784" y="1163"/>
                    <a:pt x="77168" y="3"/>
                    <a:pt x="72417" y="3"/>
                  </a:cubicBezTo>
                  <a:cubicBezTo>
                    <a:pt x="72101" y="3"/>
                    <a:pt x="71824" y="8"/>
                    <a:pt x="71592" y="19"/>
                  </a:cubicBezTo>
                  <a:cubicBezTo>
                    <a:pt x="64770" y="340"/>
                    <a:pt x="57900" y="269"/>
                    <a:pt x="51137" y="1233"/>
                  </a:cubicBezTo>
                  <a:lnTo>
                    <a:pt x="51137" y="1209"/>
                  </a:lnTo>
                  <a:cubicBezTo>
                    <a:pt x="50223" y="1355"/>
                    <a:pt x="49363" y="1405"/>
                    <a:pt x="48530" y="1405"/>
                  </a:cubicBezTo>
                  <a:cubicBezTo>
                    <a:pt x="46647" y="1405"/>
                    <a:pt x="44897" y="1148"/>
                    <a:pt x="42947" y="1148"/>
                  </a:cubicBezTo>
                  <a:cubicBezTo>
                    <a:pt x="42860" y="1148"/>
                    <a:pt x="42772" y="1149"/>
                    <a:pt x="42684" y="1150"/>
                  </a:cubicBezTo>
                  <a:cubicBezTo>
                    <a:pt x="42604" y="1151"/>
                    <a:pt x="42518" y="1152"/>
                    <a:pt x="42427" y="1152"/>
                  </a:cubicBezTo>
                  <a:cubicBezTo>
                    <a:pt x="38506" y="1152"/>
                    <a:pt x="25071" y="1"/>
                    <a:pt x="20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rot="10800000" flipH="1">
              <a:off x="-13734" y="5193975"/>
              <a:ext cx="9164419" cy="92000"/>
            </a:xfrm>
            <a:custGeom>
              <a:avLst/>
              <a:gdLst/>
              <a:ahLst/>
              <a:cxnLst/>
              <a:rect l="l" t="t" r="r" b="b"/>
              <a:pathLst>
                <a:path w="285763" h="3680" extrusionOk="0">
                  <a:moveTo>
                    <a:pt x="31183" y="0"/>
                  </a:moveTo>
                  <a:cubicBezTo>
                    <a:pt x="29856" y="89"/>
                    <a:pt x="28529" y="117"/>
                    <a:pt x="27202" y="117"/>
                  </a:cubicBezTo>
                  <a:cubicBezTo>
                    <a:pt x="25170" y="117"/>
                    <a:pt x="23138" y="53"/>
                    <a:pt x="21106" y="53"/>
                  </a:cubicBezTo>
                  <a:cubicBezTo>
                    <a:pt x="20750" y="53"/>
                    <a:pt x="20395" y="55"/>
                    <a:pt x="20039" y="60"/>
                  </a:cubicBezTo>
                  <a:cubicBezTo>
                    <a:pt x="18075" y="95"/>
                    <a:pt x="16110" y="167"/>
                    <a:pt x="14146" y="345"/>
                  </a:cubicBezTo>
                  <a:cubicBezTo>
                    <a:pt x="12181" y="524"/>
                    <a:pt x="10228" y="846"/>
                    <a:pt x="8276" y="1203"/>
                  </a:cubicBezTo>
                  <a:cubicBezTo>
                    <a:pt x="5525" y="1703"/>
                    <a:pt x="2763" y="2215"/>
                    <a:pt x="1" y="2227"/>
                  </a:cubicBezTo>
                  <a:lnTo>
                    <a:pt x="1" y="3334"/>
                  </a:lnTo>
                  <a:cubicBezTo>
                    <a:pt x="3085" y="2893"/>
                    <a:pt x="6180" y="2477"/>
                    <a:pt x="9288" y="2131"/>
                  </a:cubicBezTo>
                  <a:cubicBezTo>
                    <a:pt x="13038" y="1703"/>
                    <a:pt x="16801" y="1393"/>
                    <a:pt x="20575" y="1250"/>
                  </a:cubicBezTo>
                  <a:cubicBezTo>
                    <a:pt x="21852" y="1202"/>
                    <a:pt x="23130" y="1184"/>
                    <a:pt x="24407" y="1184"/>
                  </a:cubicBezTo>
                  <a:cubicBezTo>
                    <a:pt x="26916" y="1184"/>
                    <a:pt x="29425" y="1255"/>
                    <a:pt x="31933" y="1310"/>
                  </a:cubicBezTo>
                  <a:cubicBezTo>
                    <a:pt x="37380" y="1425"/>
                    <a:pt x="43506" y="3679"/>
                    <a:pt x="48643" y="3679"/>
                  </a:cubicBezTo>
                  <a:cubicBezTo>
                    <a:pt x="49356" y="3679"/>
                    <a:pt x="50051" y="3635"/>
                    <a:pt x="50722" y="3536"/>
                  </a:cubicBezTo>
                  <a:lnTo>
                    <a:pt x="50722" y="3548"/>
                  </a:lnTo>
                  <a:cubicBezTo>
                    <a:pt x="54293" y="3024"/>
                    <a:pt x="57865" y="2524"/>
                    <a:pt x="61461" y="2131"/>
                  </a:cubicBezTo>
                  <a:cubicBezTo>
                    <a:pt x="65211" y="1715"/>
                    <a:pt x="68974" y="1393"/>
                    <a:pt x="72748" y="1250"/>
                  </a:cubicBezTo>
                  <a:cubicBezTo>
                    <a:pt x="73980" y="1204"/>
                    <a:pt x="75211" y="1186"/>
                    <a:pt x="76443" y="1186"/>
                  </a:cubicBezTo>
                  <a:cubicBezTo>
                    <a:pt x="78997" y="1186"/>
                    <a:pt x="81552" y="1262"/>
                    <a:pt x="84107" y="1310"/>
                  </a:cubicBezTo>
                  <a:cubicBezTo>
                    <a:pt x="89549" y="1423"/>
                    <a:pt x="95673" y="3679"/>
                    <a:pt x="100814" y="3679"/>
                  </a:cubicBezTo>
                  <a:cubicBezTo>
                    <a:pt x="101634" y="3679"/>
                    <a:pt x="102429" y="3621"/>
                    <a:pt x="103192" y="3489"/>
                  </a:cubicBezTo>
                  <a:cubicBezTo>
                    <a:pt x="106609" y="2977"/>
                    <a:pt x="110050" y="2512"/>
                    <a:pt x="113491" y="2131"/>
                  </a:cubicBezTo>
                  <a:cubicBezTo>
                    <a:pt x="117242" y="1715"/>
                    <a:pt x="121004" y="1393"/>
                    <a:pt x="124778" y="1250"/>
                  </a:cubicBezTo>
                  <a:cubicBezTo>
                    <a:pt x="126014" y="1204"/>
                    <a:pt x="127247" y="1186"/>
                    <a:pt x="128478" y="1186"/>
                  </a:cubicBezTo>
                  <a:cubicBezTo>
                    <a:pt x="131033" y="1186"/>
                    <a:pt x="133582" y="1262"/>
                    <a:pt x="136137" y="1310"/>
                  </a:cubicBezTo>
                  <a:cubicBezTo>
                    <a:pt x="141589" y="1423"/>
                    <a:pt x="147706" y="3679"/>
                    <a:pt x="152845" y="3679"/>
                  </a:cubicBezTo>
                  <a:cubicBezTo>
                    <a:pt x="153664" y="3679"/>
                    <a:pt x="154459" y="3621"/>
                    <a:pt x="155223" y="3489"/>
                  </a:cubicBezTo>
                  <a:cubicBezTo>
                    <a:pt x="158652" y="2977"/>
                    <a:pt x="162081" y="2512"/>
                    <a:pt x="165522" y="2131"/>
                  </a:cubicBezTo>
                  <a:cubicBezTo>
                    <a:pt x="169272" y="1715"/>
                    <a:pt x="173034" y="1393"/>
                    <a:pt x="176809" y="1250"/>
                  </a:cubicBezTo>
                  <a:cubicBezTo>
                    <a:pt x="178040" y="1204"/>
                    <a:pt x="179272" y="1186"/>
                    <a:pt x="180503" y="1186"/>
                  </a:cubicBezTo>
                  <a:cubicBezTo>
                    <a:pt x="183058" y="1186"/>
                    <a:pt x="185613" y="1262"/>
                    <a:pt x="188167" y="1310"/>
                  </a:cubicBezTo>
                  <a:cubicBezTo>
                    <a:pt x="193609" y="1423"/>
                    <a:pt x="199733" y="3679"/>
                    <a:pt x="204874" y="3679"/>
                  </a:cubicBezTo>
                  <a:cubicBezTo>
                    <a:pt x="205695" y="3679"/>
                    <a:pt x="206490" y="3621"/>
                    <a:pt x="207253" y="3489"/>
                  </a:cubicBezTo>
                  <a:cubicBezTo>
                    <a:pt x="210682" y="2989"/>
                    <a:pt x="214111" y="2512"/>
                    <a:pt x="217564" y="2131"/>
                  </a:cubicBezTo>
                  <a:cubicBezTo>
                    <a:pt x="221314" y="1715"/>
                    <a:pt x="225077" y="1393"/>
                    <a:pt x="228851" y="1250"/>
                  </a:cubicBezTo>
                  <a:cubicBezTo>
                    <a:pt x="230086" y="1204"/>
                    <a:pt x="231319" y="1186"/>
                    <a:pt x="232551" y="1186"/>
                  </a:cubicBezTo>
                  <a:cubicBezTo>
                    <a:pt x="235106" y="1186"/>
                    <a:pt x="237655" y="1262"/>
                    <a:pt x="240210" y="1310"/>
                  </a:cubicBezTo>
                  <a:cubicBezTo>
                    <a:pt x="245659" y="1425"/>
                    <a:pt x="251785" y="3680"/>
                    <a:pt x="256921" y="3680"/>
                  </a:cubicBezTo>
                  <a:cubicBezTo>
                    <a:pt x="257608" y="3680"/>
                    <a:pt x="258278" y="3640"/>
                    <a:pt x="258926" y="3548"/>
                  </a:cubicBezTo>
                  <a:cubicBezTo>
                    <a:pt x="262498" y="3024"/>
                    <a:pt x="266082" y="2524"/>
                    <a:pt x="269666" y="2131"/>
                  </a:cubicBezTo>
                  <a:cubicBezTo>
                    <a:pt x="273416" y="1715"/>
                    <a:pt x="277178" y="1393"/>
                    <a:pt x="280953" y="1250"/>
                  </a:cubicBezTo>
                  <a:cubicBezTo>
                    <a:pt x="282199" y="1204"/>
                    <a:pt x="283445" y="1187"/>
                    <a:pt x="284685" y="1187"/>
                  </a:cubicBezTo>
                  <a:cubicBezTo>
                    <a:pt x="285045" y="1187"/>
                    <a:pt x="285404" y="1188"/>
                    <a:pt x="285763" y="1191"/>
                  </a:cubicBezTo>
                  <a:lnTo>
                    <a:pt x="285763" y="107"/>
                  </a:lnTo>
                  <a:cubicBezTo>
                    <a:pt x="284401" y="89"/>
                    <a:pt x="283032" y="64"/>
                    <a:pt x="281662" y="64"/>
                  </a:cubicBezTo>
                  <a:cubicBezTo>
                    <a:pt x="281247" y="64"/>
                    <a:pt x="280832" y="66"/>
                    <a:pt x="280417" y="72"/>
                  </a:cubicBezTo>
                  <a:lnTo>
                    <a:pt x="280405" y="60"/>
                  </a:lnTo>
                  <a:cubicBezTo>
                    <a:pt x="278440" y="95"/>
                    <a:pt x="276476" y="167"/>
                    <a:pt x="274511" y="345"/>
                  </a:cubicBezTo>
                  <a:cubicBezTo>
                    <a:pt x="272547" y="524"/>
                    <a:pt x="270594" y="846"/>
                    <a:pt x="268654" y="1203"/>
                  </a:cubicBezTo>
                  <a:cubicBezTo>
                    <a:pt x="265882" y="1707"/>
                    <a:pt x="263092" y="2220"/>
                    <a:pt x="260307" y="2220"/>
                  </a:cubicBezTo>
                  <a:cubicBezTo>
                    <a:pt x="259934" y="2220"/>
                    <a:pt x="259561" y="2211"/>
                    <a:pt x="259188" y="2191"/>
                  </a:cubicBezTo>
                  <a:cubicBezTo>
                    <a:pt x="255747" y="2000"/>
                    <a:pt x="251890" y="750"/>
                    <a:pt x="248258" y="584"/>
                  </a:cubicBezTo>
                  <a:cubicBezTo>
                    <a:pt x="245317" y="465"/>
                    <a:pt x="242388" y="214"/>
                    <a:pt x="239448" y="0"/>
                  </a:cubicBezTo>
                  <a:cubicBezTo>
                    <a:pt x="238125" y="89"/>
                    <a:pt x="236799" y="117"/>
                    <a:pt x="235472" y="117"/>
                  </a:cubicBezTo>
                  <a:cubicBezTo>
                    <a:pt x="233440" y="117"/>
                    <a:pt x="231407" y="53"/>
                    <a:pt x="229379" y="53"/>
                  </a:cubicBezTo>
                  <a:cubicBezTo>
                    <a:pt x="229024" y="53"/>
                    <a:pt x="228670" y="55"/>
                    <a:pt x="228315" y="60"/>
                  </a:cubicBezTo>
                  <a:cubicBezTo>
                    <a:pt x="226351" y="95"/>
                    <a:pt x="224374" y="167"/>
                    <a:pt x="222410" y="345"/>
                  </a:cubicBezTo>
                  <a:cubicBezTo>
                    <a:pt x="220457" y="524"/>
                    <a:pt x="218504" y="846"/>
                    <a:pt x="216552" y="1203"/>
                  </a:cubicBezTo>
                  <a:cubicBezTo>
                    <a:pt x="213785" y="1710"/>
                    <a:pt x="210999" y="2217"/>
                    <a:pt x="208211" y="2217"/>
                  </a:cubicBezTo>
                  <a:cubicBezTo>
                    <a:pt x="207856" y="2217"/>
                    <a:pt x="207501" y="2208"/>
                    <a:pt x="207146" y="2191"/>
                  </a:cubicBezTo>
                  <a:cubicBezTo>
                    <a:pt x="203705" y="2000"/>
                    <a:pt x="199847" y="750"/>
                    <a:pt x="196216" y="584"/>
                  </a:cubicBezTo>
                  <a:cubicBezTo>
                    <a:pt x="193275" y="465"/>
                    <a:pt x="190346" y="214"/>
                    <a:pt x="187405" y="0"/>
                  </a:cubicBezTo>
                  <a:cubicBezTo>
                    <a:pt x="186082" y="89"/>
                    <a:pt x="184756" y="117"/>
                    <a:pt x="183429" y="117"/>
                  </a:cubicBezTo>
                  <a:cubicBezTo>
                    <a:pt x="181398" y="117"/>
                    <a:pt x="179365" y="53"/>
                    <a:pt x="177337" y="53"/>
                  </a:cubicBezTo>
                  <a:cubicBezTo>
                    <a:pt x="176982" y="53"/>
                    <a:pt x="176627" y="55"/>
                    <a:pt x="176273" y="60"/>
                  </a:cubicBezTo>
                  <a:cubicBezTo>
                    <a:pt x="174308" y="95"/>
                    <a:pt x="172332" y="167"/>
                    <a:pt x="170367" y="345"/>
                  </a:cubicBezTo>
                  <a:cubicBezTo>
                    <a:pt x="168415" y="524"/>
                    <a:pt x="166462" y="846"/>
                    <a:pt x="164510" y="1203"/>
                  </a:cubicBezTo>
                  <a:cubicBezTo>
                    <a:pt x="161742" y="1710"/>
                    <a:pt x="158966" y="2217"/>
                    <a:pt x="156188" y="2217"/>
                  </a:cubicBezTo>
                  <a:cubicBezTo>
                    <a:pt x="155835" y="2217"/>
                    <a:pt x="155481" y="2208"/>
                    <a:pt x="155127" y="2191"/>
                  </a:cubicBezTo>
                  <a:cubicBezTo>
                    <a:pt x="151687" y="2000"/>
                    <a:pt x="147829" y="750"/>
                    <a:pt x="144186" y="584"/>
                  </a:cubicBezTo>
                  <a:cubicBezTo>
                    <a:pt x="141257" y="465"/>
                    <a:pt x="138316" y="214"/>
                    <a:pt x="135387" y="0"/>
                  </a:cubicBezTo>
                  <a:cubicBezTo>
                    <a:pt x="134060" y="89"/>
                    <a:pt x="132732" y="117"/>
                    <a:pt x="131405" y="117"/>
                  </a:cubicBezTo>
                  <a:cubicBezTo>
                    <a:pt x="129373" y="117"/>
                    <a:pt x="127342" y="53"/>
                    <a:pt x="125310" y="53"/>
                  </a:cubicBezTo>
                  <a:cubicBezTo>
                    <a:pt x="124954" y="53"/>
                    <a:pt x="124598" y="55"/>
                    <a:pt x="124243" y="60"/>
                  </a:cubicBezTo>
                  <a:cubicBezTo>
                    <a:pt x="122278" y="95"/>
                    <a:pt x="120314" y="167"/>
                    <a:pt x="118349" y="345"/>
                  </a:cubicBezTo>
                  <a:cubicBezTo>
                    <a:pt x="116385" y="524"/>
                    <a:pt x="114432" y="846"/>
                    <a:pt x="112491" y="1203"/>
                  </a:cubicBezTo>
                  <a:cubicBezTo>
                    <a:pt x="109724" y="1710"/>
                    <a:pt x="106938" y="2217"/>
                    <a:pt x="104158" y="2217"/>
                  </a:cubicBezTo>
                  <a:cubicBezTo>
                    <a:pt x="103805" y="2217"/>
                    <a:pt x="103451" y="2208"/>
                    <a:pt x="103097" y="2191"/>
                  </a:cubicBezTo>
                  <a:cubicBezTo>
                    <a:pt x="99644" y="2000"/>
                    <a:pt x="95799" y="750"/>
                    <a:pt x="92155" y="584"/>
                  </a:cubicBezTo>
                  <a:cubicBezTo>
                    <a:pt x="89214" y="465"/>
                    <a:pt x="86286" y="214"/>
                    <a:pt x="83357" y="0"/>
                  </a:cubicBezTo>
                  <a:cubicBezTo>
                    <a:pt x="82029" y="89"/>
                    <a:pt x="80702" y="117"/>
                    <a:pt x="79375" y="117"/>
                  </a:cubicBezTo>
                  <a:cubicBezTo>
                    <a:pt x="77343" y="117"/>
                    <a:pt x="75311" y="53"/>
                    <a:pt x="73279" y="53"/>
                  </a:cubicBezTo>
                  <a:cubicBezTo>
                    <a:pt x="72924" y="53"/>
                    <a:pt x="72568" y="55"/>
                    <a:pt x="72212" y="60"/>
                  </a:cubicBezTo>
                  <a:cubicBezTo>
                    <a:pt x="70248" y="95"/>
                    <a:pt x="68283" y="167"/>
                    <a:pt x="66319" y="345"/>
                  </a:cubicBezTo>
                  <a:cubicBezTo>
                    <a:pt x="64354" y="524"/>
                    <a:pt x="62402" y="846"/>
                    <a:pt x="60449" y="1203"/>
                  </a:cubicBezTo>
                  <a:cubicBezTo>
                    <a:pt x="57682" y="1713"/>
                    <a:pt x="54889" y="2224"/>
                    <a:pt x="52100" y="2224"/>
                  </a:cubicBezTo>
                  <a:cubicBezTo>
                    <a:pt x="51636" y="2224"/>
                    <a:pt x="51173" y="2210"/>
                    <a:pt x="50710" y="2179"/>
                  </a:cubicBezTo>
                  <a:cubicBezTo>
                    <a:pt x="47328" y="1941"/>
                    <a:pt x="43554" y="738"/>
                    <a:pt x="39982" y="584"/>
                  </a:cubicBezTo>
                  <a:cubicBezTo>
                    <a:pt x="37041" y="465"/>
                    <a:pt x="34112" y="214"/>
                    <a:pt x="31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rot="10800000" flipH="1">
              <a:off x="-14087" y="5071050"/>
              <a:ext cx="9164387" cy="51525"/>
            </a:xfrm>
            <a:custGeom>
              <a:avLst/>
              <a:gdLst/>
              <a:ahLst/>
              <a:cxnLst/>
              <a:rect l="l" t="t" r="r" b="b"/>
              <a:pathLst>
                <a:path w="285762" h="2061" extrusionOk="0">
                  <a:moveTo>
                    <a:pt x="285762" y="1"/>
                  </a:moveTo>
                  <a:cubicBezTo>
                    <a:pt x="280678" y="13"/>
                    <a:pt x="273701" y="394"/>
                    <a:pt x="269736" y="608"/>
                  </a:cubicBezTo>
                  <a:cubicBezTo>
                    <a:pt x="268188" y="703"/>
                    <a:pt x="267069" y="763"/>
                    <a:pt x="266676" y="763"/>
                  </a:cubicBezTo>
                  <a:lnTo>
                    <a:pt x="266676" y="775"/>
                  </a:lnTo>
                  <a:cubicBezTo>
                    <a:pt x="266302" y="775"/>
                    <a:pt x="264409" y="866"/>
                    <a:pt x="262946" y="866"/>
                  </a:cubicBezTo>
                  <a:cubicBezTo>
                    <a:pt x="262361" y="866"/>
                    <a:pt x="261844" y="851"/>
                    <a:pt x="261521" y="810"/>
                  </a:cubicBezTo>
                  <a:cubicBezTo>
                    <a:pt x="260848" y="731"/>
                    <a:pt x="260159" y="644"/>
                    <a:pt x="259467" y="644"/>
                  </a:cubicBezTo>
                  <a:cubicBezTo>
                    <a:pt x="259326" y="644"/>
                    <a:pt x="259185" y="647"/>
                    <a:pt x="259044" y="656"/>
                  </a:cubicBezTo>
                  <a:cubicBezTo>
                    <a:pt x="256508" y="727"/>
                    <a:pt x="255377" y="1501"/>
                    <a:pt x="253472" y="1525"/>
                  </a:cubicBezTo>
                  <a:cubicBezTo>
                    <a:pt x="253055" y="1525"/>
                    <a:pt x="252222" y="1406"/>
                    <a:pt x="251067" y="1251"/>
                  </a:cubicBezTo>
                  <a:cubicBezTo>
                    <a:pt x="248269" y="882"/>
                    <a:pt x="243054" y="179"/>
                    <a:pt x="235613" y="24"/>
                  </a:cubicBezTo>
                  <a:cubicBezTo>
                    <a:pt x="235088" y="13"/>
                    <a:pt x="234529" y="8"/>
                    <a:pt x="233942" y="8"/>
                  </a:cubicBezTo>
                  <a:cubicBezTo>
                    <a:pt x="228832" y="8"/>
                    <a:pt x="221672" y="396"/>
                    <a:pt x="217634" y="620"/>
                  </a:cubicBezTo>
                  <a:cubicBezTo>
                    <a:pt x="216087" y="703"/>
                    <a:pt x="214967" y="763"/>
                    <a:pt x="214574" y="775"/>
                  </a:cubicBezTo>
                  <a:cubicBezTo>
                    <a:pt x="214200" y="775"/>
                    <a:pt x="212313" y="866"/>
                    <a:pt x="210849" y="866"/>
                  </a:cubicBezTo>
                  <a:cubicBezTo>
                    <a:pt x="210264" y="866"/>
                    <a:pt x="209746" y="851"/>
                    <a:pt x="209419" y="810"/>
                  </a:cubicBezTo>
                  <a:cubicBezTo>
                    <a:pt x="208746" y="731"/>
                    <a:pt x="208057" y="644"/>
                    <a:pt x="207372" y="644"/>
                  </a:cubicBezTo>
                  <a:cubicBezTo>
                    <a:pt x="207233" y="644"/>
                    <a:pt x="207094" y="647"/>
                    <a:pt x="206954" y="656"/>
                  </a:cubicBezTo>
                  <a:lnTo>
                    <a:pt x="206954" y="667"/>
                  </a:lnTo>
                  <a:cubicBezTo>
                    <a:pt x="204454" y="739"/>
                    <a:pt x="203311" y="1501"/>
                    <a:pt x="201418" y="1525"/>
                  </a:cubicBezTo>
                  <a:cubicBezTo>
                    <a:pt x="201013" y="1525"/>
                    <a:pt x="200180" y="1406"/>
                    <a:pt x="199025" y="1251"/>
                  </a:cubicBezTo>
                  <a:cubicBezTo>
                    <a:pt x="196227" y="882"/>
                    <a:pt x="191012" y="179"/>
                    <a:pt x="183571" y="24"/>
                  </a:cubicBezTo>
                  <a:cubicBezTo>
                    <a:pt x="183045" y="13"/>
                    <a:pt x="182484" y="8"/>
                    <a:pt x="181897" y="8"/>
                  </a:cubicBezTo>
                  <a:cubicBezTo>
                    <a:pt x="176780" y="8"/>
                    <a:pt x="169629" y="396"/>
                    <a:pt x="165592" y="620"/>
                  </a:cubicBezTo>
                  <a:cubicBezTo>
                    <a:pt x="164044" y="703"/>
                    <a:pt x="162925" y="763"/>
                    <a:pt x="162532" y="775"/>
                  </a:cubicBezTo>
                  <a:cubicBezTo>
                    <a:pt x="162158" y="775"/>
                    <a:pt x="160265" y="866"/>
                    <a:pt x="158802" y="866"/>
                  </a:cubicBezTo>
                  <a:cubicBezTo>
                    <a:pt x="158217" y="866"/>
                    <a:pt x="157700" y="851"/>
                    <a:pt x="157377" y="810"/>
                  </a:cubicBezTo>
                  <a:cubicBezTo>
                    <a:pt x="156704" y="731"/>
                    <a:pt x="156015" y="644"/>
                    <a:pt x="155323" y="644"/>
                  </a:cubicBezTo>
                  <a:cubicBezTo>
                    <a:pt x="155182" y="644"/>
                    <a:pt x="155041" y="647"/>
                    <a:pt x="154900" y="656"/>
                  </a:cubicBezTo>
                  <a:lnTo>
                    <a:pt x="154900" y="667"/>
                  </a:lnTo>
                  <a:cubicBezTo>
                    <a:pt x="152412" y="739"/>
                    <a:pt x="151281" y="1513"/>
                    <a:pt x="149400" y="1525"/>
                  </a:cubicBezTo>
                  <a:cubicBezTo>
                    <a:pt x="148983" y="1525"/>
                    <a:pt x="148149" y="1418"/>
                    <a:pt x="146995" y="1263"/>
                  </a:cubicBezTo>
                  <a:cubicBezTo>
                    <a:pt x="144197" y="882"/>
                    <a:pt x="138982" y="179"/>
                    <a:pt x="131540" y="24"/>
                  </a:cubicBezTo>
                  <a:cubicBezTo>
                    <a:pt x="131016" y="13"/>
                    <a:pt x="130456" y="8"/>
                    <a:pt x="129870" y="8"/>
                  </a:cubicBezTo>
                  <a:cubicBezTo>
                    <a:pt x="124759" y="8"/>
                    <a:pt x="117599" y="396"/>
                    <a:pt x="113562" y="620"/>
                  </a:cubicBezTo>
                  <a:cubicBezTo>
                    <a:pt x="112014" y="703"/>
                    <a:pt x="110895" y="763"/>
                    <a:pt x="110514" y="775"/>
                  </a:cubicBezTo>
                  <a:cubicBezTo>
                    <a:pt x="110131" y="775"/>
                    <a:pt x="108242" y="866"/>
                    <a:pt x="106777" y="866"/>
                  </a:cubicBezTo>
                  <a:cubicBezTo>
                    <a:pt x="106191" y="866"/>
                    <a:pt x="105673" y="851"/>
                    <a:pt x="105347" y="810"/>
                  </a:cubicBezTo>
                  <a:cubicBezTo>
                    <a:pt x="104666" y="729"/>
                    <a:pt x="103951" y="648"/>
                    <a:pt x="103246" y="648"/>
                  </a:cubicBezTo>
                  <a:cubicBezTo>
                    <a:pt x="103124" y="648"/>
                    <a:pt x="103003" y="650"/>
                    <a:pt x="102882" y="656"/>
                  </a:cubicBezTo>
                  <a:lnTo>
                    <a:pt x="102882" y="667"/>
                  </a:lnTo>
                  <a:cubicBezTo>
                    <a:pt x="100394" y="739"/>
                    <a:pt x="99251" y="1513"/>
                    <a:pt x="97369" y="1525"/>
                  </a:cubicBezTo>
                  <a:cubicBezTo>
                    <a:pt x="96953" y="1525"/>
                    <a:pt x="96119" y="1418"/>
                    <a:pt x="94964" y="1263"/>
                  </a:cubicBezTo>
                  <a:cubicBezTo>
                    <a:pt x="92166" y="882"/>
                    <a:pt x="86951" y="179"/>
                    <a:pt x="79510" y="24"/>
                  </a:cubicBezTo>
                  <a:cubicBezTo>
                    <a:pt x="78985" y="13"/>
                    <a:pt x="78426" y="8"/>
                    <a:pt x="77839" y="8"/>
                  </a:cubicBezTo>
                  <a:cubicBezTo>
                    <a:pt x="72729" y="8"/>
                    <a:pt x="65569" y="396"/>
                    <a:pt x="61532" y="620"/>
                  </a:cubicBezTo>
                  <a:cubicBezTo>
                    <a:pt x="59984" y="703"/>
                    <a:pt x="58865" y="763"/>
                    <a:pt x="58472" y="775"/>
                  </a:cubicBezTo>
                  <a:cubicBezTo>
                    <a:pt x="58097" y="775"/>
                    <a:pt x="56211" y="866"/>
                    <a:pt x="54746" y="866"/>
                  </a:cubicBezTo>
                  <a:cubicBezTo>
                    <a:pt x="54161" y="866"/>
                    <a:pt x="53643" y="851"/>
                    <a:pt x="53316" y="810"/>
                  </a:cubicBezTo>
                  <a:cubicBezTo>
                    <a:pt x="52626" y="729"/>
                    <a:pt x="51918" y="648"/>
                    <a:pt x="51215" y="648"/>
                  </a:cubicBezTo>
                  <a:cubicBezTo>
                    <a:pt x="51094" y="648"/>
                    <a:pt x="50973" y="650"/>
                    <a:pt x="50852" y="656"/>
                  </a:cubicBezTo>
                  <a:cubicBezTo>
                    <a:pt x="48256" y="715"/>
                    <a:pt x="47113" y="1513"/>
                    <a:pt x="45196" y="1525"/>
                  </a:cubicBezTo>
                  <a:cubicBezTo>
                    <a:pt x="44779" y="1525"/>
                    <a:pt x="43946" y="1418"/>
                    <a:pt x="42791" y="1263"/>
                  </a:cubicBezTo>
                  <a:cubicBezTo>
                    <a:pt x="39993" y="882"/>
                    <a:pt x="34778" y="191"/>
                    <a:pt x="27337" y="24"/>
                  </a:cubicBezTo>
                  <a:cubicBezTo>
                    <a:pt x="26811" y="13"/>
                    <a:pt x="26250" y="8"/>
                    <a:pt x="25663" y="8"/>
                  </a:cubicBezTo>
                  <a:cubicBezTo>
                    <a:pt x="20546" y="8"/>
                    <a:pt x="13395" y="396"/>
                    <a:pt x="9358" y="620"/>
                  </a:cubicBezTo>
                  <a:cubicBezTo>
                    <a:pt x="7811" y="703"/>
                    <a:pt x="6691" y="763"/>
                    <a:pt x="6298" y="775"/>
                  </a:cubicBezTo>
                  <a:cubicBezTo>
                    <a:pt x="5924" y="775"/>
                    <a:pt x="4031" y="866"/>
                    <a:pt x="2568" y="866"/>
                  </a:cubicBezTo>
                  <a:cubicBezTo>
                    <a:pt x="1983" y="866"/>
                    <a:pt x="1466" y="851"/>
                    <a:pt x="1143" y="810"/>
                  </a:cubicBezTo>
                  <a:cubicBezTo>
                    <a:pt x="762" y="775"/>
                    <a:pt x="381" y="727"/>
                    <a:pt x="0" y="691"/>
                  </a:cubicBezTo>
                  <a:lnTo>
                    <a:pt x="0" y="1227"/>
                  </a:lnTo>
                  <a:cubicBezTo>
                    <a:pt x="357" y="1263"/>
                    <a:pt x="726" y="1310"/>
                    <a:pt x="1072" y="1346"/>
                  </a:cubicBezTo>
                  <a:cubicBezTo>
                    <a:pt x="1395" y="1387"/>
                    <a:pt x="1918" y="1401"/>
                    <a:pt x="2513" y="1401"/>
                  </a:cubicBezTo>
                  <a:cubicBezTo>
                    <a:pt x="4001" y="1401"/>
                    <a:pt x="5936" y="1310"/>
                    <a:pt x="6310" y="1310"/>
                  </a:cubicBezTo>
                  <a:cubicBezTo>
                    <a:pt x="6703" y="1298"/>
                    <a:pt x="7834" y="1239"/>
                    <a:pt x="9382" y="1156"/>
                  </a:cubicBezTo>
                  <a:cubicBezTo>
                    <a:pt x="13419" y="931"/>
                    <a:pt x="20561" y="544"/>
                    <a:pt x="25658" y="544"/>
                  </a:cubicBezTo>
                  <a:cubicBezTo>
                    <a:pt x="26243" y="544"/>
                    <a:pt x="26801" y="549"/>
                    <a:pt x="27325" y="560"/>
                  </a:cubicBezTo>
                  <a:cubicBezTo>
                    <a:pt x="34742" y="727"/>
                    <a:pt x="39934" y="1418"/>
                    <a:pt x="42720" y="1787"/>
                  </a:cubicBezTo>
                  <a:cubicBezTo>
                    <a:pt x="43934" y="1953"/>
                    <a:pt x="44744" y="2060"/>
                    <a:pt x="45196" y="2060"/>
                  </a:cubicBezTo>
                  <a:cubicBezTo>
                    <a:pt x="47244" y="2049"/>
                    <a:pt x="48744" y="1191"/>
                    <a:pt x="51173" y="1191"/>
                  </a:cubicBezTo>
                  <a:lnTo>
                    <a:pt x="51173" y="1179"/>
                  </a:lnTo>
                  <a:cubicBezTo>
                    <a:pt x="51852" y="1179"/>
                    <a:pt x="52566" y="1263"/>
                    <a:pt x="53245" y="1346"/>
                  </a:cubicBezTo>
                  <a:cubicBezTo>
                    <a:pt x="53571" y="1387"/>
                    <a:pt x="54096" y="1401"/>
                    <a:pt x="54692" y="1401"/>
                  </a:cubicBezTo>
                  <a:cubicBezTo>
                    <a:pt x="56180" y="1401"/>
                    <a:pt x="58109" y="1310"/>
                    <a:pt x="58484" y="1310"/>
                  </a:cubicBezTo>
                  <a:cubicBezTo>
                    <a:pt x="58888" y="1298"/>
                    <a:pt x="60008" y="1239"/>
                    <a:pt x="61555" y="1156"/>
                  </a:cubicBezTo>
                  <a:cubicBezTo>
                    <a:pt x="65592" y="931"/>
                    <a:pt x="72734" y="544"/>
                    <a:pt x="77831" y="544"/>
                  </a:cubicBezTo>
                  <a:cubicBezTo>
                    <a:pt x="78416" y="544"/>
                    <a:pt x="78975" y="549"/>
                    <a:pt x="79498" y="560"/>
                  </a:cubicBezTo>
                  <a:cubicBezTo>
                    <a:pt x="86916" y="715"/>
                    <a:pt x="92107" y="1418"/>
                    <a:pt x="94893" y="1787"/>
                  </a:cubicBezTo>
                  <a:cubicBezTo>
                    <a:pt x="96107" y="1953"/>
                    <a:pt x="96917" y="2060"/>
                    <a:pt x="97369" y="2060"/>
                  </a:cubicBezTo>
                  <a:cubicBezTo>
                    <a:pt x="99417" y="2049"/>
                    <a:pt x="100917" y="1191"/>
                    <a:pt x="103346" y="1191"/>
                  </a:cubicBezTo>
                  <a:lnTo>
                    <a:pt x="103346" y="1179"/>
                  </a:lnTo>
                  <a:cubicBezTo>
                    <a:pt x="103989" y="1191"/>
                    <a:pt x="104644" y="1263"/>
                    <a:pt x="105287" y="1346"/>
                  </a:cubicBezTo>
                  <a:cubicBezTo>
                    <a:pt x="105603" y="1383"/>
                    <a:pt x="106109" y="1396"/>
                    <a:pt x="106686" y="1396"/>
                  </a:cubicBezTo>
                  <a:cubicBezTo>
                    <a:pt x="108175" y="1396"/>
                    <a:pt x="110136" y="1307"/>
                    <a:pt x="110514" y="1298"/>
                  </a:cubicBezTo>
                  <a:cubicBezTo>
                    <a:pt x="110919" y="1298"/>
                    <a:pt x="112038" y="1239"/>
                    <a:pt x="113598" y="1156"/>
                  </a:cubicBezTo>
                  <a:cubicBezTo>
                    <a:pt x="117624" y="931"/>
                    <a:pt x="124774" y="544"/>
                    <a:pt x="129865" y="544"/>
                  </a:cubicBezTo>
                  <a:cubicBezTo>
                    <a:pt x="130449" y="544"/>
                    <a:pt x="131006" y="549"/>
                    <a:pt x="131528" y="560"/>
                  </a:cubicBezTo>
                  <a:cubicBezTo>
                    <a:pt x="138946" y="715"/>
                    <a:pt x="144137" y="1418"/>
                    <a:pt x="146923" y="1787"/>
                  </a:cubicBezTo>
                  <a:cubicBezTo>
                    <a:pt x="148149" y="1953"/>
                    <a:pt x="148959" y="2060"/>
                    <a:pt x="149400" y="2060"/>
                  </a:cubicBezTo>
                  <a:cubicBezTo>
                    <a:pt x="151448" y="2037"/>
                    <a:pt x="152948" y="1191"/>
                    <a:pt x="155377" y="1191"/>
                  </a:cubicBezTo>
                  <a:lnTo>
                    <a:pt x="155377" y="1179"/>
                  </a:lnTo>
                  <a:cubicBezTo>
                    <a:pt x="156020" y="1191"/>
                    <a:pt x="156674" y="1263"/>
                    <a:pt x="157305" y="1346"/>
                  </a:cubicBezTo>
                  <a:cubicBezTo>
                    <a:pt x="157621" y="1383"/>
                    <a:pt x="158128" y="1396"/>
                    <a:pt x="158707" y="1396"/>
                  </a:cubicBezTo>
                  <a:cubicBezTo>
                    <a:pt x="160200" y="1396"/>
                    <a:pt x="162167" y="1307"/>
                    <a:pt x="162544" y="1298"/>
                  </a:cubicBezTo>
                  <a:cubicBezTo>
                    <a:pt x="162937" y="1298"/>
                    <a:pt x="164068" y="1239"/>
                    <a:pt x="165616" y="1156"/>
                  </a:cubicBezTo>
                  <a:cubicBezTo>
                    <a:pt x="169653" y="931"/>
                    <a:pt x="176794" y="544"/>
                    <a:pt x="181892" y="544"/>
                  </a:cubicBezTo>
                  <a:cubicBezTo>
                    <a:pt x="182477" y="544"/>
                    <a:pt x="183035" y="549"/>
                    <a:pt x="183559" y="560"/>
                  </a:cubicBezTo>
                  <a:cubicBezTo>
                    <a:pt x="190964" y="715"/>
                    <a:pt x="196167" y="1418"/>
                    <a:pt x="198953" y="1787"/>
                  </a:cubicBezTo>
                  <a:cubicBezTo>
                    <a:pt x="200168" y="1953"/>
                    <a:pt x="200978" y="2060"/>
                    <a:pt x="201430" y="2060"/>
                  </a:cubicBezTo>
                  <a:cubicBezTo>
                    <a:pt x="203478" y="2037"/>
                    <a:pt x="204978" y="1191"/>
                    <a:pt x="207407" y="1191"/>
                  </a:cubicBezTo>
                  <a:lnTo>
                    <a:pt x="207407" y="1179"/>
                  </a:lnTo>
                  <a:cubicBezTo>
                    <a:pt x="208050" y="1191"/>
                    <a:pt x="208705" y="1263"/>
                    <a:pt x="209360" y="1346"/>
                  </a:cubicBezTo>
                  <a:cubicBezTo>
                    <a:pt x="209675" y="1383"/>
                    <a:pt x="210182" y="1396"/>
                    <a:pt x="210759" y="1396"/>
                  </a:cubicBezTo>
                  <a:cubicBezTo>
                    <a:pt x="212248" y="1396"/>
                    <a:pt x="214209" y="1307"/>
                    <a:pt x="214586" y="1298"/>
                  </a:cubicBezTo>
                  <a:cubicBezTo>
                    <a:pt x="214991" y="1298"/>
                    <a:pt x="216110" y="1239"/>
                    <a:pt x="217658" y="1144"/>
                  </a:cubicBezTo>
                  <a:cubicBezTo>
                    <a:pt x="221695" y="930"/>
                    <a:pt x="228835" y="544"/>
                    <a:pt x="233932" y="544"/>
                  </a:cubicBezTo>
                  <a:cubicBezTo>
                    <a:pt x="234518" y="544"/>
                    <a:pt x="235077" y="549"/>
                    <a:pt x="235601" y="560"/>
                  </a:cubicBezTo>
                  <a:cubicBezTo>
                    <a:pt x="243018" y="715"/>
                    <a:pt x="248210" y="1406"/>
                    <a:pt x="250996" y="1787"/>
                  </a:cubicBezTo>
                  <a:cubicBezTo>
                    <a:pt x="252160" y="1945"/>
                    <a:pt x="252938" y="2049"/>
                    <a:pt x="253401" y="2049"/>
                  </a:cubicBezTo>
                  <a:cubicBezTo>
                    <a:pt x="253425" y="2049"/>
                    <a:pt x="253449" y="2049"/>
                    <a:pt x="253472" y="2049"/>
                  </a:cubicBezTo>
                  <a:cubicBezTo>
                    <a:pt x="255520" y="2037"/>
                    <a:pt x="257020" y="1191"/>
                    <a:pt x="259449" y="1191"/>
                  </a:cubicBezTo>
                  <a:lnTo>
                    <a:pt x="259449" y="1179"/>
                  </a:lnTo>
                  <a:cubicBezTo>
                    <a:pt x="260116" y="1179"/>
                    <a:pt x="260795" y="1263"/>
                    <a:pt x="261449" y="1346"/>
                  </a:cubicBezTo>
                  <a:cubicBezTo>
                    <a:pt x="261765" y="1383"/>
                    <a:pt x="262272" y="1396"/>
                    <a:pt x="262851" y="1396"/>
                  </a:cubicBezTo>
                  <a:cubicBezTo>
                    <a:pt x="264344" y="1396"/>
                    <a:pt x="266311" y="1307"/>
                    <a:pt x="266688" y="1298"/>
                  </a:cubicBezTo>
                  <a:cubicBezTo>
                    <a:pt x="267081" y="1298"/>
                    <a:pt x="268212" y="1239"/>
                    <a:pt x="269760" y="1144"/>
                  </a:cubicBezTo>
                  <a:cubicBezTo>
                    <a:pt x="273725" y="929"/>
                    <a:pt x="280690" y="548"/>
                    <a:pt x="285762" y="536"/>
                  </a:cubicBezTo>
                  <a:lnTo>
                    <a:pt x="2857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rot="10800000" flipH="1">
              <a:off x="-14087" y="5018450"/>
              <a:ext cx="9164003" cy="57200"/>
            </a:xfrm>
            <a:custGeom>
              <a:avLst/>
              <a:gdLst/>
              <a:ahLst/>
              <a:cxnLst/>
              <a:rect l="l" t="t" r="r" b="b"/>
              <a:pathLst>
                <a:path w="285750" h="2288" extrusionOk="0">
                  <a:moveTo>
                    <a:pt x="33430" y="0"/>
                  </a:moveTo>
                  <a:cubicBezTo>
                    <a:pt x="28693" y="0"/>
                    <a:pt x="23955" y="509"/>
                    <a:pt x="21360" y="791"/>
                  </a:cubicBezTo>
                  <a:cubicBezTo>
                    <a:pt x="20729" y="862"/>
                    <a:pt x="20229" y="910"/>
                    <a:pt x="19907" y="934"/>
                  </a:cubicBezTo>
                  <a:cubicBezTo>
                    <a:pt x="19405" y="977"/>
                    <a:pt x="18917" y="996"/>
                    <a:pt x="18440" y="996"/>
                  </a:cubicBezTo>
                  <a:cubicBezTo>
                    <a:pt x="16963" y="996"/>
                    <a:pt x="15582" y="816"/>
                    <a:pt x="14133" y="636"/>
                  </a:cubicBezTo>
                  <a:cubicBezTo>
                    <a:pt x="12720" y="463"/>
                    <a:pt x="11254" y="273"/>
                    <a:pt x="9685" y="273"/>
                  </a:cubicBezTo>
                  <a:cubicBezTo>
                    <a:pt x="9417" y="273"/>
                    <a:pt x="9145" y="278"/>
                    <a:pt x="8870" y="291"/>
                  </a:cubicBezTo>
                  <a:cubicBezTo>
                    <a:pt x="8001" y="326"/>
                    <a:pt x="6929" y="553"/>
                    <a:pt x="5679" y="826"/>
                  </a:cubicBezTo>
                  <a:cubicBezTo>
                    <a:pt x="4084" y="1172"/>
                    <a:pt x="2155" y="1576"/>
                    <a:pt x="0" y="1707"/>
                  </a:cubicBezTo>
                  <a:lnTo>
                    <a:pt x="0" y="2243"/>
                  </a:lnTo>
                  <a:cubicBezTo>
                    <a:pt x="2203" y="2124"/>
                    <a:pt x="4167" y="1696"/>
                    <a:pt x="5798" y="1350"/>
                  </a:cubicBezTo>
                  <a:cubicBezTo>
                    <a:pt x="7013" y="1088"/>
                    <a:pt x="8061" y="862"/>
                    <a:pt x="8894" y="826"/>
                  </a:cubicBezTo>
                  <a:cubicBezTo>
                    <a:pt x="9140" y="817"/>
                    <a:pt x="9384" y="812"/>
                    <a:pt x="9626" y="812"/>
                  </a:cubicBezTo>
                  <a:cubicBezTo>
                    <a:pt x="11184" y="812"/>
                    <a:pt x="12651" y="996"/>
                    <a:pt x="14073" y="1172"/>
                  </a:cubicBezTo>
                  <a:cubicBezTo>
                    <a:pt x="15468" y="1352"/>
                    <a:pt x="16904" y="1532"/>
                    <a:pt x="18432" y="1532"/>
                  </a:cubicBezTo>
                  <a:cubicBezTo>
                    <a:pt x="18926" y="1532"/>
                    <a:pt x="19429" y="1513"/>
                    <a:pt x="19943" y="1469"/>
                  </a:cubicBezTo>
                  <a:cubicBezTo>
                    <a:pt x="20276" y="1446"/>
                    <a:pt x="20776" y="1398"/>
                    <a:pt x="21419" y="1326"/>
                  </a:cubicBezTo>
                  <a:cubicBezTo>
                    <a:pt x="24010" y="1045"/>
                    <a:pt x="28732" y="541"/>
                    <a:pt x="33443" y="541"/>
                  </a:cubicBezTo>
                  <a:cubicBezTo>
                    <a:pt x="34903" y="541"/>
                    <a:pt x="36361" y="589"/>
                    <a:pt x="37755" y="707"/>
                  </a:cubicBezTo>
                  <a:cubicBezTo>
                    <a:pt x="41458" y="1029"/>
                    <a:pt x="44875" y="1505"/>
                    <a:pt x="47363" y="1850"/>
                  </a:cubicBezTo>
                  <a:cubicBezTo>
                    <a:pt x="49030" y="2088"/>
                    <a:pt x="50232" y="2255"/>
                    <a:pt x="50875" y="2279"/>
                  </a:cubicBezTo>
                  <a:lnTo>
                    <a:pt x="50923" y="2279"/>
                  </a:lnTo>
                  <a:cubicBezTo>
                    <a:pt x="50977" y="2285"/>
                    <a:pt x="51027" y="2288"/>
                    <a:pt x="51073" y="2288"/>
                  </a:cubicBezTo>
                  <a:cubicBezTo>
                    <a:pt x="51119" y="2288"/>
                    <a:pt x="51161" y="2285"/>
                    <a:pt x="51197" y="2279"/>
                  </a:cubicBezTo>
                  <a:cubicBezTo>
                    <a:pt x="53804" y="2243"/>
                    <a:pt x="56102" y="1743"/>
                    <a:pt x="57972" y="1350"/>
                  </a:cubicBezTo>
                  <a:cubicBezTo>
                    <a:pt x="59186" y="1088"/>
                    <a:pt x="60234" y="862"/>
                    <a:pt x="61067" y="826"/>
                  </a:cubicBezTo>
                  <a:cubicBezTo>
                    <a:pt x="61314" y="817"/>
                    <a:pt x="61558" y="812"/>
                    <a:pt x="61800" y="812"/>
                  </a:cubicBezTo>
                  <a:cubicBezTo>
                    <a:pt x="63357" y="812"/>
                    <a:pt x="64824" y="996"/>
                    <a:pt x="66246" y="1172"/>
                  </a:cubicBezTo>
                  <a:cubicBezTo>
                    <a:pt x="67641" y="1352"/>
                    <a:pt x="69077" y="1532"/>
                    <a:pt x="70605" y="1532"/>
                  </a:cubicBezTo>
                  <a:cubicBezTo>
                    <a:pt x="71099" y="1532"/>
                    <a:pt x="71602" y="1513"/>
                    <a:pt x="72116" y="1469"/>
                  </a:cubicBezTo>
                  <a:cubicBezTo>
                    <a:pt x="72450" y="1446"/>
                    <a:pt x="72950" y="1398"/>
                    <a:pt x="73593" y="1326"/>
                  </a:cubicBezTo>
                  <a:cubicBezTo>
                    <a:pt x="76183" y="1045"/>
                    <a:pt x="80905" y="541"/>
                    <a:pt x="85617" y="541"/>
                  </a:cubicBezTo>
                  <a:cubicBezTo>
                    <a:pt x="87076" y="541"/>
                    <a:pt x="88534" y="589"/>
                    <a:pt x="89928" y="707"/>
                  </a:cubicBezTo>
                  <a:cubicBezTo>
                    <a:pt x="93631" y="1029"/>
                    <a:pt x="97048" y="1505"/>
                    <a:pt x="99536" y="1850"/>
                  </a:cubicBezTo>
                  <a:cubicBezTo>
                    <a:pt x="101096" y="2065"/>
                    <a:pt x="102239" y="2231"/>
                    <a:pt x="102906" y="2279"/>
                  </a:cubicBezTo>
                  <a:lnTo>
                    <a:pt x="103061" y="2279"/>
                  </a:lnTo>
                  <a:cubicBezTo>
                    <a:pt x="103120" y="2285"/>
                    <a:pt x="103177" y="2288"/>
                    <a:pt x="103229" y="2288"/>
                  </a:cubicBezTo>
                  <a:cubicBezTo>
                    <a:pt x="103281" y="2288"/>
                    <a:pt x="103328" y="2285"/>
                    <a:pt x="103370" y="2279"/>
                  </a:cubicBezTo>
                  <a:cubicBezTo>
                    <a:pt x="105918" y="2231"/>
                    <a:pt x="108168" y="1743"/>
                    <a:pt x="110002" y="1350"/>
                  </a:cubicBezTo>
                  <a:cubicBezTo>
                    <a:pt x="111216" y="1088"/>
                    <a:pt x="112264" y="850"/>
                    <a:pt x="113097" y="826"/>
                  </a:cubicBezTo>
                  <a:cubicBezTo>
                    <a:pt x="113375" y="814"/>
                    <a:pt x="113650" y="808"/>
                    <a:pt x="113922" y="808"/>
                  </a:cubicBezTo>
                  <a:cubicBezTo>
                    <a:pt x="115445" y="808"/>
                    <a:pt x="116883" y="990"/>
                    <a:pt x="118277" y="1172"/>
                  </a:cubicBezTo>
                  <a:cubicBezTo>
                    <a:pt x="119672" y="1352"/>
                    <a:pt x="121108" y="1532"/>
                    <a:pt x="122636" y="1532"/>
                  </a:cubicBezTo>
                  <a:cubicBezTo>
                    <a:pt x="123129" y="1532"/>
                    <a:pt x="123632" y="1513"/>
                    <a:pt x="124146" y="1469"/>
                  </a:cubicBezTo>
                  <a:cubicBezTo>
                    <a:pt x="124480" y="1446"/>
                    <a:pt x="124980" y="1386"/>
                    <a:pt x="125623" y="1326"/>
                  </a:cubicBezTo>
                  <a:cubicBezTo>
                    <a:pt x="128209" y="1045"/>
                    <a:pt x="132917" y="536"/>
                    <a:pt x="137619" y="536"/>
                  </a:cubicBezTo>
                  <a:cubicBezTo>
                    <a:pt x="139088" y="536"/>
                    <a:pt x="140556" y="585"/>
                    <a:pt x="141958" y="707"/>
                  </a:cubicBezTo>
                  <a:cubicBezTo>
                    <a:pt x="145661" y="1029"/>
                    <a:pt x="149078" y="1505"/>
                    <a:pt x="151567" y="1850"/>
                  </a:cubicBezTo>
                  <a:cubicBezTo>
                    <a:pt x="153114" y="2065"/>
                    <a:pt x="154257" y="2219"/>
                    <a:pt x="154924" y="2267"/>
                  </a:cubicBezTo>
                  <a:lnTo>
                    <a:pt x="154924" y="2279"/>
                  </a:lnTo>
                  <a:lnTo>
                    <a:pt x="155091" y="2279"/>
                  </a:lnTo>
                  <a:cubicBezTo>
                    <a:pt x="155156" y="2285"/>
                    <a:pt x="155216" y="2288"/>
                    <a:pt x="155268" y="2288"/>
                  </a:cubicBezTo>
                  <a:cubicBezTo>
                    <a:pt x="155320" y="2288"/>
                    <a:pt x="155365" y="2285"/>
                    <a:pt x="155400" y="2279"/>
                  </a:cubicBezTo>
                  <a:cubicBezTo>
                    <a:pt x="157948" y="2219"/>
                    <a:pt x="160199" y="1743"/>
                    <a:pt x="162020" y="1338"/>
                  </a:cubicBezTo>
                  <a:cubicBezTo>
                    <a:pt x="163247" y="1076"/>
                    <a:pt x="164294" y="850"/>
                    <a:pt x="165116" y="826"/>
                  </a:cubicBezTo>
                  <a:cubicBezTo>
                    <a:pt x="165394" y="814"/>
                    <a:pt x="165668" y="808"/>
                    <a:pt x="165940" y="808"/>
                  </a:cubicBezTo>
                  <a:cubicBezTo>
                    <a:pt x="167464" y="808"/>
                    <a:pt x="168901" y="990"/>
                    <a:pt x="170295" y="1172"/>
                  </a:cubicBezTo>
                  <a:cubicBezTo>
                    <a:pt x="171710" y="1344"/>
                    <a:pt x="173159" y="1530"/>
                    <a:pt x="174701" y="1530"/>
                  </a:cubicBezTo>
                  <a:cubicBezTo>
                    <a:pt x="175183" y="1530"/>
                    <a:pt x="175675" y="1512"/>
                    <a:pt x="176177" y="1469"/>
                  </a:cubicBezTo>
                  <a:cubicBezTo>
                    <a:pt x="176498" y="1446"/>
                    <a:pt x="177010" y="1386"/>
                    <a:pt x="177641" y="1326"/>
                  </a:cubicBezTo>
                  <a:cubicBezTo>
                    <a:pt x="180227" y="1045"/>
                    <a:pt x="184942" y="536"/>
                    <a:pt x="189648" y="536"/>
                  </a:cubicBezTo>
                  <a:cubicBezTo>
                    <a:pt x="191117" y="536"/>
                    <a:pt x="192586" y="585"/>
                    <a:pt x="193989" y="707"/>
                  </a:cubicBezTo>
                  <a:cubicBezTo>
                    <a:pt x="197691" y="1029"/>
                    <a:pt x="201097" y="1505"/>
                    <a:pt x="203585" y="1850"/>
                  </a:cubicBezTo>
                  <a:cubicBezTo>
                    <a:pt x="205157" y="2065"/>
                    <a:pt x="206312" y="2231"/>
                    <a:pt x="206978" y="2267"/>
                  </a:cubicBezTo>
                  <a:lnTo>
                    <a:pt x="206978" y="2279"/>
                  </a:lnTo>
                  <a:lnTo>
                    <a:pt x="207121" y="2279"/>
                  </a:lnTo>
                  <a:cubicBezTo>
                    <a:pt x="207181" y="2285"/>
                    <a:pt x="207237" y="2288"/>
                    <a:pt x="207289" y="2288"/>
                  </a:cubicBezTo>
                  <a:cubicBezTo>
                    <a:pt x="207341" y="2288"/>
                    <a:pt x="207389" y="2285"/>
                    <a:pt x="207431" y="2279"/>
                  </a:cubicBezTo>
                  <a:cubicBezTo>
                    <a:pt x="209979" y="2219"/>
                    <a:pt x="212241" y="1743"/>
                    <a:pt x="214074" y="1338"/>
                  </a:cubicBezTo>
                  <a:cubicBezTo>
                    <a:pt x="215289" y="1076"/>
                    <a:pt x="216337" y="850"/>
                    <a:pt x="217158" y="814"/>
                  </a:cubicBezTo>
                  <a:cubicBezTo>
                    <a:pt x="217405" y="805"/>
                    <a:pt x="217650" y="800"/>
                    <a:pt x="217892" y="800"/>
                  </a:cubicBezTo>
                  <a:cubicBezTo>
                    <a:pt x="219456" y="800"/>
                    <a:pt x="220914" y="986"/>
                    <a:pt x="222337" y="1172"/>
                  </a:cubicBezTo>
                  <a:cubicBezTo>
                    <a:pt x="223752" y="1344"/>
                    <a:pt x="225201" y="1530"/>
                    <a:pt x="226743" y="1530"/>
                  </a:cubicBezTo>
                  <a:cubicBezTo>
                    <a:pt x="227225" y="1530"/>
                    <a:pt x="227717" y="1512"/>
                    <a:pt x="228219" y="1469"/>
                  </a:cubicBezTo>
                  <a:cubicBezTo>
                    <a:pt x="228540" y="1446"/>
                    <a:pt x="229052" y="1386"/>
                    <a:pt x="229683" y="1315"/>
                  </a:cubicBezTo>
                  <a:cubicBezTo>
                    <a:pt x="232268" y="1043"/>
                    <a:pt x="236980" y="536"/>
                    <a:pt x="241683" y="536"/>
                  </a:cubicBezTo>
                  <a:cubicBezTo>
                    <a:pt x="243155" y="536"/>
                    <a:pt x="244626" y="585"/>
                    <a:pt x="246031" y="707"/>
                  </a:cubicBezTo>
                  <a:cubicBezTo>
                    <a:pt x="249734" y="1017"/>
                    <a:pt x="253139" y="1493"/>
                    <a:pt x="255627" y="1850"/>
                  </a:cubicBezTo>
                  <a:cubicBezTo>
                    <a:pt x="257246" y="2065"/>
                    <a:pt x="258413" y="2231"/>
                    <a:pt x="259068" y="2267"/>
                  </a:cubicBezTo>
                  <a:lnTo>
                    <a:pt x="259068" y="2279"/>
                  </a:lnTo>
                  <a:lnTo>
                    <a:pt x="259473" y="2279"/>
                  </a:lnTo>
                  <a:cubicBezTo>
                    <a:pt x="262045" y="2231"/>
                    <a:pt x="264319" y="1743"/>
                    <a:pt x="266164" y="1338"/>
                  </a:cubicBezTo>
                  <a:cubicBezTo>
                    <a:pt x="267379" y="1076"/>
                    <a:pt x="268426" y="850"/>
                    <a:pt x="269260" y="814"/>
                  </a:cubicBezTo>
                  <a:cubicBezTo>
                    <a:pt x="269506" y="805"/>
                    <a:pt x="269749" y="800"/>
                    <a:pt x="269990" y="800"/>
                  </a:cubicBezTo>
                  <a:cubicBezTo>
                    <a:pt x="271549" y="800"/>
                    <a:pt x="273016" y="986"/>
                    <a:pt x="274439" y="1172"/>
                  </a:cubicBezTo>
                  <a:cubicBezTo>
                    <a:pt x="275854" y="1344"/>
                    <a:pt x="277303" y="1530"/>
                    <a:pt x="278845" y="1530"/>
                  </a:cubicBezTo>
                  <a:cubicBezTo>
                    <a:pt x="279327" y="1530"/>
                    <a:pt x="279819" y="1512"/>
                    <a:pt x="280321" y="1469"/>
                  </a:cubicBezTo>
                  <a:cubicBezTo>
                    <a:pt x="280642" y="1446"/>
                    <a:pt x="281142" y="1386"/>
                    <a:pt x="281785" y="1315"/>
                  </a:cubicBezTo>
                  <a:cubicBezTo>
                    <a:pt x="282821" y="1207"/>
                    <a:pt x="284178" y="1065"/>
                    <a:pt x="285750" y="922"/>
                  </a:cubicBezTo>
                  <a:lnTo>
                    <a:pt x="285750" y="386"/>
                  </a:lnTo>
                  <a:cubicBezTo>
                    <a:pt x="284155" y="529"/>
                    <a:pt x="282773" y="672"/>
                    <a:pt x="281726" y="779"/>
                  </a:cubicBezTo>
                  <a:cubicBezTo>
                    <a:pt x="281095" y="850"/>
                    <a:pt x="280595" y="910"/>
                    <a:pt x="280273" y="934"/>
                  </a:cubicBezTo>
                  <a:lnTo>
                    <a:pt x="280285" y="934"/>
                  </a:lnTo>
                  <a:cubicBezTo>
                    <a:pt x="279773" y="978"/>
                    <a:pt x="279276" y="998"/>
                    <a:pt x="278789" y="998"/>
                  </a:cubicBezTo>
                  <a:cubicBezTo>
                    <a:pt x="277326" y="998"/>
                    <a:pt x="275951" y="823"/>
                    <a:pt x="274522" y="636"/>
                  </a:cubicBezTo>
                  <a:cubicBezTo>
                    <a:pt x="273099" y="463"/>
                    <a:pt x="271632" y="273"/>
                    <a:pt x="270063" y="273"/>
                  </a:cubicBezTo>
                  <a:cubicBezTo>
                    <a:pt x="269794" y="273"/>
                    <a:pt x="269523" y="278"/>
                    <a:pt x="269248" y="291"/>
                  </a:cubicBezTo>
                  <a:cubicBezTo>
                    <a:pt x="268379" y="326"/>
                    <a:pt x="267307" y="553"/>
                    <a:pt x="266069" y="826"/>
                  </a:cubicBezTo>
                  <a:cubicBezTo>
                    <a:pt x="264176" y="1231"/>
                    <a:pt x="261830" y="1731"/>
                    <a:pt x="259187" y="1743"/>
                  </a:cubicBezTo>
                  <a:cubicBezTo>
                    <a:pt x="258580" y="1719"/>
                    <a:pt x="257342" y="1541"/>
                    <a:pt x="255722" y="1315"/>
                  </a:cubicBezTo>
                  <a:cubicBezTo>
                    <a:pt x="253222" y="969"/>
                    <a:pt x="249805" y="493"/>
                    <a:pt x="246090" y="172"/>
                  </a:cubicBezTo>
                  <a:cubicBezTo>
                    <a:pt x="244674" y="50"/>
                    <a:pt x="243193" y="0"/>
                    <a:pt x="241712" y="0"/>
                  </a:cubicBezTo>
                  <a:cubicBezTo>
                    <a:pt x="236973" y="0"/>
                    <a:pt x="232240" y="509"/>
                    <a:pt x="229636" y="791"/>
                  </a:cubicBezTo>
                  <a:cubicBezTo>
                    <a:pt x="229005" y="862"/>
                    <a:pt x="228505" y="910"/>
                    <a:pt x="228183" y="934"/>
                  </a:cubicBezTo>
                  <a:cubicBezTo>
                    <a:pt x="227683" y="977"/>
                    <a:pt x="227198" y="996"/>
                    <a:pt x="226722" y="996"/>
                  </a:cubicBezTo>
                  <a:cubicBezTo>
                    <a:pt x="225246" y="996"/>
                    <a:pt x="223861" y="816"/>
                    <a:pt x="222421" y="636"/>
                  </a:cubicBezTo>
                  <a:cubicBezTo>
                    <a:pt x="220997" y="463"/>
                    <a:pt x="219531" y="273"/>
                    <a:pt x="217961" y="273"/>
                  </a:cubicBezTo>
                  <a:cubicBezTo>
                    <a:pt x="217693" y="273"/>
                    <a:pt x="217421" y="278"/>
                    <a:pt x="217146" y="291"/>
                  </a:cubicBezTo>
                  <a:cubicBezTo>
                    <a:pt x="216277" y="326"/>
                    <a:pt x="215205" y="553"/>
                    <a:pt x="213967" y="826"/>
                  </a:cubicBezTo>
                  <a:cubicBezTo>
                    <a:pt x="212086" y="1231"/>
                    <a:pt x="209752" y="1731"/>
                    <a:pt x="207121" y="1743"/>
                  </a:cubicBezTo>
                  <a:cubicBezTo>
                    <a:pt x="206514" y="1719"/>
                    <a:pt x="205288" y="1541"/>
                    <a:pt x="203668" y="1315"/>
                  </a:cubicBezTo>
                  <a:cubicBezTo>
                    <a:pt x="201180" y="969"/>
                    <a:pt x="197763" y="493"/>
                    <a:pt x="194036" y="172"/>
                  </a:cubicBezTo>
                  <a:cubicBezTo>
                    <a:pt x="192622" y="50"/>
                    <a:pt x="191143" y="0"/>
                    <a:pt x="189663" y="0"/>
                  </a:cubicBezTo>
                  <a:cubicBezTo>
                    <a:pt x="184926" y="0"/>
                    <a:pt x="180188" y="509"/>
                    <a:pt x="177594" y="791"/>
                  </a:cubicBezTo>
                  <a:cubicBezTo>
                    <a:pt x="176963" y="862"/>
                    <a:pt x="176463" y="910"/>
                    <a:pt x="176141" y="934"/>
                  </a:cubicBezTo>
                  <a:cubicBezTo>
                    <a:pt x="175641" y="977"/>
                    <a:pt x="175156" y="996"/>
                    <a:pt x="174679" y="996"/>
                  </a:cubicBezTo>
                  <a:cubicBezTo>
                    <a:pt x="173204" y="996"/>
                    <a:pt x="171818" y="816"/>
                    <a:pt x="170378" y="636"/>
                  </a:cubicBezTo>
                  <a:cubicBezTo>
                    <a:pt x="168955" y="463"/>
                    <a:pt x="167488" y="273"/>
                    <a:pt x="165919" y="273"/>
                  </a:cubicBezTo>
                  <a:cubicBezTo>
                    <a:pt x="165650" y="273"/>
                    <a:pt x="165379" y="278"/>
                    <a:pt x="165104" y="291"/>
                  </a:cubicBezTo>
                  <a:cubicBezTo>
                    <a:pt x="164235" y="326"/>
                    <a:pt x="163163" y="553"/>
                    <a:pt x="161925" y="826"/>
                  </a:cubicBezTo>
                  <a:cubicBezTo>
                    <a:pt x="160044" y="1231"/>
                    <a:pt x="157722" y="1731"/>
                    <a:pt x="155103" y="1743"/>
                  </a:cubicBezTo>
                  <a:cubicBezTo>
                    <a:pt x="154484" y="1719"/>
                    <a:pt x="153257" y="1541"/>
                    <a:pt x="151650" y="1315"/>
                  </a:cubicBezTo>
                  <a:cubicBezTo>
                    <a:pt x="149150" y="969"/>
                    <a:pt x="145733" y="493"/>
                    <a:pt x="142018" y="172"/>
                  </a:cubicBezTo>
                  <a:cubicBezTo>
                    <a:pt x="140601" y="50"/>
                    <a:pt x="139120" y="0"/>
                    <a:pt x="137640" y="0"/>
                  </a:cubicBezTo>
                  <a:cubicBezTo>
                    <a:pt x="132901" y="0"/>
                    <a:pt x="128170" y="509"/>
                    <a:pt x="125575" y="791"/>
                  </a:cubicBezTo>
                  <a:cubicBezTo>
                    <a:pt x="124932" y="862"/>
                    <a:pt x="124432" y="910"/>
                    <a:pt x="124111" y="934"/>
                  </a:cubicBezTo>
                  <a:cubicBezTo>
                    <a:pt x="123611" y="977"/>
                    <a:pt x="123125" y="996"/>
                    <a:pt x="122649" y="996"/>
                  </a:cubicBezTo>
                  <a:cubicBezTo>
                    <a:pt x="121174" y="996"/>
                    <a:pt x="119788" y="816"/>
                    <a:pt x="118348" y="636"/>
                  </a:cubicBezTo>
                  <a:cubicBezTo>
                    <a:pt x="116925" y="463"/>
                    <a:pt x="115458" y="273"/>
                    <a:pt x="113896" y="273"/>
                  </a:cubicBezTo>
                  <a:cubicBezTo>
                    <a:pt x="113629" y="273"/>
                    <a:pt x="113359" y="278"/>
                    <a:pt x="113086" y="291"/>
                  </a:cubicBezTo>
                  <a:cubicBezTo>
                    <a:pt x="112205" y="326"/>
                    <a:pt x="111133" y="553"/>
                    <a:pt x="109895" y="826"/>
                  </a:cubicBezTo>
                  <a:cubicBezTo>
                    <a:pt x="108014" y="1231"/>
                    <a:pt x="105680" y="1731"/>
                    <a:pt x="103061" y="1743"/>
                  </a:cubicBezTo>
                  <a:cubicBezTo>
                    <a:pt x="102453" y="1719"/>
                    <a:pt x="101227" y="1541"/>
                    <a:pt x="99608" y="1315"/>
                  </a:cubicBezTo>
                  <a:cubicBezTo>
                    <a:pt x="97119" y="969"/>
                    <a:pt x="93702" y="493"/>
                    <a:pt x="89976" y="172"/>
                  </a:cubicBezTo>
                  <a:cubicBezTo>
                    <a:pt x="88562" y="50"/>
                    <a:pt x="87082" y="0"/>
                    <a:pt x="85603" y="0"/>
                  </a:cubicBezTo>
                  <a:cubicBezTo>
                    <a:pt x="80866" y="0"/>
                    <a:pt x="76128" y="509"/>
                    <a:pt x="73533" y="791"/>
                  </a:cubicBezTo>
                  <a:cubicBezTo>
                    <a:pt x="72902" y="862"/>
                    <a:pt x="72402" y="910"/>
                    <a:pt x="72080" y="934"/>
                  </a:cubicBezTo>
                  <a:cubicBezTo>
                    <a:pt x="71581" y="977"/>
                    <a:pt x="71095" y="996"/>
                    <a:pt x="70619" y="996"/>
                  </a:cubicBezTo>
                  <a:cubicBezTo>
                    <a:pt x="69143" y="996"/>
                    <a:pt x="67758" y="816"/>
                    <a:pt x="66318" y="636"/>
                  </a:cubicBezTo>
                  <a:cubicBezTo>
                    <a:pt x="64894" y="463"/>
                    <a:pt x="63428" y="273"/>
                    <a:pt x="61858" y="273"/>
                  </a:cubicBezTo>
                  <a:cubicBezTo>
                    <a:pt x="61590" y="273"/>
                    <a:pt x="61318" y="278"/>
                    <a:pt x="61043" y="291"/>
                  </a:cubicBezTo>
                  <a:cubicBezTo>
                    <a:pt x="60174" y="326"/>
                    <a:pt x="59103" y="553"/>
                    <a:pt x="57864" y="826"/>
                  </a:cubicBezTo>
                  <a:cubicBezTo>
                    <a:pt x="55947" y="1231"/>
                    <a:pt x="53578" y="1743"/>
                    <a:pt x="50911" y="1743"/>
                  </a:cubicBezTo>
                  <a:cubicBezTo>
                    <a:pt x="50316" y="1719"/>
                    <a:pt x="49066" y="1541"/>
                    <a:pt x="47435" y="1315"/>
                  </a:cubicBezTo>
                  <a:cubicBezTo>
                    <a:pt x="44946" y="969"/>
                    <a:pt x="41529" y="493"/>
                    <a:pt x="37802" y="172"/>
                  </a:cubicBezTo>
                  <a:cubicBezTo>
                    <a:pt x="36388" y="50"/>
                    <a:pt x="34909" y="0"/>
                    <a:pt x="3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rot="10800000" flipH="1">
              <a:off x="-14087" y="4940600"/>
              <a:ext cx="9164387" cy="60325"/>
            </a:xfrm>
            <a:custGeom>
              <a:avLst/>
              <a:gdLst/>
              <a:ahLst/>
              <a:cxnLst/>
              <a:rect l="l" t="t" r="r" b="b"/>
              <a:pathLst>
                <a:path w="285762" h="2413" extrusionOk="0">
                  <a:moveTo>
                    <a:pt x="46663" y="1"/>
                  </a:moveTo>
                  <a:cubicBezTo>
                    <a:pt x="43721" y="1"/>
                    <a:pt x="40356" y="198"/>
                    <a:pt x="35101" y="198"/>
                  </a:cubicBezTo>
                  <a:cubicBezTo>
                    <a:pt x="34729" y="198"/>
                    <a:pt x="34348" y="197"/>
                    <a:pt x="33957" y="195"/>
                  </a:cubicBezTo>
                  <a:cubicBezTo>
                    <a:pt x="32886" y="188"/>
                    <a:pt x="31813" y="185"/>
                    <a:pt x="30744" y="185"/>
                  </a:cubicBezTo>
                  <a:cubicBezTo>
                    <a:pt x="20651" y="185"/>
                    <a:pt x="10820" y="464"/>
                    <a:pt x="4834" y="528"/>
                  </a:cubicBezTo>
                  <a:cubicBezTo>
                    <a:pt x="4788" y="529"/>
                    <a:pt x="4740" y="529"/>
                    <a:pt x="4692" y="529"/>
                  </a:cubicBezTo>
                  <a:cubicBezTo>
                    <a:pt x="3334" y="529"/>
                    <a:pt x="1322" y="370"/>
                    <a:pt x="0" y="278"/>
                  </a:cubicBezTo>
                  <a:lnTo>
                    <a:pt x="0" y="1647"/>
                  </a:lnTo>
                  <a:cubicBezTo>
                    <a:pt x="1288" y="1921"/>
                    <a:pt x="2924" y="2412"/>
                    <a:pt x="3835" y="2412"/>
                  </a:cubicBezTo>
                  <a:cubicBezTo>
                    <a:pt x="3876" y="2412"/>
                    <a:pt x="3915" y="2411"/>
                    <a:pt x="3953" y="2409"/>
                  </a:cubicBezTo>
                  <a:cubicBezTo>
                    <a:pt x="4682" y="2344"/>
                    <a:pt x="14922" y="2130"/>
                    <a:pt x="26406" y="2130"/>
                  </a:cubicBezTo>
                  <a:cubicBezTo>
                    <a:pt x="27486" y="2130"/>
                    <a:pt x="28576" y="2131"/>
                    <a:pt x="29670" y="2136"/>
                  </a:cubicBezTo>
                  <a:cubicBezTo>
                    <a:pt x="29952" y="2137"/>
                    <a:pt x="30232" y="2137"/>
                    <a:pt x="30508" y="2137"/>
                  </a:cubicBezTo>
                  <a:cubicBezTo>
                    <a:pt x="39612" y="2137"/>
                    <a:pt x="45792" y="1468"/>
                    <a:pt x="49925" y="1468"/>
                  </a:cubicBezTo>
                  <a:cubicBezTo>
                    <a:pt x="50364" y="1468"/>
                    <a:pt x="50779" y="1476"/>
                    <a:pt x="51173" y="1493"/>
                  </a:cubicBezTo>
                  <a:cubicBezTo>
                    <a:pt x="52482" y="1597"/>
                    <a:pt x="54873" y="2411"/>
                    <a:pt x="56033" y="2411"/>
                  </a:cubicBezTo>
                  <a:cubicBezTo>
                    <a:pt x="56065" y="2411"/>
                    <a:pt x="56096" y="2411"/>
                    <a:pt x="56126" y="2409"/>
                  </a:cubicBezTo>
                  <a:cubicBezTo>
                    <a:pt x="56840" y="2335"/>
                    <a:pt x="66681" y="2126"/>
                    <a:pt x="77878" y="2126"/>
                  </a:cubicBezTo>
                  <a:cubicBezTo>
                    <a:pt x="79185" y="2126"/>
                    <a:pt x="80511" y="2129"/>
                    <a:pt x="81844" y="2136"/>
                  </a:cubicBezTo>
                  <a:cubicBezTo>
                    <a:pt x="82128" y="2137"/>
                    <a:pt x="82410" y="2137"/>
                    <a:pt x="82689" y="2137"/>
                  </a:cubicBezTo>
                  <a:cubicBezTo>
                    <a:pt x="91793" y="2137"/>
                    <a:pt x="97974" y="1471"/>
                    <a:pt x="102103" y="1471"/>
                  </a:cubicBezTo>
                  <a:cubicBezTo>
                    <a:pt x="102518" y="1471"/>
                    <a:pt x="102912" y="1478"/>
                    <a:pt x="103287" y="1493"/>
                  </a:cubicBezTo>
                  <a:cubicBezTo>
                    <a:pt x="104606" y="1631"/>
                    <a:pt x="106926" y="2411"/>
                    <a:pt x="108061" y="2411"/>
                  </a:cubicBezTo>
                  <a:cubicBezTo>
                    <a:pt x="108094" y="2411"/>
                    <a:pt x="108126" y="2411"/>
                    <a:pt x="108156" y="2409"/>
                  </a:cubicBezTo>
                  <a:cubicBezTo>
                    <a:pt x="108871" y="2335"/>
                    <a:pt x="118721" y="2126"/>
                    <a:pt x="129920" y="2126"/>
                  </a:cubicBezTo>
                  <a:cubicBezTo>
                    <a:pt x="131228" y="2126"/>
                    <a:pt x="132554" y="2129"/>
                    <a:pt x="133886" y="2136"/>
                  </a:cubicBezTo>
                  <a:cubicBezTo>
                    <a:pt x="134170" y="2137"/>
                    <a:pt x="134451" y="2137"/>
                    <a:pt x="134729" y="2137"/>
                  </a:cubicBezTo>
                  <a:cubicBezTo>
                    <a:pt x="143813" y="2137"/>
                    <a:pt x="149992" y="1471"/>
                    <a:pt x="154122" y="1471"/>
                  </a:cubicBezTo>
                  <a:cubicBezTo>
                    <a:pt x="154537" y="1471"/>
                    <a:pt x="154931" y="1478"/>
                    <a:pt x="155305" y="1493"/>
                  </a:cubicBezTo>
                  <a:cubicBezTo>
                    <a:pt x="156624" y="1631"/>
                    <a:pt x="158944" y="2411"/>
                    <a:pt x="160090" y="2411"/>
                  </a:cubicBezTo>
                  <a:cubicBezTo>
                    <a:pt x="160123" y="2411"/>
                    <a:pt x="160156" y="2411"/>
                    <a:pt x="160187" y="2409"/>
                  </a:cubicBezTo>
                  <a:cubicBezTo>
                    <a:pt x="160901" y="2335"/>
                    <a:pt x="170742" y="2126"/>
                    <a:pt x="181939" y="2126"/>
                  </a:cubicBezTo>
                  <a:cubicBezTo>
                    <a:pt x="183246" y="2126"/>
                    <a:pt x="184572" y="2129"/>
                    <a:pt x="185904" y="2136"/>
                  </a:cubicBezTo>
                  <a:cubicBezTo>
                    <a:pt x="186189" y="2137"/>
                    <a:pt x="186471" y="2137"/>
                    <a:pt x="186751" y="2137"/>
                  </a:cubicBezTo>
                  <a:cubicBezTo>
                    <a:pt x="195864" y="2137"/>
                    <a:pt x="202046" y="1471"/>
                    <a:pt x="206176" y="1471"/>
                  </a:cubicBezTo>
                  <a:cubicBezTo>
                    <a:pt x="206591" y="1471"/>
                    <a:pt x="206985" y="1478"/>
                    <a:pt x="207359" y="1493"/>
                  </a:cubicBezTo>
                  <a:cubicBezTo>
                    <a:pt x="208690" y="1631"/>
                    <a:pt x="210999" y="2411"/>
                    <a:pt x="212134" y="2411"/>
                  </a:cubicBezTo>
                  <a:cubicBezTo>
                    <a:pt x="212166" y="2411"/>
                    <a:pt x="212198" y="2411"/>
                    <a:pt x="212229" y="2409"/>
                  </a:cubicBezTo>
                  <a:cubicBezTo>
                    <a:pt x="212943" y="2335"/>
                    <a:pt x="222794" y="2126"/>
                    <a:pt x="233992" y="2126"/>
                  </a:cubicBezTo>
                  <a:cubicBezTo>
                    <a:pt x="235300" y="2126"/>
                    <a:pt x="236626" y="2129"/>
                    <a:pt x="237958" y="2136"/>
                  </a:cubicBezTo>
                  <a:cubicBezTo>
                    <a:pt x="238240" y="2137"/>
                    <a:pt x="238519" y="2137"/>
                    <a:pt x="238796" y="2137"/>
                  </a:cubicBezTo>
                  <a:cubicBezTo>
                    <a:pt x="247889" y="2137"/>
                    <a:pt x="254077" y="1468"/>
                    <a:pt x="258204" y="1468"/>
                  </a:cubicBezTo>
                  <a:cubicBezTo>
                    <a:pt x="258642" y="1468"/>
                    <a:pt x="259057" y="1476"/>
                    <a:pt x="259449" y="1493"/>
                  </a:cubicBezTo>
                  <a:cubicBezTo>
                    <a:pt x="260769" y="1620"/>
                    <a:pt x="263090" y="2411"/>
                    <a:pt x="264236" y="2411"/>
                  </a:cubicBezTo>
                  <a:cubicBezTo>
                    <a:pt x="264268" y="2411"/>
                    <a:pt x="264300" y="2411"/>
                    <a:pt x="264331" y="2409"/>
                  </a:cubicBezTo>
                  <a:cubicBezTo>
                    <a:pt x="265033" y="2338"/>
                    <a:pt x="274701" y="2136"/>
                    <a:pt x="285762" y="2124"/>
                  </a:cubicBezTo>
                  <a:lnTo>
                    <a:pt x="285762" y="207"/>
                  </a:lnTo>
                  <a:cubicBezTo>
                    <a:pt x="277642" y="278"/>
                    <a:pt x="270129" y="469"/>
                    <a:pt x="265212" y="516"/>
                  </a:cubicBezTo>
                  <a:cubicBezTo>
                    <a:pt x="265140" y="517"/>
                    <a:pt x="265065" y="518"/>
                    <a:pt x="264989" y="518"/>
                  </a:cubicBezTo>
                  <a:cubicBezTo>
                    <a:pt x="263232" y="518"/>
                    <a:pt x="260488" y="264"/>
                    <a:pt x="259449" y="219"/>
                  </a:cubicBezTo>
                  <a:cubicBezTo>
                    <a:pt x="257930" y="55"/>
                    <a:pt x="256506" y="1"/>
                    <a:pt x="254966" y="1"/>
                  </a:cubicBezTo>
                  <a:cubicBezTo>
                    <a:pt x="252020" y="1"/>
                    <a:pt x="248652" y="198"/>
                    <a:pt x="243391" y="198"/>
                  </a:cubicBezTo>
                  <a:cubicBezTo>
                    <a:pt x="243018" y="198"/>
                    <a:pt x="242636" y="197"/>
                    <a:pt x="242245" y="195"/>
                  </a:cubicBezTo>
                  <a:cubicBezTo>
                    <a:pt x="241174" y="188"/>
                    <a:pt x="240101" y="185"/>
                    <a:pt x="239032" y="185"/>
                  </a:cubicBezTo>
                  <a:cubicBezTo>
                    <a:pt x="228936" y="185"/>
                    <a:pt x="219096" y="464"/>
                    <a:pt x="213110" y="528"/>
                  </a:cubicBezTo>
                  <a:cubicBezTo>
                    <a:pt x="213073" y="528"/>
                    <a:pt x="213035" y="529"/>
                    <a:pt x="212997" y="529"/>
                  </a:cubicBezTo>
                  <a:cubicBezTo>
                    <a:pt x="211306" y="529"/>
                    <a:pt x="208572" y="277"/>
                    <a:pt x="207443" y="231"/>
                  </a:cubicBezTo>
                  <a:cubicBezTo>
                    <a:pt x="205895" y="60"/>
                    <a:pt x="204446" y="4"/>
                    <a:pt x="202875" y="4"/>
                  </a:cubicBezTo>
                  <a:cubicBezTo>
                    <a:pt x="199941" y="4"/>
                    <a:pt x="196578" y="198"/>
                    <a:pt x="191342" y="198"/>
                  </a:cubicBezTo>
                  <a:cubicBezTo>
                    <a:pt x="190968" y="198"/>
                    <a:pt x="190584" y="197"/>
                    <a:pt x="190190" y="195"/>
                  </a:cubicBezTo>
                  <a:cubicBezTo>
                    <a:pt x="189119" y="188"/>
                    <a:pt x="188047" y="185"/>
                    <a:pt x="186978" y="185"/>
                  </a:cubicBezTo>
                  <a:cubicBezTo>
                    <a:pt x="176884" y="185"/>
                    <a:pt x="167054" y="464"/>
                    <a:pt x="161068" y="528"/>
                  </a:cubicBezTo>
                  <a:cubicBezTo>
                    <a:pt x="161029" y="528"/>
                    <a:pt x="160990" y="529"/>
                    <a:pt x="160950" y="529"/>
                  </a:cubicBezTo>
                  <a:cubicBezTo>
                    <a:pt x="159273" y="529"/>
                    <a:pt x="156587" y="289"/>
                    <a:pt x="155436" y="231"/>
                  </a:cubicBezTo>
                  <a:cubicBezTo>
                    <a:pt x="153884" y="60"/>
                    <a:pt x="152433" y="4"/>
                    <a:pt x="150860" y="4"/>
                  </a:cubicBezTo>
                  <a:cubicBezTo>
                    <a:pt x="147923" y="4"/>
                    <a:pt x="144560" y="198"/>
                    <a:pt x="139323" y="198"/>
                  </a:cubicBezTo>
                  <a:cubicBezTo>
                    <a:pt x="138949" y="198"/>
                    <a:pt x="138566" y="197"/>
                    <a:pt x="138172" y="195"/>
                  </a:cubicBezTo>
                  <a:cubicBezTo>
                    <a:pt x="137101" y="188"/>
                    <a:pt x="136029" y="185"/>
                    <a:pt x="134959" y="185"/>
                  </a:cubicBezTo>
                  <a:cubicBezTo>
                    <a:pt x="124864" y="185"/>
                    <a:pt x="115024" y="464"/>
                    <a:pt x="109049" y="528"/>
                  </a:cubicBezTo>
                  <a:cubicBezTo>
                    <a:pt x="109010" y="528"/>
                    <a:pt x="108970" y="529"/>
                    <a:pt x="108930" y="529"/>
                  </a:cubicBezTo>
                  <a:cubicBezTo>
                    <a:pt x="107230" y="529"/>
                    <a:pt x="104534" y="289"/>
                    <a:pt x="103394" y="231"/>
                  </a:cubicBezTo>
                  <a:cubicBezTo>
                    <a:pt x="101842" y="60"/>
                    <a:pt x="100392" y="4"/>
                    <a:pt x="98820" y="4"/>
                  </a:cubicBezTo>
                  <a:cubicBezTo>
                    <a:pt x="95886" y="4"/>
                    <a:pt x="92525" y="198"/>
                    <a:pt x="87283" y="198"/>
                  </a:cubicBezTo>
                  <a:cubicBezTo>
                    <a:pt x="86908" y="198"/>
                    <a:pt x="86524" y="197"/>
                    <a:pt x="86130" y="195"/>
                  </a:cubicBezTo>
                  <a:cubicBezTo>
                    <a:pt x="85059" y="188"/>
                    <a:pt x="83987" y="185"/>
                    <a:pt x="82917" y="185"/>
                  </a:cubicBezTo>
                  <a:cubicBezTo>
                    <a:pt x="72824" y="185"/>
                    <a:pt x="62993" y="464"/>
                    <a:pt x="57007" y="528"/>
                  </a:cubicBezTo>
                  <a:cubicBezTo>
                    <a:pt x="56972" y="528"/>
                    <a:pt x="56936" y="529"/>
                    <a:pt x="56900" y="529"/>
                  </a:cubicBezTo>
                  <a:cubicBezTo>
                    <a:pt x="55089" y="529"/>
                    <a:pt x="52095" y="242"/>
                    <a:pt x="51137" y="219"/>
                  </a:cubicBezTo>
                  <a:cubicBezTo>
                    <a:pt x="49622" y="55"/>
                    <a:pt x="48200" y="1"/>
                    <a:pt x="46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rot="10800000" flipH="1">
              <a:off x="-14087" y="4879075"/>
              <a:ext cx="9164387" cy="35800"/>
            </a:xfrm>
            <a:custGeom>
              <a:avLst/>
              <a:gdLst/>
              <a:ahLst/>
              <a:cxnLst/>
              <a:rect l="l" t="t" r="r" b="b"/>
              <a:pathLst>
                <a:path w="285762" h="1432" extrusionOk="0">
                  <a:moveTo>
                    <a:pt x="31820" y="1"/>
                  </a:moveTo>
                  <a:cubicBezTo>
                    <a:pt x="30994" y="1"/>
                    <a:pt x="30174" y="13"/>
                    <a:pt x="29361" y="39"/>
                  </a:cubicBezTo>
                  <a:cubicBezTo>
                    <a:pt x="26753" y="134"/>
                    <a:pt x="24110" y="229"/>
                    <a:pt x="21550" y="337"/>
                  </a:cubicBezTo>
                  <a:cubicBezTo>
                    <a:pt x="16538" y="527"/>
                    <a:pt x="11359" y="730"/>
                    <a:pt x="6263" y="825"/>
                  </a:cubicBezTo>
                  <a:cubicBezTo>
                    <a:pt x="4262" y="872"/>
                    <a:pt x="2155" y="896"/>
                    <a:pt x="0" y="896"/>
                  </a:cubicBezTo>
                  <a:lnTo>
                    <a:pt x="0" y="1432"/>
                  </a:lnTo>
                  <a:cubicBezTo>
                    <a:pt x="2155" y="1432"/>
                    <a:pt x="4262" y="1408"/>
                    <a:pt x="6275" y="1372"/>
                  </a:cubicBezTo>
                  <a:cubicBezTo>
                    <a:pt x="11370" y="1265"/>
                    <a:pt x="16562" y="1063"/>
                    <a:pt x="21574" y="872"/>
                  </a:cubicBezTo>
                  <a:cubicBezTo>
                    <a:pt x="24134" y="777"/>
                    <a:pt x="26777" y="670"/>
                    <a:pt x="29373" y="575"/>
                  </a:cubicBezTo>
                  <a:cubicBezTo>
                    <a:pt x="30164" y="549"/>
                    <a:pt x="30961" y="538"/>
                    <a:pt x="31764" y="538"/>
                  </a:cubicBezTo>
                  <a:cubicBezTo>
                    <a:pt x="35444" y="538"/>
                    <a:pt x="39223" y="779"/>
                    <a:pt x="42898" y="1003"/>
                  </a:cubicBezTo>
                  <a:cubicBezTo>
                    <a:pt x="45530" y="1170"/>
                    <a:pt x="48232" y="1349"/>
                    <a:pt x="50840" y="1420"/>
                  </a:cubicBezTo>
                  <a:lnTo>
                    <a:pt x="50840" y="1432"/>
                  </a:lnTo>
                  <a:lnTo>
                    <a:pt x="51125" y="1432"/>
                  </a:lnTo>
                  <a:cubicBezTo>
                    <a:pt x="53650" y="1432"/>
                    <a:pt x="56114" y="1408"/>
                    <a:pt x="58448" y="1361"/>
                  </a:cubicBezTo>
                  <a:cubicBezTo>
                    <a:pt x="63544" y="1253"/>
                    <a:pt x="68735" y="1063"/>
                    <a:pt x="73747" y="860"/>
                  </a:cubicBezTo>
                  <a:cubicBezTo>
                    <a:pt x="76307" y="765"/>
                    <a:pt x="78950" y="670"/>
                    <a:pt x="81546" y="575"/>
                  </a:cubicBezTo>
                  <a:cubicBezTo>
                    <a:pt x="82356" y="549"/>
                    <a:pt x="83174" y="537"/>
                    <a:pt x="83997" y="537"/>
                  </a:cubicBezTo>
                  <a:cubicBezTo>
                    <a:pt x="87658" y="537"/>
                    <a:pt x="91416" y="770"/>
                    <a:pt x="95071" y="1003"/>
                  </a:cubicBezTo>
                  <a:cubicBezTo>
                    <a:pt x="97655" y="1170"/>
                    <a:pt x="100310" y="1337"/>
                    <a:pt x="102882" y="1408"/>
                  </a:cubicBezTo>
                  <a:lnTo>
                    <a:pt x="102882" y="1420"/>
                  </a:lnTo>
                  <a:lnTo>
                    <a:pt x="103299" y="1420"/>
                  </a:lnTo>
                  <a:cubicBezTo>
                    <a:pt x="103724" y="1422"/>
                    <a:pt x="104147" y="1423"/>
                    <a:pt x="104568" y="1423"/>
                  </a:cubicBezTo>
                  <a:cubicBezTo>
                    <a:pt x="106601" y="1423"/>
                    <a:pt x="108584" y="1400"/>
                    <a:pt x="110478" y="1361"/>
                  </a:cubicBezTo>
                  <a:cubicBezTo>
                    <a:pt x="115586" y="1253"/>
                    <a:pt x="120765" y="1051"/>
                    <a:pt x="125778" y="860"/>
                  </a:cubicBezTo>
                  <a:cubicBezTo>
                    <a:pt x="128337" y="765"/>
                    <a:pt x="130981" y="658"/>
                    <a:pt x="133588" y="575"/>
                  </a:cubicBezTo>
                  <a:cubicBezTo>
                    <a:pt x="134423" y="545"/>
                    <a:pt x="135266" y="532"/>
                    <a:pt x="136114" y="532"/>
                  </a:cubicBezTo>
                  <a:cubicBezTo>
                    <a:pt x="139743" y="532"/>
                    <a:pt x="143475" y="772"/>
                    <a:pt x="147114" y="1003"/>
                  </a:cubicBezTo>
                  <a:cubicBezTo>
                    <a:pt x="149685" y="1158"/>
                    <a:pt x="152340" y="1337"/>
                    <a:pt x="154900" y="1408"/>
                  </a:cubicBezTo>
                  <a:lnTo>
                    <a:pt x="154900" y="1420"/>
                  </a:lnTo>
                  <a:lnTo>
                    <a:pt x="155341" y="1420"/>
                  </a:lnTo>
                  <a:cubicBezTo>
                    <a:pt x="157817" y="1420"/>
                    <a:pt x="160222" y="1408"/>
                    <a:pt x="162508" y="1361"/>
                  </a:cubicBezTo>
                  <a:cubicBezTo>
                    <a:pt x="167604" y="1253"/>
                    <a:pt x="172795" y="1051"/>
                    <a:pt x="177808" y="860"/>
                  </a:cubicBezTo>
                  <a:cubicBezTo>
                    <a:pt x="180368" y="765"/>
                    <a:pt x="183011" y="658"/>
                    <a:pt x="185607" y="575"/>
                  </a:cubicBezTo>
                  <a:cubicBezTo>
                    <a:pt x="186443" y="545"/>
                    <a:pt x="187288" y="532"/>
                    <a:pt x="188138" y="532"/>
                  </a:cubicBezTo>
                  <a:cubicBezTo>
                    <a:pt x="191773" y="532"/>
                    <a:pt x="195504" y="772"/>
                    <a:pt x="199132" y="1003"/>
                  </a:cubicBezTo>
                  <a:cubicBezTo>
                    <a:pt x="201716" y="1158"/>
                    <a:pt x="204383" y="1325"/>
                    <a:pt x="206954" y="1408"/>
                  </a:cubicBezTo>
                  <a:lnTo>
                    <a:pt x="206954" y="1420"/>
                  </a:lnTo>
                  <a:lnTo>
                    <a:pt x="207359" y="1420"/>
                  </a:lnTo>
                  <a:cubicBezTo>
                    <a:pt x="209848" y="1420"/>
                    <a:pt x="212265" y="1396"/>
                    <a:pt x="214551" y="1349"/>
                  </a:cubicBezTo>
                  <a:cubicBezTo>
                    <a:pt x="219658" y="1253"/>
                    <a:pt x="224838" y="1051"/>
                    <a:pt x="229850" y="860"/>
                  </a:cubicBezTo>
                  <a:cubicBezTo>
                    <a:pt x="232410" y="753"/>
                    <a:pt x="235053" y="658"/>
                    <a:pt x="237661" y="563"/>
                  </a:cubicBezTo>
                  <a:cubicBezTo>
                    <a:pt x="238449" y="537"/>
                    <a:pt x="239246" y="526"/>
                    <a:pt x="240047" y="526"/>
                  </a:cubicBezTo>
                  <a:cubicBezTo>
                    <a:pt x="243720" y="526"/>
                    <a:pt x="247501" y="767"/>
                    <a:pt x="251186" y="991"/>
                  </a:cubicBezTo>
                  <a:cubicBezTo>
                    <a:pt x="253782" y="1158"/>
                    <a:pt x="256461" y="1325"/>
                    <a:pt x="259056" y="1408"/>
                  </a:cubicBezTo>
                  <a:lnTo>
                    <a:pt x="259056" y="1420"/>
                  </a:lnTo>
                  <a:lnTo>
                    <a:pt x="259401" y="1420"/>
                  </a:lnTo>
                  <a:cubicBezTo>
                    <a:pt x="261914" y="1420"/>
                    <a:pt x="264343" y="1396"/>
                    <a:pt x="266652" y="1349"/>
                  </a:cubicBezTo>
                  <a:cubicBezTo>
                    <a:pt x="271760" y="1253"/>
                    <a:pt x="276939" y="1051"/>
                    <a:pt x="281952" y="860"/>
                  </a:cubicBezTo>
                  <a:cubicBezTo>
                    <a:pt x="283202" y="813"/>
                    <a:pt x="284488" y="753"/>
                    <a:pt x="285762" y="706"/>
                  </a:cubicBezTo>
                  <a:lnTo>
                    <a:pt x="285762" y="170"/>
                  </a:lnTo>
                  <a:cubicBezTo>
                    <a:pt x="284476" y="218"/>
                    <a:pt x="283190" y="265"/>
                    <a:pt x="281928" y="313"/>
                  </a:cubicBezTo>
                  <a:cubicBezTo>
                    <a:pt x="276916" y="515"/>
                    <a:pt x="271736" y="706"/>
                    <a:pt x="266640" y="813"/>
                  </a:cubicBezTo>
                  <a:lnTo>
                    <a:pt x="266640" y="825"/>
                  </a:lnTo>
                  <a:cubicBezTo>
                    <a:pt x="264331" y="872"/>
                    <a:pt x="261890" y="896"/>
                    <a:pt x="259390" y="896"/>
                  </a:cubicBezTo>
                  <a:cubicBezTo>
                    <a:pt x="256711" y="813"/>
                    <a:pt x="253925" y="646"/>
                    <a:pt x="251210" y="468"/>
                  </a:cubicBezTo>
                  <a:cubicBezTo>
                    <a:pt x="247545" y="234"/>
                    <a:pt x="243777" y="1"/>
                    <a:pt x="240100" y="1"/>
                  </a:cubicBezTo>
                  <a:cubicBezTo>
                    <a:pt x="239274" y="1"/>
                    <a:pt x="238452" y="13"/>
                    <a:pt x="237637" y="39"/>
                  </a:cubicBezTo>
                  <a:cubicBezTo>
                    <a:pt x="235029" y="134"/>
                    <a:pt x="232386" y="229"/>
                    <a:pt x="229826" y="337"/>
                  </a:cubicBezTo>
                  <a:cubicBezTo>
                    <a:pt x="224826" y="527"/>
                    <a:pt x="219635" y="730"/>
                    <a:pt x="214539" y="825"/>
                  </a:cubicBezTo>
                  <a:cubicBezTo>
                    <a:pt x="212253" y="872"/>
                    <a:pt x="209836" y="896"/>
                    <a:pt x="207347" y="896"/>
                  </a:cubicBezTo>
                  <a:cubicBezTo>
                    <a:pt x="204668" y="813"/>
                    <a:pt x="201870" y="646"/>
                    <a:pt x="199168" y="468"/>
                  </a:cubicBezTo>
                  <a:cubicBezTo>
                    <a:pt x="195503" y="234"/>
                    <a:pt x="191727" y="1"/>
                    <a:pt x="188053" y="1"/>
                  </a:cubicBezTo>
                  <a:cubicBezTo>
                    <a:pt x="187228" y="1"/>
                    <a:pt x="186407" y="13"/>
                    <a:pt x="185595" y="39"/>
                  </a:cubicBezTo>
                  <a:cubicBezTo>
                    <a:pt x="182987" y="134"/>
                    <a:pt x="180344" y="229"/>
                    <a:pt x="177784" y="337"/>
                  </a:cubicBezTo>
                  <a:cubicBezTo>
                    <a:pt x="172772" y="527"/>
                    <a:pt x="167592" y="730"/>
                    <a:pt x="162497" y="825"/>
                  </a:cubicBezTo>
                  <a:cubicBezTo>
                    <a:pt x="160211" y="872"/>
                    <a:pt x="157805" y="896"/>
                    <a:pt x="155317" y="896"/>
                  </a:cubicBezTo>
                  <a:cubicBezTo>
                    <a:pt x="152638" y="813"/>
                    <a:pt x="149852" y="646"/>
                    <a:pt x="147149" y="468"/>
                  </a:cubicBezTo>
                  <a:cubicBezTo>
                    <a:pt x="143475" y="234"/>
                    <a:pt x="139705" y="1"/>
                    <a:pt x="136027" y="1"/>
                  </a:cubicBezTo>
                  <a:cubicBezTo>
                    <a:pt x="135201" y="1"/>
                    <a:pt x="134379" y="13"/>
                    <a:pt x="133564" y="39"/>
                  </a:cubicBezTo>
                  <a:cubicBezTo>
                    <a:pt x="130969" y="134"/>
                    <a:pt x="128314" y="229"/>
                    <a:pt x="125766" y="337"/>
                  </a:cubicBezTo>
                  <a:cubicBezTo>
                    <a:pt x="120753" y="527"/>
                    <a:pt x="115562" y="730"/>
                    <a:pt x="110466" y="825"/>
                  </a:cubicBezTo>
                  <a:cubicBezTo>
                    <a:pt x="108180" y="872"/>
                    <a:pt x="105763" y="896"/>
                    <a:pt x="103287" y="896"/>
                  </a:cubicBezTo>
                  <a:cubicBezTo>
                    <a:pt x="100608" y="813"/>
                    <a:pt x="97810" y="646"/>
                    <a:pt x="95107" y="468"/>
                  </a:cubicBezTo>
                  <a:cubicBezTo>
                    <a:pt x="91442" y="234"/>
                    <a:pt x="87666" y="1"/>
                    <a:pt x="83993" y="1"/>
                  </a:cubicBezTo>
                  <a:cubicBezTo>
                    <a:pt x="83167" y="1"/>
                    <a:pt x="82347" y="13"/>
                    <a:pt x="81534" y="39"/>
                  </a:cubicBezTo>
                  <a:cubicBezTo>
                    <a:pt x="78927" y="134"/>
                    <a:pt x="76283" y="229"/>
                    <a:pt x="73724" y="337"/>
                  </a:cubicBezTo>
                  <a:cubicBezTo>
                    <a:pt x="68711" y="527"/>
                    <a:pt x="63532" y="730"/>
                    <a:pt x="58436" y="825"/>
                  </a:cubicBezTo>
                  <a:cubicBezTo>
                    <a:pt x="56102" y="872"/>
                    <a:pt x="53638" y="896"/>
                    <a:pt x="51102" y="896"/>
                  </a:cubicBezTo>
                  <a:cubicBezTo>
                    <a:pt x="48423" y="813"/>
                    <a:pt x="45637" y="646"/>
                    <a:pt x="42934" y="468"/>
                  </a:cubicBezTo>
                  <a:cubicBezTo>
                    <a:pt x="39269" y="234"/>
                    <a:pt x="35493" y="1"/>
                    <a:pt x="31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rot="10800000" flipH="1">
              <a:off x="-14087" y="4772975"/>
              <a:ext cx="9164772" cy="46400"/>
            </a:xfrm>
            <a:custGeom>
              <a:avLst/>
              <a:gdLst/>
              <a:ahLst/>
              <a:cxnLst/>
              <a:rect l="l" t="t" r="r" b="b"/>
              <a:pathLst>
                <a:path w="285774" h="1856" extrusionOk="0">
                  <a:moveTo>
                    <a:pt x="281433" y="1"/>
                  </a:moveTo>
                  <a:cubicBezTo>
                    <a:pt x="280904" y="1"/>
                    <a:pt x="280374" y="10"/>
                    <a:pt x="279845" y="29"/>
                  </a:cubicBezTo>
                  <a:lnTo>
                    <a:pt x="279833" y="41"/>
                  </a:lnTo>
                  <a:cubicBezTo>
                    <a:pt x="276773" y="148"/>
                    <a:pt x="273665" y="362"/>
                    <a:pt x="270665" y="577"/>
                  </a:cubicBezTo>
                  <a:cubicBezTo>
                    <a:pt x="269307" y="672"/>
                    <a:pt x="267903" y="767"/>
                    <a:pt x="266521" y="862"/>
                  </a:cubicBezTo>
                  <a:cubicBezTo>
                    <a:pt x="264128" y="1005"/>
                    <a:pt x="261759" y="1136"/>
                    <a:pt x="259449" y="1231"/>
                  </a:cubicBezTo>
                  <a:cubicBezTo>
                    <a:pt x="258765" y="1261"/>
                    <a:pt x="258077" y="1273"/>
                    <a:pt x="257394" y="1273"/>
                  </a:cubicBezTo>
                  <a:cubicBezTo>
                    <a:pt x="256711" y="1273"/>
                    <a:pt x="256032" y="1261"/>
                    <a:pt x="255365" y="1243"/>
                  </a:cubicBezTo>
                  <a:cubicBezTo>
                    <a:pt x="254618" y="1225"/>
                    <a:pt x="253895" y="1209"/>
                    <a:pt x="253187" y="1209"/>
                  </a:cubicBezTo>
                  <a:cubicBezTo>
                    <a:pt x="252552" y="1209"/>
                    <a:pt x="251931" y="1221"/>
                    <a:pt x="251317" y="1255"/>
                  </a:cubicBezTo>
                  <a:cubicBezTo>
                    <a:pt x="250514" y="1300"/>
                    <a:pt x="249709" y="1319"/>
                    <a:pt x="248905" y="1319"/>
                  </a:cubicBezTo>
                  <a:cubicBezTo>
                    <a:pt x="245630" y="1319"/>
                    <a:pt x="242379" y="994"/>
                    <a:pt x="239435" y="708"/>
                  </a:cubicBezTo>
                  <a:lnTo>
                    <a:pt x="238542" y="624"/>
                  </a:lnTo>
                  <a:cubicBezTo>
                    <a:pt x="235540" y="321"/>
                    <a:pt x="232453" y="9"/>
                    <a:pt x="229375" y="9"/>
                  </a:cubicBezTo>
                  <a:cubicBezTo>
                    <a:pt x="228826" y="9"/>
                    <a:pt x="228278" y="19"/>
                    <a:pt x="227731" y="41"/>
                  </a:cubicBezTo>
                  <a:cubicBezTo>
                    <a:pt x="224671" y="148"/>
                    <a:pt x="221563" y="362"/>
                    <a:pt x="218563" y="577"/>
                  </a:cubicBezTo>
                  <a:cubicBezTo>
                    <a:pt x="217206" y="672"/>
                    <a:pt x="215801" y="767"/>
                    <a:pt x="214420" y="862"/>
                  </a:cubicBezTo>
                  <a:cubicBezTo>
                    <a:pt x="211979" y="1017"/>
                    <a:pt x="209538" y="1136"/>
                    <a:pt x="207181" y="1243"/>
                  </a:cubicBezTo>
                  <a:cubicBezTo>
                    <a:pt x="206577" y="1266"/>
                    <a:pt x="205974" y="1275"/>
                    <a:pt x="205375" y="1275"/>
                  </a:cubicBezTo>
                  <a:cubicBezTo>
                    <a:pt x="204684" y="1275"/>
                    <a:pt x="203998" y="1262"/>
                    <a:pt x="203323" y="1243"/>
                  </a:cubicBezTo>
                  <a:cubicBezTo>
                    <a:pt x="202576" y="1225"/>
                    <a:pt x="201852" y="1209"/>
                    <a:pt x="201143" y="1209"/>
                  </a:cubicBezTo>
                  <a:cubicBezTo>
                    <a:pt x="200507" y="1209"/>
                    <a:pt x="199882" y="1221"/>
                    <a:pt x="199263" y="1255"/>
                  </a:cubicBezTo>
                  <a:cubicBezTo>
                    <a:pt x="198463" y="1300"/>
                    <a:pt x="197658" y="1319"/>
                    <a:pt x="196855" y="1319"/>
                  </a:cubicBezTo>
                  <a:cubicBezTo>
                    <a:pt x="193584" y="1319"/>
                    <a:pt x="190327" y="994"/>
                    <a:pt x="187392" y="708"/>
                  </a:cubicBezTo>
                  <a:lnTo>
                    <a:pt x="186488" y="624"/>
                  </a:lnTo>
                  <a:cubicBezTo>
                    <a:pt x="183486" y="321"/>
                    <a:pt x="180399" y="9"/>
                    <a:pt x="177328" y="9"/>
                  </a:cubicBezTo>
                  <a:cubicBezTo>
                    <a:pt x="176781" y="9"/>
                    <a:pt x="176234" y="19"/>
                    <a:pt x="175689" y="41"/>
                  </a:cubicBezTo>
                  <a:cubicBezTo>
                    <a:pt x="172629" y="148"/>
                    <a:pt x="169521" y="362"/>
                    <a:pt x="166521" y="577"/>
                  </a:cubicBezTo>
                  <a:cubicBezTo>
                    <a:pt x="165164" y="672"/>
                    <a:pt x="163759" y="767"/>
                    <a:pt x="162377" y="862"/>
                  </a:cubicBezTo>
                  <a:cubicBezTo>
                    <a:pt x="159913" y="1017"/>
                    <a:pt x="157448" y="1148"/>
                    <a:pt x="155079" y="1243"/>
                  </a:cubicBezTo>
                  <a:cubicBezTo>
                    <a:pt x="154487" y="1266"/>
                    <a:pt x="153895" y="1275"/>
                    <a:pt x="153307" y="1275"/>
                  </a:cubicBezTo>
                  <a:cubicBezTo>
                    <a:pt x="152631" y="1275"/>
                    <a:pt x="151961" y="1262"/>
                    <a:pt x="151305" y="1243"/>
                  </a:cubicBezTo>
                  <a:cubicBezTo>
                    <a:pt x="150558" y="1225"/>
                    <a:pt x="149831" y="1209"/>
                    <a:pt x="149120" y="1209"/>
                  </a:cubicBezTo>
                  <a:cubicBezTo>
                    <a:pt x="148482" y="1209"/>
                    <a:pt x="147858" y="1221"/>
                    <a:pt x="147245" y="1255"/>
                  </a:cubicBezTo>
                  <a:cubicBezTo>
                    <a:pt x="146444" y="1300"/>
                    <a:pt x="145640" y="1319"/>
                    <a:pt x="144837" y="1319"/>
                  </a:cubicBezTo>
                  <a:cubicBezTo>
                    <a:pt x="141565" y="1319"/>
                    <a:pt x="138309" y="994"/>
                    <a:pt x="135374" y="708"/>
                  </a:cubicBezTo>
                  <a:lnTo>
                    <a:pt x="134469" y="624"/>
                  </a:lnTo>
                  <a:cubicBezTo>
                    <a:pt x="131468" y="321"/>
                    <a:pt x="128381" y="9"/>
                    <a:pt x="125310" y="9"/>
                  </a:cubicBezTo>
                  <a:cubicBezTo>
                    <a:pt x="124763" y="9"/>
                    <a:pt x="124216" y="19"/>
                    <a:pt x="123670" y="41"/>
                  </a:cubicBezTo>
                  <a:cubicBezTo>
                    <a:pt x="120610" y="148"/>
                    <a:pt x="117503" y="362"/>
                    <a:pt x="114491" y="577"/>
                  </a:cubicBezTo>
                  <a:cubicBezTo>
                    <a:pt x="113133" y="672"/>
                    <a:pt x="111740" y="767"/>
                    <a:pt x="110359" y="862"/>
                  </a:cubicBezTo>
                  <a:cubicBezTo>
                    <a:pt x="107894" y="1017"/>
                    <a:pt x="105454" y="1148"/>
                    <a:pt x="103084" y="1243"/>
                  </a:cubicBezTo>
                  <a:cubicBezTo>
                    <a:pt x="102487" y="1266"/>
                    <a:pt x="101889" y="1275"/>
                    <a:pt x="101295" y="1275"/>
                  </a:cubicBezTo>
                  <a:cubicBezTo>
                    <a:pt x="100611" y="1275"/>
                    <a:pt x="99931" y="1262"/>
                    <a:pt x="99262" y="1243"/>
                  </a:cubicBezTo>
                  <a:cubicBezTo>
                    <a:pt x="98515" y="1225"/>
                    <a:pt x="97792" y="1209"/>
                    <a:pt x="97084" y="1209"/>
                  </a:cubicBezTo>
                  <a:cubicBezTo>
                    <a:pt x="96449" y="1209"/>
                    <a:pt x="95828" y="1221"/>
                    <a:pt x="95214" y="1255"/>
                  </a:cubicBezTo>
                  <a:cubicBezTo>
                    <a:pt x="94411" y="1300"/>
                    <a:pt x="93606" y="1319"/>
                    <a:pt x="92802" y="1319"/>
                  </a:cubicBezTo>
                  <a:cubicBezTo>
                    <a:pt x="89527" y="1319"/>
                    <a:pt x="86276" y="994"/>
                    <a:pt x="83332" y="708"/>
                  </a:cubicBezTo>
                  <a:lnTo>
                    <a:pt x="82439" y="624"/>
                  </a:lnTo>
                  <a:cubicBezTo>
                    <a:pt x="79438" y="321"/>
                    <a:pt x="76350" y="9"/>
                    <a:pt x="73272" y="9"/>
                  </a:cubicBezTo>
                  <a:cubicBezTo>
                    <a:pt x="72724" y="9"/>
                    <a:pt x="72175" y="19"/>
                    <a:pt x="71628" y="41"/>
                  </a:cubicBezTo>
                  <a:cubicBezTo>
                    <a:pt x="68568" y="148"/>
                    <a:pt x="65461" y="362"/>
                    <a:pt x="62460" y="577"/>
                  </a:cubicBezTo>
                  <a:cubicBezTo>
                    <a:pt x="61103" y="672"/>
                    <a:pt x="59698" y="767"/>
                    <a:pt x="58317" y="862"/>
                  </a:cubicBezTo>
                  <a:cubicBezTo>
                    <a:pt x="55936" y="1005"/>
                    <a:pt x="53554" y="1136"/>
                    <a:pt x="51256" y="1231"/>
                  </a:cubicBezTo>
                  <a:cubicBezTo>
                    <a:pt x="50598" y="1265"/>
                    <a:pt x="49937" y="1278"/>
                    <a:pt x="49278" y="1278"/>
                  </a:cubicBezTo>
                  <a:cubicBezTo>
                    <a:pt x="48543" y="1278"/>
                    <a:pt x="47811" y="1262"/>
                    <a:pt x="47089" y="1243"/>
                  </a:cubicBezTo>
                  <a:cubicBezTo>
                    <a:pt x="46342" y="1225"/>
                    <a:pt x="45618" y="1209"/>
                    <a:pt x="44909" y="1209"/>
                  </a:cubicBezTo>
                  <a:cubicBezTo>
                    <a:pt x="44273" y="1209"/>
                    <a:pt x="43648" y="1221"/>
                    <a:pt x="43029" y="1255"/>
                  </a:cubicBezTo>
                  <a:cubicBezTo>
                    <a:pt x="42229" y="1300"/>
                    <a:pt x="41425" y="1319"/>
                    <a:pt x="40622" y="1319"/>
                  </a:cubicBezTo>
                  <a:cubicBezTo>
                    <a:pt x="37354" y="1319"/>
                    <a:pt x="34103" y="994"/>
                    <a:pt x="31159" y="708"/>
                  </a:cubicBezTo>
                  <a:lnTo>
                    <a:pt x="30254" y="624"/>
                  </a:lnTo>
                  <a:cubicBezTo>
                    <a:pt x="27252" y="321"/>
                    <a:pt x="24165" y="9"/>
                    <a:pt x="21094" y="9"/>
                  </a:cubicBezTo>
                  <a:cubicBezTo>
                    <a:pt x="20547" y="9"/>
                    <a:pt x="20000" y="19"/>
                    <a:pt x="19455" y="41"/>
                  </a:cubicBezTo>
                  <a:cubicBezTo>
                    <a:pt x="16395" y="148"/>
                    <a:pt x="13287" y="362"/>
                    <a:pt x="10287" y="577"/>
                  </a:cubicBezTo>
                  <a:cubicBezTo>
                    <a:pt x="8930" y="672"/>
                    <a:pt x="7525" y="767"/>
                    <a:pt x="6144" y="862"/>
                  </a:cubicBezTo>
                  <a:cubicBezTo>
                    <a:pt x="4072" y="993"/>
                    <a:pt x="2012" y="1100"/>
                    <a:pt x="0" y="1196"/>
                  </a:cubicBezTo>
                  <a:lnTo>
                    <a:pt x="0" y="1732"/>
                  </a:lnTo>
                  <a:cubicBezTo>
                    <a:pt x="2024" y="1636"/>
                    <a:pt x="4096" y="1529"/>
                    <a:pt x="6179" y="1398"/>
                  </a:cubicBezTo>
                  <a:cubicBezTo>
                    <a:pt x="7560" y="1303"/>
                    <a:pt x="8965" y="1208"/>
                    <a:pt x="10323" y="1112"/>
                  </a:cubicBezTo>
                  <a:cubicBezTo>
                    <a:pt x="13323" y="898"/>
                    <a:pt x="16431" y="684"/>
                    <a:pt x="19479" y="565"/>
                  </a:cubicBezTo>
                  <a:cubicBezTo>
                    <a:pt x="19984" y="546"/>
                    <a:pt x="20490" y="538"/>
                    <a:pt x="20998" y="538"/>
                  </a:cubicBezTo>
                  <a:cubicBezTo>
                    <a:pt x="24078" y="538"/>
                    <a:pt x="27191" y="852"/>
                    <a:pt x="30206" y="1148"/>
                  </a:cubicBezTo>
                  <a:lnTo>
                    <a:pt x="31111" y="1243"/>
                  </a:lnTo>
                  <a:cubicBezTo>
                    <a:pt x="34065" y="1530"/>
                    <a:pt x="37333" y="1855"/>
                    <a:pt x="40633" y="1855"/>
                  </a:cubicBezTo>
                  <a:cubicBezTo>
                    <a:pt x="41443" y="1855"/>
                    <a:pt x="42255" y="1836"/>
                    <a:pt x="43065" y="1791"/>
                  </a:cubicBezTo>
                  <a:cubicBezTo>
                    <a:pt x="43673" y="1757"/>
                    <a:pt x="44289" y="1745"/>
                    <a:pt x="44918" y="1745"/>
                  </a:cubicBezTo>
                  <a:cubicBezTo>
                    <a:pt x="45619" y="1745"/>
                    <a:pt x="46337" y="1760"/>
                    <a:pt x="47077" y="1779"/>
                  </a:cubicBezTo>
                  <a:cubicBezTo>
                    <a:pt x="47746" y="1798"/>
                    <a:pt x="48426" y="1811"/>
                    <a:pt x="49110" y="1811"/>
                  </a:cubicBezTo>
                  <a:cubicBezTo>
                    <a:pt x="49704" y="1811"/>
                    <a:pt x="50302" y="1801"/>
                    <a:pt x="50899" y="1779"/>
                  </a:cubicBezTo>
                  <a:lnTo>
                    <a:pt x="50899" y="1791"/>
                  </a:lnTo>
                  <a:cubicBezTo>
                    <a:pt x="53328" y="1684"/>
                    <a:pt x="55840" y="1553"/>
                    <a:pt x="58353" y="1386"/>
                  </a:cubicBezTo>
                  <a:cubicBezTo>
                    <a:pt x="59734" y="1303"/>
                    <a:pt x="61139" y="1208"/>
                    <a:pt x="62496" y="1112"/>
                  </a:cubicBezTo>
                  <a:cubicBezTo>
                    <a:pt x="65496" y="898"/>
                    <a:pt x="68604" y="684"/>
                    <a:pt x="71652" y="565"/>
                  </a:cubicBezTo>
                  <a:cubicBezTo>
                    <a:pt x="72157" y="546"/>
                    <a:pt x="72664" y="538"/>
                    <a:pt x="73171" y="538"/>
                  </a:cubicBezTo>
                  <a:cubicBezTo>
                    <a:pt x="76252" y="538"/>
                    <a:pt x="79364" y="852"/>
                    <a:pt x="82379" y="1148"/>
                  </a:cubicBezTo>
                  <a:lnTo>
                    <a:pt x="83284" y="1243"/>
                  </a:lnTo>
                  <a:cubicBezTo>
                    <a:pt x="86238" y="1530"/>
                    <a:pt x="89506" y="1855"/>
                    <a:pt x="92806" y="1855"/>
                  </a:cubicBezTo>
                  <a:cubicBezTo>
                    <a:pt x="93616" y="1855"/>
                    <a:pt x="94428" y="1836"/>
                    <a:pt x="95238" y="1791"/>
                  </a:cubicBezTo>
                  <a:cubicBezTo>
                    <a:pt x="95846" y="1757"/>
                    <a:pt x="96462" y="1745"/>
                    <a:pt x="97091" y="1745"/>
                  </a:cubicBezTo>
                  <a:cubicBezTo>
                    <a:pt x="97792" y="1745"/>
                    <a:pt x="98510" y="1760"/>
                    <a:pt x="99251" y="1779"/>
                  </a:cubicBezTo>
                  <a:cubicBezTo>
                    <a:pt x="99894" y="1798"/>
                    <a:pt x="100551" y="1811"/>
                    <a:pt x="101213" y="1811"/>
                  </a:cubicBezTo>
                  <a:cubicBezTo>
                    <a:pt x="101788" y="1811"/>
                    <a:pt x="102366" y="1801"/>
                    <a:pt x="102941" y="1779"/>
                  </a:cubicBezTo>
                  <a:lnTo>
                    <a:pt x="103120" y="1779"/>
                  </a:lnTo>
                  <a:cubicBezTo>
                    <a:pt x="103239" y="1767"/>
                    <a:pt x="103346" y="1767"/>
                    <a:pt x="103453" y="1767"/>
                  </a:cubicBezTo>
                  <a:cubicBezTo>
                    <a:pt x="105716" y="1660"/>
                    <a:pt x="108049" y="1541"/>
                    <a:pt x="110395" y="1386"/>
                  </a:cubicBezTo>
                  <a:cubicBezTo>
                    <a:pt x="111776" y="1303"/>
                    <a:pt x="113181" y="1208"/>
                    <a:pt x="114538" y="1112"/>
                  </a:cubicBezTo>
                  <a:cubicBezTo>
                    <a:pt x="117539" y="898"/>
                    <a:pt x="120646" y="684"/>
                    <a:pt x="123694" y="565"/>
                  </a:cubicBezTo>
                  <a:cubicBezTo>
                    <a:pt x="124199" y="546"/>
                    <a:pt x="124706" y="538"/>
                    <a:pt x="125213" y="538"/>
                  </a:cubicBezTo>
                  <a:cubicBezTo>
                    <a:pt x="128291" y="538"/>
                    <a:pt x="131396" y="852"/>
                    <a:pt x="134422" y="1148"/>
                  </a:cubicBezTo>
                  <a:lnTo>
                    <a:pt x="135315" y="1243"/>
                  </a:lnTo>
                  <a:cubicBezTo>
                    <a:pt x="138268" y="1530"/>
                    <a:pt x="141544" y="1855"/>
                    <a:pt x="144847" y="1855"/>
                  </a:cubicBezTo>
                  <a:cubicBezTo>
                    <a:pt x="145658" y="1855"/>
                    <a:pt x="146470" y="1836"/>
                    <a:pt x="147280" y="1791"/>
                  </a:cubicBezTo>
                  <a:cubicBezTo>
                    <a:pt x="147883" y="1757"/>
                    <a:pt x="148498" y="1745"/>
                    <a:pt x="149128" y="1745"/>
                  </a:cubicBezTo>
                  <a:cubicBezTo>
                    <a:pt x="149831" y="1745"/>
                    <a:pt x="150552" y="1760"/>
                    <a:pt x="151293" y="1779"/>
                  </a:cubicBezTo>
                  <a:cubicBezTo>
                    <a:pt x="151936" y="1798"/>
                    <a:pt x="152590" y="1811"/>
                    <a:pt x="153247" y="1811"/>
                  </a:cubicBezTo>
                  <a:cubicBezTo>
                    <a:pt x="153817" y="1811"/>
                    <a:pt x="154390" y="1801"/>
                    <a:pt x="154960" y="1779"/>
                  </a:cubicBezTo>
                  <a:lnTo>
                    <a:pt x="155115" y="1779"/>
                  </a:lnTo>
                  <a:cubicBezTo>
                    <a:pt x="155246" y="1779"/>
                    <a:pt x="155365" y="1767"/>
                    <a:pt x="155496" y="1767"/>
                  </a:cubicBezTo>
                  <a:cubicBezTo>
                    <a:pt x="157758" y="1660"/>
                    <a:pt x="160080" y="1541"/>
                    <a:pt x="162413" y="1386"/>
                  </a:cubicBezTo>
                  <a:cubicBezTo>
                    <a:pt x="163794" y="1303"/>
                    <a:pt x="165199" y="1208"/>
                    <a:pt x="166557" y="1112"/>
                  </a:cubicBezTo>
                  <a:cubicBezTo>
                    <a:pt x="169569" y="898"/>
                    <a:pt x="172664" y="684"/>
                    <a:pt x="175712" y="565"/>
                  </a:cubicBezTo>
                  <a:cubicBezTo>
                    <a:pt x="176218" y="546"/>
                    <a:pt x="176724" y="538"/>
                    <a:pt x="177232" y="538"/>
                  </a:cubicBezTo>
                  <a:cubicBezTo>
                    <a:pt x="180312" y="538"/>
                    <a:pt x="183424" y="852"/>
                    <a:pt x="186440" y="1148"/>
                  </a:cubicBezTo>
                  <a:lnTo>
                    <a:pt x="187345" y="1243"/>
                  </a:lnTo>
                  <a:cubicBezTo>
                    <a:pt x="190299" y="1530"/>
                    <a:pt x="193567" y="1855"/>
                    <a:pt x="196866" y="1855"/>
                  </a:cubicBezTo>
                  <a:cubicBezTo>
                    <a:pt x="197677" y="1855"/>
                    <a:pt x="198489" y="1836"/>
                    <a:pt x="199299" y="1791"/>
                  </a:cubicBezTo>
                  <a:cubicBezTo>
                    <a:pt x="199907" y="1757"/>
                    <a:pt x="200523" y="1745"/>
                    <a:pt x="201152" y="1745"/>
                  </a:cubicBezTo>
                  <a:cubicBezTo>
                    <a:pt x="201853" y="1745"/>
                    <a:pt x="202570" y="1760"/>
                    <a:pt x="203311" y="1779"/>
                  </a:cubicBezTo>
                  <a:cubicBezTo>
                    <a:pt x="203961" y="1798"/>
                    <a:pt x="204618" y="1811"/>
                    <a:pt x="205280" y="1811"/>
                  </a:cubicBezTo>
                  <a:cubicBezTo>
                    <a:pt x="205854" y="1811"/>
                    <a:pt x="206433" y="1801"/>
                    <a:pt x="207014" y="1779"/>
                  </a:cubicBezTo>
                  <a:lnTo>
                    <a:pt x="207014" y="1791"/>
                  </a:lnTo>
                  <a:cubicBezTo>
                    <a:pt x="207085" y="1779"/>
                    <a:pt x="207157" y="1779"/>
                    <a:pt x="207228" y="1779"/>
                  </a:cubicBezTo>
                  <a:cubicBezTo>
                    <a:pt x="207324" y="1767"/>
                    <a:pt x="207419" y="1767"/>
                    <a:pt x="207514" y="1767"/>
                  </a:cubicBezTo>
                  <a:cubicBezTo>
                    <a:pt x="209788" y="1660"/>
                    <a:pt x="212122" y="1541"/>
                    <a:pt x="214467" y="1386"/>
                  </a:cubicBezTo>
                  <a:cubicBezTo>
                    <a:pt x="215848" y="1303"/>
                    <a:pt x="217253" y="1208"/>
                    <a:pt x="218611" y="1112"/>
                  </a:cubicBezTo>
                  <a:cubicBezTo>
                    <a:pt x="221611" y="898"/>
                    <a:pt x="224719" y="684"/>
                    <a:pt x="227767" y="565"/>
                  </a:cubicBezTo>
                  <a:cubicBezTo>
                    <a:pt x="228272" y="546"/>
                    <a:pt x="228778" y="538"/>
                    <a:pt x="229285" y="538"/>
                  </a:cubicBezTo>
                  <a:cubicBezTo>
                    <a:pt x="232363" y="538"/>
                    <a:pt x="235468" y="852"/>
                    <a:pt x="238494" y="1148"/>
                  </a:cubicBezTo>
                  <a:lnTo>
                    <a:pt x="239387" y="1243"/>
                  </a:lnTo>
                  <a:cubicBezTo>
                    <a:pt x="242341" y="1530"/>
                    <a:pt x="245617" y="1855"/>
                    <a:pt x="248919" y="1855"/>
                  </a:cubicBezTo>
                  <a:cubicBezTo>
                    <a:pt x="249730" y="1855"/>
                    <a:pt x="250543" y="1836"/>
                    <a:pt x="251353" y="1791"/>
                  </a:cubicBezTo>
                  <a:cubicBezTo>
                    <a:pt x="251955" y="1757"/>
                    <a:pt x="252571" y="1745"/>
                    <a:pt x="253201" y="1745"/>
                  </a:cubicBezTo>
                  <a:cubicBezTo>
                    <a:pt x="253904" y="1745"/>
                    <a:pt x="254625" y="1760"/>
                    <a:pt x="255365" y="1779"/>
                  </a:cubicBezTo>
                  <a:cubicBezTo>
                    <a:pt x="256015" y="1798"/>
                    <a:pt x="256682" y="1811"/>
                    <a:pt x="257355" y="1811"/>
                  </a:cubicBezTo>
                  <a:cubicBezTo>
                    <a:pt x="257940" y="1811"/>
                    <a:pt x="258529" y="1801"/>
                    <a:pt x="259116" y="1779"/>
                  </a:cubicBezTo>
                  <a:lnTo>
                    <a:pt x="259116" y="1791"/>
                  </a:lnTo>
                  <a:cubicBezTo>
                    <a:pt x="259235" y="1779"/>
                    <a:pt x="259366" y="1779"/>
                    <a:pt x="259497" y="1767"/>
                  </a:cubicBezTo>
                  <a:lnTo>
                    <a:pt x="259568" y="1767"/>
                  </a:lnTo>
                  <a:cubicBezTo>
                    <a:pt x="261842" y="1660"/>
                    <a:pt x="264200" y="1541"/>
                    <a:pt x="266569" y="1386"/>
                  </a:cubicBezTo>
                  <a:cubicBezTo>
                    <a:pt x="267950" y="1303"/>
                    <a:pt x="269355" y="1208"/>
                    <a:pt x="270712" y="1112"/>
                  </a:cubicBezTo>
                  <a:cubicBezTo>
                    <a:pt x="273713" y="898"/>
                    <a:pt x="276808" y="684"/>
                    <a:pt x="279868" y="565"/>
                  </a:cubicBezTo>
                  <a:cubicBezTo>
                    <a:pt x="280356" y="547"/>
                    <a:pt x="280847" y="539"/>
                    <a:pt x="281339" y="539"/>
                  </a:cubicBezTo>
                  <a:cubicBezTo>
                    <a:pt x="282814" y="539"/>
                    <a:pt x="284300" y="612"/>
                    <a:pt x="285774" y="719"/>
                  </a:cubicBezTo>
                  <a:lnTo>
                    <a:pt x="285774" y="172"/>
                  </a:lnTo>
                  <a:cubicBezTo>
                    <a:pt x="284327" y="67"/>
                    <a:pt x="282880" y="1"/>
                    <a:pt x="281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rot="10800000" flipH="1">
              <a:off x="-14087" y="4621600"/>
              <a:ext cx="9164387" cy="148400"/>
            </a:xfrm>
            <a:custGeom>
              <a:avLst/>
              <a:gdLst/>
              <a:ahLst/>
              <a:cxnLst/>
              <a:rect l="l" t="t" r="r" b="b"/>
              <a:pathLst>
                <a:path w="285762" h="5936" extrusionOk="0">
                  <a:moveTo>
                    <a:pt x="281184" y="1"/>
                  </a:moveTo>
                  <a:cubicBezTo>
                    <a:pt x="280262" y="1"/>
                    <a:pt x="279340" y="24"/>
                    <a:pt x="278416" y="78"/>
                  </a:cubicBezTo>
                  <a:lnTo>
                    <a:pt x="278428" y="78"/>
                  </a:lnTo>
                  <a:cubicBezTo>
                    <a:pt x="273951" y="316"/>
                    <a:pt x="269474" y="649"/>
                    <a:pt x="265009" y="923"/>
                  </a:cubicBezTo>
                  <a:cubicBezTo>
                    <a:pt x="263092" y="1042"/>
                    <a:pt x="261187" y="1138"/>
                    <a:pt x="259271" y="1209"/>
                  </a:cubicBezTo>
                  <a:cubicBezTo>
                    <a:pt x="258143" y="1186"/>
                    <a:pt x="257102" y="1177"/>
                    <a:pt x="256113" y="1177"/>
                  </a:cubicBezTo>
                  <a:cubicBezTo>
                    <a:pt x="254002" y="1177"/>
                    <a:pt x="252129" y="1220"/>
                    <a:pt x="250150" y="1269"/>
                  </a:cubicBezTo>
                  <a:cubicBezTo>
                    <a:pt x="249765" y="1278"/>
                    <a:pt x="249380" y="1282"/>
                    <a:pt x="248995" y="1282"/>
                  </a:cubicBezTo>
                  <a:cubicBezTo>
                    <a:pt x="245354" y="1282"/>
                    <a:pt x="241706" y="896"/>
                    <a:pt x="238077" y="530"/>
                  </a:cubicBezTo>
                  <a:cubicBezTo>
                    <a:pt x="235089" y="240"/>
                    <a:pt x="232107" y="4"/>
                    <a:pt x="229116" y="4"/>
                  </a:cubicBezTo>
                  <a:cubicBezTo>
                    <a:pt x="228187" y="4"/>
                    <a:pt x="227257" y="27"/>
                    <a:pt x="226326" y="78"/>
                  </a:cubicBezTo>
                  <a:cubicBezTo>
                    <a:pt x="221849" y="316"/>
                    <a:pt x="217384" y="649"/>
                    <a:pt x="212908" y="923"/>
                  </a:cubicBezTo>
                  <a:cubicBezTo>
                    <a:pt x="211003" y="1042"/>
                    <a:pt x="209098" y="1138"/>
                    <a:pt x="207193" y="1209"/>
                  </a:cubicBezTo>
                  <a:cubicBezTo>
                    <a:pt x="206068" y="1186"/>
                    <a:pt x="205031" y="1177"/>
                    <a:pt x="204047" y="1177"/>
                  </a:cubicBezTo>
                  <a:cubicBezTo>
                    <a:pt x="201944" y="1177"/>
                    <a:pt x="200078" y="1220"/>
                    <a:pt x="198108" y="1269"/>
                  </a:cubicBezTo>
                  <a:cubicBezTo>
                    <a:pt x="197722" y="1278"/>
                    <a:pt x="197336" y="1282"/>
                    <a:pt x="196950" y="1282"/>
                  </a:cubicBezTo>
                  <a:cubicBezTo>
                    <a:pt x="193302" y="1282"/>
                    <a:pt x="189662" y="896"/>
                    <a:pt x="186023" y="530"/>
                  </a:cubicBezTo>
                  <a:cubicBezTo>
                    <a:pt x="183035" y="240"/>
                    <a:pt x="180053" y="4"/>
                    <a:pt x="177062" y="4"/>
                  </a:cubicBezTo>
                  <a:cubicBezTo>
                    <a:pt x="176133" y="4"/>
                    <a:pt x="175203" y="27"/>
                    <a:pt x="174272" y="78"/>
                  </a:cubicBezTo>
                  <a:cubicBezTo>
                    <a:pt x="169807" y="316"/>
                    <a:pt x="165330" y="649"/>
                    <a:pt x="160853" y="923"/>
                  </a:cubicBezTo>
                  <a:cubicBezTo>
                    <a:pt x="158960" y="1042"/>
                    <a:pt x="157055" y="1138"/>
                    <a:pt x="155150" y="1209"/>
                  </a:cubicBezTo>
                  <a:cubicBezTo>
                    <a:pt x="154030" y="1186"/>
                    <a:pt x="152996" y="1177"/>
                    <a:pt x="152013" y="1177"/>
                  </a:cubicBezTo>
                  <a:cubicBezTo>
                    <a:pt x="149914" y="1177"/>
                    <a:pt x="148048" y="1220"/>
                    <a:pt x="146078" y="1269"/>
                  </a:cubicBezTo>
                  <a:cubicBezTo>
                    <a:pt x="145693" y="1278"/>
                    <a:pt x="145307" y="1282"/>
                    <a:pt x="144922" y="1282"/>
                  </a:cubicBezTo>
                  <a:cubicBezTo>
                    <a:pt x="141281" y="1282"/>
                    <a:pt x="137633" y="896"/>
                    <a:pt x="134005" y="530"/>
                  </a:cubicBezTo>
                  <a:cubicBezTo>
                    <a:pt x="131016" y="240"/>
                    <a:pt x="128027" y="4"/>
                    <a:pt x="125039" y="4"/>
                  </a:cubicBezTo>
                  <a:cubicBezTo>
                    <a:pt x="124110" y="4"/>
                    <a:pt x="123182" y="27"/>
                    <a:pt x="122253" y="78"/>
                  </a:cubicBezTo>
                  <a:cubicBezTo>
                    <a:pt x="117777" y="316"/>
                    <a:pt x="113300" y="649"/>
                    <a:pt x="108835" y="923"/>
                  </a:cubicBezTo>
                  <a:cubicBezTo>
                    <a:pt x="106930" y="1042"/>
                    <a:pt x="105025" y="1138"/>
                    <a:pt x="103120" y="1209"/>
                  </a:cubicBezTo>
                  <a:cubicBezTo>
                    <a:pt x="102000" y="1186"/>
                    <a:pt x="100965" y="1177"/>
                    <a:pt x="99982" y="1177"/>
                  </a:cubicBezTo>
                  <a:cubicBezTo>
                    <a:pt x="97883" y="1177"/>
                    <a:pt x="96018" y="1220"/>
                    <a:pt x="94047" y="1269"/>
                  </a:cubicBezTo>
                  <a:cubicBezTo>
                    <a:pt x="93661" y="1278"/>
                    <a:pt x="93275" y="1282"/>
                    <a:pt x="92889" y="1282"/>
                  </a:cubicBezTo>
                  <a:cubicBezTo>
                    <a:pt x="89241" y="1282"/>
                    <a:pt x="85602" y="896"/>
                    <a:pt x="81963" y="530"/>
                  </a:cubicBezTo>
                  <a:cubicBezTo>
                    <a:pt x="78974" y="240"/>
                    <a:pt x="75992" y="4"/>
                    <a:pt x="73001" y="4"/>
                  </a:cubicBezTo>
                  <a:cubicBezTo>
                    <a:pt x="72072" y="4"/>
                    <a:pt x="71142" y="27"/>
                    <a:pt x="70211" y="78"/>
                  </a:cubicBezTo>
                  <a:cubicBezTo>
                    <a:pt x="65746" y="316"/>
                    <a:pt x="61270" y="649"/>
                    <a:pt x="56793" y="923"/>
                  </a:cubicBezTo>
                  <a:cubicBezTo>
                    <a:pt x="54876" y="1042"/>
                    <a:pt x="52959" y="1138"/>
                    <a:pt x="51042" y="1209"/>
                  </a:cubicBezTo>
                  <a:cubicBezTo>
                    <a:pt x="49907" y="1186"/>
                    <a:pt x="48859" y="1177"/>
                    <a:pt x="47865" y="1177"/>
                  </a:cubicBezTo>
                  <a:cubicBezTo>
                    <a:pt x="45741" y="1177"/>
                    <a:pt x="43857" y="1220"/>
                    <a:pt x="41862" y="1269"/>
                  </a:cubicBezTo>
                  <a:cubicBezTo>
                    <a:pt x="41477" y="1278"/>
                    <a:pt x="41092" y="1282"/>
                    <a:pt x="40707" y="1282"/>
                  </a:cubicBezTo>
                  <a:cubicBezTo>
                    <a:pt x="37068" y="1282"/>
                    <a:pt x="33429" y="896"/>
                    <a:pt x="29789" y="530"/>
                  </a:cubicBezTo>
                  <a:cubicBezTo>
                    <a:pt x="26801" y="240"/>
                    <a:pt x="23819" y="4"/>
                    <a:pt x="20828" y="4"/>
                  </a:cubicBezTo>
                  <a:cubicBezTo>
                    <a:pt x="19899" y="4"/>
                    <a:pt x="18969" y="27"/>
                    <a:pt x="18038" y="78"/>
                  </a:cubicBezTo>
                  <a:cubicBezTo>
                    <a:pt x="13561" y="316"/>
                    <a:pt x="9096" y="649"/>
                    <a:pt x="4620" y="923"/>
                  </a:cubicBezTo>
                  <a:cubicBezTo>
                    <a:pt x="3084" y="1019"/>
                    <a:pt x="1536" y="1090"/>
                    <a:pt x="0" y="1161"/>
                  </a:cubicBezTo>
                  <a:lnTo>
                    <a:pt x="0" y="5186"/>
                  </a:lnTo>
                  <a:cubicBezTo>
                    <a:pt x="1953" y="5281"/>
                    <a:pt x="3917" y="5376"/>
                    <a:pt x="5870" y="5483"/>
                  </a:cubicBezTo>
                  <a:cubicBezTo>
                    <a:pt x="9573" y="5686"/>
                    <a:pt x="13275" y="5876"/>
                    <a:pt x="16978" y="5936"/>
                  </a:cubicBezTo>
                  <a:cubicBezTo>
                    <a:pt x="20407" y="5853"/>
                    <a:pt x="23824" y="5745"/>
                    <a:pt x="27253" y="5626"/>
                  </a:cubicBezTo>
                  <a:cubicBezTo>
                    <a:pt x="28515" y="5543"/>
                    <a:pt x="29778" y="5472"/>
                    <a:pt x="31040" y="5424"/>
                  </a:cubicBezTo>
                  <a:cubicBezTo>
                    <a:pt x="34969" y="5281"/>
                    <a:pt x="38898" y="5198"/>
                    <a:pt x="42827" y="4840"/>
                  </a:cubicBezTo>
                  <a:cubicBezTo>
                    <a:pt x="43362" y="4789"/>
                    <a:pt x="43841" y="4768"/>
                    <a:pt x="44302" y="4768"/>
                  </a:cubicBezTo>
                  <a:cubicBezTo>
                    <a:pt x="46086" y="4768"/>
                    <a:pt x="47596" y="5079"/>
                    <a:pt x="51030" y="5126"/>
                  </a:cubicBezTo>
                  <a:lnTo>
                    <a:pt x="51030" y="5138"/>
                  </a:lnTo>
                  <a:cubicBezTo>
                    <a:pt x="53364" y="5233"/>
                    <a:pt x="55709" y="5352"/>
                    <a:pt x="58043" y="5483"/>
                  </a:cubicBezTo>
                  <a:cubicBezTo>
                    <a:pt x="61746" y="5686"/>
                    <a:pt x="65449" y="5876"/>
                    <a:pt x="69152" y="5936"/>
                  </a:cubicBezTo>
                  <a:cubicBezTo>
                    <a:pt x="72581" y="5853"/>
                    <a:pt x="75998" y="5745"/>
                    <a:pt x="79427" y="5626"/>
                  </a:cubicBezTo>
                  <a:cubicBezTo>
                    <a:pt x="80689" y="5543"/>
                    <a:pt x="81951" y="5472"/>
                    <a:pt x="83213" y="5424"/>
                  </a:cubicBezTo>
                  <a:cubicBezTo>
                    <a:pt x="87142" y="5281"/>
                    <a:pt x="91071" y="5198"/>
                    <a:pt x="95000" y="4840"/>
                  </a:cubicBezTo>
                  <a:cubicBezTo>
                    <a:pt x="95530" y="4792"/>
                    <a:pt x="96004" y="4772"/>
                    <a:pt x="96459" y="4772"/>
                  </a:cubicBezTo>
                  <a:cubicBezTo>
                    <a:pt x="98225" y="4772"/>
                    <a:pt x="99710" y="5069"/>
                    <a:pt x="103061" y="5126"/>
                  </a:cubicBezTo>
                  <a:lnTo>
                    <a:pt x="103061" y="5138"/>
                  </a:lnTo>
                  <a:cubicBezTo>
                    <a:pt x="105406" y="5233"/>
                    <a:pt x="107740" y="5364"/>
                    <a:pt x="110085" y="5483"/>
                  </a:cubicBezTo>
                  <a:cubicBezTo>
                    <a:pt x="113788" y="5686"/>
                    <a:pt x="117491" y="5876"/>
                    <a:pt x="121194" y="5936"/>
                  </a:cubicBezTo>
                  <a:cubicBezTo>
                    <a:pt x="124611" y="5853"/>
                    <a:pt x="128040" y="5745"/>
                    <a:pt x="131457" y="5626"/>
                  </a:cubicBezTo>
                  <a:cubicBezTo>
                    <a:pt x="132719" y="5555"/>
                    <a:pt x="133981" y="5483"/>
                    <a:pt x="135243" y="5436"/>
                  </a:cubicBezTo>
                  <a:cubicBezTo>
                    <a:pt x="139172" y="5281"/>
                    <a:pt x="143101" y="5198"/>
                    <a:pt x="147030" y="4840"/>
                  </a:cubicBezTo>
                  <a:cubicBezTo>
                    <a:pt x="147551" y="4792"/>
                    <a:pt x="148018" y="4773"/>
                    <a:pt x="148467" y="4773"/>
                  </a:cubicBezTo>
                  <a:cubicBezTo>
                    <a:pt x="150246" y="4773"/>
                    <a:pt x="151735" y="5079"/>
                    <a:pt x="155091" y="5126"/>
                  </a:cubicBezTo>
                  <a:lnTo>
                    <a:pt x="155091" y="5138"/>
                  </a:lnTo>
                  <a:cubicBezTo>
                    <a:pt x="157424" y="5233"/>
                    <a:pt x="159770" y="5364"/>
                    <a:pt x="162104" y="5483"/>
                  </a:cubicBezTo>
                  <a:cubicBezTo>
                    <a:pt x="165806" y="5686"/>
                    <a:pt x="169509" y="5876"/>
                    <a:pt x="173212" y="5936"/>
                  </a:cubicBezTo>
                  <a:cubicBezTo>
                    <a:pt x="176641" y="5853"/>
                    <a:pt x="180058" y="5745"/>
                    <a:pt x="183487" y="5626"/>
                  </a:cubicBezTo>
                  <a:cubicBezTo>
                    <a:pt x="184749" y="5555"/>
                    <a:pt x="185999" y="5483"/>
                    <a:pt x="187262" y="5436"/>
                  </a:cubicBezTo>
                  <a:cubicBezTo>
                    <a:pt x="191202" y="5281"/>
                    <a:pt x="195132" y="5198"/>
                    <a:pt x="199049" y="4840"/>
                  </a:cubicBezTo>
                  <a:cubicBezTo>
                    <a:pt x="199572" y="4792"/>
                    <a:pt x="200041" y="4773"/>
                    <a:pt x="200492" y="4773"/>
                  </a:cubicBezTo>
                  <a:cubicBezTo>
                    <a:pt x="202277" y="4773"/>
                    <a:pt x="203767" y="5079"/>
                    <a:pt x="207133" y="5126"/>
                  </a:cubicBezTo>
                  <a:lnTo>
                    <a:pt x="207133" y="5138"/>
                  </a:lnTo>
                  <a:cubicBezTo>
                    <a:pt x="209467" y="5233"/>
                    <a:pt x="211812" y="5364"/>
                    <a:pt x="214146" y="5483"/>
                  </a:cubicBezTo>
                  <a:cubicBezTo>
                    <a:pt x="217849" y="5686"/>
                    <a:pt x="221552" y="5876"/>
                    <a:pt x="225254" y="5936"/>
                  </a:cubicBezTo>
                  <a:cubicBezTo>
                    <a:pt x="228683" y="5853"/>
                    <a:pt x="232100" y="5745"/>
                    <a:pt x="235529" y="5626"/>
                  </a:cubicBezTo>
                  <a:cubicBezTo>
                    <a:pt x="236792" y="5555"/>
                    <a:pt x="238054" y="5483"/>
                    <a:pt x="239316" y="5436"/>
                  </a:cubicBezTo>
                  <a:cubicBezTo>
                    <a:pt x="243245" y="5281"/>
                    <a:pt x="247174" y="5198"/>
                    <a:pt x="251103" y="4840"/>
                  </a:cubicBezTo>
                  <a:cubicBezTo>
                    <a:pt x="251626" y="4792"/>
                    <a:pt x="252095" y="4773"/>
                    <a:pt x="252546" y="4773"/>
                  </a:cubicBezTo>
                  <a:cubicBezTo>
                    <a:pt x="254333" y="4773"/>
                    <a:pt x="255831" y="5079"/>
                    <a:pt x="259235" y="5126"/>
                  </a:cubicBezTo>
                  <a:lnTo>
                    <a:pt x="259235" y="5138"/>
                  </a:lnTo>
                  <a:cubicBezTo>
                    <a:pt x="261568" y="5233"/>
                    <a:pt x="263914" y="5364"/>
                    <a:pt x="266248" y="5483"/>
                  </a:cubicBezTo>
                  <a:cubicBezTo>
                    <a:pt x="269950" y="5686"/>
                    <a:pt x="273653" y="5876"/>
                    <a:pt x="277356" y="5936"/>
                  </a:cubicBezTo>
                  <a:cubicBezTo>
                    <a:pt x="280154" y="5864"/>
                    <a:pt x="282952" y="5781"/>
                    <a:pt x="285762" y="5686"/>
                  </a:cubicBezTo>
                  <a:lnTo>
                    <a:pt x="285762" y="161"/>
                  </a:lnTo>
                  <a:cubicBezTo>
                    <a:pt x="284233" y="65"/>
                    <a:pt x="282709" y="1"/>
                    <a:pt x="281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9"/>
            <p:cNvGrpSpPr/>
            <p:nvPr/>
          </p:nvGrpSpPr>
          <p:grpSpPr>
            <a:xfrm>
              <a:off x="-14087" y="4839475"/>
              <a:ext cx="9164772" cy="40900"/>
              <a:chOff x="-14087" y="4839475"/>
              <a:chExt cx="9164772" cy="40900"/>
            </a:xfrm>
          </p:grpSpPr>
          <p:sp>
            <p:nvSpPr>
              <p:cNvPr id="572" name="Google Shape;572;p9"/>
              <p:cNvSpPr/>
              <p:nvPr/>
            </p:nvSpPr>
            <p:spPr>
              <a:xfrm rot="10800000" flipH="1">
                <a:off x="1616705" y="4839475"/>
                <a:ext cx="7533981" cy="40900"/>
              </a:xfrm>
              <a:custGeom>
                <a:avLst/>
                <a:gdLst/>
                <a:ahLst/>
                <a:cxnLst/>
                <a:rect l="l" t="t" r="r" b="b"/>
                <a:pathLst>
                  <a:path w="234923" h="1636" extrusionOk="0">
                    <a:moveTo>
                      <a:pt x="41215" y="1"/>
                    </a:moveTo>
                    <a:cubicBezTo>
                      <a:pt x="41081" y="1"/>
                      <a:pt x="40948" y="2"/>
                      <a:pt x="40815" y="4"/>
                    </a:cubicBezTo>
                    <a:cubicBezTo>
                      <a:pt x="34862" y="76"/>
                      <a:pt x="28802" y="314"/>
                      <a:pt x="22944" y="540"/>
                    </a:cubicBezTo>
                    <a:cubicBezTo>
                      <a:pt x="21194" y="612"/>
                      <a:pt x="19455" y="671"/>
                      <a:pt x="17705" y="743"/>
                    </a:cubicBezTo>
                    <a:cubicBezTo>
                      <a:pt x="13008" y="905"/>
                      <a:pt x="6849" y="1100"/>
                      <a:pt x="550" y="1100"/>
                    </a:cubicBezTo>
                    <a:cubicBezTo>
                      <a:pt x="367" y="1100"/>
                      <a:pt x="184" y="1100"/>
                      <a:pt x="1" y="1100"/>
                    </a:cubicBezTo>
                    <a:lnTo>
                      <a:pt x="1" y="1635"/>
                    </a:lnTo>
                    <a:cubicBezTo>
                      <a:pt x="184" y="1636"/>
                      <a:pt x="367" y="1636"/>
                      <a:pt x="550" y="1636"/>
                    </a:cubicBezTo>
                    <a:cubicBezTo>
                      <a:pt x="6849" y="1636"/>
                      <a:pt x="13020" y="1440"/>
                      <a:pt x="17729" y="1278"/>
                    </a:cubicBezTo>
                    <a:cubicBezTo>
                      <a:pt x="19479" y="1207"/>
                      <a:pt x="21218" y="1147"/>
                      <a:pt x="22968" y="1076"/>
                    </a:cubicBezTo>
                    <a:cubicBezTo>
                      <a:pt x="28814" y="850"/>
                      <a:pt x="34874" y="623"/>
                      <a:pt x="40827" y="540"/>
                    </a:cubicBezTo>
                    <a:cubicBezTo>
                      <a:pt x="40921" y="539"/>
                      <a:pt x="41015" y="538"/>
                      <a:pt x="41109" y="538"/>
                    </a:cubicBezTo>
                    <a:cubicBezTo>
                      <a:pt x="42855" y="538"/>
                      <a:pt x="44761" y="741"/>
                      <a:pt x="46602" y="933"/>
                    </a:cubicBezTo>
                    <a:cubicBezTo>
                      <a:pt x="48054" y="1088"/>
                      <a:pt x="49757" y="1624"/>
                      <a:pt x="52043" y="1635"/>
                    </a:cubicBezTo>
                    <a:lnTo>
                      <a:pt x="52114" y="1635"/>
                    </a:lnTo>
                    <a:cubicBezTo>
                      <a:pt x="52297" y="1636"/>
                      <a:pt x="52479" y="1636"/>
                      <a:pt x="52662" y="1636"/>
                    </a:cubicBezTo>
                    <a:cubicBezTo>
                      <a:pt x="58937" y="1636"/>
                      <a:pt x="65074" y="1440"/>
                      <a:pt x="69771" y="1278"/>
                    </a:cubicBezTo>
                    <a:cubicBezTo>
                      <a:pt x="71510" y="1207"/>
                      <a:pt x="73260" y="1147"/>
                      <a:pt x="74998" y="1076"/>
                    </a:cubicBezTo>
                    <a:cubicBezTo>
                      <a:pt x="80856" y="850"/>
                      <a:pt x="86904" y="612"/>
                      <a:pt x="92857" y="540"/>
                    </a:cubicBezTo>
                    <a:cubicBezTo>
                      <a:pt x="92987" y="538"/>
                      <a:pt x="93118" y="536"/>
                      <a:pt x="93250" y="536"/>
                    </a:cubicBezTo>
                    <a:cubicBezTo>
                      <a:pt x="94974" y="536"/>
                      <a:pt x="96829" y="745"/>
                      <a:pt x="98632" y="933"/>
                    </a:cubicBezTo>
                    <a:cubicBezTo>
                      <a:pt x="100096" y="1088"/>
                      <a:pt x="101787" y="1624"/>
                      <a:pt x="104061" y="1635"/>
                    </a:cubicBezTo>
                    <a:lnTo>
                      <a:pt x="104156" y="1635"/>
                    </a:lnTo>
                    <a:cubicBezTo>
                      <a:pt x="104339" y="1636"/>
                      <a:pt x="104521" y="1636"/>
                      <a:pt x="104703" y="1636"/>
                    </a:cubicBezTo>
                    <a:cubicBezTo>
                      <a:pt x="110967" y="1636"/>
                      <a:pt x="117104" y="1440"/>
                      <a:pt x="121790" y="1266"/>
                    </a:cubicBezTo>
                    <a:cubicBezTo>
                      <a:pt x="123540" y="1207"/>
                      <a:pt x="125278" y="1135"/>
                      <a:pt x="127028" y="1076"/>
                    </a:cubicBezTo>
                    <a:cubicBezTo>
                      <a:pt x="132886" y="850"/>
                      <a:pt x="138935" y="612"/>
                      <a:pt x="144888" y="528"/>
                    </a:cubicBezTo>
                    <a:cubicBezTo>
                      <a:pt x="144982" y="527"/>
                      <a:pt x="145076" y="526"/>
                      <a:pt x="145171" y="526"/>
                    </a:cubicBezTo>
                    <a:cubicBezTo>
                      <a:pt x="146926" y="526"/>
                      <a:pt x="148821" y="730"/>
                      <a:pt x="150662" y="933"/>
                    </a:cubicBezTo>
                    <a:cubicBezTo>
                      <a:pt x="152127" y="1088"/>
                      <a:pt x="153829" y="1624"/>
                      <a:pt x="156115" y="1635"/>
                    </a:cubicBezTo>
                    <a:lnTo>
                      <a:pt x="156175" y="1635"/>
                    </a:lnTo>
                    <a:cubicBezTo>
                      <a:pt x="156358" y="1636"/>
                      <a:pt x="156540" y="1636"/>
                      <a:pt x="156723" y="1636"/>
                    </a:cubicBezTo>
                    <a:cubicBezTo>
                      <a:pt x="163010" y="1636"/>
                      <a:pt x="169146" y="1440"/>
                      <a:pt x="173844" y="1266"/>
                    </a:cubicBezTo>
                    <a:cubicBezTo>
                      <a:pt x="175582" y="1207"/>
                      <a:pt x="177332" y="1135"/>
                      <a:pt x="179071" y="1076"/>
                    </a:cubicBezTo>
                    <a:cubicBezTo>
                      <a:pt x="184928" y="850"/>
                      <a:pt x="190977" y="612"/>
                      <a:pt x="196930" y="528"/>
                    </a:cubicBezTo>
                    <a:cubicBezTo>
                      <a:pt x="197024" y="527"/>
                      <a:pt x="197119" y="526"/>
                      <a:pt x="197214" y="526"/>
                    </a:cubicBezTo>
                    <a:cubicBezTo>
                      <a:pt x="198969" y="526"/>
                      <a:pt x="200863" y="730"/>
                      <a:pt x="202705" y="933"/>
                    </a:cubicBezTo>
                    <a:cubicBezTo>
                      <a:pt x="204181" y="1088"/>
                      <a:pt x="205907" y="1635"/>
                      <a:pt x="208229" y="1635"/>
                    </a:cubicBezTo>
                    <a:cubicBezTo>
                      <a:pt x="208412" y="1636"/>
                      <a:pt x="208595" y="1636"/>
                      <a:pt x="208778" y="1636"/>
                    </a:cubicBezTo>
                    <a:cubicBezTo>
                      <a:pt x="215077" y="1636"/>
                      <a:pt x="221236" y="1440"/>
                      <a:pt x="225934" y="1266"/>
                    </a:cubicBezTo>
                    <a:cubicBezTo>
                      <a:pt x="227684" y="1207"/>
                      <a:pt x="229434" y="1135"/>
                      <a:pt x="231172" y="1076"/>
                    </a:cubicBezTo>
                    <a:cubicBezTo>
                      <a:pt x="232411" y="1028"/>
                      <a:pt x="233661" y="981"/>
                      <a:pt x="234923" y="933"/>
                    </a:cubicBezTo>
                    <a:lnTo>
                      <a:pt x="234923" y="397"/>
                    </a:lnTo>
                    <a:cubicBezTo>
                      <a:pt x="233661" y="445"/>
                      <a:pt x="232399" y="492"/>
                      <a:pt x="231160" y="540"/>
                    </a:cubicBezTo>
                    <a:cubicBezTo>
                      <a:pt x="229410" y="600"/>
                      <a:pt x="227660" y="671"/>
                      <a:pt x="225922" y="731"/>
                    </a:cubicBezTo>
                    <a:lnTo>
                      <a:pt x="225922" y="743"/>
                    </a:lnTo>
                    <a:cubicBezTo>
                      <a:pt x="221213" y="905"/>
                      <a:pt x="215053" y="1100"/>
                      <a:pt x="208766" y="1100"/>
                    </a:cubicBezTo>
                    <a:cubicBezTo>
                      <a:pt x="208583" y="1100"/>
                      <a:pt x="208400" y="1100"/>
                      <a:pt x="208217" y="1100"/>
                    </a:cubicBezTo>
                    <a:cubicBezTo>
                      <a:pt x="205860" y="1100"/>
                      <a:pt x="204229" y="564"/>
                      <a:pt x="202764" y="397"/>
                    </a:cubicBezTo>
                    <a:cubicBezTo>
                      <a:pt x="200912" y="205"/>
                      <a:pt x="198995" y="3"/>
                      <a:pt x="197207" y="3"/>
                    </a:cubicBezTo>
                    <a:cubicBezTo>
                      <a:pt x="197111" y="3"/>
                      <a:pt x="197014" y="3"/>
                      <a:pt x="196918" y="4"/>
                    </a:cubicBezTo>
                    <a:cubicBezTo>
                      <a:pt x="190965" y="76"/>
                      <a:pt x="184905" y="314"/>
                      <a:pt x="179059" y="540"/>
                    </a:cubicBezTo>
                    <a:cubicBezTo>
                      <a:pt x="177308" y="612"/>
                      <a:pt x="175558" y="671"/>
                      <a:pt x="173820" y="743"/>
                    </a:cubicBezTo>
                    <a:cubicBezTo>
                      <a:pt x="169111" y="905"/>
                      <a:pt x="162952" y="1100"/>
                      <a:pt x="156664" y="1100"/>
                    </a:cubicBezTo>
                    <a:cubicBezTo>
                      <a:pt x="156481" y="1100"/>
                      <a:pt x="156298" y="1100"/>
                      <a:pt x="156115" y="1100"/>
                    </a:cubicBezTo>
                    <a:cubicBezTo>
                      <a:pt x="153782" y="1088"/>
                      <a:pt x="152162" y="552"/>
                      <a:pt x="150722" y="397"/>
                    </a:cubicBezTo>
                    <a:cubicBezTo>
                      <a:pt x="148897" y="209"/>
                      <a:pt x="147030" y="1"/>
                      <a:pt x="145276" y="1"/>
                    </a:cubicBezTo>
                    <a:cubicBezTo>
                      <a:pt x="145142" y="1"/>
                      <a:pt x="145008" y="2"/>
                      <a:pt x="144876" y="4"/>
                    </a:cubicBezTo>
                    <a:cubicBezTo>
                      <a:pt x="138923" y="76"/>
                      <a:pt x="132862" y="314"/>
                      <a:pt x="127005" y="540"/>
                    </a:cubicBezTo>
                    <a:cubicBezTo>
                      <a:pt x="125266" y="612"/>
                      <a:pt x="123516" y="671"/>
                      <a:pt x="121766" y="743"/>
                    </a:cubicBezTo>
                    <a:cubicBezTo>
                      <a:pt x="117068" y="905"/>
                      <a:pt x="110909" y="1100"/>
                      <a:pt x="104622" y="1100"/>
                    </a:cubicBezTo>
                    <a:cubicBezTo>
                      <a:pt x="104439" y="1100"/>
                      <a:pt x="104256" y="1100"/>
                      <a:pt x="104073" y="1100"/>
                    </a:cubicBezTo>
                    <a:cubicBezTo>
                      <a:pt x="101751" y="1088"/>
                      <a:pt x="100132" y="552"/>
                      <a:pt x="98692" y="397"/>
                    </a:cubicBezTo>
                    <a:cubicBezTo>
                      <a:pt x="96877" y="209"/>
                      <a:pt x="95002" y="1"/>
                      <a:pt x="93246" y="1"/>
                    </a:cubicBezTo>
                    <a:cubicBezTo>
                      <a:pt x="93111" y="1"/>
                      <a:pt x="92978" y="2"/>
                      <a:pt x="92846" y="4"/>
                    </a:cubicBezTo>
                    <a:cubicBezTo>
                      <a:pt x="86892" y="76"/>
                      <a:pt x="80832" y="314"/>
                      <a:pt x="74986" y="540"/>
                    </a:cubicBezTo>
                    <a:cubicBezTo>
                      <a:pt x="73236" y="612"/>
                      <a:pt x="71486" y="671"/>
                      <a:pt x="69747" y="743"/>
                    </a:cubicBezTo>
                    <a:cubicBezTo>
                      <a:pt x="65038" y="905"/>
                      <a:pt x="58879" y="1100"/>
                      <a:pt x="52591" y="1100"/>
                    </a:cubicBezTo>
                    <a:cubicBezTo>
                      <a:pt x="52409" y="1100"/>
                      <a:pt x="52226" y="1100"/>
                      <a:pt x="52043" y="1100"/>
                    </a:cubicBezTo>
                    <a:cubicBezTo>
                      <a:pt x="49721" y="1088"/>
                      <a:pt x="48102" y="552"/>
                      <a:pt x="46649" y="397"/>
                    </a:cubicBezTo>
                    <a:cubicBezTo>
                      <a:pt x="44835" y="209"/>
                      <a:pt x="42970" y="1"/>
                      <a:pt x="41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rot="10800000" flipH="1">
                <a:off x="-14087" y="4839475"/>
                <a:ext cx="1630054" cy="40850"/>
              </a:xfrm>
              <a:custGeom>
                <a:avLst/>
                <a:gdLst/>
                <a:ahLst/>
                <a:cxnLst/>
                <a:rect l="l" t="t" r="r" b="b"/>
                <a:pathLst>
                  <a:path w="50828" h="1634" extrusionOk="0">
                    <a:moveTo>
                      <a:pt x="39782" y="1"/>
                    </a:moveTo>
                    <a:cubicBezTo>
                      <a:pt x="39686" y="1"/>
                      <a:pt x="39589" y="1"/>
                      <a:pt x="39493" y="2"/>
                    </a:cubicBezTo>
                    <a:cubicBezTo>
                      <a:pt x="33540" y="74"/>
                      <a:pt x="27480" y="312"/>
                      <a:pt x="21622" y="538"/>
                    </a:cubicBezTo>
                    <a:cubicBezTo>
                      <a:pt x="19883" y="610"/>
                      <a:pt x="18133" y="669"/>
                      <a:pt x="16395" y="741"/>
                    </a:cubicBezTo>
                    <a:cubicBezTo>
                      <a:pt x="11882" y="895"/>
                      <a:pt x="6025" y="1086"/>
                      <a:pt x="0" y="1098"/>
                    </a:cubicBezTo>
                    <a:lnTo>
                      <a:pt x="0" y="1633"/>
                    </a:lnTo>
                    <a:cubicBezTo>
                      <a:pt x="6036" y="1622"/>
                      <a:pt x="11894" y="1431"/>
                      <a:pt x="16407" y="1276"/>
                    </a:cubicBezTo>
                    <a:cubicBezTo>
                      <a:pt x="18157" y="1205"/>
                      <a:pt x="19895" y="1145"/>
                      <a:pt x="21646" y="1074"/>
                    </a:cubicBezTo>
                    <a:cubicBezTo>
                      <a:pt x="27503" y="848"/>
                      <a:pt x="33552" y="621"/>
                      <a:pt x="39505" y="538"/>
                    </a:cubicBezTo>
                    <a:cubicBezTo>
                      <a:pt x="39599" y="537"/>
                      <a:pt x="39694" y="536"/>
                      <a:pt x="39789" y="536"/>
                    </a:cubicBezTo>
                    <a:cubicBezTo>
                      <a:pt x="41544" y="536"/>
                      <a:pt x="43438" y="739"/>
                      <a:pt x="45279" y="931"/>
                    </a:cubicBezTo>
                    <a:cubicBezTo>
                      <a:pt x="46756" y="1098"/>
                      <a:pt x="48470" y="1633"/>
                      <a:pt x="50792" y="1633"/>
                    </a:cubicBezTo>
                    <a:lnTo>
                      <a:pt x="50828" y="1098"/>
                    </a:lnTo>
                    <a:cubicBezTo>
                      <a:pt x="48447" y="1098"/>
                      <a:pt x="46803" y="562"/>
                      <a:pt x="45339" y="395"/>
                    </a:cubicBezTo>
                    <a:cubicBezTo>
                      <a:pt x="43487" y="203"/>
                      <a:pt x="41570" y="1"/>
                      <a:pt x="39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4" name="Google Shape;574;p9"/>
          <p:cNvGrpSpPr/>
          <p:nvPr/>
        </p:nvGrpSpPr>
        <p:grpSpPr>
          <a:xfrm rot="10800000">
            <a:off x="-10386" y="4576800"/>
            <a:ext cx="9164772" cy="664375"/>
            <a:chOff x="-14087" y="4621600"/>
            <a:chExt cx="9164772" cy="664375"/>
          </a:xfrm>
        </p:grpSpPr>
        <p:sp>
          <p:nvSpPr>
            <p:cNvPr id="575" name="Google Shape;575;p9"/>
            <p:cNvSpPr/>
            <p:nvPr/>
          </p:nvSpPr>
          <p:spPr>
            <a:xfrm rot="10800000" flipH="1">
              <a:off x="951926" y="5026250"/>
              <a:ext cx="262621" cy="4575"/>
            </a:xfrm>
            <a:custGeom>
              <a:avLst/>
              <a:gdLst/>
              <a:ahLst/>
              <a:cxnLst/>
              <a:rect l="l" t="t" r="r" b="b"/>
              <a:pathLst>
                <a:path w="8189" h="183" extrusionOk="0">
                  <a:moveTo>
                    <a:pt x="4669" y="1"/>
                  </a:moveTo>
                  <a:cubicBezTo>
                    <a:pt x="3113" y="1"/>
                    <a:pt x="1557" y="44"/>
                    <a:pt x="1" y="153"/>
                  </a:cubicBezTo>
                  <a:lnTo>
                    <a:pt x="1" y="176"/>
                  </a:lnTo>
                  <a:cubicBezTo>
                    <a:pt x="238" y="181"/>
                    <a:pt x="595" y="183"/>
                    <a:pt x="1028" y="183"/>
                  </a:cubicBezTo>
                  <a:cubicBezTo>
                    <a:pt x="3436" y="183"/>
                    <a:pt x="8189" y="125"/>
                    <a:pt x="7622" y="125"/>
                  </a:cubicBezTo>
                  <a:cubicBezTo>
                    <a:pt x="7465" y="125"/>
                    <a:pt x="6900" y="129"/>
                    <a:pt x="5763" y="141"/>
                  </a:cubicBezTo>
                  <a:cubicBezTo>
                    <a:pt x="5311" y="141"/>
                    <a:pt x="6680" y="69"/>
                    <a:pt x="7145" y="34"/>
                  </a:cubicBezTo>
                  <a:cubicBezTo>
                    <a:pt x="6319" y="13"/>
                    <a:pt x="5494" y="1"/>
                    <a:pt x="4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rot="10800000" flipH="1">
              <a:off x="716660" y="5015975"/>
              <a:ext cx="203612" cy="8375"/>
            </a:xfrm>
            <a:custGeom>
              <a:avLst/>
              <a:gdLst/>
              <a:ahLst/>
              <a:cxnLst/>
              <a:rect l="l" t="t" r="r" b="b"/>
              <a:pathLst>
                <a:path w="6349" h="335" extrusionOk="0">
                  <a:moveTo>
                    <a:pt x="6349" y="1"/>
                  </a:moveTo>
                  <a:cubicBezTo>
                    <a:pt x="5135" y="19"/>
                    <a:pt x="0" y="287"/>
                    <a:pt x="161" y="287"/>
                  </a:cubicBezTo>
                  <a:cubicBezTo>
                    <a:pt x="205" y="287"/>
                    <a:pt x="651" y="266"/>
                    <a:pt x="1693" y="215"/>
                  </a:cubicBezTo>
                  <a:cubicBezTo>
                    <a:pt x="1730" y="213"/>
                    <a:pt x="1752" y="212"/>
                    <a:pt x="1761" y="212"/>
                  </a:cubicBezTo>
                  <a:cubicBezTo>
                    <a:pt x="1852" y="212"/>
                    <a:pt x="919" y="302"/>
                    <a:pt x="586" y="334"/>
                  </a:cubicBezTo>
                  <a:cubicBezTo>
                    <a:pt x="2515" y="310"/>
                    <a:pt x="4432" y="227"/>
                    <a:pt x="6349" y="13"/>
                  </a:cubicBezTo>
                  <a:lnTo>
                    <a:pt x="63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rot="10800000" flipH="1">
              <a:off x="2625146" y="5026250"/>
              <a:ext cx="262589" cy="4575"/>
            </a:xfrm>
            <a:custGeom>
              <a:avLst/>
              <a:gdLst/>
              <a:ahLst/>
              <a:cxnLst/>
              <a:rect l="l" t="t" r="r" b="b"/>
              <a:pathLst>
                <a:path w="8188" h="183" extrusionOk="0">
                  <a:moveTo>
                    <a:pt x="4668" y="1"/>
                  </a:moveTo>
                  <a:cubicBezTo>
                    <a:pt x="3112" y="1"/>
                    <a:pt x="1556" y="44"/>
                    <a:pt x="0" y="153"/>
                  </a:cubicBezTo>
                  <a:lnTo>
                    <a:pt x="0" y="176"/>
                  </a:lnTo>
                  <a:cubicBezTo>
                    <a:pt x="237" y="181"/>
                    <a:pt x="594" y="183"/>
                    <a:pt x="1027" y="183"/>
                  </a:cubicBezTo>
                  <a:cubicBezTo>
                    <a:pt x="3435" y="183"/>
                    <a:pt x="8188" y="125"/>
                    <a:pt x="7621" y="125"/>
                  </a:cubicBezTo>
                  <a:cubicBezTo>
                    <a:pt x="7464" y="125"/>
                    <a:pt x="6899" y="129"/>
                    <a:pt x="5763" y="141"/>
                  </a:cubicBezTo>
                  <a:cubicBezTo>
                    <a:pt x="5310" y="141"/>
                    <a:pt x="6679" y="69"/>
                    <a:pt x="7144" y="34"/>
                  </a:cubicBezTo>
                  <a:cubicBezTo>
                    <a:pt x="6318" y="13"/>
                    <a:pt x="5493" y="1"/>
                    <a:pt x="4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rot="10800000" flipH="1">
              <a:off x="2389848" y="5015975"/>
              <a:ext cx="203612" cy="8375"/>
            </a:xfrm>
            <a:custGeom>
              <a:avLst/>
              <a:gdLst/>
              <a:ahLst/>
              <a:cxnLst/>
              <a:rect l="l" t="t" r="r" b="b"/>
              <a:pathLst>
                <a:path w="6349" h="335" extrusionOk="0">
                  <a:moveTo>
                    <a:pt x="6349" y="1"/>
                  </a:moveTo>
                  <a:cubicBezTo>
                    <a:pt x="5135" y="19"/>
                    <a:pt x="0" y="287"/>
                    <a:pt x="161" y="287"/>
                  </a:cubicBezTo>
                  <a:cubicBezTo>
                    <a:pt x="205" y="287"/>
                    <a:pt x="651" y="266"/>
                    <a:pt x="1693" y="215"/>
                  </a:cubicBezTo>
                  <a:cubicBezTo>
                    <a:pt x="1730" y="213"/>
                    <a:pt x="1752" y="212"/>
                    <a:pt x="1762" y="212"/>
                  </a:cubicBezTo>
                  <a:cubicBezTo>
                    <a:pt x="1852" y="212"/>
                    <a:pt x="919" y="302"/>
                    <a:pt x="586" y="334"/>
                  </a:cubicBezTo>
                  <a:cubicBezTo>
                    <a:pt x="2515" y="310"/>
                    <a:pt x="4432" y="227"/>
                    <a:pt x="6349" y="13"/>
                  </a:cubicBezTo>
                  <a:lnTo>
                    <a:pt x="63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rot="10800000" flipH="1">
              <a:off x="4293748" y="5026250"/>
              <a:ext cx="262974" cy="4575"/>
            </a:xfrm>
            <a:custGeom>
              <a:avLst/>
              <a:gdLst/>
              <a:ahLst/>
              <a:cxnLst/>
              <a:rect l="l" t="t" r="r" b="b"/>
              <a:pathLst>
                <a:path w="8200" h="183" extrusionOk="0">
                  <a:moveTo>
                    <a:pt x="4668" y="1"/>
                  </a:moveTo>
                  <a:cubicBezTo>
                    <a:pt x="3112" y="1"/>
                    <a:pt x="1556" y="44"/>
                    <a:pt x="0" y="153"/>
                  </a:cubicBezTo>
                  <a:lnTo>
                    <a:pt x="0" y="176"/>
                  </a:lnTo>
                  <a:cubicBezTo>
                    <a:pt x="238" y="181"/>
                    <a:pt x="597" y="183"/>
                    <a:pt x="1031" y="183"/>
                  </a:cubicBezTo>
                  <a:cubicBezTo>
                    <a:pt x="3445" y="183"/>
                    <a:pt x="8200" y="125"/>
                    <a:pt x="7633" y="125"/>
                  </a:cubicBezTo>
                  <a:cubicBezTo>
                    <a:pt x="7477" y="125"/>
                    <a:pt x="6911" y="129"/>
                    <a:pt x="5775" y="141"/>
                  </a:cubicBezTo>
                  <a:cubicBezTo>
                    <a:pt x="5311" y="141"/>
                    <a:pt x="6692" y="69"/>
                    <a:pt x="7144" y="34"/>
                  </a:cubicBezTo>
                  <a:cubicBezTo>
                    <a:pt x="6319" y="13"/>
                    <a:pt x="5493" y="1"/>
                    <a:pt x="4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rot="10800000" flipH="1">
              <a:off x="4058707" y="5015975"/>
              <a:ext cx="203388" cy="8375"/>
            </a:xfrm>
            <a:custGeom>
              <a:avLst/>
              <a:gdLst/>
              <a:ahLst/>
              <a:cxnLst/>
              <a:rect l="l" t="t" r="r" b="b"/>
              <a:pathLst>
                <a:path w="6342" h="335" extrusionOk="0">
                  <a:moveTo>
                    <a:pt x="6341" y="1"/>
                  </a:moveTo>
                  <a:cubicBezTo>
                    <a:pt x="5128" y="19"/>
                    <a:pt x="0" y="287"/>
                    <a:pt x="163" y="287"/>
                  </a:cubicBezTo>
                  <a:cubicBezTo>
                    <a:pt x="209" y="287"/>
                    <a:pt x="656" y="266"/>
                    <a:pt x="1698" y="215"/>
                  </a:cubicBezTo>
                  <a:cubicBezTo>
                    <a:pt x="1734" y="213"/>
                    <a:pt x="1756" y="212"/>
                    <a:pt x="1766" y="212"/>
                  </a:cubicBezTo>
                  <a:cubicBezTo>
                    <a:pt x="1856" y="212"/>
                    <a:pt x="923" y="302"/>
                    <a:pt x="590" y="334"/>
                  </a:cubicBezTo>
                  <a:cubicBezTo>
                    <a:pt x="2507" y="310"/>
                    <a:pt x="4424" y="227"/>
                    <a:pt x="6341" y="13"/>
                  </a:cubicBezTo>
                  <a:lnTo>
                    <a:pt x="63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rot="10800000" flipH="1">
              <a:off x="5962350" y="5026250"/>
              <a:ext cx="262621" cy="4575"/>
            </a:xfrm>
            <a:custGeom>
              <a:avLst/>
              <a:gdLst/>
              <a:ahLst/>
              <a:cxnLst/>
              <a:rect l="l" t="t" r="r" b="b"/>
              <a:pathLst>
                <a:path w="8189" h="183" extrusionOk="0">
                  <a:moveTo>
                    <a:pt x="4668" y="1"/>
                  </a:moveTo>
                  <a:cubicBezTo>
                    <a:pt x="3112" y="1"/>
                    <a:pt x="1557" y="44"/>
                    <a:pt x="1" y="153"/>
                  </a:cubicBezTo>
                  <a:lnTo>
                    <a:pt x="1" y="176"/>
                  </a:lnTo>
                  <a:cubicBezTo>
                    <a:pt x="237" y="181"/>
                    <a:pt x="595" y="183"/>
                    <a:pt x="1028" y="183"/>
                  </a:cubicBezTo>
                  <a:cubicBezTo>
                    <a:pt x="3435" y="183"/>
                    <a:pt x="8189" y="125"/>
                    <a:pt x="7622" y="125"/>
                  </a:cubicBezTo>
                  <a:cubicBezTo>
                    <a:pt x="7465" y="125"/>
                    <a:pt x="6900" y="129"/>
                    <a:pt x="5763" y="141"/>
                  </a:cubicBezTo>
                  <a:cubicBezTo>
                    <a:pt x="5311" y="141"/>
                    <a:pt x="6680" y="69"/>
                    <a:pt x="7144" y="34"/>
                  </a:cubicBezTo>
                  <a:cubicBezTo>
                    <a:pt x="6319" y="13"/>
                    <a:pt x="5494" y="1"/>
                    <a:pt x="4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rot="10800000" flipH="1">
              <a:off x="5727309" y="5015975"/>
              <a:ext cx="203388" cy="8375"/>
            </a:xfrm>
            <a:custGeom>
              <a:avLst/>
              <a:gdLst/>
              <a:ahLst/>
              <a:cxnLst/>
              <a:rect l="l" t="t" r="r" b="b"/>
              <a:pathLst>
                <a:path w="6342" h="335" extrusionOk="0">
                  <a:moveTo>
                    <a:pt x="6341" y="1"/>
                  </a:moveTo>
                  <a:cubicBezTo>
                    <a:pt x="5128" y="19"/>
                    <a:pt x="0" y="287"/>
                    <a:pt x="158" y="287"/>
                  </a:cubicBezTo>
                  <a:cubicBezTo>
                    <a:pt x="202" y="287"/>
                    <a:pt x="647" y="266"/>
                    <a:pt x="1686" y="215"/>
                  </a:cubicBezTo>
                  <a:cubicBezTo>
                    <a:pt x="1724" y="213"/>
                    <a:pt x="1747" y="212"/>
                    <a:pt x="1757" y="212"/>
                  </a:cubicBezTo>
                  <a:cubicBezTo>
                    <a:pt x="1854" y="212"/>
                    <a:pt x="912" y="302"/>
                    <a:pt x="579" y="334"/>
                  </a:cubicBezTo>
                  <a:cubicBezTo>
                    <a:pt x="2508" y="310"/>
                    <a:pt x="4425" y="227"/>
                    <a:pt x="6341" y="13"/>
                  </a:cubicBezTo>
                  <a:lnTo>
                    <a:pt x="63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rot="10800000" flipH="1">
              <a:off x="7631337" y="5026250"/>
              <a:ext cx="262878" cy="4575"/>
            </a:xfrm>
            <a:custGeom>
              <a:avLst/>
              <a:gdLst/>
              <a:ahLst/>
              <a:cxnLst/>
              <a:rect l="l" t="t" r="r" b="b"/>
              <a:pathLst>
                <a:path w="8197" h="183" extrusionOk="0">
                  <a:moveTo>
                    <a:pt x="4669" y="1"/>
                  </a:moveTo>
                  <a:cubicBezTo>
                    <a:pt x="3113" y="1"/>
                    <a:pt x="1557" y="44"/>
                    <a:pt x="1" y="153"/>
                  </a:cubicBezTo>
                  <a:lnTo>
                    <a:pt x="1" y="176"/>
                  </a:lnTo>
                  <a:cubicBezTo>
                    <a:pt x="238" y="181"/>
                    <a:pt x="595" y="183"/>
                    <a:pt x="1028" y="183"/>
                  </a:cubicBezTo>
                  <a:cubicBezTo>
                    <a:pt x="3438" y="183"/>
                    <a:pt x="8196" y="125"/>
                    <a:pt x="7627" y="125"/>
                  </a:cubicBezTo>
                  <a:cubicBezTo>
                    <a:pt x="7469" y="125"/>
                    <a:pt x="6902" y="129"/>
                    <a:pt x="5763" y="141"/>
                  </a:cubicBezTo>
                  <a:cubicBezTo>
                    <a:pt x="5311" y="141"/>
                    <a:pt x="6692" y="69"/>
                    <a:pt x="7145" y="34"/>
                  </a:cubicBezTo>
                  <a:cubicBezTo>
                    <a:pt x="6319" y="13"/>
                    <a:pt x="5494" y="1"/>
                    <a:pt x="4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rot="10800000" flipH="1">
              <a:off x="7396296" y="5015975"/>
              <a:ext cx="203388" cy="8375"/>
            </a:xfrm>
            <a:custGeom>
              <a:avLst/>
              <a:gdLst/>
              <a:ahLst/>
              <a:cxnLst/>
              <a:rect l="l" t="t" r="r" b="b"/>
              <a:pathLst>
                <a:path w="6342" h="335" extrusionOk="0">
                  <a:moveTo>
                    <a:pt x="6342" y="1"/>
                  </a:moveTo>
                  <a:cubicBezTo>
                    <a:pt x="5128" y="19"/>
                    <a:pt x="1" y="287"/>
                    <a:pt x="164" y="287"/>
                  </a:cubicBezTo>
                  <a:cubicBezTo>
                    <a:pt x="209" y="287"/>
                    <a:pt x="656" y="266"/>
                    <a:pt x="1698" y="215"/>
                  </a:cubicBezTo>
                  <a:cubicBezTo>
                    <a:pt x="1735" y="213"/>
                    <a:pt x="1757" y="212"/>
                    <a:pt x="1766" y="212"/>
                  </a:cubicBezTo>
                  <a:cubicBezTo>
                    <a:pt x="1857" y="212"/>
                    <a:pt x="924" y="302"/>
                    <a:pt x="591" y="334"/>
                  </a:cubicBezTo>
                  <a:cubicBezTo>
                    <a:pt x="2508" y="310"/>
                    <a:pt x="4425" y="227"/>
                    <a:pt x="6342" y="13"/>
                  </a:cubicBezTo>
                  <a:lnTo>
                    <a:pt x="6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rot="10800000" flipH="1">
              <a:off x="-14087" y="5138425"/>
              <a:ext cx="9164387" cy="67650"/>
            </a:xfrm>
            <a:custGeom>
              <a:avLst/>
              <a:gdLst/>
              <a:ahLst/>
              <a:cxnLst/>
              <a:rect l="l" t="t" r="r" b="b"/>
              <a:pathLst>
                <a:path w="285762" h="2706" extrusionOk="0">
                  <a:moveTo>
                    <a:pt x="20295" y="1"/>
                  </a:moveTo>
                  <a:cubicBezTo>
                    <a:pt x="19958" y="1"/>
                    <a:pt x="19664" y="7"/>
                    <a:pt x="19419" y="19"/>
                  </a:cubicBezTo>
                  <a:cubicBezTo>
                    <a:pt x="12942" y="328"/>
                    <a:pt x="6429" y="269"/>
                    <a:pt x="0" y="1090"/>
                  </a:cubicBezTo>
                  <a:lnTo>
                    <a:pt x="0" y="2436"/>
                  </a:lnTo>
                  <a:cubicBezTo>
                    <a:pt x="1131" y="2351"/>
                    <a:pt x="2268" y="2339"/>
                    <a:pt x="3403" y="2339"/>
                  </a:cubicBezTo>
                  <a:cubicBezTo>
                    <a:pt x="3857" y="2339"/>
                    <a:pt x="4310" y="2341"/>
                    <a:pt x="4763" y="2341"/>
                  </a:cubicBezTo>
                  <a:cubicBezTo>
                    <a:pt x="5179" y="2257"/>
                    <a:pt x="5596" y="2174"/>
                    <a:pt x="6013" y="2102"/>
                  </a:cubicBezTo>
                  <a:cubicBezTo>
                    <a:pt x="7541" y="1812"/>
                    <a:pt x="9086" y="1738"/>
                    <a:pt x="10634" y="1738"/>
                  </a:cubicBezTo>
                  <a:cubicBezTo>
                    <a:pt x="12248" y="1738"/>
                    <a:pt x="13868" y="1819"/>
                    <a:pt x="15479" y="1819"/>
                  </a:cubicBezTo>
                  <a:cubicBezTo>
                    <a:pt x="16127" y="1819"/>
                    <a:pt x="16774" y="1806"/>
                    <a:pt x="17419" y="1769"/>
                  </a:cubicBezTo>
                  <a:cubicBezTo>
                    <a:pt x="17609" y="1757"/>
                    <a:pt x="17800" y="1757"/>
                    <a:pt x="17990" y="1745"/>
                  </a:cubicBezTo>
                  <a:cubicBezTo>
                    <a:pt x="18467" y="1650"/>
                    <a:pt x="18931" y="1567"/>
                    <a:pt x="19395" y="1495"/>
                  </a:cubicBezTo>
                  <a:cubicBezTo>
                    <a:pt x="19693" y="1444"/>
                    <a:pt x="20289" y="1409"/>
                    <a:pt x="21115" y="1409"/>
                  </a:cubicBezTo>
                  <a:cubicBezTo>
                    <a:pt x="22404" y="1409"/>
                    <a:pt x="24253" y="1494"/>
                    <a:pt x="26408" y="1733"/>
                  </a:cubicBezTo>
                  <a:cubicBezTo>
                    <a:pt x="32058" y="2362"/>
                    <a:pt x="39291" y="2627"/>
                    <a:pt x="40739" y="2627"/>
                  </a:cubicBezTo>
                  <a:cubicBezTo>
                    <a:pt x="40771" y="2627"/>
                    <a:pt x="40800" y="2627"/>
                    <a:pt x="40827" y="2626"/>
                  </a:cubicBezTo>
                  <a:cubicBezTo>
                    <a:pt x="41047" y="2624"/>
                    <a:pt x="41271" y="2623"/>
                    <a:pt x="41499" y="2623"/>
                  </a:cubicBezTo>
                  <a:cubicBezTo>
                    <a:pt x="43468" y="2623"/>
                    <a:pt x="45706" y="2702"/>
                    <a:pt x="47643" y="2702"/>
                  </a:cubicBezTo>
                  <a:cubicBezTo>
                    <a:pt x="48870" y="2702"/>
                    <a:pt x="49975" y="2670"/>
                    <a:pt x="50816" y="2567"/>
                  </a:cubicBezTo>
                  <a:lnTo>
                    <a:pt x="50816" y="2579"/>
                  </a:lnTo>
                  <a:cubicBezTo>
                    <a:pt x="52295" y="2380"/>
                    <a:pt x="53781" y="2344"/>
                    <a:pt x="55263" y="2344"/>
                  </a:cubicBezTo>
                  <a:cubicBezTo>
                    <a:pt x="55821" y="2344"/>
                    <a:pt x="56379" y="2349"/>
                    <a:pt x="56936" y="2352"/>
                  </a:cubicBezTo>
                  <a:cubicBezTo>
                    <a:pt x="57352" y="2257"/>
                    <a:pt x="57769" y="2174"/>
                    <a:pt x="58186" y="2102"/>
                  </a:cubicBezTo>
                  <a:cubicBezTo>
                    <a:pt x="59694" y="1815"/>
                    <a:pt x="61221" y="1742"/>
                    <a:pt x="62754" y="1742"/>
                  </a:cubicBezTo>
                  <a:cubicBezTo>
                    <a:pt x="64365" y="1742"/>
                    <a:pt x="65982" y="1823"/>
                    <a:pt x="67591" y="1823"/>
                  </a:cubicBezTo>
                  <a:cubicBezTo>
                    <a:pt x="68260" y="1823"/>
                    <a:pt x="68927" y="1809"/>
                    <a:pt x="69592" y="1769"/>
                  </a:cubicBezTo>
                  <a:cubicBezTo>
                    <a:pt x="69783" y="1757"/>
                    <a:pt x="69973" y="1757"/>
                    <a:pt x="70164" y="1745"/>
                  </a:cubicBezTo>
                  <a:cubicBezTo>
                    <a:pt x="70628" y="1662"/>
                    <a:pt x="71104" y="1579"/>
                    <a:pt x="71568" y="1495"/>
                  </a:cubicBezTo>
                  <a:cubicBezTo>
                    <a:pt x="71866" y="1444"/>
                    <a:pt x="72462" y="1409"/>
                    <a:pt x="73288" y="1409"/>
                  </a:cubicBezTo>
                  <a:cubicBezTo>
                    <a:pt x="74577" y="1409"/>
                    <a:pt x="76427" y="1494"/>
                    <a:pt x="78581" y="1733"/>
                  </a:cubicBezTo>
                  <a:cubicBezTo>
                    <a:pt x="84231" y="2362"/>
                    <a:pt x="91464" y="2627"/>
                    <a:pt x="92912" y="2627"/>
                  </a:cubicBezTo>
                  <a:cubicBezTo>
                    <a:pt x="92944" y="2627"/>
                    <a:pt x="92973" y="2627"/>
                    <a:pt x="93000" y="2626"/>
                  </a:cubicBezTo>
                  <a:cubicBezTo>
                    <a:pt x="93216" y="2624"/>
                    <a:pt x="93436" y="2623"/>
                    <a:pt x="93660" y="2623"/>
                  </a:cubicBezTo>
                  <a:cubicBezTo>
                    <a:pt x="95619" y="2623"/>
                    <a:pt x="97850" y="2701"/>
                    <a:pt x="99787" y="2701"/>
                  </a:cubicBezTo>
                  <a:cubicBezTo>
                    <a:pt x="101106" y="2701"/>
                    <a:pt x="102288" y="2665"/>
                    <a:pt x="103156" y="2543"/>
                  </a:cubicBezTo>
                  <a:cubicBezTo>
                    <a:pt x="104576" y="2376"/>
                    <a:pt x="106010" y="2345"/>
                    <a:pt x="107442" y="2345"/>
                  </a:cubicBezTo>
                  <a:cubicBezTo>
                    <a:pt x="107955" y="2345"/>
                    <a:pt x="108467" y="2349"/>
                    <a:pt x="108978" y="2352"/>
                  </a:cubicBezTo>
                  <a:cubicBezTo>
                    <a:pt x="109383" y="2269"/>
                    <a:pt x="109799" y="2174"/>
                    <a:pt x="110216" y="2102"/>
                  </a:cubicBezTo>
                  <a:cubicBezTo>
                    <a:pt x="111729" y="1815"/>
                    <a:pt x="113259" y="1742"/>
                    <a:pt x="114793" y="1742"/>
                  </a:cubicBezTo>
                  <a:cubicBezTo>
                    <a:pt x="116405" y="1742"/>
                    <a:pt x="118021" y="1823"/>
                    <a:pt x="119627" y="1823"/>
                  </a:cubicBezTo>
                  <a:cubicBezTo>
                    <a:pt x="120294" y="1823"/>
                    <a:pt x="120960" y="1809"/>
                    <a:pt x="121622" y="1769"/>
                  </a:cubicBezTo>
                  <a:cubicBezTo>
                    <a:pt x="121813" y="1769"/>
                    <a:pt x="122003" y="1757"/>
                    <a:pt x="122206" y="1745"/>
                  </a:cubicBezTo>
                  <a:cubicBezTo>
                    <a:pt x="122670" y="1662"/>
                    <a:pt x="123134" y="1579"/>
                    <a:pt x="123599" y="1495"/>
                  </a:cubicBezTo>
                  <a:cubicBezTo>
                    <a:pt x="123896" y="1444"/>
                    <a:pt x="124492" y="1409"/>
                    <a:pt x="125318" y="1409"/>
                  </a:cubicBezTo>
                  <a:cubicBezTo>
                    <a:pt x="126607" y="1409"/>
                    <a:pt x="128457" y="1494"/>
                    <a:pt x="130612" y="1733"/>
                  </a:cubicBezTo>
                  <a:cubicBezTo>
                    <a:pt x="136168" y="2351"/>
                    <a:pt x="143228" y="2628"/>
                    <a:pt x="144867" y="2628"/>
                  </a:cubicBezTo>
                  <a:cubicBezTo>
                    <a:pt x="144934" y="2628"/>
                    <a:pt x="144993" y="2627"/>
                    <a:pt x="145042" y="2626"/>
                  </a:cubicBezTo>
                  <a:cubicBezTo>
                    <a:pt x="145259" y="2624"/>
                    <a:pt x="145480" y="2623"/>
                    <a:pt x="145704" y="2623"/>
                  </a:cubicBezTo>
                  <a:cubicBezTo>
                    <a:pt x="147673" y="2623"/>
                    <a:pt x="149922" y="2701"/>
                    <a:pt x="151867" y="2701"/>
                  </a:cubicBezTo>
                  <a:cubicBezTo>
                    <a:pt x="153192" y="2701"/>
                    <a:pt x="154375" y="2665"/>
                    <a:pt x="155234" y="2543"/>
                  </a:cubicBezTo>
                  <a:cubicBezTo>
                    <a:pt x="156646" y="2376"/>
                    <a:pt x="158064" y="2345"/>
                    <a:pt x="159479" y="2345"/>
                  </a:cubicBezTo>
                  <a:cubicBezTo>
                    <a:pt x="159985" y="2345"/>
                    <a:pt x="160491" y="2349"/>
                    <a:pt x="160996" y="2352"/>
                  </a:cubicBezTo>
                  <a:cubicBezTo>
                    <a:pt x="161413" y="2269"/>
                    <a:pt x="161830" y="2186"/>
                    <a:pt x="162235" y="2102"/>
                  </a:cubicBezTo>
                  <a:cubicBezTo>
                    <a:pt x="163740" y="1817"/>
                    <a:pt x="165262" y="1742"/>
                    <a:pt x="166788" y="1742"/>
                  </a:cubicBezTo>
                  <a:cubicBezTo>
                    <a:pt x="168441" y="1742"/>
                    <a:pt x="170100" y="1830"/>
                    <a:pt x="171747" y="1830"/>
                  </a:cubicBezTo>
                  <a:cubicBezTo>
                    <a:pt x="172380" y="1830"/>
                    <a:pt x="173012" y="1817"/>
                    <a:pt x="173641" y="1781"/>
                  </a:cubicBezTo>
                  <a:cubicBezTo>
                    <a:pt x="173843" y="1769"/>
                    <a:pt x="174034" y="1757"/>
                    <a:pt x="174224" y="1745"/>
                  </a:cubicBezTo>
                  <a:cubicBezTo>
                    <a:pt x="174689" y="1662"/>
                    <a:pt x="175165" y="1579"/>
                    <a:pt x="175629" y="1495"/>
                  </a:cubicBezTo>
                  <a:cubicBezTo>
                    <a:pt x="175920" y="1445"/>
                    <a:pt x="176495" y="1413"/>
                    <a:pt x="177291" y="1413"/>
                  </a:cubicBezTo>
                  <a:cubicBezTo>
                    <a:pt x="178578" y="1413"/>
                    <a:pt x="180445" y="1498"/>
                    <a:pt x="182630" y="1733"/>
                  </a:cubicBezTo>
                  <a:cubicBezTo>
                    <a:pt x="188186" y="2351"/>
                    <a:pt x="195257" y="2628"/>
                    <a:pt x="196886" y="2628"/>
                  </a:cubicBezTo>
                  <a:cubicBezTo>
                    <a:pt x="196954" y="2628"/>
                    <a:pt x="197012" y="2627"/>
                    <a:pt x="197060" y="2626"/>
                  </a:cubicBezTo>
                  <a:cubicBezTo>
                    <a:pt x="197274" y="2624"/>
                    <a:pt x="197493" y="2623"/>
                    <a:pt x="197714" y="2623"/>
                  </a:cubicBezTo>
                  <a:cubicBezTo>
                    <a:pt x="199691" y="2623"/>
                    <a:pt x="201944" y="2704"/>
                    <a:pt x="203894" y="2704"/>
                  </a:cubicBezTo>
                  <a:cubicBezTo>
                    <a:pt x="205168" y="2704"/>
                    <a:pt x="206314" y="2669"/>
                    <a:pt x="207169" y="2555"/>
                  </a:cubicBezTo>
                  <a:cubicBezTo>
                    <a:pt x="208621" y="2378"/>
                    <a:pt x="210079" y="2346"/>
                    <a:pt x="211534" y="2346"/>
                  </a:cubicBezTo>
                  <a:cubicBezTo>
                    <a:pt x="212036" y="2346"/>
                    <a:pt x="212538" y="2349"/>
                    <a:pt x="213039" y="2352"/>
                  </a:cubicBezTo>
                  <a:cubicBezTo>
                    <a:pt x="213455" y="2269"/>
                    <a:pt x="213872" y="2186"/>
                    <a:pt x="214289" y="2102"/>
                  </a:cubicBezTo>
                  <a:cubicBezTo>
                    <a:pt x="215794" y="1817"/>
                    <a:pt x="217314" y="1742"/>
                    <a:pt x="218839" y="1742"/>
                  </a:cubicBezTo>
                  <a:cubicBezTo>
                    <a:pt x="220490" y="1742"/>
                    <a:pt x="222148" y="1830"/>
                    <a:pt x="223797" y="1830"/>
                  </a:cubicBezTo>
                  <a:cubicBezTo>
                    <a:pt x="224431" y="1830"/>
                    <a:pt x="225064" y="1817"/>
                    <a:pt x="225695" y="1781"/>
                  </a:cubicBezTo>
                  <a:cubicBezTo>
                    <a:pt x="225885" y="1769"/>
                    <a:pt x="226076" y="1757"/>
                    <a:pt x="226266" y="1745"/>
                  </a:cubicBezTo>
                  <a:cubicBezTo>
                    <a:pt x="226743" y="1662"/>
                    <a:pt x="227207" y="1579"/>
                    <a:pt x="227671" y="1495"/>
                  </a:cubicBezTo>
                  <a:cubicBezTo>
                    <a:pt x="227960" y="1446"/>
                    <a:pt x="228527" y="1413"/>
                    <a:pt x="229313" y="1413"/>
                  </a:cubicBezTo>
                  <a:cubicBezTo>
                    <a:pt x="230605" y="1413"/>
                    <a:pt x="232486" y="1501"/>
                    <a:pt x="234684" y="1745"/>
                  </a:cubicBezTo>
                  <a:cubicBezTo>
                    <a:pt x="240339" y="2363"/>
                    <a:pt x="247580" y="2639"/>
                    <a:pt x="249019" y="2639"/>
                  </a:cubicBezTo>
                  <a:cubicBezTo>
                    <a:pt x="249049" y="2639"/>
                    <a:pt x="249077" y="2638"/>
                    <a:pt x="249103" y="2638"/>
                  </a:cubicBezTo>
                  <a:cubicBezTo>
                    <a:pt x="249390" y="2634"/>
                    <a:pt x="249684" y="2632"/>
                    <a:pt x="249985" y="2632"/>
                  </a:cubicBezTo>
                  <a:cubicBezTo>
                    <a:pt x="251902" y="2632"/>
                    <a:pt x="254051" y="2706"/>
                    <a:pt x="255921" y="2706"/>
                  </a:cubicBezTo>
                  <a:cubicBezTo>
                    <a:pt x="257111" y="2706"/>
                    <a:pt x="258188" y="2676"/>
                    <a:pt x="259020" y="2579"/>
                  </a:cubicBezTo>
                  <a:lnTo>
                    <a:pt x="259020" y="2591"/>
                  </a:lnTo>
                  <a:cubicBezTo>
                    <a:pt x="260571" y="2382"/>
                    <a:pt x="262129" y="2346"/>
                    <a:pt x="263683" y="2346"/>
                  </a:cubicBezTo>
                  <a:cubicBezTo>
                    <a:pt x="264169" y="2346"/>
                    <a:pt x="264655" y="2350"/>
                    <a:pt x="265140" y="2352"/>
                  </a:cubicBezTo>
                  <a:cubicBezTo>
                    <a:pt x="265557" y="2269"/>
                    <a:pt x="265974" y="2186"/>
                    <a:pt x="266379" y="2102"/>
                  </a:cubicBezTo>
                  <a:cubicBezTo>
                    <a:pt x="267889" y="1820"/>
                    <a:pt x="269418" y="1748"/>
                    <a:pt x="270950" y="1748"/>
                  </a:cubicBezTo>
                  <a:cubicBezTo>
                    <a:pt x="272585" y="1748"/>
                    <a:pt x="274225" y="1830"/>
                    <a:pt x="275853" y="1830"/>
                  </a:cubicBezTo>
                  <a:cubicBezTo>
                    <a:pt x="276499" y="1830"/>
                    <a:pt x="277143" y="1817"/>
                    <a:pt x="277785" y="1781"/>
                  </a:cubicBezTo>
                  <a:cubicBezTo>
                    <a:pt x="277987" y="1769"/>
                    <a:pt x="278178" y="1757"/>
                    <a:pt x="278368" y="1745"/>
                  </a:cubicBezTo>
                  <a:cubicBezTo>
                    <a:pt x="278832" y="1662"/>
                    <a:pt x="279297" y="1579"/>
                    <a:pt x="279773" y="1495"/>
                  </a:cubicBezTo>
                  <a:cubicBezTo>
                    <a:pt x="280069" y="1449"/>
                    <a:pt x="280654" y="1416"/>
                    <a:pt x="281464" y="1416"/>
                  </a:cubicBezTo>
                  <a:cubicBezTo>
                    <a:pt x="282545" y="1416"/>
                    <a:pt x="284027" y="1475"/>
                    <a:pt x="285762" y="1638"/>
                  </a:cubicBezTo>
                  <a:lnTo>
                    <a:pt x="285762" y="197"/>
                  </a:lnTo>
                  <a:cubicBezTo>
                    <a:pt x="283635" y="82"/>
                    <a:pt x="281789" y="5"/>
                    <a:pt x="280562" y="5"/>
                  </a:cubicBezTo>
                  <a:cubicBezTo>
                    <a:pt x="280270" y="5"/>
                    <a:pt x="280014" y="10"/>
                    <a:pt x="279797" y="19"/>
                  </a:cubicBezTo>
                  <a:lnTo>
                    <a:pt x="279809" y="19"/>
                  </a:lnTo>
                  <a:cubicBezTo>
                    <a:pt x="272998" y="340"/>
                    <a:pt x="266152" y="269"/>
                    <a:pt x="259413" y="1221"/>
                  </a:cubicBezTo>
                  <a:lnTo>
                    <a:pt x="259413" y="1209"/>
                  </a:lnTo>
                  <a:cubicBezTo>
                    <a:pt x="258500" y="1355"/>
                    <a:pt x="257639" y="1405"/>
                    <a:pt x="256803" y="1405"/>
                  </a:cubicBezTo>
                  <a:cubicBezTo>
                    <a:pt x="254953" y="1405"/>
                    <a:pt x="253226" y="1159"/>
                    <a:pt x="251319" y="1159"/>
                  </a:cubicBezTo>
                  <a:cubicBezTo>
                    <a:pt x="251204" y="1159"/>
                    <a:pt x="251088" y="1160"/>
                    <a:pt x="250972" y="1162"/>
                  </a:cubicBezTo>
                  <a:cubicBezTo>
                    <a:pt x="250907" y="1163"/>
                    <a:pt x="250838" y="1163"/>
                    <a:pt x="250766" y="1163"/>
                  </a:cubicBezTo>
                  <a:cubicBezTo>
                    <a:pt x="246887" y="1163"/>
                    <a:pt x="233281" y="3"/>
                    <a:pt x="228532" y="3"/>
                  </a:cubicBezTo>
                  <a:cubicBezTo>
                    <a:pt x="228216" y="3"/>
                    <a:pt x="227939" y="8"/>
                    <a:pt x="227707" y="19"/>
                  </a:cubicBezTo>
                  <a:cubicBezTo>
                    <a:pt x="220754" y="352"/>
                    <a:pt x="213753" y="257"/>
                    <a:pt x="206871" y="1281"/>
                  </a:cubicBezTo>
                  <a:cubicBezTo>
                    <a:pt x="206131" y="1374"/>
                    <a:pt x="205425" y="1408"/>
                    <a:pt x="204736" y="1408"/>
                  </a:cubicBezTo>
                  <a:cubicBezTo>
                    <a:pt x="202875" y="1408"/>
                    <a:pt x="201139" y="1160"/>
                    <a:pt x="199211" y="1160"/>
                  </a:cubicBezTo>
                  <a:cubicBezTo>
                    <a:pt x="199118" y="1160"/>
                    <a:pt x="199024" y="1161"/>
                    <a:pt x="198930" y="1162"/>
                  </a:cubicBezTo>
                  <a:cubicBezTo>
                    <a:pt x="198864" y="1163"/>
                    <a:pt x="198796" y="1163"/>
                    <a:pt x="198724" y="1163"/>
                  </a:cubicBezTo>
                  <a:cubicBezTo>
                    <a:pt x="194844" y="1163"/>
                    <a:pt x="181228" y="3"/>
                    <a:pt x="176478" y="3"/>
                  </a:cubicBezTo>
                  <a:cubicBezTo>
                    <a:pt x="176162" y="3"/>
                    <a:pt x="175885" y="8"/>
                    <a:pt x="175653" y="19"/>
                  </a:cubicBezTo>
                  <a:cubicBezTo>
                    <a:pt x="168712" y="352"/>
                    <a:pt x="161711" y="257"/>
                    <a:pt x="154829" y="1281"/>
                  </a:cubicBezTo>
                  <a:cubicBezTo>
                    <a:pt x="154089" y="1374"/>
                    <a:pt x="153383" y="1408"/>
                    <a:pt x="152694" y="1408"/>
                  </a:cubicBezTo>
                  <a:cubicBezTo>
                    <a:pt x="150833" y="1408"/>
                    <a:pt x="149099" y="1160"/>
                    <a:pt x="147179" y="1160"/>
                  </a:cubicBezTo>
                  <a:cubicBezTo>
                    <a:pt x="147086" y="1160"/>
                    <a:pt x="146993" y="1161"/>
                    <a:pt x="146899" y="1162"/>
                  </a:cubicBezTo>
                  <a:cubicBezTo>
                    <a:pt x="146834" y="1163"/>
                    <a:pt x="146765" y="1163"/>
                    <a:pt x="146693" y="1163"/>
                  </a:cubicBezTo>
                  <a:cubicBezTo>
                    <a:pt x="142814" y="1163"/>
                    <a:pt x="129209" y="3"/>
                    <a:pt x="124459" y="3"/>
                  </a:cubicBezTo>
                  <a:cubicBezTo>
                    <a:pt x="124143" y="3"/>
                    <a:pt x="123867" y="8"/>
                    <a:pt x="123635" y="19"/>
                  </a:cubicBezTo>
                  <a:cubicBezTo>
                    <a:pt x="116681" y="352"/>
                    <a:pt x="109680" y="257"/>
                    <a:pt x="102810" y="1281"/>
                  </a:cubicBezTo>
                  <a:cubicBezTo>
                    <a:pt x="102068" y="1374"/>
                    <a:pt x="101359" y="1408"/>
                    <a:pt x="100668" y="1408"/>
                  </a:cubicBezTo>
                  <a:cubicBezTo>
                    <a:pt x="98803" y="1408"/>
                    <a:pt x="97069" y="1160"/>
                    <a:pt x="95149" y="1160"/>
                  </a:cubicBezTo>
                  <a:cubicBezTo>
                    <a:pt x="95056" y="1160"/>
                    <a:pt x="94963" y="1161"/>
                    <a:pt x="94869" y="1162"/>
                  </a:cubicBezTo>
                  <a:cubicBezTo>
                    <a:pt x="94804" y="1163"/>
                    <a:pt x="94735" y="1163"/>
                    <a:pt x="94663" y="1163"/>
                  </a:cubicBezTo>
                  <a:cubicBezTo>
                    <a:pt x="90784" y="1163"/>
                    <a:pt x="77168" y="3"/>
                    <a:pt x="72417" y="3"/>
                  </a:cubicBezTo>
                  <a:cubicBezTo>
                    <a:pt x="72101" y="3"/>
                    <a:pt x="71824" y="8"/>
                    <a:pt x="71592" y="19"/>
                  </a:cubicBezTo>
                  <a:cubicBezTo>
                    <a:pt x="64770" y="340"/>
                    <a:pt x="57900" y="269"/>
                    <a:pt x="51137" y="1233"/>
                  </a:cubicBezTo>
                  <a:lnTo>
                    <a:pt x="51137" y="1209"/>
                  </a:lnTo>
                  <a:cubicBezTo>
                    <a:pt x="50223" y="1355"/>
                    <a:pt x="49363" y="1405"/>
                    <a:pt x="48530" y="1405"/>
                  </a:cubicBezTo>
                  <a:cubicBezTo>
                    <a:pt x="46647" y="1405"/>
                    <a:pt x="44897" y="1148"/>
                    <a:pt x="42947" y="1148"/>
                  </a:cubicBezTo>
                  <a:cubicBezTo>
                    <a:pt x="42860" y="1148"/>
                    <a:pt x="42772" y="1149"/>
                    <a:pt x="42684" y="1150"/>
                  </a:cubicBezTo>
                  <a:cubicBezTo>
                    <a:pt x="42604" y="1151"/>
                    <a:pt x="42518" y="1152"/>
                    <a:pt x="42427" y="1152"/>
                  </a:cubicBezTo>
                  <a:cubicBezTo>
                    <a:pt x="38506" y="1152"/>
                    <a:pt x="25071" y="1"/>
                    <a:pt x="20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rot="10800000" flipH="1">
              <a:off x="-13734" y="5193975"/>
              <a:ext cx="9164419" cy="92000"/>
            </a:xfrm>
            <a:custGeom>
              <a:avLst/>
              <a:gdLst/>
              <a:ahLst/>
              <a:cxnLst/>
              <a:rect l="l" t="t" r="r" b="b"/>
              <a:pathLst>
                <a:path w="285763" h="3680" extrusionOk="0">
                  <a:moveTo>
                    <a:pt x="31183" y="0"/>
                  </a:moveTo>
                  <a:cubicBezTo>
                    <a:pt x="29856" y="89"/>
                    <a:pt x="28529" y="117"/>
                    <a:pt x="27202" y="117"/>
                  </a:cubicBezTo>
                  <a:cubicBezTo>
                    <a:pt x="25170" y="117"/>
                    <a:pt x="23138" y="53"/>
                    <a:pt x="21106" y="53"/>
                  </a:cubicBezTo>
                  <a:cubicBezTo>
                    <a:pt x="20750" y="53"/>
                    <a:pt x="20395" y="55"/>
                    <a:pt x="20039" y="60"/>
                  </a:cubicBezTo>
                  <a:cubicBezTo>
                    <a:pt x="18075" y="95"/>
                    <a:pt x="16110" y="167"/>
                    <a:pt x="14146" y="345"/>
                  </a:cubicBezTo>
                  <a:cubicBezTo>
                    <a:pt x="12181" y="524"/>
                    <a:pt x="10228" y="846"/>
                    <a:pt x="8276" y="1203"/>
                  </a:cubicBezTo>
                  <a:cubicBezTo>
                    <a:pt x="5525" y="1703"/>
                    <a:pt x="2763" y="2215"/>
                    <a:pt x="1" y="2227"/>
                  </a:cubicBezTo>
                  <a:lnTo>
                    <a:pt x="1" y="3334"/>
                  </a:lnTo>
                  <a:cubicBezTo>
                    <a:pt x="3085" y="2893"/>
                    <a:pt x="6180" y="2477"/>
                    <a:pt x="9288" y="2131"/>
                  </a:cubicBezTo>
                  <a:cubicBezTo>
                    <a:pt x="13038" y="1703"/>
                    <a:pt x="16801" y="1393"/>
                    <a:pt x="20575" y="1250"/>
                  </a:cubicBezTo>
                  <a:cubicBezTo>
                    <a:pt x="21852" y="1202"/>
                    <a:pt x="23130" y="1184"/>
                    <a:pt x="24407" y="1184"/>
                  </a:cubicBezTo>
                  <a:cubicBezTo>
                    <a:pt x="26916" y="1184"/>
                    <a:pt x="29425" y="1255"/>
                    <a:pt x="31933" y="1310"/>
                  </a:cubicBezTo>
                  <a:cubicBezTo>
                    <a:pt x="37380" y="1425"/>
                    <a:pt x="43506" y="3679"/>
                    <a:pt x="48643" y="3679"/>
                  </a:cubicBezTo>
                  <a:cubicBezTo>
                    <a:pt x="49356" y="3679"/>
                    <a:pt x="50051" y="3635"/>
                    <a:pt x="50722" y="3536"/>
                  </a:cubicBezTo>
                  <a:lnTo>
                    <a:pt x="50722" y="3548"/>
                  </a:lnTo>
                  <a:cubicBezTo>
                    <a:pt x="54293" y="3024"/>
                    <a:pt x="57865" y="2524"/>
                    <a:pt x="61461" y="2131"/>
                  </a:cubicBezTo>
                  <a:cubicBezTo>
                    <a:pt x="65211" y="1715"/>
                    <a:pt x="68974" y="1393"/>
                    <a:pt x="72748" y="1250"/>
                  </a:cubicBezTo>
                  <a:cubicBezTo>
                    <a:pt x="73980" y="1204"/>
                    <a:pt x="75211" y="1186"/>
                    <a:pt x="76443" y="1186"/>
                  </a:cubicBezTo>
                  <a:cubicBezTo>
                    <a:pt x="78997" y="1186"/>
                    <a:pt x="81552" y="1262"/>
                    <a:pt x="84107" y="1310"/>
                  </a:cubicBezTo>
                  <a:cubicBezTo>
                    <a:pt x="89549" y="1423"/>
                    <a:pt x="95673" y="3679"/>
                    <a:pt x="100814" y="3679"/>
                  </a:cubicBezTo>
                  <a:cubicBezTo>
                    <a:pt x="101634" y="3679"/>
                    <a:pt x="102429" y="3621"/>
                    <a:pt x="103192" y="3489"/>
                  </a:cubicBezTo>
                  <a:cubicBezTo>
                    <a:pt x="106609" y="2977"/>
                    <a:pt x="110050" y="2512"/>
                    <a:pt x="113491" y="2131"/>
                  </a:cubicBezTo>
                  <a:cubicBezTo>
                    <a:pt x="117242" y="1715"/>
                    <a:pt x="121004" y="1393"/>
                    <a:pt x="124778" y="1250"/>
                  </a:cubicBezTo>
                  <a:cubicBezTo>
                    <a:pt x="126014" y="1204"/>
                    <a:pt x="127247" y="1186"/>
                    <a:pt x="128478" y="1186"/>
                  </a:cubicBezTo>
                  <a:cubicBezTo>
                    <a:pt x="131033" y="1186"/>
                    <a:pt x="133582" y="1262"/>
                    <a:pt x="136137" y="1310"/>
                  </a:cubicBezTo>
                  <a:cubicBezTo>
                    <a:pt x="141589" y="1423"/>
                    <a:pt x="147706" y="3679"/>
                    <a:pt x="152845" y="3679"/>
                  </a:cubicBezTo>
                  <a:cubicBezTo>
                    <a:pt x="153664" y="3679"/>
                    <a:pt x="154459" y="3621"/>
                    <a:pt x="155223" y="3489"/>
                  </a:cubicBezTo>
                  <a:cubicBezTo>
                    <a:pt x="158652" y="2977"/>
                    <a:pt x="162081" y="2512"/>
                    <a:pt x="165522" y="2131"/>
                  </a:cubicBezTo>
                  <a:cubicBezTo>
                    <a:pt x="169272" y="1715"/>
                    <a:pt x="173034" y="1393"/>
                    <a:pt x="176809" y="1250"/>
                  </a:cubicBezTo>
                  <a:cubicBezTo>
                    <a:pt x="178040" y="1204"/>
                    <a:pt x="179272" y="1186"/>
                    <a:pt x="180503" y="1186"/>
                  </a:cubicBezTo>
                  <a:cubicBezTo>
                    <a:pt x="183058" y="1186"/>
                    <a:pt x="185613" y="1262"/>
                    <a:pt x="188167" y="1310"/>
                  </a:cubicBezTo>
                  <a:cubicBezTo>
                    <a:pt x="193609" y="1423"/>
                    <a:pt x="199733" y="3679"/>
                    <a:pt x="204874" y="3679"/>
                  </a:cubicBezTo>
                  <a:cubicBezTo>
                    <a:pt x="205695" y="3679"/>
                    <a:pt x="206490" y="3621"/>
                    <a:pt x="207253" y="3489"/>
                  </a:cubicBezTo>
                  <a:cubicBezTo>
                    <a:pt x="210682" y="2989"/>
                    <a:pt x="214111" y="2512"/>
                    <a:pt x="217564" y="2131"/>
                  </a:cubicBezTo>
                  <a:cubicBezTo>
                    <a:pt x="221314" y="1715"/>
                    <a:pt x="225077" y="1393"/>
                    <a:pt x="228851" y="1250"/>
                  </a:cubicBezTo>
                  <a:cubicBezTo>
                    <a:pt x="230086" y="1204"/>
                    <a:pt x="231319" y="1186"/>
                    <a:pt x="232551" y="1186"/>
                  </a:cubicBezTo>
                  <a:cubicBezTo>
                    <a:pt x="235106" y="1186"/>
                    <a:pt x="237655" y="1262"/>
                    <a:pt x="240210" y="1310"/>
                  </a:cubicBezTo>
                  <a:cubicBezTo>
                    <a:pt x="245659" y="1425"/>
                    <a:pt x="251785" y="3680"/>
                    <a:pt x="256921" y="3680"/>
                  </a:cubicBezTo>
                  <a:cubicBezTo>
                    <a:pt x="257608" y="3680"/>
                    <a:pt x="258278" y="3640"/>
                    <a:pt x="258926" y="3548"/>
                  </a:cubicBezTo>
                  <a:cubicBezTo>
                    <a:pt x="262498" y="3024"/>
                    <a:pt x="266082" y="2524"/>
                    <a:pt x="269666" y="2131"/>
                  </a:cubicBezTo>
                  <a:cubicBezTo>
                    <a:pt x="273416" y="1715"/>
                    <a:pt x="277178" y="1393"/>
                    <a:pt x="280953" y="1250"/>
                  </a:cubicBezTo>
                  <a:cubicBezTo>
                    <a:pt x="282199" y="1204"/>
                    <a:pt x="283445" y="1187"/>
                    <a:pt x="284685" y="1187"/>
                  </a:cubicBezTo>
                  <a:cubicBezTo>
                    <a:pt x="285045" y="1187"/>
                    <a:pt x="285404" y="1188"/>
                    <a:pt x="285763" y="1191"/>
                  </a:cubicBezTo>
                  <a:lnTo>
                    <a:pt x="285763" y="107"/>
                  </a:lnTo>
                  <a:cubicBezTo>
                    <a:pt x="284401" y="89"/>
                    <a:pt x="283032" y="64"/>
                    <a:pt x="281662" y="64"/>
                  </a:cubicBezTo>
                  <a:cubicBezTo>
                    <a:pt x="281247" y="64"/>
                    <a:pt x="280832" y="66"/>
                    <a:pt x="280417" y="72"/>
                  </a:cubicBezTo>
                  <a:lnTo>
                    <a:pt x="280405" y="60"/>
                  </a:lnTo>
                  <a:cubicBezTo>
                    <a:pt x="278440" y="95"/>
                    <a:pt x="276476" y="167"/>
                    <a:pt x="274511" y="345"/>
                  </a:cubicBezTo>
                  <a:cubicBezTo>
                    <a:pt x="272547" y="524"/>
                    <a:pt x="270594" y="846"/>
                    <a:pt x="268654" y="1203"/>
                  </a:cubicBezTo>
                  <a:cubicBezTo>
                    <a:pt x="265882" y="1707"/>
                    <a:pt x="263092" y="2220"/>
                    <a:pt x="260307" y="2220"/>
                  </a:cubicBezTo>
                  <a:cubicBezTo>
                    <a:pt x="259934" y="2220"/>
                    <a:pt x="259561" y="2211"/>
                    <a:pt x="259188" y="2191"/>
                  </a:cubicBezTo>
                  <a:cubicBezTo>
                    <a:pt x="255747" y="2000"/>
                    <a:pt x="251890" y="750"/>
                    <a:pt x="248258" y="584"/>
                  </a:cubicBezTo>
                  <a:cubicBezTo>
                    <a:pt x="245317" y="465"/>
                    <a:pt x="242388" y="214"/>
                    <a:pt x="239448" y="0"/>
                  </a:cubicBezTo>
                  <a:cubicBezTo>
                    <a:pt x="238125" y="89"/>
                    <a:pt x="236799" y="117"/>
                    <a:pt x="235472" y="117"/>
                  </a:cubicBezTo>
                  <a:cubicBezTo>
                    <a:pt x="233440" y="117"/>
                    <a:pt x="231407" y="53"/>
                    <a:pt x="229379" y="53"/>
                  </a:cubicBezTo>
                  <a:cubicBezTo>
                    <a:pt x="229024" y="53"/>
                    <a:pt x="228670" y="55"/>
                    <a:pt x="228315" y="60"/>
                  </a:cubicBezTo>
                  <a:cubicBezTo>
                    <a:pt x="226351" y="95"/>
                    <a:pt x="224374" y="167"/>
                    <a:pt x="222410" y="345"/>
                  </a:cubicBezTo>
                  <a:cubicBezTo>
                    <a:pt x="220457" y="524"/>
                    <a:pt x="218504" y="846"/>
                    <a:pt x="216552" y="1203"/>
                  </a:cubicBezTo>
                  <a:cubicBezTo>
                    <a:pt x="213785" y="1710"/>
                    <a:pt x="210999" y="2217"/>
                    <a:pt x="208211" y="2217"/>
                  </a:cubicBezTo>
                  <a:cubicBezTo>
                    <a:pt x="207856" y="2217"/>
                    <a:pt x="207501" y="2208"/>
                    <a:pt x="207146" y="2191"/>
                  </a:cubicBezTo>
                  <a:cubicBezTo>
                    <a:pt x="203705" y="2000"/>
                    <a:pt x="199847" y="750"/>
                    <a:pt x="196216" y="584"/>
                  </a:cubicBezTo>
                  <a:cubicBezTo>
                    <a:pt x="193275" y="465"/>
                    <a:pt x="190346" y="214"/>
                    <a:pt x="187405" y="0"/>
                  </a:cubicBezTo>
                  <a:cubicBezTo>
                    <a:pt x="186082" y="89"/>
                    <a:pt x="184756" y="117"/>
                    <a:pt x="183429" y="117"/>
                  </a:cubicBezTo>
                  <a:cubicBezTo>
                    <a:pt x="181398" y="117"/>
                    <a:pt x="179365" y="53"/>
                    <a:pt x="177337" y="53"/>
                  </a:cubicBezTo>
                  <a:cubicBezTo>
                    <a:pt x="176982" y="53"/>
                    <a:pt x="176627" y="55"/>
                    <a:pt x="176273" y="60"/>
                  </a:cubicBezTo>
                  <a:cubicBezTo>
                    <a:pt x="174308" y="95"/>
                    <a:pt x="172332" y="167"/>
                    <a:pt x="170367" y="345"/>
                  </a:cubicBezTo>
                  <a:cubicBezTo>
                    <a:pt x="168415" y="524"/>
                    <a:pt x="166462" y="846"/>
                    <a:pt x="164510" y="1203"/>
                  </a:cubicBezTo>
                  <a:cubicBezTo>
                    <a:pt x="161742" y="1710"/>
                    <a:pt x="158966" y="2217"/>
                    <a:pt x="156188" y="2217"/>
                  </a:cubicBezTo>
                  <a:cubicBezTo>
                    <a:pt x="155835" y="2217"/>
                    <a:pt x="155481" y="2208"/>
                    <a:pt x="155127" y="2191"/>
                  </a:cubicBezTo>
                  <a:cubicBezTo>
                    <a:pt x="151687" y="2000"/>
                    <a:pt x="147829" y="750"/>
                    <a:pt x="144186" y="584"/>
                  </a:cubicBezTo>
                  <a:cubicBezTo>
                    <a:pt x="141257" y="465"/>
                    <a:pt x="138316" y="214"/>
                    <a:pt x="135387" y="0"/>
                  </a:cubicBezTo>
                  <a:cubicBezTo>
                    <a:pt x="134060" y="89"/>
                    <a:pt x="132732" y="117"/>
                    <a:pt x="131405" y="117"/>
                  </a:cubicBezTo>
                  <a:cubicBezTo>
                    <a:pt x="129373" y="117"/>
                    <a:pt x="127342" y="53"/>
                    <a:pt x="125310" y="53"/>
                  </a:cubicBezTo>
                  <a:cubicBezTo>
                    <a:pt x="124954" y="53"/>
                    <a:pt x="124598" y="55"/>
                    <a:pt x="124243" y="60"/>
                  </a:cubicBezTo>
                  <a:cubicBezTo>
                    <a:pt x="122278" y="95"/>
                    <a:pt x="120314" y="167"/>
                    <a:pt x="118349" y="345"/>
                  </a:cubicBezTo>
                  <a:cubicBezTo>
                    <a:pt x="116385" y="524"/>
                    <a:pt x="114432" y="846"/>
                    <a:pt x="112491" y="1203"/>
                  </a:cubicBezTo>
                  <a:cubicBezTo>
                    <a:pt x="109724" y="1710"/>
                    <a:pt x="106938" y="2217"/>
                    <a:pt x="104158" y="2217"/>
                  </a:cubicBezTo>
                  <a:cubicBezTo>
                    <a:pt x="103805" y="2217"/>
                    <a:pt x="103451" y="2208"/>
                    <a:pt x="103097" y="2191"/>
                  </a:cubicBezTo>
                  <a:cubicBezTo>
                    <a:pt x="99644" y="2000"/>
                    <a:pt x="95799" y="750"/>
                    <a:pt x="92155" y="584"/>
                  </a:cubicBezTo>
                  <a:cubicBezTo>
                    <a:pt x="89214" y="465"/>
                    <a:pt x="86286" y="214"/>
                    <a:pt x="83357" y="0"/>
                  </a:cubicBezTo>
                  <a:cubicBezTo>
                    <a:pt x="82029" y="89"/>
                    <a:pt x="80702" y="117"/>
                    <a:pt x="79375" y="117"/>
                  </a:cubicBezTo>
                  <a:cubicBezTo>
                    <a:pt x="77343" y="117"/>
                    <a:pt x="75311" y="53"/>
                    <a:pt x="73279" y="53"/>
                  </a:cubicBezTo>
                  <a:cubicBezTo>
                    <a:pt x="72924" y="53"/>
                    <a:pt x="72568" y="55"/>
                    <a:pt x="72212" y="60"/>
                  </a:cubicBezTo>
                  <a:cubicBezTo>
                    <a:pt x="70248" y="95"/>
                    <a:pt x="68283" y="167"/>
                    <a:pt x="66319" y="345"/>
                  </a:cubicBezTo>
                  <a:cubicBezTo>
                    <a:pt x="64354" y="524"/>
                    <a:pt x="62402" y="846"/>
                    <a:pt x="60449" y="1203"/>
                  </a:cubicBezTo>
                  <a:cubicBezTo>
                    <a:pt x="57682" y="1713"/>
                    <a:pt x="54889" y="2224"/>
                    <a:pt x="52100" y="2224"/>
                  </a:cubicBezTo>
                  <a:cubicBezTo>
                    <a:pt x="51636" y="2224"/>
                    <a:pt x="51173" y="2210"/>
                    <a:pt x="50710" y="2179"/>
                  </a:cubicBezTo>
                  <a:cubicBezTo>
                    <a:pt x="47328" y="1941"/>
                    <a:pt x="43554" y="738"/>
                    <a:pt x="39982" y="584"/>
                  </a:cubicBezTo>
                  <a:cubicBezTo>
                    <a:pt x="37041" y="465"/>
                    <a:pt x="34112" y="214"/>
                    <a:pt x="31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rot="10800000" flipH="1">
              <a:off x="-14087" y="5071050"/>
              <a:ext cx="9164387" cy="51525"/>
            </a:xfrm>
            <a:custGeom>
              <a:avLst/>
              <a:gdLst/>
              <a:ahLst/>
              <a:cxnLst/>
              <a:rect l="l" t="t" r="r" b="b"/>
              <a:pathLst>
                <a:path w="285762" h="2061" extrusionOk="0">
                  <a:moveTo>
                    <a:pt x="285762" y="1"/>
                  </a:moveTo>
                  <a:cubicBezTo>
                    <a:pt x="280678" y="13"/>
                    <a:pt x="273701" y="394"/>
                    <a:pt x="269736" y="608"/>
                  </a:cubicBezTo>
                  <a:cubicBezTo>
                    <a:pt x="268188" y="703"/>
                    <a:pt x="267069" y="763"/>
                    <a:pt x="266676" y="763"/>
                  </a:cubicBezTo>
                  <a:lnTo>
                    <a:pt x="266676" y="775"/>
                  </a:lnTo>
                  <a:cubicBezTo>
                    <a:pt x="266302" y="775"/>
                    <a:pt x="264409" y="866"/>
                    <a:pt x="262946" y="866"/>
                  </a:cubicBezTo>
                  <a:cubicBezTo>
                    <a:pt x="262361" y="866"/>
                    <a:pt x="261844" y="851"/>
                    <a:pt x="261521" y="810"/>
                  </a:cubicBezTo>
                  <a:cubicBezTo>
                    <a:pt x="260848" y="731"/>
                    <a:pt x="260159" y="644"/>
                    <a:pt x="259467" y="644"/>
                  </a:cubicBezTo>
                  <a:cubicBezTo>
                    <a:pt x="259326" y="644"/>
                    <a:pt x="259185" y="647"/>
                    <a:pt x="259044" y="656"/>
                  </a:cubicBezTo>
                  <a:cubicBezTo>
                    <a:pt x="256508" y="727"/>
                    <a:pt x="255377" y="1501"/>
                    <a:pt x="253472" y="1525"/>
                  </a:cubicBezTo>
                  <a:cubicBezTo>
                    <a:pt x="253055" y="1525"/>
                    <a:pt x="252222" y="1406"/>
                    <a:pt x="251067" y="1251"/>
                  </a:cubicBezTo>
                  <a:cubicBezTo>
                    <a:pt x="248269" y="882"/>
                    <a:pt x="243054" y="179"/>
                    <a:pt x="235613" y="24"/>
                  </a:cubicBezTo>
                  <a:cubicBezTo>
                    <a:pt x="235088" y="13"/>
                    <a:pt x="234529" y="8"/>
                    <a:pt x="233942" y="8"/>
                  </a:cubicBezTo>
                  <a:cubicBezTo>
                    <a:pt x="228832" y="8"/>
                    <a:pt x="221672" y="396"/>
                    <a:pt x="217634" y="620"/>
                  </a:cubicBezTo>
                  <a:cubicBezTo>
                    <a:pt x="216087" y="703"/>
                    <a:pt x="214967" y="763"/>
                    <a:pt x="214574" y="775"/>
                  </a:cubicBezTo>
                  <a:cubicBezTo>
                    <a:pt x="214200" y="775"/>
                    <a:pt x="212313" y="866"/>
                    <a:pt x="210849" y="866"/>
                  </a:cubicBezTo>
                  <a:cubicBezTo>
                    <a:pt x="210264" y="866"/>
                    <a:pt x="209746" y="851"/>
                    <a:pt x="209419" y="810"/>
                  </a:cubicBezTo>
                  <a:cubicBezTo>
                    <a:pt x="208746" y="731"/>
                    <a:pt x="208057" y="644"/>
                    <a:pt x="207372" y="644"/>
                  </a:cubicBezTo>
                  <a:cubicBezTo>
                    <a:pt x="207233" y="644"/>
                    <a:pt x="207094" y="647"/>
                    <a:pt x="206954" y="656"/>
                  </a:cubicBezTo>
                  <a:lnTo>
                    <a:pt x="206954" y="667"/>
                  </a:lnTo>
                  <a:cubicBezTo>
                    <a:pt x="204454" y="739"/>
                    <a:pt x="203311" y="1501"/>
                    <a:pt x="201418" y="1525"/>
                  </a:cubicBezTo>
                  <a:cubicBezTo>
                    <a:pt x="201013" y="1525"/>
                    <a:pt x="200180" y="1406"/>
                    <a:pt x="199025" y="1251"/>
                  </a:cubicBezTo>
                  <a:cubicBezTo>
                    <a:pt x="196227" y="882"/>
                    <a:pt x="191012" y="179"/>
                    <a:pt x="183571" y="24"/>
                  </a:cubicBezTo>
                  <a:cubicBezTo>
                    <a:pt x="183045" y="13"/>
                    <a:pt x="182484" y="8"/>
                    <a:pt x="181897" y="8"/>
                  </a:cubicBezTo>
                  <a:cubicBezTo>
                    <a:pt x="176780" y="8"/>
                    <a:pt x="169629" y="396"/>
                    <a:pt x="165592" y="620"/>
                  </a:cubicBezTo>
                  <a:cubicBezTo>
                    <a:pt x="164044" y="703"/>
                    <a:pt x="162925" y="763"/>
                    <a:pt x="162532" y="775"/>
                  </a:cubicBezTo>
                  <a:cubicBezTo>
                    <a:pt x="162158" y="775"/>
                    <a:pt x="160265" y="866"/>
                    <a:pt x="158802" y="866"/>
                  </a:cubicBezTo>
                  <a:cubicBezTo>
                    <a:pt x="158217" y="866"/>
                    <a:pt x="157700" y="851"/>
                    <a:pt x="157377" y="810"/>
                  </a:cubicBezTo>
                  <a:cubicBezTo>
                    <a:pt x="156704" y="731"/>
                    <a:pt x="156015" y="644"/>
                    <a:pt x="155323" y="644"/>
                  </a:cubicBezTo>
                  <a:cubicBezTo>
                    <a:pt x="155182" y="644"/>
                    <a:pt x="155041" y="647"/>
                    <a:pt x="154900" y="656"/>
                  </a:cubicBezTo>
                  <a:lnTo>
                    <a:pt x="154900" y="667"/>
                  </a:lnTo>
                  <a:cubicBezTo>
                    <a:pt x="152412" y="739"/>
                    <a:pt x="151281" y="1513"/>
                    <a:pt x="149400" y="1525"/>
                  </a:cubicBezTo>
                  <a:cubicBezTo>
                    <a:pt x="148983" y="1525"/>
                    <a:pt x="148149" y="1418"/>
                    <a:pt x="146995" y="1263"/>
                  </a:cubicBezTo>
                  <a:cubicBezTo>
                    <a:pt x="144197" y="882"/>
                    <a:pt x="138982" y="179"/>
                    <a:pt x="131540" y="24"/>
                  </a:cubicBezTo>
                  <a:cubicBezTo>
                    <a:pt x="131016" y="13"/>
                    <a:pt x="130456" y="8"/>
                    <a:pt x="129870" y="8"/>
                  </a:cubicBezTo>
                  <a:cubicBezTo>
                    <a:pt x="124759" y="8"/>
                    <a:pt x="117599" y="396"/>
                    <a:pt x="113562" y="620"/>
                  </a:cubicBezTo>
                  <a:cubicBezTo>
                    <a:pt x="112014" y="703"/>
                    <a:pt x="110895" y="763"/>
                    <a:pt x="110514" y="775"/>
                  </a:cubicBezTo>
                  <a:cubicBezTo>
                    <a:pt x="110131" y="775"/>
                    <a:pt x="108242" y="866"/>
                    <a:pt x="106777" y="866"/>
                  </a:cubicBezTo>
                  <a:cubicBezTo>
                    <a:pt x="106191" y="866"/>
                    <a:pt x="105673" y="851"/>
                    <a:pt x="105347" y="810"/>
                  </a:cubicBezTo>
                  <a:cubicBezTo>
                    <a:pt x="104666" y="729"/>
                    <a:pt x="103951" y="648"/>
                    <a:pt x="103246" y="648"/>
                  </a:cubicBezTo>
                  <a:cubicBezTo>
                    <a:pt x="103124" y="648"/>
                    <a:pt x="103003" y="650"/>
                    <a:pt x="102882" y="656"/>
                  </a:cubicBezTo>
                  <a:lnTo>
                    <a:pt x="102882" y="667"/>
                  </a:lnTo>
                  <a:cubicBezTo>
                    <a:pt x="100394" y="739"/>
                    <a:pt x="99251" y="1513"/>
                    <a:pt x="97369" y="1525"/>
                  </a:cubicBezTo>
                  <a:cubicBezTo>
                    <a:pt x="96953" y="1525"/>
                    <a:pt x="96119" y="1418"/>
                    <a:pt x="94964" y="1263"/>
                  </a:cubicBezTo>
                  <a:cubicBezTo>
                    <a:pt x="92166" y="882"/>
                    <a:pt x="86951" y="179"/>
                    <a:pt x="79510" y="24"/>
                  </a:cubicBezTo>
                  <a:cubicBezTo>
                    <a:pt x="78985" y="13"/>
                    <a:pt x="78426" y="8"/>
                    <a:pt x="77839" y="8"/>
                  </a:cubicBezTo>
                  <a:cubicBezTo>
                    <a:pt x="72729" y="8"/>
                    <a:pt x="65569" y="396"/>
                    <a:pt x="61532" y="620"/>
                  </a:cubicBezTo>
                  <a:cubicBezTo>
                    <a:pt x="59984" y="703"/>
                    <a:pt x="58865" y="763"/>
                    <a:pt x="58472" y="775"/>
                  </a:cubicBezTo>
                  <a:cubicBezTo>
                    <a:pt x="58097" y="775"/>
                    <a:pt x="56211" y="866"/>
                    <a:pt x="54746" y="866"/>
                  </a:cubicBezTo>
                  <a:cubicBezTo>
                    <a:pt x="54161" y="866"/>
                    <a:pt x="53643" y="851"/>
                    <a:pt x="53316" y="810"/>
                  </a:cubicBezTo>
                  <a:cubicBezTo>
                    <a:pt x="52626" y="729"/>
                    <a:pt x="51918" y="648"/>
                    <a:pt x="51215" y="648"/>
                  </a:cubicBezTo>
                  <a:cubicBezTo>
                    <a:pt x="51094" y="648"/>
                    <a:pt x="50973" y="650"/>
                    <a:pt x="50852" y="656"/>
                  </a:cubicBezTo>
                  <a:cubicBezTo>
                    <a:pt x="48256" y="715"/>
                    <a:pt x="47113" y="1513"/>
                    <a:pt x="45196" y="1525"/>
                  </a:cubicBezTo>
                  <a:cubicBezTo>
                    <a:pt x="44779" y="1525"/>
                    <a:pt x="43946" y="1418"/>
                    <a:pt x="42791" y="1263"/>
                  </a:cubicBezTo>
                  <a:cubicBezTo>
                    <a:pt x="39993" y="882"/>
                    <a:pt x="34778" y="191"/>
                    <a:pt x="27337" y="24"/>
                  </a:cubicBezTo>
                  <a:cubicBezTo>
                    <a:pt x="26811" y="13"/>
                    <a:pt x="26250" y="8"/>
                    <a:pt x="25663" y="8"/>
                  </a:cubicBezTo>
                  <a:cubicBezTo>
                    <a:pt x="20546" y="8"/>
                    <a:pt x="13395" y="396"/>
                    <a:pt x="9358" y="620"/>
                  </a:cubicBezTo>
                  <a:cubicBezTo>
                    <a:pt x="7811" y="703"/>
                    <a:pt x="6691" y="763"/>
                    <a:pt x="6298" y="775"/>
                  </a:cubicBezTo>
                  <a:cubicBezTo>
                    <a:pt x="5924" y="775"/>
                    <a:pt x="4031" y="866"/>
                    <a:pt x="2568" y="866"/>
                  </a:cubicBezTo>
                  <a:cubicBezTo>
                    <a:pt x="1983" y="866"/>
                    <a:pt x="1466" y="851"/>
                    <a:pt x="1143" y="810"/>
                  </a:cubicBezTo>
                  <a:cubicBezTo>
                    <a:pt x="762" y="775"/>
                    <a:pt x="381" y="727"/>
                    <a:pt x="0" y="691"/>
                  </a:cubicBezTo>
                  <a:lnTo>
                    <a:pt x="0" y="1227"/>
                  </a:lnTo>
                  <a:cubicBezTo>
                    <a:pt x="357" y="1263"/>
                    <a:pt x="726" y="1310"/>
                    <a:pt x="1072" y="1346"/>
                  </a:cubicBezTo>
                  <a:cubicBezTo>
                    <a:pt x="1395" y="1387"/>
                    <a:pt x="1918" y="1401"/>
                    <a:pt x="2513" y="1401"/>
                  </a:cubicBezTo>
                  <a:cubicBezTo>
                    <a:pt x="4001" y="1401"/>
                    <a:pt x="5936" y="1310"/>
                    <a:pt x="6310" y="1310"/>
                  </a:cubicBezTo>
                  <a:cubicBezTo>
                    <a:pt x="6703" y="1298"/>
                    <a:pt x="7834" y="1239"/>
                    <a:pt x="9382" y="1156"/>
                  </a:cubicBezTo>
                  <a:cubicBezTo>
                    <a:pt x="13419" y="931"/>
                    <a:pt x="20561" y="544"/>
                    <a:pt x="25658" y="544"/>
                  </a:cubicBezTo>
                  <a:cubicBezTo>
                    <a:pt x="26243" y="544"/>
                    <a:pt x="26801" y="549"/>
                    <a:pt x="27325" y="560"/>
                  </a:cubicBezTo>
                  <a:cubicBezTo>
                    <a:pt x="34742" y="727"/>
                    <a:pt x="39934" y="1418"/>
                    <a:pt x="42720" y="1787"/>
                  </a:cubicBezTo>
                  <a:cubicBezTo>
                    <a:pt x="43934" y="1953"/>
                    <a:pt x="44744" y="2060"/>
                    <a:pt x="45196" y="2060"/>
                  </a:cubicBezTo>
                  <a:cubicBezTo>
                    <a:pt x="47244" y="2049"/>
                    <a:pt x="48744" y="1191"/>
                    <a:pt x="51173" y="1191"/>
                  </a:cubicBezTo>
                  <a:lnTo>
                    <a:pt x="51173" y="1179"/>
                  </a:lnTo>
                  <a:cubicBezTo>
                    <a:pt x="51852" y="1179"/>
                    <a:pt x="52566" y="1263"/>
                    <a:pt x="53245" y="1346"/>
                  </a:cubicBezTo>
                  <a:cubicBezTo>
                    <a:pt x="53571" y="1387"/>
                    <a:pt x="54096" y="1401"/>
                    <a:pt x="54692" y="1401"/>
                  </a:cubicBezTo>
                  <a:cubicBezTo>
                    <a:pt x="56180" y="1401"/>
                    <a:pt x="58109" y="1310"/>
                    <a:pt x="58484" y="1310"/>
                  </a:cubicBezTo>
                  <a:cubicBezTo>
                    <a:pt x="58888" y="1298"/>
                    <a:pt x="60008" y="1239"/>
                    <a:pt x="61555" y="1156"/>
                  </a:cubicBezTo>
                  <a:cubicBezTo>
                    <a:pt x="65592" y="931"/>
                    <a:pt x="72734" y="544"/>
                    <a:pt x="77831" y="544"/>
                  </a:cubicBezTo>
                  <a:cubicBezTo>
                    <a:pt x="78416" y="544"/>
                    <a:pt x="78975" y="549"/>
                    <a:pt x="79498" y="560"/>
                  </a:cubicBezTo>
                  <a:cubicBezTo>
                    <a:pt x="86916" y="715"/>
                    <a:pt x="92107" y="1418"/>
                    <a:pt x="94893" y="1787"/>
                  </a:cubicBezTo>
                  <a:cubicBezTo>
                    <a:pt x="96107" y="1953"/>
                    <a:pt x="96917" y="2060"/>
                    <a:pt x="97369" y="2060"/>
                  </a:cubicBezTo>
                  <a:cubicBezTo>
                    <a:pt x="99417" y="2049"/>
                    <a:pt x="100917" y="1191"/>
                    <a:pt x="103346" y="1191"/>
                  </a:cubicBezTo>
                  <a:lnTo>
                    <a:pt x="103346" y="1179"/>
                  </a:lnTo>
                  <a:cubicBezTo>
                    <a:pt x="103989" y="1191"/>
                    <a:pt x="104644" y="1263"/>
                    <a:pt x="105287" y="1346"/>
                  </a:cubicBezTo>
                  <a:cubicBezTo>
                    <a:pt x="105603" y="1383"/>
                    <a:pt x="106109" y="1396"/>
                    <a:pt x="106686" y="1396"/>
                  </a:cubicBezTo>
                  <a:cubicBezTo>
                    <a:pt x="108175" y="1396"/>
                    <a:pt x="110136" y="1307"/>
                    <a:pt x="110514" y="1298"/>
                  </a:cubicBezTo>
                  <a:cubicBezTo>
                    <a:pt x="110919" y="1298"/>
                    <a:pt x="112038" y="1239"/>
                    <a:pt x="113598" y="1156"/>
                  </a:cubicBezTo>
                  <a:cubicBezTo>
                    <a:pt x="117624" y="931"/>
                    <a:pt x="124774" y="544"/>
                    <a:pt x="129865" y="544"/>
                  </a:cubicBezTo>
                  <a:cubicBezTo>
                    <a:pt x="130449" y="544"/>
                    <a:pt x="131006" y="549"/>
                    <a:pt x="131528" y="560"/>
                  </a:cubicBezTo>
                  <a:cubicBezTo>
                    <a:pt x="138946" y="715"/>
                    <a:pt x="144137" y="1418"/>
                    <a:pt x="146923" y="1787"/>
                  </a:cubicBezTo>
                  <a:cubicBezTo>
                    <a:pt x="148149" y="1953"/>
                    <a:pt x="148959" y="2060"/>
                    <a:pt x="149400" y="2060"/>
                  </a:cubicBezTo>
                  <a:cubicBezTo>
                    <a:pt x="151448" y="2037"/>
                    <a:pt x="152948" y="1191"/>
                    <a:pt x="155377" y="1191"/>
                  </a:cubicBezTo>
                  <a:lnTo>
                    <a:pt x="155377" y="1179"/>
                  </a:lnTo>
                  <a:cubicBezTo>
                    <a:pt x="156020" y="1191"/>
                    <a:pt x="156674" y="1263"/>
                    <a:pt x="157305" y="1346"/>
                  </a:cubicBezTo>
                  <a:cubicBezTo>
                    <a:pt x="157621" y="1383"/>
                    <a:pt x="158128" y="1396"/>
                    <a:pt x="158707" y="1396"/>
                  </a:cubicBezTo>
                  <a:cubicBezTo>
                    <a:pt x="160200" y="1396"/>
                    <a:pt x="162167" y="1307"/>
                    <a:pt x="162544" y="1298"/>
                  </a:cubicBezTo>
                  <a:cubicBezTo>
                    <a:pt x="162937" y="1298"/>
                    <a:pt x="164068" y="1239"/>
                    <a:pt x="165616" y="1156"/>
                  </a:cubicBezTo>
                  <a:cubicBezTo>
                    <a:pt x="169653" y="931"/>
                    <a:pt x="176794" y="544"/>
                    <a:pt x="181892" y="544"/>
                  </a:cubicBezTo>
                  <a:cubicBezTo>
                    <a:pt x="182477" y="544"/>
                    <a:pt x="183035" y="549"/>
                    <a:pt x="183559" y="560"/>
                  </a:cubicBezTo>
                  <a:cubicBezTo>
                    <a:pt x="190964" y="715"/>
                    <a:pt x="196167" y="1418"/>
                    <a:pt x="198953" y="1787"/>
                  </a:cubicBezTo>
                  <a:cubicBezTo>
                    <a:pt x="200168" y="1953"/>
                    <a:pt x="200978" y="2060"/>
                    <a:pt x="201430" y="2060"/>
                  </a:cubicBezTo>
                  <a:cubicBezTo>
                    <a:pt x="203478" y="2037"/>
                    <a:pt x="204978" y="1191"/>
                    <a:pt x="207407" y="1191"/>
                  </a:cubicBezTo>
                  <a:lnTo>
                    <a:pt x="207407" y="1179"/>
                  </a:lnTo>
                  <a:cubicBezTo>
                    <a:pt x="208050" y="1191"/>
                    <a:pt x="208705" y="1263"/>
                    <a:pt x="209360" y="1346"/>
                  </a:cubicBezTo>
                  <a:cubicBezTo>
                    <a:pt x="209675" y="1383"/>
                    <a:pt x="210182" y="1396"/>
                    <a:pt x="210759" y="1396"/>
                  </a:cubicBezTo>
                  <a:cubicBezTo>
                    <a:pt x="212248" y="1396"/>
                    <a:pt x="214209" y="1307"/>
                    <a:pt x="214586" y="1298"/>
                  </a:cubicBezTo>
                  <a:cubicBezTo>
                    <a:pt x="214991" y="1298"/>
                    <a:pt x="216110" y="1239"/>
                    <a:pt x="217658" y="1144"/>
                  </a:cubicBezTo>
                  <a:cubicBezTo>
                    <a:pt x="221695" y="930"/>
                    <a:pt x="228835" y="544"/>
                    <a:pt x="233932" y="544"/>
                  </a:cubicBezTo>
                  <a:cubicBezTo>
                    <a:pt x="234518" y="544"/>
                    <a:pt x="235077" y="549"/>
                    <a:pt x="235601" y="560"/>
                  </a:cubicBezTo>
                  <a:cubicBezTo>
                    <a:pt x="243018" y="715"/>
                    <a:pt x="248210" y="1406"/>
                    <a:pt x="250996" y="1787"/>
                  </a:cubicBezTo>
                  <a:cubicBezTo>
                    <a:pt x="252160" y="1945"/>
                    <a:pt x="252938" y="2049"/>
                    <a:pt x="253401" y="2049"/>
                  </a:cubicBezTo>
                  <a:cubicBezTo>
                    <a:pt x="253425" y="2049"/>
                    <a:pt x="253449" y="2049"/>
                    <a:pt x="253472" y="2049"/>
                  </a:cubicBezTo>
                  <a:cubicBezTo>
                    <a:pt x="255520" y="2037"/>
                    <a:pt x="257020" y="1191"/>
                    <a:pt x="259449" y="1191"/>
                  </a:cubicBezTo>
                  <a:lnTo>
                    <a:pt x="259449" y="1179"/>
                  </a:lnTo>
                  <a:cubicBezTo>
                    <a:pt x="260116" y="1179"/>
                    <a:pt x="260795" y="1263"/>
                    <a:pt x="261449" y="1346"/>
                  </a:cubicBezTo>
                  <a:cubicBezTo>
                    <a:pt x="261765" y="1383"/>
                    <a:pt x="262272" y="1396"/>
                    <a:pt x="262851" y="1396"/>
                  </a:cubicBezTo>
                  <a:cubicBezTo>
                    <a:pt x="264344" y="1396"/>
                    <a:pt x="266311" y="1307"/>
                    <a:pt x="266688" y="1298"/>
                  </a:cubicBezTo>
                  <a:cubicBezTo>
                    <a:pt x="267081" y="1298"/>
                    <a:pt x="268212" y="1239"/>
                    <a:pt x="269760" y="1144"/>
                  </a:cubicBezTo>
                  <a:cubicBezTo>
                    <a:pt x="273725" y="929"/>
                    <a:pt x="280690" y="548"/>
                    <a:pt x="285762" y="536"/>
                  </a:cubicBezTo>
                  <a:lnTo>
                    <a:pt x="2857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rot="10800000" flipH="1">
              <a:off x="-14087" y="5018450"/>
              <a:ext cx="9164003" cy="57200"/>
            </a:xfrm>
            <a:custGeom>
              <a:avLst/>
              <a:gdLst/>
              <a:ahLst/>
              <a:cxnLst/>
              <a:rect l="l" t="t" r="r" b="b"/>
              <a:pathLst>
                <a:path w="285750" h="2288" extrusionOk="0">
                  <a:moveTo>
                    <a:pt x="33430" y="0"/>
                  </a:moveTo>
                  <a:cubicBezTo>
                    <a:pt x="28693" y="0"/>
                    <a:pt x="23955" y="509"/>
                    <a:pt x="21360" y="791"/>
                  </a:cubicBezTo>
                  <a:cubicBezTo>
                    <a:pt x="20729" y="862"/>
                    <a:pt x="20229" y="910"/>
                    <a:pt x="19907" y="934"/>
                  </a:cubicBezTo>
                  <a:cubicBezTo>
                    <a:pt x="19405" y="977"/>
                    <a:pt x="18917" y="996"/>
                    <a:pt x="18440" y="996"/>
                  </a:cubicBezTo>
                  <a:cubicBezTo>
                    <a:pt x="16963" y="996"/>
                    <a:pt x="15582" y="816"/>
                    <a:pt x="14133" y="636"/>
                  </a:cubicBezTo>
                  <a:cubicBezTo>
                    <a:pt x="12720" y="463"/>
                    <a:pt x="11254" y="273"/>
                    <a:pt x="9685" y="273"/>
                  </a:cubicBezTo>
                  <a:cubicBezTo>
                    <a:pt x="9417" y="273"/>
                    <a:pt x="9145" y="278"/>
                    <a:pt x="8870" y="291"/>
                  </a:cubicBezTo>
                  <a:cubicBezTo>
                    <a:pt x="8001" y="326"/>
                    <a:pt x="6929" y="553"/>
                    <a:pt x="5679" y="826"/>
                  </a:cubicBezTo>
                  <a:cubicBezTo>
                    <a:pt x="4084" y="1172"/>
                    <a:pt x="2155" y="1576"/>
                    <a:pt x="0" y="1707"/>
                  </a:cubicBezTo>
                  <a:lnTo>
                    <a:pt x="0" y="2243"/>
                  </a:lnTo>
                  <a:cubicBezTo>
                    <a:pt x="2203" y="2124"/>
                    <a:pt x="4167" y="1696"/>
                    <a:pt x="5798" y="1350"/>
                  </a:cubicBezTo>
                  <a:cubicBezTo>
                    <a:pt x="7013" y="1088"/>
                    <a:pt x="8061" y="862"/>
                    <a:pt x="8894" y="826"/>
                  </a:cubicBezTo>
                  <a:cubicBezTo>
                    <a:pt x="9140" y="817"/>
                    <a:pt x="9384" y="812"/>
                    <a:pt x="9626" y="812"/>
                  </a:cubicBezTo>
                  <a:cubicBezTo>
                    <a:pt x="11184" y="812"/>
                    <a:pt x="12651" y="996"/>
                    <a:pt x="14073" y="1172"/>
                  </a:cubicBezTo>
                  <a:cubicBezTo>
                    <a:pt x="15468" y="1352"/>
                    <a:pt x="16904" y="1532"/>
                    <a:pt x="18432" y="1532"/>
                  </a:cubicBezTo>
                  <a:cubicBezTo>
                    <a:pt x="18926" y="1532"/>
                    <a:pt x="19429" y="1513"/>
                    <a:pt x="19943" y="1469"/>
                  </a:cubicBezTo>
                  <a:cubicBezTo>
                    <a:pt x="20276" y="1446"/>
                    <a:pt x="20776" y="1398"/>
                    <a:pt x="21419" y="1326"/>
                  </a:cubicBezTo>
                  <a:cubicBezTo>
                    <a:pt x="24010" y="1045"/>
                    <a:pt x="28732" y="541"/>
                    <a:pt x="33443" y="541"/>
                  </a:cubicBezTo>
                  <a:cubicBezTo>
                    <a:pt x="34903" y="541"/>
                    <a:pt x="36361" y="589"/>
                    <a:pt x="37755" y="707"/>
                  </a:cubicBezTo>
                  <a:cubicBezTo>
                    <a:pt x="41458" y="1029"/>
                    <a:pt x="44875" y="1505"/>
                    <a:pt x="47363" y="1850"/>
                  </a:cubicBezTo>
                  <a:cubicBezTo>
                    <a:pt x="49030" y="2088"/>
                    <a:pt x="50232" y="2255"/>
                    <a:pt x="50875" y="2279"/>
                  </a:cubicBezTo>
                  <a:lnTo>
                    <a:pt x="50923" y="2279"/>
                  </a:lnTo>
                  <a:cubicBezTo>
                    <a:pt x="50977" y="2285"/>
                    <a:pt x="51027" y="2288"/>
                    <a:pt x="51073" y="2288"/>
                  </a:cubicBezTo>
                  <a:cubicBezTo>
                    <a:pt x="51119" y="2288"/>
                    <a:pt x="51161" y="2285"/>
                    <a:pt x="51197" y="2279"/>
                  </a:cubicBezTo>
                  <a:cubicBezTo>
                    <a:pt x="53804" y="2243"/>
                    <a:pt x="56102" y="1743"/>
                    <a:pt x="57972" y="1350"/>
                  </a:cubicBezTo>
                  <a:cubicBezTo>
                    <a:pt x="59186" y="1088"/>
                    <a:pt x="60234" y="862"/>
                    <a:pt x="61067" y="826"/>
                  </a:cubicBezTo>
                  <a:cubicBezTo>
                    <a:pt x="61314" y="817"/>
                    <a:pt x="61558" y="812"/>
                    <a:pt x="61800" y="812"/>
                  </a:cubicBezTo>
                  <a:cubicBezTo>
                    <a:pt x="63357" y="812"/>
                    <a:pt x="64824" y="996"/>
                    <a:pt x="66246" y="1172"/>
                  </a:cubicBezTo>
                  <a:cubicBezTo>
                    <a:pt x="67641" y="1352"/>
                    <a:pt x="69077" y="1532"/>
                    <a:pt x="70605" y="1532"/>
                  </a:cubicBezTo>
                  <a:cubicBezTo>
                    <a:pt x="71099" y="1532"/>
                    <a:pt x="71602" y="1513"/>
                    <a:pt x="72116" y="1469"/>
                  </a:cubicBezTo>
                  <a:cubicBezTo>
                    <a:pt x="72450" y="1446"/>
                    <a:pt x="72950" y="1398"/>
                    <a:pt x="73593" y="1326"/>
                  </a:cubicBezTo>
                  <a:cubicBezTo>
                    <a:pt x="76183" y="1045"/>
                    <a:pt x="80905" y="541"/>
                    <a:pt x="85617" y="541"/>
                  </a:cubicBezTo>
                  <a:cubicBezTo>
                    <a:pt x="87076" y="541"/>
                    <a:pt x="88534" y="589"/>
                    <a:pt x="89928" y="707"/>
                  </a:cubicBezTo>
                  <a:cubicBezTo>
                    <a:pt x="93631" y="1029"/>
                    <a:pt x="97048" y="1505"/>
                    <a:pt x="99536" y="1850"/>
                  </a:cubicBezTo>
                  <a:cubicBezTo>
                    <a:pt x="101096" y="2065"/>
                    <a:pt x="102239" y="2231"/>
                    <a:pt x="102906" y="2279"/>
                  </a:cubicBezTo>
                  <a:lnTo>
                    <a:pt x="103061" y="2279"/>
                  </a:lnTo>
                  <a:cubicBezTo>
                    <a:pt x="103120" y="2285"/>
                    <a:pt x="103177" y="2288"/>
                    <a:pt x="103229" y="2288"/>
                  </a:cubicBezTo>
                  <a:cubicBezTo>
                    <a:pt x="103281" y="2288"/>
                    <a:pt x="103328" y="2285"/>
                    <a:pt x="103370" y="2279"/>
                  </a:cubicBezTo>
                  <a:cubicBezTo>
                    <a:pt x="105918" y="2231"/>
                    <a:pt x="108168" y="1743"/>
                    <a:pt x="110002" y="1350"/>
                  </a:cubicBezTo>
                  <a:cubicBezTo>
                    <a:pt x="111216" y="1088"/>
                    <a:pt x="112264" y="850"/>
                    <a:pt x="113097" y="826"/>
                  </a:cubicBezTo>
                  <a:cubicBezTo>
                    <a:pt x="113375" y="814"/>
                    <a:pt x="113650" y="808"/>
                    <a:pt x="113922" y="808"/>
                  </a:cubicBezTo>
                  <a:cubicBezTo>
                    <a:pt x="115445" y="808"/>
                    <a:pt x="116883" y="990"/>
                    <a:pt x="118277" y="1172"/>
                  </a:cubicBezTo>
                  <a:cubicBezTo>
                    <a:pt x="119672" y="1352"/>
                    <a:pt x="121108" y="1532"/>
                    <a:pt x="122636" y="1532"/>
                  </a:cubicBezTo>
                  <a:cubicBezTo>
                    <a:pt x="123129" y="1532"/>
                    <a:pt x="123632" y="1513"/>
                    <a:pt x="124146" y="1469"/>
                  </a:cubicBezTo>
                  <a:cubicBezTo>
                    <a:pt x="124480" y="1446"/>
                    <a:pt x="124980" y="1386"/>
                    <a:pt x="125623" y="1326"/>
                  </a:cubicBezTo>
                  <a:cubicBezTo>
                    <a:pt x="128209" y="1045"/>
                    <a:pt x="132917" y="536"/>
                    <a:pt x="137619" y="536"/>
                  </a:cubicBezTo>
                  <a:cubicBezTo>
                    <a:pt x="139088" y="536"/>
                    <a:pt x="140556" y="585"/>
                    <a:pt x="141958" y="707"/>
                  </a:cubicBezTo>
                  <a:cubicBezTo>
                    <a:pt x="145661" y="1029"/>
                    <a:pt x="149078" y="1505"/>
                    <a:pt x="151567" y="1850"/>
                  </a:cubicBezTo>
                  <a:cubicBezTo>
                    <a:pt x="153114" y="2065"/>
                    <a:pt x="154257" y="2219"/>
                    <a:pt x="154924" y="2267"/>
                  </a:cubicBezTo>
                  <a:lnTo>
                    <a:pt x="154924" y="2279"/>
                  </a:lnTo>
                  <a:lnTo>
                    <a:pt x="155091" y="2279"/>
                  </a:lnTo>
                  <a:cubicBezTo>
                    <a:pt x="155156" y="2285"/>
                    <a:pt x="155216" y="2288"/>
                    <a:pt x="155268" y="2288"/>
                  </a:cubicBezTo>
                  <a:cubicBezTo>
                    <a:pt x="155320" y="2288"/>
                    <a:pt x="155365" y="2285"/>
                    <a:pt x="155400" y="2279"/>
                  </a:cubicBezTo>
                  <a:cubicBezTo>
                    <a:pt x="157948" y="2219"/>
                    <a:pt x="160199" y="1743"/>
                    <a:pt x="162020" y="1338"/>
                  </a:cubicBezTo>
                  <a:cubicBezTo>
                    <a:pt x="163247" y="1076"/>
                    <a:pt x="164294" y="850"/>
                    <a:pt x="165116" y="826"/>
                  </a:cubicBezTo>
                  <a:cubicBezTo>
                    <a:pt x="165394" y="814"/>
                    <a:pt x="165668" y="808"/>
                    <a:pt x="165940" y="808"/>
                  </a:cubicBezTo>
                  <a:cubicBezTo>
                    <a:pt x="167464" y="808"/>
                    <a:pt x="168901" y="990"/>
                    <a:pt x="170295" y="1172"/>
                  </a:cubicBezTo>
                  <a:cubicBezTo>
                    <a:pt x="171710" y="1344"/>
                    <a:pt x="173159" y="1530"/>
                    <a:pt x="174701" y="1530"/>
                  </a:cubicBezTo>
                  <a:cubicBezTo>
                    <a:pt x="175183" y="1530"/>
                    <a:pt x="175675" y="1512"/>
                    <a:pt x="176177" y="1469"/>
                  </a:cubicBezTo>
                  <a:cubicBezTo>
                    <a:pt x="176498" y="1446"/>
                    <a:pt x="177010" y="1386"/>
                    <a:pt x="177641" y="1326"/>
                  </a:cubicBezTo>
                  <a:cubicBezTo>
                    <a:pt x="180227" y="1045"/>
                    <a:pt x="184942" y="536"/>
                    <a:pt x="189648" y="536"/>
                  </a:cubicBezTo>
                  <a:cubicBezTo>
                    <a:pt x="191117" y="536"/>
                    <a:pt x="192586" y="585"/>
                    <a:pt x="193989" y="707"/>
                  </a:cubicBezTo>
                  <a:cubicBezTo>
                    <a:pt x="197691" y="1029"/>
                    <a:pt x="201097" y="1505"/>
                    <a:pt x="203585" y="1850"/>
                  </a:cubicBezTo>
                  <a:cubicBezTo>
                    <a:pt x="205157" y="2065"/>
                    <a:pt x="206312" y="2231"/>
                    <a:pt x="206978" y="2267"/>
                  </a:cubicBezTo>
                  <a:lnTo>
                    <a:pt x="206978" y="2279"/>
                  </a:lnTo>
                  <a:lnTo>
                    <a:pt x="207121" y="2279"/>
                  </a:lnTo>
                  <a:cubicBezTo>
                    <a:pt x="207181" y="2285"/>
                    <a:pt x="207237" y="2288"/>
                    <a:pt x="207289" y="2288"/>
                  </a:cubicBezTo>
                  <a:cubicBezTo>
                    <a:pt x="207341" y="2288"/>
                    <a:pt x="207389" y="2285"/>
                    <a:pt x="207431" y="2279"/>
                  </a:cubicBezTo>
                  <a:cubicBezTo>
                    <a:pt x="209979" y="2219"/>
                    <a:pt x="212241" y="1743"/>
                    <a:pt x="214074" y="1338"/>
                  </a:cubicBezTo>
                  <a:cubicBezTo>
                    <a:pt x="215289" y="1076"/>
                    <a:pt x="216337" y="850"/>
                    <a:pt x="217158" y="814"/>
                  </a:cubicBezTo>
                  <a:cubicBezTo>
                    <a:pt x="217405" y="805"/>
                    <a:pt x="217650" y="800"/>
                    <a:pt x="217892" y="800"/>
                  </a:cubicBezTo>
                  <a:cubicBezTo>
                    <a:pt x="219456" y="800"/>
                    <a:pt x="220914" y="986"/>
                    <a:pt x="222337" y="1172"/>
                  </a:cubicBezTo>
                  <a:cubicBezTo>
                    <a:pt x="223752" y="1344"/>
                    <a:pt x="225201" y="1530"/>
                    <a:pt x="226743" y="1530"/>
                  </a:cubicBezTo>
                  <a:cubicBezTo>
                    <a:pt x="227225" y="1530"/>
                    <a:pt x="227717" y="1512"/>
                    <a:pt x="228219" y="1469"/>
                  </a:cubicBezTo>
                  <a:cubicBezTo>
                    <a:pt x="228540" y="1446"/>
                    <a:pt x="229052" y="1386"/>
                    <a:pt x="229683" y="1315"/>
                  </a:cubicBezTo>
                  <a:cubicBezTo>
                    <a:pt x="232268" y="1043"/>
                    <a:pt x="236980" y="536"/>
                    <a:pt x="241683" y="536"/>
                  </a:cubicBezTo>
                  <a:cubicBezTo>
                    <a:pt x="243155" y="536"/>
                    <a:pt x="244626" y="585"/>
                    <a:pt x="246031" y="707"/>
                  </a:cubicBezTo>
                  <a:cubicBezTo>
                    <a:pt x="249734" y="1017"/>
                    <a:pt x="253139" y="1493"/>
                    <a:pt x="255627" y="1850"/>
                  </a:cubicBezTo>
                  <a:cubicBezTo>
                    <a:pt x="257246" y="2065"/>
                    <a:pt x="258413" y="2231"/>
                    <a:pt x="259068" y="2267"/>
                  </a:cubicBezTo>
                  <a:lnTo>
                    <a:pt x="259068" y="2279"/>
                  </a:lnTo>
                  <a:lnTo>
                    <a:pt x="259473" y="2279"/>
                  </a:lnTo>
                  <a:cubicBezTo>
                    <a:pt x="262045" y="2231"/>
                    <a:pt x="264319" y="1743"/>
                    <a:pt x="266164" y="1338"/>
                  </a:cubicBezTo>
                  <a:cubicBezTo>
                    <a:pt x="267379" y="1076"/>
                    <a:pt x="268426" y="850"/>
                    <a:pt x="269260" y="814"/>
                  </a:cubicBezTo>
                  <a:cubicBezTo>
                    <a:pt x="269506" y="805"/>
                    <a:pt x="269749" y="800"/>
                    <a:pt x="269990" y="800"/>
                  </a:cubicBezTo>
                  <a:cubicBezTo>
                    <a:pt x="271549" y="800"/>
                    <a:pt x="273016" y="986"/>
                    <a:pt x="274439" y="1172"/>
                  </a:cubicBezTo>
                  <a:cubicBezTo>
                    <a:pt x="275854" y="1344"/>
                    <a:pt x="277303" y="1530"/>
                    <a:pt x="278845" y="1530"/>
                  </a:cubicBezTo>
                  <a:cubicBezTo>
                    <a:pt x="279327" y="1530"/>
                    <a:pt x="279819" y="1512"/>
                    <a:pt x="280321" y="1469"/>
                  </a:cubicBezTo>
                  <a:cubicBezTo>
                    <a:pt x="280642" y="1446"/>
                    <a:pt x="281142" y="1386"/>
                    <a:pt x="281785" y="1315"/>
                  </a:cubicBezTo>
                  <a:cubicBezTo>
                    <a:pt x="282821" y="1207"/>
                    <a:pt x="284178" y="1065"/>
                    <a:pt x="285750" y="922"/>
                  </a:cubicBezTo>
                  <a:lnTo>
                    <a:pt x="285750" y="386"/>
                  </a:lnTo>
                  <a:cubicBezTo>
                    <a:pt x="284155" y="529"/>
                    <a:pt x="282773" y="672"/>
                    <a:pt x="281726" y="779"/>
                  </a:cubicBezTo>
                  <a:cubicBezTo>
                    <a:pt x="281095" y="850"/>
                    <a:pt x="280595" y="910"/>
                    <a:pt x="280273" y="934"/>
                  </a:cubicBezTo>
                  <a:lnTo>
                    <a:pt x="280285" y="934"/>
                  </a:lnTo>
                  <a:cubicBezTo>
                    <a:pt x="279773" y="978"/>
                    <a:pt x="279276" y="998"/>
                    <a:pt x="278789" y="998"/>
                  </a:cubicBezTo>
                  <a:cubicBezTo>
                    <a:pt x="277326" y="998"/>
                    <a:pt x="275951" y="823"/>
                    <a:pt x="274522" y="636"/>
                  </a:cubicBezTo>
                  <a:cubicBezTo>
                    <a:pt x="273099" y="463"/>
                    <a:pt x="271632" y="273"/>
                    <a:pt x="270063" y="273"/>
                  </a:cubicBezTo>
                  <a:cubicBezTo>
                    <a:pt x="269794" y="273"/>
                    <a:pt x="269523" y="278"/>
                    <a:pt x="269248" y="291"/>
                  </a:cubicBezTo>
                  <a:cubicBezTo>
                    <a:pt x="268379" y="326"/>
                    <a:pt x="267307" y="553"/>
                    <a:pt x="266069" y="826"/>
                  </a:cubicBezTo>
                  <a:cubicBezTo>
                    <a:pt x="264176" y="1231"/>
                    <a:pt x="261830" y="1731"/>
                    <a:pt x="259187" y="1743"/>
                  </a:cubicBezTo>
                  <a:cubicBezTo>
                    <a:pt x="258580" y="1719"/>
                    <a:pt x="257342" y="1541"/>
                    <a:pt x="255722" y="1315"/>
                  </a:cubicBezTo>
                  <a:cubicBezTo>
                    <a:pt x="253222" y="969"/>
                    <a:pt x="249805" y="493"/>
                    <a:pt x="246090" y="172"/>
                  </a:cubicBezTo>
                  <a:cubicBezTo>
                    <a:pt x="244674" y="50"/>
                    <a:pt x="243193" y="0"/>
                    <a:pt x="241712" y="0"/>
                  </a:cubicBezTo>
                  <a:cubicBezTo>
                    <a:pt x="236973" y="0"/>
                    <a:pt x="232240" y="509"/>
                    <a:pt x="229636" y="791"/>
                  </a:cubicBezTo>
                  <a:cubicBezTo>
                    <a:pt x="229005" y="862"/>
                    <a:pt x="228505" y="910"/>
                    <a:pt x="228183" y="934"/>
                  </a:cubicBezTo>
                  <a:cubicBezTo>
                    <a:pt x="227683" y="977"/>
                    <a:pt x="227198" y="996"/>
                    <a:pt x="226722" y="996"/>
                  </a:cubicBezTo>
                  <a:cubicBezTo>
                    <a:pt x="225246" y="996"/>
                    <a:pt x="223861" y="816"/>
                    <a:pt x="222421" y="636"/>
                  </a:cubicBezTo>
                  <a:cubicBezTo>
                    <a:pt x="220997" y="463"/>
                    <a:pt x="219531" y="273"/>
                    <a:pt x="217961" y="273"/>
                  </a:cubicBezTo>
                  <a:cubicBezTo>
                    <a:pt x="217693" y="273"/>
                    <a:pt x="217421" y="278"/>
                    <a:pt x="217146" y="291"/>
                  </a:cubicBezTo>
                  <a:cubicBezTo>
                    <a:pt x="216277" y="326"/>
                    <a:pt x="215205" y="553"/>
                    <a:pt x="213967" y="826"/>
                  </a:cubicBezTo>
                  <a:cubicBezTo>
                    <a:pt x="212086" y="1231"/>
                    <a:pt x="209752" y="1731"/>
                    <a:pt x="207121" y="1743"/>
                  </a:cubicBezTo>
                  <a:cubicBezTo>
                    <a:pt x="206514" y="1719"/>
                    <a:pt x="205288" y="1541"/>
                    <a:pt x="203668" y="1315"/>
                  </a:cubicBezTo>
                  <a:cubicBezTo>
                    <a:pt x="201180" y="969"/>
                    <a:pt x="197763" y="493"/>
                    <a:pt x="194036" y="172"/>
                  </a:cubicBezTo>
                  <a:cubicBezTo>
                    <a:pt x="192622" y="50"/>
                    <a:pt x="191143" y="0"/>
                    <a:pt x="189663" y="0"/>
                  </a:cubicBezTo>
                  <a:cubicBezTo>
                    <a:pt x="184926" y="0"/>
                    <a:pt x="180188" y="509"/>
                    <a:pt x="177594" y="791"/>
                  </a:cubicBezTo>
                  <a:cubicBezTo>
                    <a:pt x="176963" y="862"/>
                    <a:pt x="176463" y="910"/>
                    <a:pt x="176141" y="934"/>
                  </a:cubicBezTo>
                  <a:cubicBezTo>
                    <a:pt x="175641" y="977"/>
                    <a:pt x="175156" y="996"/>
                    <a:pt x="174679" y="996"/>
                  </a:cubicBezTo>
                  <a:cubicBezTo>
                    <a:pt x="173204" y="996"/>
                    <a:pt x="171818" y="816"/>
                    <a:pt x="170378" y="636"/>
                  </a:cubicBezTo>
                  <a:cubicBezTo>
                    <a:pt x="168955" y="463"/>
                    <a:pt x="167488" y="273"/>
                    <a:pt x="165919" y="273"/>
                  </a:cubicBezTo>
                  <a:cubicBezTo>
                    <a:pt x="165650" y="273"/>
                    <a:pt x="165379" y="278"/>
                    <a:pt x="165104" y="291"/>
                  </a:cubicBezTo>
                  <a:cubicBezTo>
                    <a:pt x="164235" y="326"/>
                    <a:pt x="163163" y="553"/>
                    <a:pt x="161925" y="826"/>
                  </a:cubicBezTo>
                  <a:cubicBezTo>
                    <a:pt x="160044" y="1231"/>
                    <a:pt x="157722" y="1731"/>
                    <a:pt x="155103" y="1743"/>
                  </a:cubicBezTo>
                  <a:cubicBezTo>
                    <a:pt x="154484" y="1719"/>
                    <a:pt x="153257" y="1541"/>
                    <a:pt x="151650" y="1315"/>
                  </a:cubicBezTo>
                  <a:cubicBezTo>
                    <a:pt x="149150" y="969"/>
                    <a:pt x="145733" y="493"/>
                    <a:pt x="142018" y="172"/>
                  </a:cubicBezTo>
                  <a:cubicBezTo>
                    <a:pt x="140601" y="50"/>
                    <a:pt x="139120" y="0"/>
                    <a:pt x="137640" y="0"/>
                  </a:cubicBezTo>
                  <a:cubicBezTo>
                    <a:pt x="132901" y="0"/>
                    <a:pt x="128170" y="509"/>
                    <a:pt x="125575" y="791"/>
                  </a:cubicBezTo>
                  <a:cubicBezTo>
                    <a:pt x="124932" y="862"/>
                    <a:pt x="124432" y="910"/>
                    <a:pt x="124111" y="934"/>
                  </a:cubicBezTo>
                  <a:cubicBezTo>
                    <a:pt x="123611" y="977"/>
                    <a:pt x="123125" y="996"/>
                    <a:pt x="122649" y="996"/>
                  </a:cubicBezTo>
                  <a:cubicBezTo>
                    <a:pt x="121174" y="996"/>
                    <a:pt x="119788" y="816"/>
                    <a:pt x="118348" y="636"/>
                  </a:cubicBezTo>
                  <a:cubicBezTo>
                    <a:pt x="116925" y="463"/>
                    <a:pt x="115458" y="273"/>
                    <a:pt x="113896" y="273"/>
                  </a:cubicBezTo>
                  <a:cubicBezTo>
                    <a:pt x="113629" y="273"/>
                    <a:pt x="113359" y="278"/>
                    <a:pt x="113086" y="291"/>
                  </a:cubicBezTo>
                  <a:cubicBezTo>
                    <a:pt x="112205" y="326"/>
                    <a:pt x="111133" y="553"/>
                    <a:pt x="109895" y="826"/>
                  </a:cubicBezTo>
                  <a:cubicBezTo>
                    <a:pt x="108014" y="1231"/>
                    <a:pt x="105680" y="1731"/>
                    <a:pt x="103061" y="1743"/>
                  </a:cubicBezTo>
                  <a:cubicBezTo>
                    <a:pt x="102453" y="1719"/>
                    <a:pt x="101227" y="1541"/>
                    <a:pt x="99608" y="1315"/>
                  </a:cubicBezTo>
                  <a:cubicBezTo>
                    <a:pt x="97119" y="969"/>
                    <a:pt x="93702" y="493"/>
                    <a:pt x="89976" y="172"/>
                  </a:cubicBezTo>
                  <a:cubicBezTo>
                    <a:pt x="88562" y="50"/>
                    <a:pt x="87082" y="0"/>
                    <a:pt x="85603" y="0"/>
                  </a:cubicBezTo>
                  <a:cubicBezTo>
                    <a:pt x="80866" y="0"/>
                    <a:pt x="76128" y="509"/>
                    <a:pt x="73533" y="791"/>
                  </a:cubicBezTo>
                  <a:cubicBezTo>
                    <a:pt x="72902" y="862"/>
                    <a:pt x="72402" y="910"/>
                    <a:pt x="72080" y="934"/>
                  </a:cubicBezTo>
                  <a:cubicBezTo>
                    <a:pt x="71581" y="977"/>
                    <a:pt x="71095" y="996"/>
                    <a:pt x="70619" y="996"/>
                  </a:cubicBezTo>
                  <a:cubicBezTo>
                    <a:pt x="69143" y="996"/>
                    <a:pt x="67758" y="816"/>
                    <a:pt x="66318" y="636"/>
                  </a:cubicBezTo>
                  <a:cubicBezTo>
                    <a:pt x="64894" y="463"/>
                    <a:pt x="63428" y="273"/>
                    <a:pt x="61858" y="273"/>
                  </a:cubicBezTo>
                  <a:cubicBezTo>
                    <a:pt x="61590" y="273"/>
                    <a:pt x="61318" y="278"/>
                    <a:pt x="61043" y="291"/>
                  </a:cubicBezTo>
                  <a:cubicBezTo>
                    <a:pt x="60174" y="326"/>
                    <a:pt x="59103" y="553"/>
                    <a:pt x="57864" y="826"/>
                  </a:cubicBezTo>
                  <a:cubicBezTo>
                    <a:pt x="55947" y="1231"/>
                    <a:pt x="53578" y="1743"/>
                    <a:pt x="50911" y="1743"/>
                  </a:cubicBezTo>
                  <a:cubicBezTo>
                    <a:pt x="50316" y="1719"/>
                    <a:pt x="49066" y="1541"/>
                    <a:pt x="47435" y="1315"/>
                  </a:cubicBezTo>
                  <a:cubicBezTo>
                    <a:pt x="44946" y="969"/>
                    <a:pt x="41529" y="493"/>
                    <a:pt x="37802" y="172"/>
                  </a:cubicBezTo>
                  <a:cubicBezTo>
                    <a:pt x="36388" y="50"/>
                    <a:pt x="34909" y="0"/>
                    <a:pt x="3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rot="10800000" flipH="1">
              <a:off x="-14087" y="4940600"/>
              <a:ext cx="9164387" cy="60325"/>
            </a:xfrm>
            <a:custGeom>
              <a:avLst/>
              <a:gdLst/>
              <a:ahLst/>
              <a:cxnLst/>
              <a:rect l="l" t="t" r="r" b="b"/>
              <a:pathLst>
                <a:path w="285762" h="2413" extrusionOk="0">
                  <a:moveTo>
                    <a:pt x="46663" y="1"/>
                  </a:moveTo>
                  <a:cubicBezTo>
                    <a:pt x="43721" y="1"/>
                    <a:pt x="40356" y="198"/>
                    <a:pt x="35101" y="198"/>
                  </a:cubicBezTo>
                  <a:cubicBezTo>
                    <a:pt x="34729" y="198"/>
                    <a:pt x="34348" y="197"/>
                    <a:pt x="33957" y="195"/>
                  </a:cubicBezTo>
                  <a:cubicBezTo>
                    <a:pt x="32886" y="188"/>
                    <a:pt x="31813" y="185"/>
                    <a:pt x="30744" y="185"/>
                  </a:cubicBezTo>
                  <a:cubicBezTo>
                    <a:pt x="20651" y="185"/>
                    <a:pt x="10820" y="464"/>
                    <a:pt x="4834" y="528"/>
                  </a:cubicBezTo>
                  <a:cubicBezTo>
                    <a:pt x="4788" y="529"/>
                    <a:pt x="4740" y="529"/>
                    <a:pt x="4692" y="529"/>
                  </a:cubicBezTo>
                  <a:cubicBezTo>
                    <a:pt x="3334" y="529"/>
                    <a:pt x="1322" y="370"/>
                    <a:pt x="0" y="278"/>
                  </a:cubicBezTo>
                  <a:lnTo>
                    <a:pt x="0" y="1647"/>
                  </a:lnTo>
                  <a:cubicBezTo>
                    <a:pt x="1288" y="1921"/>
                    <a:pt x="2924" y="2412"/>
                    <a:pt x="3835" y="2412"/>
                  </a:cubicBezTo>
                  <a:cubicBezTo>
                    <a:pt x="3876" y="2412"/>
                    <a:pt x="3915" y="2411"/>
                    <a:pt x="3953" y="2409"/>
                  </a:cubicBezTo>
                  <a:cubicBezTo>
                    <a:pt x="4682" y="2344"/>
                    <a:pt x="14922" y="2130"/>
                    <a:pt x="26406" y="2130"/>
                  </a:cubicBezTo>
                  <a:cubicBezTo>
                    <a:pt x="27486" y="2130"/>
                    <a:pt x="28576" y="2131"/>
                    <a:pt x="29670" y="2136"/>
                  </a:cubicBezTo>
                  <a:cubicBezTo>
                    <a:pt x="29952" y="2137"/>
                    <a:pt x="30232" y="2137"/>
                    <a:pt x="30508" y="2137"/>
                  </a:cubicBezTo>
                  <a:cubicBezTo>
                    <a:pt x="39612" y="2137"/>
                    <a:pt x="45792" y="1468"/>
                    <a:pt x="49925" y="1468"/>
                  </a:cubicBezTo>
                  <a:cubicBezTo>
                    <a:pt x="50364" y="1468"/>
                    <a:pt x="50779" y="1476"/>
                    <a:pt x="51173" y="1493"/>
                  </a:cubicBezTo>
                  <a:cubicBezTo>
                    <a:pt x="52482" y="1597"/>
                    <a:pt x="54873" y="2411"/>
                    <a:pt x="56033" y="2411"/>
                  </a:cubicBezTo>
                  <a:cubicBezTo>
                    <a:pt x="56065" y="2411"/>
                    <a:pt x="56096" y="2411"/>
                    <a:pt x="56126" y="2409"/>
                  </a:cubicBezTo>
                  <a:cubicBezTo>
                    <a:pt x="56840" y="2335"/>
                    <a:pt x="66681" y="2126"/>
                    <a:pt x="77878" y="2126"/>
                  </a:cubicBezTo>
                  <a:cubicBezTo>
                    <a:pt x="79185" y="2126"/>
                    <a:pt x="80511" y="2129"/>
                    <a:pt x="81844" y="2136"/>
                  </a:cubicBezTo>
                  <a:cubicBezTo>
                    <a:pt x="82128" y="2137"/>
                    <a:pt x="82410" y="2137"/>
                    <a:pt x="82689" y="2137"/>
                  </a:cubicBezTo>
                  <a:cubicBezTo>
                    <a:pt x="91793" y="2137"/>
                    <a:pt x="97974" y="1471"/>
                    <a:pt x="102103" y="1471"/>
                  </a:cubicBezTo>
                  <a:cubicBezTo>
                    <a:pt x="102518" y="1471"/>
                    <a:pt x="102912" y="1478"/>
                    <a:pt x="103287" y="1493"/>
                  </a:cubicBezTo>
                  <a:cubicBezTo>
                    <a:pt x="104606" y="1631"/>
                    <a:pt x="106926" y="2411"/>
                    <a:pt x="108061" y="2411"/>
                  </a:cubicBezTo>
                  <a:cubicBezTo>
                    <a:pt x="108094" y="2411"/>
                    <a:pt x="108126" y="2411"/>
                    <a:pt x="108156" y="2409"/>
                  </a:cubicBezTo>
                  <a:cubicBezTo>
                    <a:pt x="108871" y="2335"/>
                    <a:pt x="118721" y="2126"/>
                    <a:pt x="129920" y="2126"/>
                  </a:cubicBezTo>
                  <a:cubicBezTo>
                    <a:pt x="131228" y="2126"/>
                    <a:pt x="132554" y="2129"/>
                    <a:pt x="133886" y="2136"/>
                  </a:cubicBezTo>
                  <a:cubicBezTo>
                    <a:pt x="134170" y="2137"/>
                    <a:pt x="134451" y="2137"/>
                    <a:pt x="134729" y="2137"/>
                  </a:cubicBezTo>
                  <a:cubicBezTo>
                    <a:pt x="143813" y="2137"/>
                    <a:pt x="149992" y="1471"/>
                    <a:pt x="154122" y="1471"/>
                  </a:cubicBezTo>
                  <a:cubicBezTo>
                    <a:pt x="154537" y="1471"/>
                    <a:pt x="154931" y="1478"/>
                    <a:pt x="155305" y="1493"/>
                  </a:cubicBezTo>
                  <a:cubicBezTo>
                    <a:pt x="156624" y="1631"/>
                    <a:pt x="158944" y="2411"/>
                    <a:pt x="160090" y="2411"/>
                  </a:cubicBezTo>
                  <a:cubicBezTo>
                    <a:pt x="160123" y="2411"/>
                    <a:pt x="160156" y="2411"/>
                    <a:pt x="160187" y="2409"/>
                  </a:cubicBezTo>
                  <a:cubicBezTo>
                    <a:pt x="160901" y="2335"/>
                    <a:pt x="170742" y="2126"/>
                    <a:pt x="181939" y="2126"/>
                  </a:cubicBezTo>
                  <a:cubicBezTo>
                    <a:pt x="183246" y="2126"/>
                    <a:pt x="184572" y="2129"/>
                    <a:pt x="185904" y="2136"/>
                  </a:cubicBezTo>
                  <a:cubicBezTo>
                    <a:pt x="186189" y="2137"/>
                    <a:pt x="186471" y="2137"/>
                    <a:pt x="186751" y="2137"/>
                  </a:cubicBezTo>
                  <a:cubicBezTo>
                    <a:pt x="195864" y="2137"/>
                    <a:pt x="202046" y="1471"/>
                    <a:pt x="206176" y="1471"/>
                  </a:cubicBezTo>
                  <a:cubicBezTo>
                    <a:pt x="206591" y="1471"/>
                    <a:pt x="206985" y="1478"/>
                    <a:pt x="207359" y="1493"/>
                  </a:cubicBezTo>
                  <a:cubicBezTo>
                    <a:pt x="208690" y="1631"/>
                    <a:pt x="210999" y="2411"/>
                    <a:pt x="212134" y="2411"/>
                  </a:cubicBezTo>
                  <a:cubicBezTo>
                    <a:pt x="212166" y="2411"/>
                    <a:pt x="212198" y="2411"/>
                    <a:pt x="212229" y="2409"/>
                  </a:cubicBezTo>
                  <a:cubicBezTo>
                    <a:pt x="212943" y="2335"/>
                    <a:pt x="222794" y="2126"/>
                    <a:pt x="233992" y="2126"/>
                  </a:cubicBezTo>
                  <a:cubicBezTo>
                    <a:pt x="235300" y="2126"/>
                    <a:pt x="236626" y="2129"/>
                    <a:pt x="237958" y="2136"/>
                  </a:cubicBezTo>
                  <a:cubicBezTo>
                    <a:pt x="238240" y="2137"/>
                    <a:pt x="238519" y="2137"/>
                    <a:pt x="238796" y="2137"/>
                  </a:cubicBezTo>
                  <a:cubicBezTo>
                    <a:pt x="247889" y="2137"/>
                    <a:pt x="254077" y="1468"/>
                    <a:pt x="258204" y="1468"/>
                  </a:cubicBezTo>
                  <a:cubicBezTo>
                    <a:pt x="258642" y="1468"/>
                    <a:pt x="259057" y="1476"/>
                    <a:pt x="259449" y="1493"/>
                  </a:cubicBezTo>
                  <a:cubicBezTo>
                    <a:pt x="260769" y="1620"/>
                    <a:pt x="263090" y="2411"/>
                    <a:pt x="264236" y="2411"/>
                  </a:cubicBezTo>
                  <a:cubicBezTo>
                    <a:pt x="264268" y="2411"/>
                    <a:pt x="264300" y="2411"/>
                    <a:pt x="264331" y="2409"/>
                  </a:cubicBezTo>
                  <a:cubicBezTo>
                    <a:pt x="265033" y="2338"/>
                    <a:pt x="274701" y="2136"/>
                    <a:pt x="285762" y="2124"/>
                  </a:cubicBezTo>
                  <a:lnTo>
                    <a:pt x="285762" y="207"/>
                  </a:lnTo>
                  <a:cubicBezTo>
                    <a:pt x="277642" y="278"/>
                    <a:pt x="270129" y="469"/>
                    <a:pt x="265212" y="516"/>
                  </a:cubicBezTo>
                  <a:cubicBezTo>
                    <a:pt x="265140" y="517"/>
                    <a:pt x="265065" y="518"/>
                    <a:pt x="264989" y="518"/>
                  </a:cubicBezTo>
                  <a:cubicBezTo>
                    <a:pt x="263232" y="518"/>
                    <a:pt x="260488" y="264"/>
                    <a:pt x="259449" y="219"/>
                  </a:cubicBezTo>
                  <a:cubicBezTo>
                    <a:pt x="257930" y="55"/>
                    <a:pt x="256506" y="1"/>
                    <a:pt x="254966" y="1"/>
                  </a:cubicBezTo>
                  <a:cubicBezTo>
                    <a:pt x="252020" y="1"/>
                    <a:pt x="248652" y="198"/>
                    <a:pt x="243391" y="198"/>
                  </a:cubicBezTo>
                  <a:cubicBezTo>
                    <a:pt x="243018" y="198"/>
                    <a:pt x="242636" y="197"/>
                    <a:pt x="242245" y="195"/>
                  </a:cubicBezTo>
                  <a:cubicBezTo>
                    <a:pt x="241174" y="188"/>
                    <a:pt x="240101" y="185"/>
                    <a:pt x="239032" y="185"/>
                  </a:cubicBezTo>
                  <a:cubicBezTo>
                    <a:pt x="228936" y="185"/>
                    <a:pt x="219096" y="464"/>
                    <a:pt x="213110" y="528"/>
                  </a:cubicBezTo>
                  <a:cubicBezTo>
                    <a:pt x="213073" y="528"/>
                    <a:pt x="213035" y="529"/>
                    <a:pt x="212997" y="529"/>
                  </a:cubicBezTo>
                  <a:cubicBezTo>
                    <a:pt x="211306" y="529"/>
                    <a:pt x="208572" y="277"/>
                    <a:pt x="207443" y="231"/>
                  </a:cubicBezTo>
                  <a:cubicBezTo>
                    <a:pt x="205895" y="60"/>
                    <a:pt x="204446" y="4"/>
                    <a:pt x="202875" y="4"/>
                  </a:cubicBezTo>
                  <a:cubicBezTo>
                    <a:pt x="199941" y="4"/>
                    <a:pt x="196578" y="198"/>
                    <a:pt x="191342" y="198"/>
                  </a:cubicBezTo>
                  <a:cubicBezTo>
                    <a:pt x="190968" y="198"/>
                    <a:pt x="190584" y="197"/>
                    <a:pt x="190190" y="195"/>
                  </a:cubicBezTo>
                  <a:cubicBezTo>
                    <a:pt x="189119" y="188"/>
                    <a:pt x="188047" y="185"/>
                    <a:pt x="186978" y="185"/>
                  </a:cubicBezTo>
                  <a:cubicBezTo>
                    <a:pt x="176884" y="185"/>
                    <a:pt x="167054" y="464"/>
                    <a:pt x="161068" y="528"/>
                  </a:cubicBezTo>
                  <a:cubicBezTo>
                    <a:pt x="161029" y="528"/>
                    <a:pt x="160990" y="529"/>
                    <a:pt x="160950" y="529"/>
                  </a:cubicBezTo>
                  <a:cubicBezTo>
                    <a:pt x="159273" y="529"/>
                    <a:pt x="156587" y="289"/>
                    <a:pt x="155436" y="231"/>
                  </a:cubicBezTo>
                  <a:cubicBezTo>
                    <a:pt x="153884" y="60"/>
                    <a:pt x="152433" y="4"/>
                    <a:pt x="150860" y="4"/>
                  </a:cubicBezTo>
                  <a:cubicBezTo>
                    <a:pt x="147923" y="4"/>
                    <a:pt x="144560" y="198"/>
                    <a:pt x="139323" y="198"/>
                  </a:cubicBezTo>
                  <a:cubicBezTo>
                    <a:pt x="138949" y="198"/>
                    <a:pt x="138566" y="197"/>
                    <a:pt x="138172" y="195"/>
                  </a:cubicBezTo>
                  <a:cubicBezTo>
                    <a:pt x="137101" y="188"/>
                    <a:pt x="136029" y="185"/>
                    <a:pt x="134959" y="185"/>
                  </a:cubicBezTo>
                  <a:cubicBezTo>
                    <a:pt x="124864" y="185"/>
                    <a:pt x="115024" y="464"/>
                    <a:pt x="109049" y="528"/>
                  </a:cubicBezTo>
                  <a:cubicBezTo>
                    <a:pt x="109010" y="528"/>
                    <a:pt x="108970" y="529"/>
                    <a:pt x="108930" y="529"/>
                  </a:cubicBezTo>
                  <a:cubicBezTo>
                    <a:pt x="107230" y="529"/>
                    <a:pt x="104534" y="289"/>
                    <a:pt x="103394" y="231"/>
                  </a:cubicBezTo>
                  <a:cubicBezTo>
                    <a:pt x="101842" y="60"/>
                    <a:pt x="100392" y="4"/>
                    <a:pt x="98820" y="4"/>
                  </a:cubicBezTo>
                  <a:cubicBezTo>
                    <a:pt x="95886" y="4"/>
                    <a:pt x="92525" y="198"/>
                    <a:pt x="87283" y="198"/>
                  </a:cubicBezTo>
                  <a:cubicBezTo>
                    <a:pt x="86908" y="198"/>
                    <a:pt x="86524" y="197"/>
                    <a:pt x="86130" y="195"/>
                  </a:cubicBezTo>
                  <a:cubicBezTo>
                    <a:pt x="85059" y="188"/>
                    <a:pt x="83987" y="185"/>
                    <a:pt x="82917" y="185"/>
                  </a:cubicBezTo>
                  <a:cubicBezTo>
                    <a:pt x="72824" y="185"/>
                    <a:pt x="62993" y="464"/>
                    <a:pt x="57007" y="528"/>
                  </a:cubicBezTo>
                  <a:cubicBezTo>
                    <a:pt x="56972" y="528"/>
                    <a:pt x="56936" y="529"/>
                    <a:pt x="56900" y="529"/>
                  </a:cubicBezTo>
                  <a:cubicBezTo>
                    <a:pt x="55089" y="529"/>
                    <a:pt x="52095" y="242"/>
                    <a:pt x="51137" y="219"/>
                  </a:cubicBezTo>
                  <a:cubicBezTo>
                    <a:pt x="49622" y="55"/>
                    <a:pt x="48200" y="1"/>
                    <a:pt x="46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rot="10800000" flipH="1">
              <a:off x="-14087" y="4879075"/>
              <a:ext cx="9164387" cy="35800"/>
            </a:xfrm>
            <a:custGeom>
              <a:avLst/>
              <a:gdLst/>
              <a:ahLst/>
              <a:cxnLst/>
              <a:rect l="l" t="t" r="r" b="b"/>
              <a:pathLst>
                <a:path w="285762" h="1432" extrusionOk="0">
                  <a:moveTo>
                    <a:pt x="31820" y="1"/>
                  </a:moveTo>
                  <a:cubicBezTo>
                    <a:pt x="30994" y="1"/>
                    <a:pt x="30174" y="13"/>
                    <a:pt x="29361" y="39"/>
                  </a:cubicBezTo>
                  <a:cubicBezTo>
                    <a:pt x="26753" y="134"/>
                    <a:pt x="24110" y="229"/>
                    <a:pt x="21550" y="337"/>
                  </a:cubicBezTo>
                  <a:cubicBezTo>
                    <a:pt x="16538" y="527"/>
                    <a:pt x="11359" y="730"/>
                    <a:pt x="6263" y="825"/>
                  </a:cubicBezTo>
                  <a:cubicBezTo>
                    <a:pt x="4262" y="872"/>
                    <a:pt x="2155" y="896"/>
                    <a:pt x="0" y="896"/>
                  </a:cubicBezTo>
                  <a:lnTo>
                    <a:pt x="0" y="1432"/>
                  </a:lnTo>
                  <a:cubicBezTo>
                    <a:pt x="2155" y="1432"/>
                    <a:pt x="4262" y="1408"/>
                    <a:pt x="6275" y="1372"/>
                  </a:cubicBezTo>
                  <a:cubicBezTo>
                    <a:pt x="11370" y="1265"/>
                    <a:pt x="16562" y="1063"/>
                    <a:pt x="21574" y="872"/>
                  </a:cubicBezTo>
                  <a:cubicBezTo>
                    <a:pt x="24134" y="777"/>
                    <a:pt x="26777" y="670"/>
                    <a:pt x="29373" y="575"/>
                  </a:cubicBezTo>
                  <a:cubicBezTo>
                    <a:pt x="30164" y="549"/>
                    <a:pt x="30961" y="538"/>
                    <a:pt x="31764" y="538"/>
                  </a:cubicBezTo>
                  <a:cubicBezTo>
                    <a:pt x="35444" y="538"/>
                    <a:pt x="39223" y="779"/>
                    <a:pt x="42898" y="1003"/>
                  </a:cubicBezTo>
                  <a:cubicBezTo>
                    <a:pt x="45530" y="1170"/>
                    <a:pt x="48232" y="1349"/>
                    <a:pt x="50840" y="1420"/>
                  </a:cubicBezTo>
                  <a:lnTo>
                    <a:pt x="50840" y="1432"/>
                  </a:lnTo>
                  <a:lnTo>
                    <a:pt x="51125" y="1432"/>
                  </a:lnTo>
                  <a:cubicBezTo>
                    <a:pt x="53650" y="1432"/>
                    <a:pt x="56114" y="1408"/>
                    <a:pt x="58448" y="1361"/>
                  </a:cubicBezTo>
                  <a:cubicBezTo>
                    <a:pt x="63544" y="1253"/>
                    <a:pt x="68735" y="1063"/>
                    <a:pt x="73747" y="860"/>
                  </a:cubicBezTo>
                  <a:cubicBezTo>
                    <a:pt x="76307" y="765"/>
                    <a:pt x="78950" y="670"/>
                    <a:pt x="81546" y="575"/>
                  </a:cubicBezTo>
                  <a:cubicBezTo>
                    <a:pt x="82356" y="549"/>
                    <a:pt x="83174" y="537"/>
                    <a:pt x="83997" y="537"/>
                  </a:cubicBezTo>
                  <a:cubicBezTo>
                    <a:pt x="87658" y="537"/>
                    <a:pt x="91416" y="770"/>
                    <a:pt x="95071" y="1003"/>
                  </a:cubicBezTo>
                  <a:cubicBezTo>
                    <a:pt x="97655" y="1170"/>
                    <a:pt x="100310" y="1337"/>
                    <a:pt x="102882" y="1408"/>
                  </a:cubicBezTo>
                  <a:lnTo>
                    <a:pt x="102882" y="1420"/>
                  </a:lnTo>
                  <a:lnTo>
                    <a:pt x="103299" y="1420"/>
                  </a:lnTo>
                  <a:cubicBezTo>
                    <a:pt x="103724" y="1422"/>
                    <a:pt x="104147" y="1423"/>
                    <a:pt x="104568" y="1423"/>
                  </a:cubicBezTo>
                  <a:cubicBezTo>
                    <a:pt x="106601" y="1423"/>
                    <a:pt x="108584" y="1400"/>
                    <a:pt x="110478" y="1361"/>
                  </a:cubicBezTo>
                  <a:cubicBezTo>
                    <a:pt x="115586" y="1253"/>
                    <a:pt x="120765" y="1051"/>
                    <a:pt x="125778" y="860"/>
                  </a:cubicBezTo>
                  <a:cubicBezTo>
                    <a:pt x="128337" y="765"/>
                    <a:pt x="130981" y="658"/>
                    <a:pt x="133588" y="575"/>
                  </a:cubicBezTo>
                  <a:cubicBezTo>
                    <a:pt x="134423" y="545"/>
                    <a:pt x="135266" y="532"/>
                    <a:pt x="136114" y="532"/>
                  </a:cubicBezTo>
                  <a:cubicBezTo>
                    <a:pt x="139743" y="532"/>
                    <a:pt x="143475" y="772"/>
                    <a:pt x="147114" y="1003"/>
                  </a:cubicBezTo>
                  <a:cubicBezTo>
                    <a:pt x="149685" y="1158"/>
                    <a:pt x="152340" y="1337"/>
                    <a:pt x="154900" y="1408"/>
                  </a:cubicBezTo>
                  <a:lnTo>
                    <a:pt x="154900" y="1420"/>
                  </a:lnTo>
                  <a:lnTo>
                    <a:pt x="155341" y="1420"/>
                  </a:lnTo>
                  <a:cubicBezTo>
                    <a:pt x="157817" y="1420"/>
                    <a:pt x="160222" y="1408"/>
                    <a:pt x="162508" y="1361"/>
                  </a:cubicBezTo>
                  <a:cubicBezTo>
                    <a:pt x="167604" y="1253"/>
                    <a:pt x="172795" y="1051"/>
                    <a:pt x="177808" y="860"/>
                  </a:cubicBezTo>
                  <a:cubicBezTo>
                    <a:pt x="180368" y="765"/>
                    <a:pt x="183011" y="658"/>
                    <a:pt x="185607" y="575"/>
                  </a:cubicBezTo>
                  <a:cubicBezTo>
                    <a:pt x="186443" y="545"/>
                    <a:pt x="187288" y="532"/>
                    <a:pt x="188138" y="532"/>
                  </a:cubicBezTo>
                  <a:cubicBezTo>
                    <a:pt x="191773" y="532"/>
                    <a:pt x="195504" y="772"/>
                    <a:pt x="199132" y="1003"/>
                  </a:cubicBezTo>
                  <a:cubicBezTo>
                    <a:pt x="201716" y="1158"/>
                    <a:pt x="204383" y="1325"/>
                    <a:pt x="206954" y="1408"/>
                  </a:cubicBezTo>
                  <a:lnTo>
                    <a:pt x="206954" y="1420"/>
                  </a:lnTo>
                  <a:lnTo>
                    <a:pt x="207359" y="1420"/>
                  </a:lnTo>
                  <a:cubicBezTo>
                    <a:pt x="209848" y="1420"/>
                    <a:pt x="212265" y="1396"/>
                    <a:pt x="214551" y="1349"/>
                  </a:cubicBezTo>
                  <a:cubicBezTo>
                    <a:pt x="219658" y="1253"/>
                    <a:pt x="224838" y="1051"/>
                    <a:pt x="229850" y="860"/>
                  </a:cubicBezTo>
                  <a:cubicBezTo>
                    <a:pt x="232410" y="753"/>
                    <a:pt x="235053" y="658"/>
                    <a:pt x="237661" y="563"/>
                  </a:cubicBezTo>
                  <a:cubicBezTo>
                    <a:pt x="238449" y="537"/>
                    <a:pt x="239246" y="526"/>
                    <a:pt x="240047" y="526"/>
                  </a:cubicBezTo>
                  <a:cubicBezTo>
                    <a:pt x="243720" y="526"/>
                    <a:pt x="247501" y="767"/>
                    <a:pt x="251186" y="991"/>
                  </a:cubicBezTo>
                  <a:cubicBezTo>
                    <a:pt x="253782" y="1158"/>
                    <a:pt x="256461" y="1325"/>
                    <a:pt x="259056" y="1408"/>
                  </a:cubicBezTo>
                  <a:lnTo>
                    <a:pt x="259056" y="1420"/>
                  </a:lnTo>
                  <a:lnTo>
                    <a:pt x="259401" y="1420"/>
                  </a:lnTo>
                  <a:cubicBezTo>
                    <a:pt x="261914" y="1420"/>
                    <a:pt x="264343" y="1396"/>
                    <a:pt x="266652" y="1349"/>
                  </a:cubicBezTo>
                  <a:cubicBezTo>
                    <a:pt x="271760" y="1253"/>
                    <a:pt x="276939" y="1051"/>
                    <a:pt x="281952" y="860"/>
                  </a:cubicBezTo>
                  <a:cubicBezTo>
                    <a:pt x="283202" y="813"/>
                    <a:pt x="284488" y="753"/>
                    <a:pt x="285762" y="706"/>
                  </a:cubicBezTo>
                  <a:lnTo>
                    <a:pt x="285762" y="170"/>
                  </a:lnTo>
                  <a:cubicBezTo>
                    <a:pt x="284476" y="218"/>
                    <a:pt x="283190" y="265"/>
                    <a:pt x="281928" y="313"/>
                  </a:cubicBezTo>
                  <a:cubicBezTo>
                    <a:pt x="276916" y="515"/>
                    <a:pt x="271736" y="706"/>
                    <a:pt x="266640" y="813"/>
                  </a:cubicBezTo>
                  <a:lnTo>
                    <a:pt x="266640" y="825"/>
                  </a:lnTo>
                  <a:cubicBezTo>
                    <a:pt x="264331" y="872"/>
                    <a:pt x="261890" y="896"/>
                    <a:pt x="259390" y="896"/>
                  </a:cubicBezTo>
                  <a:cubicBezTo>
                    <a:pt x="256711" y="813"/>
                    <a:pt x="253925" y="646"/>
                    <a:pt x="251210" y="468"/>
                  </a:cubicBezTo>
                  <a:cubicBezTo>
                    <a:pt x="247545" y="234"/>
                    <a:pt x="243777" y="1"/>
                    <a:pt x="240100" y="1"/>
                  </a:cubicBezTo>
                  <a:cubicBezTo>
                    <a:pt x="239274" y="1"/>
                    <a:pt x="238452" y="13"/>
                    <a:pt x="237637" y="39"/>
                  </a:cubicBezTo>
                  <a:cubicBezTo>
                    <a:pt x="235029" y="134"/>
                    <a:pt x="232386" y="229"/>
                    <a:pt x="229826" y="337"/>
                  </a:cubicBezTo>
                  <a:cubicBezTo>
                    <a:pt x="224826" y="527"/>
                    <a:pt x="219635" y="730"/>
                    <a:pt x="214539" y="825"/>
                  </a:cubicBezTo>
                  <a:cubicBezTo>
                    <a:pt x="212253" y="872"/>
                    <a:pt x="209836" y="896"/>
                    <a:pt x="207347" y="896"/>
                  </a:cubicBezTo>
                  <a:cubicBezTo>
                    <a:pt x="204668" y="813"/>
                    <a:pt x="201870" y="646"/>
                    <a:pt x="199168" y="468"/>
                  </a:cubicBezTo>
                  <a:cubicBezTo>
                    <a:pt x="195503" y="234"/>
                    <a:pt x="191727" y="1"/>
                    <a:pt x="188053" y="1"/>
                  </a:cubicBezTo>
                  <a:cubicBezTo>
                    <a:pt x="187228" y="1"/>
                    <a:pt x="186407" y="13"/>
                    <a:pt x="185595" y="39"/>
                  </a:cubicBezTo>
                  <a:cubicBezTo>
                    <a:pt x="182987" y="134"/>
                    <a:pt x="180344" y="229"/>
                    <a:pt x="177784" y="337"/>
                  </a:cubicBezTo>
                  <a:cubicBezTo>
                    <a:pt x="172772" y="527"/>
                    <a:pt x="167592" y="730"/>
                    <a:pt x="162497" y="825"/>
                  </a:cubicBezTo>
                  <a:cubicBezTo>
                    <a:pt x="160211" y="872"/>
                    <a:pt x="157805" y="896"/>
                    <a:pt x="155317" y="896"/>
                  </a:cubicBezTo>
                  <a:cubicBezTo>
                    <a:pt x="152638" y="813"/>
                    <a:pt x="149852" y="646"/>
                    <a:pt x="147149" y="468"/>
                  </a:cubicBezTo>
                  <a:cubicBezTo>
                    <a:pt x="143475" y="234"/>
                    <a:pt x="139705" y="1"/>
                    <a:pt x="136027" y="1"/>
                  </a:cubicBezTo>
                  <a:cubicBezTo>
                    <a:pt x="135201" y="1"/>
                    <a:pt x="134379" y="13"/>
                    <a:pt x="133564" y="39"/>
                  </a:cubicBezTo>
                  <a:cubicBezTo>
                    <a:pt x="130969" y="134"/>
                    <a:pt x="128314" y="229"/>
                    <a:pt x="125766" y="337"/>
                  </a:cubicBezTo>
                  <a:cubicBezTo>
                    <a:pt x="120753" y="527"/>
                    <a:pt x="115562" y="730"/>
                    <a:pt x="110466" y="825"/>
                  </a:cubicBezTo>
                  <a:cubicBezTo>
                    <a:pt x="108180" y="872"/>
                    <a:pt x="105763" y="896"/>
                    <a:pt x="103287" y="896"/>
                  </a:cubicBezTo>
                  <a:cubicBezTo>
                    <a:pt x="100608" y="813"/>
                    <a:pt x="97810" y="646"/>
                    <a:pt x="95107" y="468"/>
                  </a:cubicBezTo>
                  <a:cubicBezTo>
                    <a:pt x="91442" y="234"/>
                    <a:pt x="87666" y="1"/>
                    <a:pt x="83993" y="1"/>
                  </a:cubicBezTo>
                  <a:cubicBezTo>
                    <a:pt x="83167" y="1"/>
                    <a:pt x="82347" y="13"/>
                    <a:pt x="81534" y="39"/>
                  </a:cubicBezTo>
                  <a:cubicBezTo>
                    <a:pt x="78927" y="134"/>
                    <a:pt x="76283" y="229"/>
                    <a:pt x="73724" y="337"/>
                  </a:cubicBezTo>
                  <a:cubicBezTo>
                    <a:pt x="68711" y="527"/>
                    <a:pt x="63532" y="730"/>
                    <a:pt x="58436" y="825"/>
                  </a:cubicBezTo>
                  <a:cubicBezTo>
                    <a:pt x="56102" y="872"/>
                    <a:pt x="53638" y="896"/>
                    <a:pt x="51102" y="896"/>
                  </a:cubicBezTo>
                  <a:cubicBezTo>
                    <a:pt x="48423" y="813"/>
                    <a:pt x="45637" y="646"/>
                    <a:pt x="42934" y="468"/>
                  </a:cubicBezTo>
                  <a:cubicBezTo>
                    <a:pt x="39269" y="234"/>
                    <a:pt x="35493" y="1"/>
                    <a:pt x="31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rot="10800000" flipH="1">
              <a:off x="-14087" y="4772975"/>
              <a:ext cx="9164772" cy="46400"/>
            </a:xfrm>
            <a:custGeom>
              <a:avLst/>
              <a:gdLst/>
              <a:ahLst/>
              <a:cxnLst/>
              <a:rect l="l" t="t" r="r" b="b"/>
              <a:pathLst>
                <a:path w="285774" h="1856" extrusionOk="0">
                  <a:moveTo>
                    <a:pt x="281433" y="1"/>
                  </a:moveTo>
                  <a:cubicBezTo>
                    <a:pt x="280904" y="1"/>
                    <a:pt x="280374" y="10"/>
                    <a:pt x="279845" y="29"/>
                  </a:cubicBezTo>
                  <a:lnTo>
                    <a:pt x="279833" y="41"/>
                  </a:lnTo>
                  <a:cubicBezTo>
                    <a:pt x="276773" y="148"/>
                    <a:pt x="273665" y="362"/>
                    <a:pt x="270665" y="577"/>
                  </a:cubicBezTo>
                  <a:cubicBezTo>
                    <a:pt x="269307" y="672"/>
                    <a:pt x="267903" y="767"/>
                    <a:pt x="266521" y="862"/>
                  </a:cubicBezTo>
                  <a:cubicBezTo>
                    <a:pt x="264128" y="1005"/>
                    <a:pt x="261759" y="1136"/>
                    <a:pt x="259449" y="1231"/>
                  </a:cubicBezTo>
                  <a:cubicBezTo>
                    <a:pt x="258765" y="1261"/>
                    <a:pt x="258077" y="1273"/>
                    <a:pt x="257394" y="1273"/>
                  </a:cubicBezTo>
                  <a:cubicBezTo>
                    <a:pt x="256711" y="1273"/>
                    <a:pt x="256032" y="1261"/>
                    <a:pt x="255365" y="1243"/>
                  </a:cubicBezTo>
                  <a:cubicBezTo>
                    <a:pt x="254618" y="1225"/>
                    <a:pt x="253895" y="1209"/>
                    <a:pt x="253187" y="1209"/>
                  </a:cubicBezTo>
                  <a:cubicBezTo>
                    <a:pt x="252552" y="1209"/>
                    <a:pt x="251931" y="1221"/>
                    <a:pt x="251317" y="1255"/>
                  </a:cubicBezTo>
                  <a:cubicBezTo>
                    <a:pt x="250514" y="1300"/>
                    <a:pt x="249709" y="1319"/>
                    <a:pt x="248905" y="1319"/>
                  </a:cubicBezTo>
                  <a:cubicBezTo>
                    <a:pt x="245630" y="1319"/>
                    <a:pt x="242379" y="994"/>
                    <a:pt x="239435" y="708"/>
                  </a:cubicBezTo>
                  <a:lnTo>
                    <a:pt x="238542" y="624"/>
                  </a:lnTo>
                  <a:cubicBezTo>
                    <a:pt x="235540" y="321"/>
                    <a:pt x="232453" y="9"/>
                    <a:pt x="229375" y="9"/>
                  </a:cubicBezTo>
                  <a:cubicBezTo>
                    <a:pt x="228826" y="9"/>
                    <a:pt x="228278" y="19"/>
                    <a:pt x="227731" y="41"/>
                  </a:cubicBezTo>
                  <a:cubicBezTo>
                    <a:pt x="224671" y="148"/>
                    <a:pt x="221563" y="362"/>
                    <a:pt x="218563" y="577"/>
                  </a:cubicBezTo>
                  <a:cubicBezTo>
                    <a:pt x="217206" y="672"/>
                    <a:pt x="215801" y="767"/>
                    <a:pt x="214420" y="862"/>
                  </a:cubicBezTo>
                  <a:cubicBezTo>
                    <a:pt x="211979" y="1017"/>
                    <a:pt x="209538" y="1136"/>
                    <a:pt x="207181" y="1243"/>
                  </a:cubicBezTo>
                  <a:cubicBezTo>
                    <a:pt x="206577" y="1266"/>
                    <a:pt x="205974" y="1275"/>
                    <a:pt x="205375" y="1275"/>
                  </a:cubicBezTo>
                  <a:cubicBezTo>
                    <a:pt x="204684" y="1275"/>
                    <a:pt x="203998" y="1262"/>
                    <a:pt x="203323" y="1243"/>
                  </a:cubicBezTo>
                  <a:cubicBezTo>
                    <a:pt x="202576" y="1225"/>
                    <a:pt x="201852" y="1209"/>
                    <a:pt x="201143" y="1209"/>
                  </a:cubicBezTo>
                  <a:cubicBezTo>
                    <a:pt x="200507" y="1209"/>
                    <a:pt x="199882" y="1221"/>
                    <a:pt x="199263" y="1255"/>
                  </a:cubicBezTo>
                  <a:cubicBezTo>
                    <a:pt x="198463" y="1300"/>
                    <a:pt x="197658" y="1319"/>
                    <a:pt x="196855" y="1319"/>
                  </a:cubicBezTo>
                  <a:cubicBezTo>
                    <a:pt x="193584" y="1319"/>
                    <a:pt x="190327" y="994"/>
                    <a:pt x="187392" y="708"/>
                  </a:cubicBezTo>
                  <a:lnTo>
                    <a:pt x="186488" y="624"/>
                  </a:lnTo>
                  <a:cubicBezTo>
                    <a:pt x="183486" y="321"/>
                    <a:pt x="180399" y="9"/>
                    <a:pt x="177328" y="9"/>
                  </a:cubicBezTo>
                  <a:cubicBezTo>
                    <a:pt x="176781" y="9"/>
                    <a:pt x="176234" y="19"/>
                    <a:pt x="175689" y="41"/>
                  </a:cubicBezTo>
                  <a:cubicBezTo>
                    <a:pt x="172629" y="148"/>
                    <a:pt x="169521" y="362"/>
                    <a:pt x="166521" y="577"/>
                  </a:cubicBezTo>
                  <a:cubicBezTo>
                    <a:pt x="165164" y="672"/>
                    <a:pt x="163759" y="767"/>
                    <a:pt x="162377" y="862"/>
                  </a:cubicBezTo>
                  <a:cubicBezTo>
                    <a:pt x="159913" y="1017"/>
                    <a:pt x="157448" y="1148"/>
                    <a:pt x="155079" y="1243"/>
                  </a:cubicBezTo>
                  <a:cubicBezTo>
                    <a:pt x="154487" y="1266"/>
                    <a:pt x="153895" y="1275"/>
                    <a:pt x="153307" y="1275"/>
                  </a:cubicBezTo>
                  <a:cubicBezTo>
                    <a:pt x="152631" y="1275"/>
                    <a:pt x="151961" y="1262"/>
                    <a:pt x="151305" y="1243"/>
                  </a:cubicBezTo>
                  <a:cubicBezTo>
                    <a:pt x="150558" y="1225"/>
                    <a:pt x="149831" y="1209"/>
                    <a:pt x="149120" y="1209"/>
                  </a:cubicBezTo>
                  <a:cubicBezTo>
                    <a:pt x="148482" y="1209"/>
                    <a:pt x="147858" y="1221"/>
                    <a:pt x="147245" y="1255"/>
                  </a:cubicBezTo>
                  <a:cubicBezTo>
                    <a:pt x="146444" y="1300"/>
                    <a:pt x="145640" y="1319"/>
                    <a:pt x="144837" y="1319"/>
                  </a:cubicBezTo>
                  <a:cubicBezTo>
                    <a:pt x="141565" y="1319"/>
                    <a:pt x="138309" y="994"/>
                    <a:pt x="135374" y="708"/>
                  </a:cubicBezTo>
                  <a:lnTo>
                    <a:pt x="134469" y="624"/>
                  </a:lnTo>
                  <a:cubicBezTo>
                    <a:pt x="131468" y="321"/>
                    <a:pt x="128381" y="9"/>
                    <a:pt x="125310" y="9"/>
                  </a:cubicBezTo>
                  <a:cubicBezTo>
                    <a:pt x="124763" y="9"/>
                    <a:pt x="124216" y="19"/>
                    <a:pt x="123670" y="41"/>
                  </a:cubicBezTo>
                  <a:cubicBezTo>
                    <a:pt x="120610" y="148"/>
                    <a:pt x="117503" y="362"/>
                    <a:pt x="114491" y="577"/>
                  </a:cubicBezTo>
                  <a:cubicBezTo>
                    <a:pt x="113133" y="672"/>
                    <a:pt x="111740" y="767"/>
                    <a:pt x="110359" y="862"/>
                  </a:cubicBezTo>
                  <a:cubicBezTo>
                    <a:pt x="107894" y="1017"/>
                    <a:pt x="105454" y="1148"/>
                    <a:pt x="103084" y="1243"/>
                  </a:cubicBezTo>
                  <a:cubicBezTo>
                    <a:pt x="102487" y="1266"/>
                    <a:pt x="101889" y="1275"/>
                    <a:pt x="101295" y="1275"/>
                  </a:cubicBezTo>
                  <a:cubicBezTo>
                    <a:pt x="100611" y="1275"/>
                    <a:pt x="99931" y="1262"/>
                    <a:pt x="99262" y="1243"/>
                  </a:cubicBezTo>
                  <a:cubicBezTo>
                    <a:pt x="98515" y="1225"/>
                    <a:pt x="97792" y="1209"/>
                    <a:pt x="97084" y="1209"/>
                  </a:cubicBezTo>
                  <a:cubicBezTo>
                    <a:pt x="96449" y="1209"/>
                    <a:pt x="95828" y="1221"/>
                    <a:pt x="95214" y="1255"/>
                  </a:cubicBezTo>
                  <a:cubicBezTo>
                    <a:pt x="94411" y="1300"/>
                    <a:pt x="93606" y="1319"/>
                    <a:pt x="92802" y="1319"/>
                  </a:cubicBezTo>
                  <a:cubicBezTo>
                    <a:pt x="89527" y="1319"/>
                    <a:pt x="86276" y="994"/>
                    <a:pt x="83332" y="708"/>
                  </a:cubicBezTo>
                  <a:lnTo>
                    <a:pt x="82439" y="624"/>
                  </a:lnTo>
                  <a:cubicBezTo>
                    <a:pt x="79438" y="321"/>
                    <a:pt x="76350" y="9"/>
                    <a:pt x="73272" y="9"/>
                  </a:cubicBezTo>
                  <a:cubicBezTo>
                    <a:pt x="72724" y="9"/>
                    <a:pt x="72175" y="19"/>
                    <a:pt x="71628" y="41"/>
                  </a:cubicBezTo>
                  <a:cubicBezTo>
                    <a:pt x="68568" y="148"/>
                    <a:pt x="65461" y="362"/>
                    <a:pt x="62460" y="577"/>
                  </a:cubicBezTo>
                  <a:cubicBezTo>
                    <a:pt x="61103" y="672"/>
                    <a:pt x="59698" y="767"/>
                    <a:pt x="58317" y="862"/>
                  </a:cubicBezTo>
                  <a:cubicBezTo>
                    <a:pt x="55936" y="1005"/>
                    <a:pt x="53554" y="1136"/>
                    <a:pt x="51256" y="1231"/>
                  </a:cubicBezTo>
                  <a:cubicBezTo>
                    <a:pt x="50598" y="1265"/>
                    <a:pt x="49937" y="1278"/>
                    <a:pt x="49278" y="1278"/>
                  </a:cubicBezTo>
                  <a:cubicBezTo>
                    <a:pt x="48543" y="1278"/>
                    <a:pt x="47811" y="1262"/>
                    <a:pt x="47089" y="1243"/>
                  </a:cubicBezTo>
                  <a:cubicBezTo>
                    <a:pt x="46342" y="1225"/>
                    <a:pt x="45618" y="1209"/>
                    <a:pt x="44909" y="1209"/>
                  </a:cubicBezTo>
                  <a:cubicBezTo>
                    <a:pt x="44273" y="1209"/>
                    <a:pt x="43648" y="1221"/>
                    <a:pt x="43029" y="1255"/>
                  </a:cubicBezTo>
                  <a:cubicBezTo>
                    <a:pt x="42229" y="1300"/>
                    <a:pt x="41425" y="1319"/>
                    <a:pt x="40622" y="1319"/>
                  </a:cubicBezTo>
                  <a:cubicBezTo>
                    <a:pt x="37354" y="1319"/>
                    <a:pt x="34103" y="994"/>
                    <a:pt x="31159" y="708"/>
                  </a:cubicBezTo>
                  <a:lnTo>
                    <a:pt x="30254" y="624"/>
                  </a:lnTo>
                  <a:cubicBezTo>
                    <a:pt x="27252" y="321"/>
                    <a:pt x="24165" y="9"/>
                    <a:pt x="21094" y="9"/>
                  </a:cubicBezTo>
                  <a:cubicBezTo>
                    <a:pt x="20547" y="9"/>
                    <a:pt x="20000" y="19"/>
                    <a:pt x="19455" y="41"/>
                  </a:cubicBezTo>
                  <a:cubicBezTo>
                    <a:pt x="16395" y="148"/>
                    <a:pt x="13287" y="362"/>
                    <a:pt x="10287" y="577"/>
                  </a:cubicBezTo>
                  <a:cubicBezTo>
                    <a:pt x="8930" y="672"/>
                    <a:pt x="7525" y="767"/>
                    <a:pt x="6144" y="862"/>
                  </a:cubicBezTo>
                  <a:cubicBezTo>
                    <a:pt x="4072" y="993"/>
                    <a:pt x="2012" y="1100"/>
                    <a:pt x="0" y="1196"/>
                  </a:cubicBezTo>
                  <a:lnTo>
                    <a:pt x="0" y="1732"/>
                  </a:lnTo>
                  <a:cubicBezTo>
                    <a:pt x="2024" y="1636"/>
                    <a:pt x="4096" y="1529"/>
                    <a:pt x="6179" y="1398"/>
                  </a:cubicBezTo>
                  <a:cubicBezTo>
                    <a:pt x="7560" y="1303"/>
                    <a:pt x="8965" y="1208"/>
                    <a:pt x="10323" y="1112"/>
                  </a:cubicBezTo>
                  <a:cubicBezTo>
                    <a:pt x="13323" y="898"/>
                    <a:pt x="16431" y="684"/>
                    <a:pt x="19479" y="565"/>
                  </a:cubicBezTo>
                  <a:cubicBezTo>
                    <a:pt x="19984" y="546"/>
                    <a:pt x="20490" y="538"/>
                    <a:pt x="20998" y="538"/>
                  </a:cubicBezTo>
                  <a:cubicBezTo>
                    <a:pt x="24078" y="538"/>
                    <a:pt x="27191" y="852"/>
                    <a:pt x="30206" y="1148"/>
                  </a:cubicBezTo>
                  <a:lnTo>
                    <a:pt x="31111" y="1243"/>
                  </a:lnTo>
                  <a:cubicBezTo>
                    <a:pt x="34065" y="1530"/>
                    <a:pt x="37333" y="1855"/>
                    <a:pt x="40633" y="1855"/>
                  </a:cubicBezTo>
                  <a:cubicBezTo>
                    <a:pt x="41443" y="1855"/>
                    <a:pt x="42255" y="1836"/>
                    <a:pt x="43065" y="1791"/>
                  </a:cubicBezTo>
                  <a:cubicBezTo>
                    <a:pt x="43673" y="1757"/>
                    <a:pt x="44289" y="1745"/>
                    <a:pt x="44918" y="1745"/>
                  </a:cubicBezTo>
                  <a:cubicBezTo>
                    <a:pt x="45619" y="1745"/>
                    <a:pt x="46337" y="1760"/>
                    <a:pt x="47077" y="1779"/>
                  </a:cubicBezTo>
                  <a:cubicBezTo>
                    <a:pt x="47746" y="1798"/>
                    <a:pt x="48426" y="1811"/>
                    <a:pt x="49110" y="1811"/>
                  </a:cubicBezTo>
                  <a:cubicBezTo>
                    <a:pt x="49704" y="1811"/>
                    <a:pt x="50302" y="1801"/>
                    <a:pt x="50899" y="1779"/>
                  </a:cubicBezTo>
                  <a:lnTo>
                    <a:pt x="50899" y="1791"/>
                  </a:lnTo>
                  <a:cubicBezTo>
                    <a:pt x="53328" y="1684"/>
                    <a:pt x="55840" y="1553"/>
                    <a:pt x="58353" y="1386"/>
                  </a:cubicBezTo>
                  <a:cubicBezTo>
                    <a:pt x="59734" y="1303"/>
                    <a:pt x="61139" y="1208"/>
                    <a:pt x="62496" y="1112"/>
                  </a:cubicBezTo>
                  <a:cubicBezTo>
                    <a:pt x="65496" y="898"/>
                    <a:pt x="68604" y="684"/>
                    <a:pt x="71652" y="565"/>
                  </a:cubicBezTo>
                  <a:cubicBezTo>
                    <a:pt x="72157" y="546"/>
                    <a:pt x="72664" y="538"/>
                    <a:pt x="73171" y="538"/>
                  </a:cubicBezTo>
                  <a:cubicBezTo>
                    <a:pt x="76252" y="538"/>
                    <a:pt x="79364" y="852"/>
                    <a:pt x="82379" y="1148"/>
                  </a:cubicBezTo>
                  <a:lnTo>
                    <a:pt x="83284" y="1243"/>
                  </a:lnTo>
                  <a:cubicBezTo>
                    <a:pt x="86238" y="1530"/>
                    <a:pt x="89506" y="1855"/>
                    <a:pt x="92806" y="1855"/>
                  </a:cubicBezTo>
                  <a:cubicBezTo>
                    <a:pt x="93616" y="1855"/>
                    <a:pt x="94428" y="1836"/>
                    <a:pt x="95238" y="1791"/>
                  </a:cubicBezTo>
                  <a:cubicBezTo>
                    <a:pt x="95846" y="1757"/>
                    <a:pt x="96462" y="1745"/>
                    <a:pt x="97091" y="1745"/>
                  </a:cubicBezTo>
                  <a:cubicBezTo>
                    <a:pt x="97792" y="1745"/>
                    <a:pt x="98510" y="1760"/>
                    <a:pt x="99251" y="1779"/>
                  </a:cubicBezTo>
                  <a:cubicBezTo>
                    <a:pt x="99894" y="1798"/>
                    <a:pt x="100551" y="1811"/>
                    <a:pt x="101213" y="1811"/>
                  </a:cubicBezTo>
                  <a:cubicBezTo>
                    <a:pt x="101788" y="1811"/>
                    <a:pt x="102366" y="1801"/>
                    <a:pt x="102941" y="1779"/>
                  </a:cubicBezTo>
                  <a:lnTo>
                    <a:pt x="103120" y="1779"/>
                  </a:lnTo>
                  <a:cubicBezTo>
                    <a:pt x="103239" y="1767"/>
                    <a:pt x="103346" y="1767"/>
                    <a:pt x="103453" y="1767"/>
                  </a:cubicBezTo>
                  <a:cubicBezTo>
                    <a:pt x="105716" y="1660"/>
                    <a:pt x="108049" y="1541"/>
                    <a:pt x="110395" y="1386"/>
                  </a:cubicBezTo>
                  <a:cubicBezTo>
                    <a:pt x="111776" y="1303"/>
                    <a:pt x="113181" y="1208"/>
                    <a:pt x="114538" y="1112"/>
                  </a:cubicBezTo>
                  <a:cubicBezTo>
                    <a:pt x="117539" y="898"/>
                    <a:pt x="120646" y="684"/>
                    <a:pt x="123694" y="565"/>
                  </a:cubicBezTo>
                  <a:cubicBezTo>
                    <a:pt x="124199" y="546"/>
                    <a:pt x="124706" y="538"/>
                    <a:pt x="125213" y="538"/>
                  </a:cubicBezTo>
                  <a:cubicBezTo>
                    <a:pt x="128291" y="538"/>
                    <a:pt x="131396" y="852"/>
                    <a:pt x="134422" y="1148"/>
                  </a:cubicBezTo>
                  <a:lnTo>
                    <a:pt x="135315" y="1243"/>
                  </a:lnTo>
                  <a:cubicBezTo>
                    <a:pt x="138268" y="1530"/>
                    <a:pt x="141544" y="1855"/>
                    <a:pt x="144847" y="1855"/>
                  </a:cubicBezTo>
                  <a:cubicBezTo>
                    <a:pt x="145658" y="1855"/>
                    <a:pt x="146470" y="1836"/>
                    <a:pt x="147280" y="1791"/>
                  </a:cubicBezTo>
                  <a:cubicBezTo>
                    <a:pt x="147883" y="1757"/>
                    <a:pt x="148498" y="1745"/>
                    <a:pt x="149128" y="1745"/>
                  </a:cubicBezTo>
                  <a:cubicBezTo>
                    <a:pt x="149831" y="1745"/>
                    <a:pt x="150552" y="1760"/>
                    <a:pt x="151293" y="1779"/>
                  </a:cubicBezTo>
                  <a:cubicBezTo>
                    <a:pt x="151936" y="1798"/>
                    <a:pt x="152590" y="1811"/>
                    <a:pt x="153247" y="1811"/>
                  </a:cubicBezTo>
                  <a:cubicBezTo>
                    <a:pt x="153817" y="1811"/>
                    <a:pt x="154390" y="1801"/>
                    <a:pt x="154960" y="1779"/>
                  </a:cubicBezTo>
                  <a:lnTo>
                    <a:pt x="155115" y="1779"/>
                  </a:lnTo>
                  <a:cubicBezTo>
                    <a:pt x="155246" y="1779"/>
                    <a:pt x="155365" y="1767"/>
                    <a:pt x="155496" y="1767"/>
                  </a:cubicBezTo>
                  <a:cubicBezTo>
                    <a:pt x="157758" y="1660"/>
                    <a:pt x="160080" y="1541"/>
                    <a:pt x="162413" y="1386"/>
                  </a:cubicBezTo>
                  <a:cubicBezTo>
                    <a:pt x="163794" y="1303"/>
                    <a:pt x="165199" y="1208"/>
                    <a:pt x="166557" y="1112"/>
                  </a:cubicBezTo>
                  <a:cubicBezTo>
                    <a:pt x="169569" y="898"/>
                    <a:pt x="172664" y="684"/>
                    <a:pt x="175712" y="565"/>
                  </a:cubicBezTo>
                  <a:cubicBezTo>
                    <a:pt x="176218" y="546"/>
                    <a:pt x="176724" y="538"/>
                    <a:pt x="177232" y="538"/>
                  </a:cubicBezTo>
                  <a:cubicBezTo>
                    <a:pt x="180312" y="538"/>
                    <a:pt x="183424" y="852"/>
                    <a:pt x="186440" y="1148"/>
                  </a:cubicBezTo>
                  <a:lnTo>
                    <a:pt x="187345" y="1243"/>
                  </a:lnTo>
                  <a:cubicBezTo>
                    <a:pt x="190299" y="1530"/>
                    <a:pt x="193567" y="1855"/>
                    <a:pt x="196866" y="1855"/>
                  </a:cubicBezTo>
                  <a:cubicBezTo>
                    <a:pt x="197677" y="1855"/>
                    <a:pt x="198489" y="1836"/>
                    <a:pt x="199299" y="1791"/>
                  </a:cubicBezTo>
                  <a:cubicBezTo>
                    <a:pt x="199907" y="1757"/>
                    <a:pt x="200523" y="1745"/>
                    <a:pt x="201152" y="1745"/>
                  </a:cubicBezTo>
                  <a:cubicBezTo>
                    <a:pt x="201853" y="1745"/>
                    <a:pt x="202570" y="1760"/>
                    <a:pt x="203311" y="1779"/>
                  </a:cubicBezTo>
                  <a:cubicBezTo>
                    <a:pt x="203961" y="1798"/>
                    <a:pt x="204618" y="1811"/>
                    <a:pt x="205280" y="1811"/>
                  </a:cubicBezTo>
                  <a:cubicBezTo>
                    <a:pt x="205854" y="1811"/>
                    <a:pt x="206433" y="1801"/>
                    <a:pt x="207014" y="1779"/>
                  </a:cubicBezTo>
                  <a:lnTo>
                    <a:pt x="207014" y="1791"/>
                  </a:lnTo>
                  <a:cubicBezTo>
                    <a:pt x="207085" y="1779"/>
                    <a:pt x="207157" y="1779"/>
                    <a:pt x="207228" y="1779"/>
                  </a:cubicBezTo>
                  <a:cubicBezTo>
                    <a:pt x="207324" y="1767"/>
                    <a:pt x="207419" y="1767"/>
                    <a:pt x="207514" y="1767"/>
                  </a:cubicBezTo>
                  <a:cubicBezTo>
                    <a:pt x="209788" y="1660"/>
                    <a:pt x="212122" y="1541"/>
                    <a:pt x="214467" y="1386"/>
                  </a:cubicBezTo>
                  <a:cubicBezTo>
                    <a:pt x="215848" y="1303"/>
                    <a:pt x="217253" y="1208"/>
                    <a:pt x="218611" y="1112"/>
                  </a:cubicBezTo>
                  <a:cubicBezTo>
                    <a:pt x="221611" y="898"/>
                    <a:pt x="224719" y="684"/>
                    <a:pt x="227767" y="565"/>
                  </a:cubicBezTo>
                  <a:cubicBezTo>
                    <a:pt x="228272" y="546"/>
                    <a:pt x="228778" y="538"/>
                    <a:pt x="229285" y="538"/>
                  </a:cubicBezTo>
                  <a:cubicBezTo>
                    <a:pt x="232363" y="538"/>
                    <a:pt x="235468" y="852"/>
                    <a:pt x="238494" y="1148"/>
                  </a:cubicBezTo>
                  <a:lnTo>
                    <a:pt x="239387" y="1243"/>
                  </a:lnTo>
                  <a:cubicBezTo>
                    <a:pt x="242341" y="1530"/>
                    <a:pt x="245617" y="1855"/>
                    <a:pt x="248919" y="1855"/>
                  </a:cubicBezTo>
                  <a:cubicBezTo>
                    <a:pt x="249730" y="1855"/>
                    <a:pt x="250543" y="1836"/>
                    <a:pt x="251353" y="1791"/>
                  </a:cubicBezTo>
                  <a:cubicBezTo>
                    <a:pt x="251955" y="1757"/>
                    <a:pt x="252571" y="1745"/>
                    <a:pt x="253201" y="1745"/>
                  </a:cubicBezTo>
                  <a:cubicBezTo>
                    <a:pt x="253904" y="1745"/>
                    <a:pt x="254625" y="1760"/>
                    <a:pt x="255365" y="1779"/>
                  </a:cubicBezTo>
                  <a:cubicBezTo>
                    <a:pt x="256015" y="1798"/>
                    <a:pt x="256682" y="1811"/>
                    <a:pt x="257355" y="1811"/>
                  </a:cubicBezTo>
                  <a:cubicBezTo>
                    <a:pt x="257940" y="1811"/>
                    <a:pt x="258529" y="1801"/>
                    <a:pt x="259116" y="1779"/>
                  </a:cubicBezTo>
                  <a:lnTo>
                    <a:pt x="259116" y="1791"/>
                  </a:lnTo>
                  <a:cubicBezTo>
                    <a:pt x="259235" y="1779"/>
                    <a:pt x="259366" y="1779"/>
                    <a:pt x="259497" y="1767"/>
                  </a:cubicBezTo>
                  <a:lnTo>
                    <a:pt x="259568" y="1767"/>
                  </a:lnTo>
                  <a:cubicBezTo>
                    <a:pt x="261842" y="1660"/>
                    <a:pt x="264200" y="1541"/>
                    <a:pt x="266569" y="1386"/>
                  </a:cubicBezTo>
                  <a:cubicBezTo>
                    <a:pt x="267950" y="1303"/>
                    <a:pt x="269355" y="1208"/>
                    <a:pt x="270712" y="1112"/>
                  </a:cubicBezTo>
                  <a:cubicBezTo>
                    <a:pt x="273713" y="898"/>
                    <a:pt x="276808" y="684"/>
                    <a:pt x="279868" y="565"/>
                  </a:cubicBezTo>
                  <a:cubicBezTo>
                    <a:pt x="280356" y="547"/>
                    <a:pt x="280847" y="539"/>
                    <a:pt x="281339" y="539"/>
                  </a:cubicBezTo>
                  <a:cubicBezTo>
                    <a:pt x="282814" y="539"/>
                    <a:pt x="284300" y="612"/>
                    <a:pt x="285774" y="719"/>
                  </a:cubicBezTo>
                  <a:lnTo>
                    <a:pt x="285774" y="172"/>
                  </a:lnTo>
                  <a:cubicBezTo>
                    <a:pt x="284327" y="67"/>
                    <a:pt x="282880" y="1"/>
                    <a:pt x="281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rot="10800000" flipH="1">
              <a:off x="-14087" y="4621600"/>
              <a:ext cx="9164387" cy="148400"/>
            </a:xfrm>
            <a:custGeom>
              <a:avLst/>
              <a:gdLst/>
              <a:ahLst/>
              <a:cxnLst/>
              <a:rect l="l" t="t" r="r" b="b"/>
              <a:pathLst>
                <a:path w="285762" h="5936" extrusionOk="0">
                  <a:moveTo>
                    <a:pt x="281184" y="1"/>
                  </a:moveTo>
                  <a:cubicBezTo>
                    <a:pt x="280262" y="1"/>
                    <a:pt x="279340" y="24"/>
                    <a:pt x="278416" y="78"/>
                  </a:cubicBezTo>
                  <a:lnTo>
                    <a:pt x="278428" y="78"/>
                  </a:lnTo>
                  <a:cubicBezTo>
                    <a:pt x="273951" y="316"/>
                    <a:pt x="269474" y="649"/>
                    <a:pt x="265009" y="923"/>
                  </a:cubicBezTo>
                  <a:cubicBezTo>
                    <a:pt x="263092" y="1042"/>
                    <a:pt x="261187" y="1138"/>
                    <a:pt x="259271" y="1209"/>
                  </a:cubicBezTo>
                  <a:cubicBezTo>
                    <a:pt x="258143" y="1186"/>
                    <a:pt x="257102" y="1177"/>
                    <a:pt x="256113" y="1177"/>
                  </a:cubicBezTo>
                  <a:cubicBezTo>
                    <a:pt x="254002" y="1177"/>
                    <a:pt x="252129" y="1220"/>
                    <a:pt x="250150" y="1269"/>
                  </a:cubicBezTo>
                  <a:cubicBezTo>
                    <a:pt x="249765" y="1278"/>
                    <a:pt x="249380" y="1282"/>
                    <a:pt x="248995" y="1282"/>
                  </a:cubicBezTo>
                  <a:cubicBezTo>
                    <a:pt x="245354" y="1282"/>
                    <a:pt x="241706" y="896"/>
                    <a:pt x="238077" y="530"/>
                  </a:cubicBezTo>
                  <a:cubicBezTo>
                    <a:pt x="235089" y="240"/>
                    <a:pt x="232107" y="4"/>
                    <a:pt x="229116" y="4"/>
                  </a:cubicBezTo>
                  <a:cubicBezTo>
                    <a:pt x="228187" y="4"/>
                    <a:pt x="227257" y="27"/>
                    <a:pt x="226326" y="78"/>
                  </a:cubicBezTo>
                  <a:cubicBezTo>
                    <a:pt x="221849" y="316"/>
                    <a:pt x="217384" y="649"/>
                    <a:pt x="212908" y="923"/>
                  </a:cubicBezTo>
                  <a:cubicBezTo>
                    <a:pt x="211003" y="1042"/>
                    <a:pt x="209098" y="1138"/>
                    <a:pt x="207193" y="1209"/>
                  </a:cubicBezTo>
                  <a:cubicBezTo>
                    <a:pt x="206068" y="1186"/>
                    <a:pt x="205031" y="1177"/>
                    <a:pt x="204047" y="1177"/>
                  </a:cubicBezTo>
                  <a:cubicBezTo>
                    <a:pt x="201944" y="1177"/>
                    <a:pt x="200078" y="1220"/>
                    <a:pt x="198108" y="1269"/>
                  </a:cubicBezTo>
                  <a:cubicBezTo>
                    <a:pt x="197722" y="1278"/>
                    <a:pt x="197336" y="1282"/>
                    <a:pt x="196950" y="1282"/>
                  </a:cubicBezTo>
                  <a:cubicBezTo>
                    <a:pt x="193302" y="1282"/>
                    <a:pt x="189662" y="896"/>
                    <a:pt x="186023" y="530"/>
                  </a:cubicBezTo>
                  <a:cubicBezTo>
                    <a:pt x="183035" y="240"/>
                    <a:pt x="180053" y="4"/>
                    <a:pt x="177062" y="4"/>
                  </a:cubicBezTo>
                  <a:cubicBezTo>
                    <a:pt x="176133" y="4"/>
                    <a:pt x="175203" y="27"/>
                    <a:pt x="174272" y="78"/>
                  </a:cubicBezTo>
                  <a:cubicBezTo>
                    <a:pt x="169807" y="316"/>
                    <a:pt x="165330" y="649"/>
                    <a:pt x="160853" y="923"/>
                  </a:cubicBezTo>
                  <a:cubicBezTo>
                    <a:pt x="158960" y="1042"/>
                    <a:pt x="157055" y="1138"/>
                    <a:pt x="155150" y="1209"/>
                  </a:cubicBezTo>
                  <a:cubicBezTo>
                    <a:pt x="154030" y="1186"/>
                    <a:pt x="152996" y="1177"/>
                    <a:pt x="152013" y="1177"/>
                  </a:cubicBezTo>
                  <a:cubicBezTo>
                    <a:pt x="149914" y="1177"/>
                    <a:pt x="148048" y="1220"/>
                    <a:pt x="146078" y="1269"/>
                  </a:cubicBezTo>
                  <a:cubicBezTo>
                    <a:pt x="145693" y="1278"/>
                    <a:pt x="145307" y="1282"/>
                    <a:pt x="144922" y="1282"/>
                  </a:cubicBezTo>
                  <a:cubicBezTo>
                    <a:pt x="141281" y="1282"/>
                    <a:pt x="137633" y="896"/>
                    <a:pt x="134005" y="530"/>
                  </a:cubicBezTo>
                  <a:cubicBezTo>
                    <a:pt x="131016" y="240"/>
                    <a:pt x="128027" y="4"/>
                    <a:pt x="125039" y="4"/>
                  </a:cubicBezTo>
                  <a:cubicBezTo>
                    <a:pt x="124110" y="4"/>
                    <a:pt x="123182" y="27"/>
                    <a:pt x="122253" y="78"/>
                  </a:cubicBezTo>
                  <a:cubicBezTo>
                    <a:pt x="117777" y="316"/>
                    <a:pt x="113300" y="649"/>
                    <a:pt x="108835" y="923"/>
                  </a:cubicBezTo>
                  <a:cubicBezTo>
                    <a:pt x="106930" y="1042"/>
                    <a:pt x="105025" y="1138"/>
                    <a:pt x="103120" y="1209"/>
                  </a:cubicBezTo>
                  <a:cubicBezTo>
                    <a:pt x="102000" y="1186"/>
                    <a:pt x="100965" y="1177"/>
                    <a:pt x="99982" y="1177"/>
                  </a:cubicBezTo>
                  <a:cubicBezTo>
                    <a:pt x="97883" y="1177"/>
                    <a:pt x="96018" y="1220"/>
                    <a:pt x="94047" y="1269"/>
                  </a:cubicBezTo>
                  <a:cubicBezTo>
                    <a:pt x="93661" y="1278"/>
                    <a:pt x="93275" y="1282"/>
                    <a:pt x="92889" y="1282"/>
                  </a:cubicBezTo>
                  <a:cubicBezTo>
                    <a:pt x="89241" y="1282"/>
                    <a:pt x="85602" y="896"/>
                    <a:pt x="81963" y="530"/>
                  </a:cubicBezTo>
                  <a:cubicBezTo>
                    <a:pt x="78974" y="240"/>
                    <a:pt x="75992" y="4"/>
                    <a:pt x="73001" y="4"/>
                  </a:cubicBezTo>
                  <a:cubicBezTo>
                    <a:pt x="72072" y="4"/>
                    <a:pt x="71142" y="27"/>
                    <a:pt x="70211" y="78"/>
                  </a:cubicBezTo>
                  <a:cubicBezTo>
                    <a:pt x="65746" y="316"/>
                    <a:pt x="61270" y="649"/>
                    <a:pt x="56793" y="923"/>
                  </a:cubicBezTo>
                  <a:cubicBezTo>
                    <a:pt x="54876" y="1042"/>
                    <a:pt x="52959" y="1138"/>
                    <a:pt x="51042" y="1209"/>
                  </a:cubicBezTo>
                  <a:cubicBezTo>
                    <a:pt x="49907" y="1186"/>
                    <a:pt x="48859" y="1177"/>
                    <a:pt x="47865" y="1177"/>
                  </a:cubicBezTo>
                  <a:cubicBezTo>
                    <a:pt x="45741" y="1177"/>
                    <a:pt x="43857" y="1220"/>
                    <a:pt x="41862" y="1269"/>
                  </a:cubicBezTo>
                  <a:cubicBezTo>
                    <a:pt x="41477" y="1278"/>
                    <a:pt x="41092" y="1282"/>
                    <a:pt x="40707" y="1282"/>
                  </a:cubicBezTo>
                  <a:cubicBezTo>
                    <a:pt x="37068" y="1282"/>
                    <a:pt x="33429" y="896"/>
                    <a:pt x="29789" y="530"/>
                  </a:cubicBezTo>
                  <a:cubicBezTo>
                    <a:pt x="26801" y="240"/>
                    <a:pt x="23819" y="4"/>
                    <a:pt x="20828" y="4"/>
                  </a:cubicBezTo>
                  <a:cubicBezTo>
                    <a:pt x="19899" y="4"/>
                    <a:pt x="18969" y="27"/>
                    <a:pt x="18038" y="78"/>
                  </a:cubicBezTo>
                  <a:cubicBezTo>
                    <a:pt x="13561" y="316"/>
                    <a:pt x="9096" y="649"/>
                    <a:pt x="4620" y="923"/>
                  </a:cubicBezTo>
                  <a:cubicBezTo>
                    <a:pt x="3084" y="1019"/>
                    <a:pt x="1536" y="1090"/>
                    <a:pt x="0" y="1161"/>
                  </a:cubicBezTo>
                  <a:lnTo>
                    <a:pt x="0" y="5186"/>
                  </a:lnTo>
                  <a:cubicBezTo>
                    <a:pt x="1953" y="5281"/>
                    <a:pt x="3917" y="5376"/>
                    <a:pt x="5870" y="5483"/>
                  </a:cubicBezTo>
                  <a:cubicBezTo>
                    <a:pt x="9573" y="5686"/>
                    <a:pt x="13275" y="5876"/>
                    <a:pt x="16978" y="5936"/>
                  </a:cubicBezTo>
                  <a:cubicBezTo>
                    <a:pt x="20407" y="5853"/>
                    <a:pt x="23824" y="5745"/>
                    <a:pt x="27253" y="5626"/>
                  </a:cubicBezTo>
                  <a:cubicBezTo>
                    <a:pt x="28515" y="5543"/>
                    <a:pt x="29778" y="5472"/>
                    <a:pt x="31040" y="5424"/>
                  </a:cubicBezTo>
                  <a:cubicBezTo>
                    <a:pt x="34969" y="5281"/>
                    <a:pt x="38898" y="5198"/>
                    <a:pt x="42827" y="4840"/>
                  </a:cubicBezTo>
                  <a:cubicBezTo>
                    <a:pt x="43362" y="4789"/>
                    <a:pt x="43841" y="4768"/>
                    <a:pt x="44302" y="4768"/>
                  </a:cubicBezTo>
                  <a:cubicBezTo>
                    <a:pt x="46086" y="4768"/>
                    <a:pt x="47596" y="5079"/>
                    <a:pt x="51030" y="5126"/>
                  </a:cubicBezTo>
                  <a:lnTo>
                    <a:pt x="51030" y="5138"/>
                  </a:lnTo>
                  <a:cubicBezTo>
                    <a:pt x="53364" y="5233"/>
                    <a:pt x="55709" y="5352"/>
                    <a:pt x="58043" y="5483"/>
                  </a:cubicBezTo>
                  <a:cubicBezTo>
                    <a:pt x="61746" y="5686"/>
                    <a:pt x="65449" y="5876"/>
                    <a:pt x="69152" y="5936"/>
                  </a:cubicBezTo>
                  <a:cubicBezTo>
                    <a:pt x="72581" y="5853"/>
                    <a:pt x="75998" y="5745"/>
                    <a:pt x="79427" y="5626"/>
                  </a:cubicBezTo>
                  <a:cubicBezTo>
                    <a:pt x="80689" y="5543"/>
                    <a:pt x="81951" y="5472"/>
                    <a:pt x="83213" y="5424"/>
                  </a:cubicBezTo>
                  <a:cubicBezTo>
                    <a:pt x="87142" y="5281"/>
                    <a:pt x="91071" y="5198"/>
                    <a:pt x="95000" y="4840"/>
                  </a:cubicBezTo>
                  <a:cubicBezTo>
                    <a:pt x="95530" y="4792"/>
                    <a:pt x="96004" y="4772"/>
                    <a:pt x="96459" y="4772"/>
                  </a:cubicBezTo>
                  <a:cubicBezTo>
                    <a:pt x="98225" y="4772"/>
                    <a:pt x="99710" y="5069"/>
                    <a:pt x="103061" y="5126"/>
                  </a:cubicBezTo>
                  <a:lnTo>
                    <a:pt x="103061" y="5138"/>
                  </a:lnTo>
                  <a:cubicBezTo>
                    <a:pt x="105406" y="5233"/>
                    <a:pt x="107740" y="5364"/>
                    <a:pt x="110085" y="5483"/>
                  </a:cubicBezTo>
                  <a:cubicBezTo>
                    <a:pt x="113788" y="5686"/>
                    <a:pt x="117491" y="5876"/>
                    <a:pt x="121194" y="5936"/>
                  </a:cubicBezTo>
                  <a:cubicBezTo>
                    <a:pt x="124611" y="5853"/>
                    <a:pt x="128040" y="5745"/>
                    <a:pt x="131457" y="5626"/>
                  </a:cubicBezTo>
                  <a:cubicBezTo>
                    <a:pt x="132719" y="5555"/>
                    <a:pt x="133981" y="5483"/>
                    <a:pt x="135243" y="5436"/>
                  </a:cubicBezTo>
                  <a:cubicBezTo>
                    <a:pt x="139172" y="5281"/>
                    <a:pt x="143101" y="5198"/>
                    <a:pt x="147030" y="4840"/>
                  </a:cubicBezTo>
                  <a:cubicBezTo>
                    <a:pt x="147551" y="4792"/>
                    <a:pt x="148018" y="4773"/>
                    <a:pt x="148467" y="4773"/>
                  </a:cubicBezTo>
                  <a:cubicBezTo>
                    <a:pt x="150246" y="4773"/>
                    <a:pt x="151735" y="5079"/>
                    <a:pt x="155091" y="5126"/>
                  </a:cubicBezTo>
                  <a:lnTo>
                    <a:pt x="155091" y="5138"/>
                  </a:lnTo>
                  <a:cubicBezTo>
                    <a:pt x="157424" y="5233"/>
                    <a:pt x="159770" y="5364"/>
                    <a:pt x="162104" y="5483"/>
                  </a:cubicBezTo>
                  <a:cubicBezTo>
                    <a:pt x="165806" y="5686"/>
                    <a:pt x="169509" y="5876"/>
                    <a:pt x="173212" y="5936"/>
                  </a:cubicBezTo>
                  <a:cubicBezTo>
                    <a:pt x="176641" y="5853"/>
                    <a:pt x="180058" y="5745"/>
                    <a:pt x="183487" y="5626"/>
                  </a:cubicBezTo>
                  <a:cubicBezTo>
                    <a:pt x="184749" y="5555"/>
                    <a:pt x="185999" y="5483"/>
                    <a:pt x="187262" y="5436"/>
                  </a:cubicBezTo>
                  <a:cubicBezTo>
                    <a:pt x="191202" y="5281"/>
                    <a:pt x="195132" y="5198"/>
                    <a:pt x="199049" y="4840"/>
                  </a:cubicBezTo>
                  <a:cubicBezTo>
                    <a:pt x="199572" y="4792"/>
                    <a:pt x="200041" y="4773"/>
                    <a:pt x="200492" y="4773"/>
                  </a:cubicBezTo>
                  <a:cubicBezTo>
                    <a:pt x="202277" y="4773"/>
                    <a:pt x="203767" y="5079"/>
                    <a:pt x="207133" y="5126"/>
                  </a:cubicBezTo>
                  <a:lnTo>
                    <a:pt x="207133" y="5138"/>
                  </a:lnTo>
                  <a:cubicBezTo>
                    <a:pt x="209467" y="5233"/>
                    <a:pt x="211812" y="5364"/>
                    <a:pt x="214146" y="5483"/>
                  </a:cubicBezTo>
                  <a:cubicBezTo>
                    <a:pt x="217849" y="5686"/>
                    <a:pt x="221552" y="5876"/>
                    <a:pt x="225254" y="5936"/>
                  </a:cubicBezTo>
                  <a:cubicBezTo>
                    <a:pt x="228683" y="5853"/>
                    <a:pt x="232100" y="5745"/>
                    <a:pt x="235529" y="5626"/>
                  </a:cubicBezTo>
                  <a:cubicBezTo>
                    <a:pt x="236792" y="5555"/>
                    <a:pt x="238054" y="5483"/>
                    <a:pt x="239316" y="5436"/>
                  </a:cubicBezTo>
                  <a:cubicBezTo>
                    <a:pt x="243245" y="5281"/>
                    <a:pt x="247174" y="5198"/>
                    <a:pt x="251103" y="4840"/>
                  </a:cubicBezTo>
                  <a:cubicBezTo>
                    <a:pt x="251626" y="4792"/>
                    <a:pt x="252095" y="4773"/>
                    <a:pt x="252546" y="4773"/>
                  </a:cubicBezTo>
                  <a:cubicBezTo>
                    <a:pt x="254333" y="4773"/>
                    <a:pt x="255831" y="5079"/>
                    <a:pt x="259235" y="5126"/>
                  </a:cubicBezTo>
                  <a:lnTo>
                    <a:pt x="259235" y="5138"/>
                  </a:lnTo>
                  <a:cubicBezTo>
                    <a:pt x="261568" y="5233"/>
                    <a:pt x="263914" y="5364"/>
                    <a:pt x="266248" y="5483"/>
                  </a:cubicBezTo>
                  <a:cubicBezTo>
                    <a:pt x="269950" y="5686"/>
                    <a:pt x="273653" y="5876"/>
                    <a:pt x="277356" y="5936"/>
                  </a:cubicBezTo>
                  <a:cubicBezTo>
                    <a:pt x="280154" y="5864"/>
                    <a:pt x="282952" y="5781"/>
                    <a:pt x="285762" y="5686"/>
                  </a:cubicBezTo>
                  <a:lnTo>
                    <a:pt x="285762" y="161"/>
                  </a:lnTo>
                  <a:cubicBezTo>
                    <a:pt x="284233" y="65"/>
                    <a:pt x="282709" y="1"/>
                    <a:pt x="281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9"/>
            <p:cNvGrpSpPr/>
            <p:nvPr/>
          </p:nvGrpSpPr>
          <p:grpSpPr>
            <a:xfrm>
              <a:off x="-14087" y="4839475"/>
              <a:ext cx="9164772" cy="40900"/>
              <a:chOff x="-14087" y="4839475"/>
              <a:chExt cx="9164772" cy="40900"/>
            </a:xfrm>
          </p:grpSpPr>
          <p:sp>
            <p:nvSpPr>
              <p:cNvPr id="594" name="Google Shape;594;p9"/>
              <p:cNvSpPr/>
              <p:nvPr/>
            </p:nvSpPr>
            <p:spPr>
              <a:xfrm rot="10800000" flipH="1">
                <a:off x="1616705" y="4839475"/>
                <a:ext cx="7533981" cy="40900"/>
              </a:xfrm>
              <a:custGeom>
                <a:avLst/>
                <a:gdLst/>
                <a:ahLst/>
                <a:cxnLst/>
                <a:rect l="l" t="t" r="r" b="b"/>
                <a:pathLst>
                  <a:path w="234923" h="1636" extrusionOk="0">
                    <a:moveTo>
                      <a:pt x="41215" y="1"/>
                    </a:moveTo>
                    <a:cubicBezTo>
                      <a:pt x="41081" y="1"/>
                      <a:pt x="40948" y="2"/>
                      <a:pt x="40815" y="4"/>
                    </a:cubicBezTo>
                    <a:cubicBezTo>
                      <a:pt x="34862" y="76"/>
                      <a:pt x="28802" y="314"/>
                      <a:pt x="22944" y="540"/>
                    </a:cubicBezTo>
                    <a:cubicBezTo>
                      <a:pt x="21194" y="612"/>
                      <a:pt x="19455" y="671"/>
                      <a:pt x="17705" y="743"/>
                    </a:cubicBezTo>
                    <a:cubicBezTo>
                      <a:pt x="13008" y="905"/>
                      <a:pt x="6849" y="1100"/>
                      <a:pt x="550" y="1100"/>
                    </a:cubicBezTo>
                    <a:cubicBezTo>
                      <a:pt x="367" y="1100"/>
                      <a:pt x="184" y="1100"/>
                      <a:pt x="1" y="1100"/>
                    </a:cubicBezTo>
                    <a:lnTo>
                      <a:pt x="1" y="1635"/>
                    </a:lnTo>
                    <a:cubicBezTo>
                      <a:pt x="184" y="1636"/>
                      <a:pt x="367" y="1636"/>
                      <a:pt x="550" y="1636"/>
                    </a:cubicBezTo>
                    <a:cubicBezTo>
                      <a:pt x="6849" y="1636"/>
                      <a:pt x="13020" y="1440"/>
                      <a:pt x="17729" y="1278"/>
                    </a:cubicBezTo>
                    <a:cubicBezTo>
                      <a:pt x="19479" y="1207"/>
                      <a:pt x="21218" y="1147"/>
                      <a:pt x="22968" y="1076"/>
                    </a:cubicBezTo>
                    <a:cubicBezTo>
                      <a:pt x="28814" y="850"/>
                      <a:pt x="34874" y="623"/>
                      <a:pt x="40827" y="540"/>
                    </a:cubicBezTo>
                    <a:cubicBezTo>
                      <a:pt x="40921" y="539"/>
                      <a:pt x="41015" y="538"/>
                      <a:pt x="41109" y="538"/>
                    </a:cubicBezTo>
                    <a:cubicBezTo>
                      <a:pt x="42855" y="538"/>
                      <a:pt x="44761" y="741"/>
                      <a:pt x="46602" y="933"/>
                    </a:cubicBezTo>
                    <a:cubicBezTo>
                      <a:pt x="48054" y="1088"/>
                      <a:pt x="49757" y="1624"/>
                      <a:pt x="52043" y="1635"/>
                    </a:cubicBezTo>
                    <a:lnTo>
                      <a:pt x="52114" y="1635"/>
                    </a:lnTo>
                    <a:cubicBezTo>
                      <a:pt x="52297" y="1636"/>
                      <a:pt x="52479" y="1636"/>
                      <a:pt x="52662" y="1636"/>
                    </a:cubicBezTo>
                    <a:cubicBezTo>
                      <a:pt x="58937" y="1636"/>
                      <a:pt x="65074" y="1440"/>
                      <a:pt x="69771" y="1278"/>
                    </a:cubicBezTo>
                    <a:cubicBezTo>
                      <a:pt x="71510" y="1207"/>
                      <a:pt x="73260" y="1147"/>
                      <a:pt x="74998" y="1076"/>
                    </a:cubicBezTo>
                    <a:cubicBezTo>
                      <a:pt x="80856" y="850"/>
                      <a:pt x="86904" y="612"/>
                      <a:pt x="92857" y="540"/>
                    </a:cubicBezTo>
                    <a:cubicBezTo>
                      <a:pt x="92987" y="538"/>
                      <a:pt x="93118" y="536"/>
                      <a:pt x="93250" y="536"/>
                    </a:cubicBezTo>
                    <a:cubicBezTo>
                      <a:pt x="94974" y="536"/>
                      <a:pt x="96829" y="745"/>
                      <a:pt x="98632" y="933"/>
                    </a:cubicBezTo>
                    <a:cubicBezTo>
                      <a:pt x="100096" y="1088"/>
                      <a:pt x="101787" y="1624"/>
                      <a:pt x="104061" y="1635"/>
                    </a:cubicBezTo>
                    <a:lnTo>
                      <a:pt x="104156" y="1635"/>
                    </a:lnTo>
                    <a:cubicBezTo>
                      <a:pt x="104339" y="1636"/>
                      <a:pt x="104521" y="1636"/>
                      <a:pt x="104703" y="1636"/>
                    </a:cubicBezTo>
                    <a:cubicBezTo>
                      <a:pt x="110967" y="1636"/>
                      <a:pt x="117104" y="1440"/>
                      <a:pt x="121790" y="1266"/>
                    </a:cubicBezTo>
                    <a:cubicBezTo>
                      <a:pt x="123540" y="1207"/>
                      <a:pt x="125278" y="1135"/>
                      <a:pt x="127028" y="1076"/>
                    </a:cubicBezTo>
                    <a:cubicBezTo>
                      <a:pt x="132886" y="850"/>
                      <a:pt x="138935" y="612"/>
                      <a:pt x="144888" y="528"/>
                    </a:cubicBezTo>
                    <a:cubicBezTo>
                      <a:pt x="144982" y="527"/>
                      <a:pt x="145076" y="526"/>
                      <a:pt x="145171" y="526"/>
                    </a:cubicBezTo>
                    <a:cubicBezTo>
                      <a:pt x="146926" y="526"/>
                      <a:pt x="148821" y="730"/>
                      <a:pt x="150662" y="933"/>
                    </a:cubicBezTo>
                    <a:cubicBezTo>
                      <a:pt x="152127" y="1088"/>
                      <a:pt x="153829" y="1624"/>
                      <a:pt x="156115" y="1635"/>
                    </a:cubicBezTo>
                    <a:lnTo>
                      <a:pt x="156175" y="1635"/>
                    </a:lnTo>
                    <a:cubicBezTo>
                      <a:pt x="156358" y="1636"/>
                      <a:pt x="156540" y="1636"/>
                      <a:pt x="156723" y="1636"/>
                    </a:cubicBezTo>
                    <a:cubicBezTo>
                      <a:pt x="163010" y="1636"/>
                      <a:pt x="169146" y="1440"/>
                      <a:pt x="173844" y="1266"/>
                    </a:cubicBezTo>
                    <a:cubicBezTo>
                      <a:pt x="175582" y="1207"/>
                      <a:pt x="177332" y="1135"/>
                      <a:pt x="179071" y="1076"/>
                    </a:cubicBezTo>
                    <a:cubicBezTo>
                      <a:pt x="184928" y="850"/>
                      <a:pt x="190977" y="612"/>
                      <a:pt x="196930" y="528"/>
                    </a:cubicBezTo>
                    <a:cubicBezTo>
                      <a:pt x="197024" y="527"/>
                      <a:pt x="197119" y="526"/>
                      <a:pt x="197214" y="526"/>
                    </a:cubicBezTo>
                    <a:cubicBezTo>
                      <a:pt x="198969" y="526"/>
                      <a:pt x="200863" y="730"/>
                      <a:pt x="202705" y="933"/>
                    </a:cubicBezTo>
                    <a:cubicBezTo>
                      <a:pt x="204181" y="1088"/>
                      <a:pt x="205907" y="1635"/>
                      <a:pt x="208229" y="1635"/>
                    </a:cubicBezTo>
                    <a:cubicBezTo>
                      <a:pt x="208412" y="1636"/>
                      <a:pt x="208595" y="1636"/>
                      <a:pt x="208778" y="1636"/>
                    </a:cubicBezTo>
                    <a:cubicBezTo>
                      <a:pt x="215077" y="1636"/>
                      <a:pt x="221236" y="1440"/>
                      <a:pt x="225934" y="1266"/>
                    </a:cubicBezTo>
                    <a:cubicBezTo>
                      <a:pt x="227684" y="1207"/>
                      <a:pt x="229434" y="1135"/>
                      <a:pt x="231172" y="1076"/>
                    </a:cubicBezTo>
                    <a:cubicBezTo>
                      <a:pt x="232411" y="1028"/>
                      <a:pt x="233661" y="981"/>
                      <a:pt x="234923" y="933"/>
                    </a:cubicBezTo>
                    <a:lnTo>
                      <a:pt x="234923" y="397"/>
                    </a:lnTo>
                    <a:cubicBezTo>
                      <a:pt x="233661" y="445"/>
                      <a:pt x="232399" y="492"/>
                      <a:pt x="231160" y="540"/>
                    </a:cubicBezTo>
                    <a:cubicBezTo>
                      <a:pt x="229410" y="600"/>
                      <a:pt x="227660" y="671"/>
                      <a:pt x="225922" y="731"/>
                    </a:cubicBezTo>
                    <a:lnTo>
                      <a:pt x="225922" y="743"/>
                    </a:lnTo>
                    <a:cubicBezTo>
                      <a:pt x="221213" y="905"/>
                      <a:pt x="215053" y="1100"/>
                      <a:pt x="208766" y="1100"/>
                    </a:cubicBezTo>
                    <a:cubicBezTo>
                      <a:pt x="208583" y="1100"/>
                      <a:pt x="208400" y="1100"/>
                      <a:pt x="208217" y="1100"/>
                    </a:cubicBezTo>
                    <a:cubicBezTo>
                      <a:pt x="205860" y="1100"/>
                      <a:pt x="204229" y="564"/>
                      <a:pt x="202764" y="397"/>
                    </a:cubicBezTo>
                    <a:cubicBezTo>
                      <a:pt x="200912" y="205"/>
                      <a:pt x="198995" y="3"/>
                      <a:pt x="197207" y="3"/>
                    </a:cubicBezTo>
                    <a:cubicBezTo>
                      <a:pt x="197111" y="3"/>
                      <a:pt x="197014" y="3"/>
                      <a:pt x="196918" y="4"/>
                    </a:cubicBezTo>
                    <a:cubicBezTo>
                      <a:pt x="190965" y="76"/>
                      <a:pt x="184905" y="314"/>
                      <a:pt x="179059" y="540"/>
                    </a:cubicBezTo>
                    <a:cubicBezTo>
                      <a:pt x="177308" y="612"/>
                      <a:pt x="175558" y="671"/>
                      <a:pt x="173820" y="743"/>
                    </a:cubicBezTo>
                    <a:cubicBezTo>
                      <a:pt x="169111" y="905"/>
                      <a:pt x="162952" y="1100"/>
                      <a:pt x="156664" y="1100"/>
                    </a:cubicBezTo>
                    <a:cubicBezTo>
                      <a:pt x="156481" y="1100"/>
                      <a:pt x="156298" y="1100"/>
                      <a:pt x="156115" y="1100"/>
                    </a:cubicBezTo>
                    <a:cubicBezTo>
                      <a:pt x="153782" y="1088"/>
                      <a:pt x="152162" y="552"/>
                      <a:pt x="150722" y="397"/>
                    </a:cubicBezTo>
                    <a:cubicBezTo>
                      <a:pt x="148897" y="209"/>
                      <a:pt x="147030" y="1"/>
                      <a:pt x="145276" y="1"/>
                    </a:cubicBezTo>
                    <a:cubicBezTo>
                      <a:pt x="145142" y="1"/>
                      <a:pt x="145008" y="2"/>
                      <a:pt x="144876" y="4"/>
                    </a:cubicBezTo>
                    <a:cubicBezTo>
                      <a:pt x="138923" y="76"/>
                      <a:pt x="132862" y="314"/>
                      <a:pt x="127005" y="540"/>
                    </a:cubicBezTo>
                    <a:cubicBezTo>
                      <a:pt x="125266" y="612"/>
                      <a:pt x="123516" y="671"/>
                      <a:pt x="121766" y="743"/>
                    </a:cubicBezTo>
                    <a:cubicBezTo>
                      <a:pt x="117068" y="905"/>
                      <a:pt x="110909" y="1100"/>
                      <a:pt x="104622" y="1100"/>
                    </a:cubicBezTo>
                    <a:cubicBezTo>
                      <a:pt x="104439" y="1100"/>
                      <a:pt x="104256" y="1100"/>
                      <a:pt x="104073" y="1100"/>
                    </a:cubicBezTo>
                    <a:cubicBezTo>
                      <a:pt x="101751" y="1088"/>
                      <a:pt x="100132" y="552"/>
                      <a:pt x="98692" y="397"/>
                    </a:cubicBezTo>
                    <a:cubicBezTo>
                      <a:pt x="96877" y="209"/>
                      <a:pt x="95002" y="1"/>
                      <a:pt x="93246" y="1"/>
                    </a:cubicBezTo>
                    <a:cubicBezTo>
                      <a:pt x="93111" y="1"/>
                      <a:pt x="92978" y="2"/>
                      <a:pt x="92846" y="4"/>
                    </a:cubicBezTo>
                    <a:cubicBezTo>
                      <a:pt x="86892" y="76"/>
                      <a:pt x="80832" y="314"/>
                      <a:pt x="74986" y="540"/>
                    </a:cubicBezTo>
                    <a:cubicBezTo>
                      <a:pt x="73236" y="612"/>
                      <a:pt x="71486" y="671"/>
                      <a:pt x="69747" y="743"/>
                    </a:cubicBezTo>
                    <a:cubicBezTo>
                      <a:pt x="65038" y="905"/>
                      <a:pt x="58879" y="1100"/>
                      <a:pt x="52591" y="1100"/>
                    </a:cubicBezTo>
                    <a:cubicBezTo>
                      <a:pt x="52409" y="1100"/>
                      <a:pt x="52226" y="1100"/>
                      <a:pt x="52043" y="1100"/>
                    </a:cubicBezTo>
                    <a:cubicBezTo>
                      <a:pt x="49721" y="1088"/>
                      <a:pt x="48102" y="552"/>
                      <a:pt x="46649" y="397"/>
                    </a:cubicBezTo>
                    <a:cubicBezTo>
                      <a:pt x="44835" y="209"/>
                      <a:pt x="42970" y="1"/>
                      <a:pt x="41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rot="10800000" flipH="1">
                <a:off x="-14087" y="4839475"/>
                <a:ext cx="1630054" cy="40850"/>
              </a:xfrm>
              <a:custGeom>
                <a:avLst/>
                <a:gdLst/>
                <a:ahLst/>
                <a:cxnLst/>
                <a:rect l="l" t="t" r="r" b="b"/>
                <a:pathLst>
                  <a:path w="50828" h="1634" extrusionOk="0">
                    <a:moveTo>
                      <a:pt x="39782" y="1"/>
                    </a:moveTo>
                    <a:cubicBezTo>
                      <a:pt x="39686" y="1"/>
                      <a:pt x="39589" y="1"/>
                      <a:pt x="39493" y="2"/>
                    </a:cubicBezTo>
                    <a:cubicBezTo>
                      <a:pt x="33540" y="74"/>
                      <a:pt x="27480" y="312"/>
                      <a:pt x="21622" y="538"/>
                    </a:cubicBezTo>
                    <a:cubicBezTo>
                      <a:pt x="19883" y="610"/>
                      <a:pt x="18133" y="669"/>
                      <a:pt x="16395" y="741"/>
                    </a:cubicBezTo>
                    <a:cubicBezTo>
                      <a:pt x="11882" y="895"/>
                      <a:pt x="6025" y="1086"/>
                      <a:pt x="0" y="1098"/>
                    </a:cubicBezTo>
                    <a:lnTo>
                      <a:pt x="0" y="1633"/>
                    </a:lnTo>
                    <a:cubicBezTo>
                      <a:pt x="6036" y="1622"/>
                      <a:pt x="11894" y="1431"/>
                      <a:pt x="16407" y="1276"/>
                    </a:cubicBezTo>
                    <a:cubicBezTo>
                      <a:pt x="18157" y="1205"/>
                      <a:pt x="19895" y="1145"/>
                      <a:pt x="21646" y="1074"/>
                    </a:cubicBezTo>
                    <a:cubicBezTo>
                      <a:pt x="27503" y="848"/>
                      <a:pt x="33552" y="621"/>
                      <a:pt x="39505" y="538"/>
                    </a:cubicBezTo>
                    <a:cubicBezTo>
                      <a:pt x="39599" y="537"/>
                      <a:pt x="39694" y="536"/>
                      <a:pt x="39789" y="536"/>
                    </a:cubicBezTo>
                    <a:cubicBezTo>
                      <a:pt x="41544" y="536"/>
                      <a:pt x="43438" y="739"/>
                      <a:pt x="45279" y="931"/>
                    </a:cubicBezTo>
                    <a:cubicBezTo>
                      <a:pt x="46756" y="1098"/>
                      <a:pt x="48470" y="1633"/>
                      <a:pt x="50792" y="1633"/>
                    </a:cubicBezTo>
                    <a:lnTo>
                      <a:pt x="50828" y="1098"/>
                    </a:lnTo>
                    <a:cubicBezTo>
                      <a:pt x="48447" y="1098"/>
                      <a:pt x="46803" y="562"/>
                      <a:pt x="45339" y="395"/>
                    </a:cubicBezTo>
                    <a:cubicBezTo>
                      <a:pt x="43487" y="203"/>
                      <a:pt x="41570" y="1"/>
                      <a:pt x="39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6"/>
        <p:cNvGrpSpPr/>
        <p:nvPr/>
      </p:nvGrpSpPr>
      <p:grpSpPr>
        <a:xfrm>
          <a:off x="0" y="0"/>
          <a:ext cx="0" cy="0"/>
          <a:chOff x="0" y="0"/>
          <a:chExt cx="0" cy="0"/>
        </a:xfrm>
      </p:grpSpPr>
      <p:sp>
        <p:nvSpPr>
          <p:cNvPr id="597" name="Google Shape;597;p10"/>
          <p:cNvSpPr txBox="1">
            <a:spLocks noGrp="1"/>
          </p:cNvSpPr>
          <p:nvPr>
            <p:ph type="title"/>
          </p:nvPr>
        </p:nvSpPr>
        <p:spPr>
          <a:xfrm>
            <a:off x="633175" y="3422225"/>
            <a:ext cx="4733400" cy="1186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highlight>
                  <a:schemeClr val="accent2"/>
                </a:highlight>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98" name="Google Shape;598;p10"/>
          <p:cNvGrpSpPr/>
          <p:nvPr/>
        </p:nvGrpSpPr>
        <p:grpSpPr>
          <a:xfrm>
            <a:off x="13925" y="-11164"/>
            <a:ext cx="498605" cy="2307441"/>
            <a:chOff x="26406" y="-52705"/>
            <a:chExt cx="498605" cy="5198109"/>
          </a:xfrm>
        </p:grpSpPr>
        <p:sp>
          <p:nvSpPr>
            <p:cNvPr id="599" name="Google Shape;599;p10"/>
            <p:cNvSpPr/>
            <p:nvPr/>
          </p:nvSpPr>
          <p:spPr>
            <a:xfrm rot="-5400000">
              <a:off x="-2385939" y="2507515"/>
              <a:ext cx="5198109" cy="77670"/>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rot="-5400000">
              <a:off x="-2277146" y="2491763"/>
              <a:ext cx="5192194" cy="104754"/>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rot="-5400000">
              <a:off x="-398081" y="3084003"/>
              <a:ext cx="1112755" cy="21075"/>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rot="-5400000">
              <a:off x="-2151584" y="2479324"/>
              <a:ext cx="5128438" cy="64380"/>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rot="-5400000">
              <a:off x="-2088791"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rot="-5400000">
              <a:off x="-398112" y="511659"/>
              <a:ext cx="1112818" cy="21075"/>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rot="-5400000">
              <a:off x="-2517866"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10"/>
          <p:cNvGrpSpPr/>
          <p:nvPr/>
        </p:nvGrpSpPr>
        <p:grpSpPr>
          <a:xfrm rot="5400000">
            <a:off x="7392069" y="3296820"/>
            <a:ext cx="498605" cy="3121984"/>
            <a:chOff x="26406" y="-52705"/>
            <a:chExt cx="498605" cy="5198109"/>
          </a:xfrm>
        </p:grpSpPr>
        <p:sp>
          <p:nvSpPr>
            <p:cNvPr id="607" name="Google Shape;607;p10"/>
            <p:cNvSpPr/>
            <p:nvPr/>
          </p:nvSpPr>
          <p:spPr>
            <a:xfrm rot="-5400000">
              <a:off x="-2385939" y="2507515"/>
              <a:ext cx="5198109" cy="77670"/>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rot="-5400000">
              <a:off x="-2277146" y="2491763"/>
              <a:ext cx="5192194" cy="104754"/>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rot="-5400000">
              <a:off x="-398081" y="3084003"/>
              <a:ext cx="1112755" cy="21075"/>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rot="-5400000">
              <a:off x="-2151584" y="2479324"/>
              <a:ext cx="5128438" cy="64380"/>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rot="-5400000">
              <a:off x="-2088791"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0"/>
            <p:cNvSpPr/>
            <p:nvPr/>
          </p:nvSpPr>
          <p:spPr>
            <a:xfrm rot="-5400000">
              <a:off x="-398112" y="511659"/>
              <a:ext cx="1112818" cy="21075"/>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rot="-5400000">
              <a:off x="-2517866"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6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514"/>
        <p:cNvGrpSpPr/>
        <p:nvPr/>
      </p:nvGrpSpPr>
      <p:grpSpPr>
        <a:xfrm>
          <a:off x="0" y="0"/>
          <a:ext cx="0" cy="0"/>
          <a:chOff x="0" y="0"/>
          <a:chExt cx="0" cy="0"/>
        </a:xfrm>
      </p:grpSpPr>
      <p:sp>
        <p:nvSpPr>
          <p:cNvPr id="1515" name="Google Shape;1515;p32"/>
          <p:cNvSpPr txBox="1">
            <a:spLocks noGrp="1"/>
          </p:cNvSpPr>
          <p:nvPr>
            <p:ph type="ctrTitle"/>
          </p:nvPr>
        </p:nvSpPr>
        <p:spPr>
          <a:xfrm>
            <a:off x="2338613" y="629975"/>
            <a:ext cx="4466700" cy="94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16" name="Google Shape;1516;p32"/>
          <p:cNvSpPr txBox="1">
            <a:spLocks noGrp="1"/>
          </p:cNvSpPr>
          <p:nvPr>
            <p:ph type="subTitle" idx="1"/>
          </p:nvPr>
        </p:nvSpPr>
        <p:spPr>
          <a:xfrm>
            <a:off x="2338700" y="1606650"/>
            <a:ext cx="4466700" cy="10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17" name="Google Shape;1517;p32"/>
          <p:cNvSpPr txBox="1"/>
          <p:nvPr/>
        </p:nvSpPr>
        <p:spPr>
          <a:xfrm>
            <a:off x="2338550" y="3822950"/>
            <a:ext cx="4466700" cy="615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200">
                <a:solidFill>
                  <a:schemeClr val="dk2"/>
                </a:solidFill>
                <a:latin typeface="Source Sans Pro"/>
                <a:ea typeface="Source Sans Pro"/>
                <a:cs typeface="Source Sans Pro"/>
                <a:sym typeface="Source Sans Pro"/>
              </a:rPr>
              <a:t>CREDITS: This presentation template was created by </a:t>
            </a:r>
            <a:r>
              <a:rPr lang="en" sz="1200" b="1">
                <a:solidFill>
                  <a:schemeClr val="dk2"/>
                </a:solidFill>
                <a:uFill>
                  <a:noFill/>
                </a:uFill>
                <a:latin typeface="Source Sans Pro"/>
                <a:ea typeface="Source Sans Pro"/>
                <a:cs typeface="Source Sans Pro"/>
                <a:sym typeface="Source Sans Pro"/>
                <a:hlinkClick r:id="rId2">
                  <a:extLst>
                    <a:ext uri="{A12FA001-AC4F-418D-AE19-62706E023703}">
                      <ahyp:hlinkClr xmlns:ahyp="http://schemas.microsoft.com/office/drawing/2018/hyperlinkcolor" val="tx"/>
                    </a:ext>
                  </a:extLst>
                </a:hlinkClick>
              </a:rPr>
              <a:t>Slidesgo</a:t>
            </a:r>
            <a:r>
              <a:rPr lang="en" sz="1200">
                <a:solidFill>
                  <a:schemeClr val="dk2"/>
                </a:solidFill>
                <a:latin typeface="Source Sans Pro"/>
                <a:ea typeface="Source Sans Pro"/>
                <a:cs typeface="Source Sans Pro"/>
                <a:sym typeface="Source Sans Pro"/>
              </a:rPr>
              <a:t>, including icons by </a:t>
            </a:r>
            <a:r>
              <a:rPr lang="en" sz="1200" b="1">
                <a:solidFill>
                  <a:schemeClr val="dk2"/>
                </a:solidFill>
                <a:uFill>
                  <a:noFill/>
                </a:u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Flaticon</a:t>
            </a:r>
            <a:r>
              <a:rPr lang="en" sz="1200">
                <a:solidFill>
                  <a:schemeClr val="dk2"/>
                </a:solidFill>
                <a:latin typeface="Source Sans Pro"/>
                <a:ea typeface="Source Sans Pro"/>
                <a:cs typeface="Source Sans Pro"/>
                <a:sym typeface="Source Sans Pro"/>
              </a:rPr>
              <a:t> and infographics &amp; images by </a:t>
            </a:r>
            <a:r>
              <a:rPr lang="en" sz="1200" b="1">
                <a:solidFill>
                  <a:schemeClr val="dk2"/>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Freepik</a:t>
            </a:r>
            <a:endParaRPr sz="1200" b="1">
              <a:solidFill>
                <a:schemeClr val="dk2"/>
              </a:solidFill>
              <a:highlight>
                <a:srgbClr val="DFDEFC"/>
              </a:highlight>
              <a:latin typeface="Source Sans Pro"/>
              <a:ea typeface="Source Sans Pro"/>
              <a:cs typeface="Source Sans Pro"/>
              <a:sym typeface="Source Sans Pro"/>
            </a:endParaRPr>
          </a:p>
        </p:txBody>
      </p:sp>
      <p:grpSp>
        <p:nvGrpSpPr>
          <p:cNvPr id="1518" name="Google Shape;1518;p32"/>
          <p:cNvGrpSpPr/>
          <p:nvPr/>
        </p:nvGrpSpPr>
        <p:grpSpPr>
          <a:xfrm>
            <a:off x="7862150" y="88"/>
            <a:ext cx="2036904" cy="5143316"/>
            <a:chOff x="6506318" y="86"/>
            <a:chExt cx="2709009" cy="5143316"/>
          </a:xfrm>
        </p:grpSpPr>
        <p:sp>
          <p:nvSpPr>
            <p:cNvPr id="1519" name="Google Shape;1519;p32"/>
            <p:cNvSpPr/>
            <p:nvPr/>
          </p:nvSpPr>
          <p:spPr>
            <a:xfrm>
              <a:off x="7265182" y="86"/>
              <a:ext cx="1088868" cy="20390"/>
            </a:xfrm>
            <a:custGeom>
              <a:avLst/>
              <a:gdLst/>
              <a:ahLst/>
              <a:cxnLst/>
              <a:rect l="l" t="t" r="r" b="b"/>
              <a:pathLst>
                <a:path w="33672" h="635" extrusionOk="0">
                  <a:moveTo>
                    <a:pt x="1" y="0"/>
                  </a:moveTo>
                  <a:cubicBezTo>
                    <a:pt x="3763" y="202"/>
                    <a:pt x="7526" y="512"/>
                    <a:pt x="11312" y="548"/>
                  </a:cubicBezTo>
                  <a:cubicBezTo>
                    <a:pt x="14193" y="572"/>
                    <a:pt x="17074" y="536"/>
                    <a:pt x="19956" y="619"/>
                  </a:cubicBezTo>
                  <a:cubicBezTo>
                    <a:pt x="20392" y="629"/>
                    <a:pt x="20829" y="634"/>
                    <a:pt x="21268" y="634"/>
                  </a:cubicBezTo>
                  <a:cubicBezTo>
                    <a:pt x="25371" y="634"/>
                    <a:pt x="29584" y="215"/>
                    <a:pt x="33672"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8078341" y="100622"/>
              <a:ext cx="481311" cy="13518"/>
            </a:xfrm>
            <a:custGeom>
              <a:avLst/>
              <a:gdLst/>
              <a:ahLst/>
              <a:cxnLst/>
              <a:rect l="l" t="t" r="r" b="b"/>
              <a:pathLst>
                <a:path w="14884" h="421" extrusionOk="0">
                  <a:moveTo>
                    <a:pt x="13752" y="0"/>
                  </a:moveTo>
                  <a:cubicBezTo>
                    <a:pt x="9169" y="48"/>
                    <a:pt x="4585" y="131"/>
                    <a:pt x="1" y="238"/>
                  </a:cubicBezTo>
                  <a:cubicBezTo>
                    <a:pt x="1997" y="359"/>
                    <a:pt x="4001" y="420"/>
                    <a:pt x="6004" y="420"/>
                  </a:cubicBezTo>
                  <a:cubicBezTo>
                    <a:pt x="7370" y="420"/>
                    <a:pt x="8736" y="392"/>
                    <a:pt x="10097" y="334"/>
                  </a:cubicBezTo>
                  <a:cubicBezTo>
                    <a:pt x="11693" y="262"/>
                    <a:pt x="13288" y="155"/>
                    <a:pt x="1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7293284" y="256933"/>
              <a:ext cx="577580" cy="22894"/>
            </a:xfrm>
            <a:custGeom>
              <a:avLst/>
              <a:gdLst/>
              <a:ahLst/>
              <a:cxnLst/>
              <a:rect l="l" t="t" r="r" b="b"/>
              <a:pathLst>
                <a:path w="17861" h="713" extrusionOk="0">
                  <a:moveTo>
                    <a:pt x="8582" y="1"/>
                  </a:moveTo>
                  <a:cubicBezTo>
                    <a:pt x="5719" y="1"/>
                    <a:pt x="2853" y="101"/>
                    <a:pt x="1" y="323"/>
                  </a:cubicBezTo>
                  <a:cubicBezTo>
                    <a:pt x="3216" y="490"/>
                    <a:pt x="6430" y="669"/>
                    <a:pt x="9645" y="704"/>
                  </a:cubicBezTo>
                  <a:cubicBezTo>
                    <a:pt x="10027" y="709"/>
                    <a:pt x="10408" y="712"/>
                    <a:pt x="10791" y="712"/>
                  </a:cubicBezTo>
                  <a:cubicBezTo>
                    <a:pt x="13152" y="712"/>
                    <a:pt x="15524" y="610"/>
                    <a:pt x="17860" y="323"/>
                  </a:cubicBezTo>
                  <a:cubicBezTo>
                    <a:pt x="17265" y="288"/>
                    <a:pt x="16670" y="252"/>
                    <a:pt x="16074" y="216"/>
                  </a:cubicBezTo>
                  <a:cubicBezTo>
                    <a:pt x="13586" y="77"/>
                    <a:pt x="11085" y="1"/>
                    <a:pt x="8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8064113" y="659175"/>
              <a:ext cx="481311" cy="13904"/>
            </a:xfrm>
            <a:custGeom>
              <a:avLst/>
              <a:gdLst/>
              <a:ahLst/>
              <a:cxnLst/>
              <a:rect l="l" t="t" r="r" b="b"/>
              <a:pathLst>
                <a:path w="14884" h="433" extrusionOk="0">
                  <a:moveTo>
                    <a:pt x="14883" y="0"/>
                  </a:moveTo>
                  <a:cubicBezTo>
                    <a:pt x="14514" y="0"/>
                    <a:pt x="14133" y="0"/>
                    <a:pt x="13752" y="12"/>
                  </a:cubicBezTo>
                  <a:cubicBezTo>
                    <a:pt x="9168" y="48"/>
                    <a:pt x="4584" y="143"/>
                    <a:pt x="0" y="238"/>
                  </a:cubicBezTo>
                  <a:lnTo>
                    <a:pt x="0" y="250"/>
                  </a:lnTo>
                  <a:cubicBezTo>
                    <a:pt x="1996" y="371"/>
                    <a:pt x="4001" y="432"/>
                    <a:pt x="6004" y="432"/>
                  </a:cubicBezTo>
                  <a:cubicBezTo>
                    <a:pt x="7370" y="432"/>
                    <a:pt x="8735" y="404"/>
                    <a:pt x="10097" y="346"/>
                  </a:cubicBezTo>
                  <a:cubicBezTo>
                    <a:pt x="11692" y="274"/>
                    <a:pt x="13288" y="167"/>
                    <a:pt x="14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6534420" y="693790"/>
              <a:ext cx="2680908" cy="41871"/>
            </a:xfrm>
            <a:custGeom>
              <a:avLst/>
              <a:gdLst/>
              <a:ahLst/>
              <a:cxnLst/>
              <a:rect l="l" t="t" r="r" b="b"/>
              <a:pathLst>
                <a:path w="82904" h="1304" extrusionOk="0">
                  <a:moveTo>
                    <a:pt x="21146" y="0"/>
                  </a:moveTo>
                  <a:cubicBezTo>
                    <a:pt x="20347" y="0"/>
                    <a:pt x="19549" y="13"/>
                    <a:pt x="18753" y="42"/>
                  </a:cubicBezTo>
                  <a:cubicBezTo>
                    <a:pt x="15900" y="141"/>
                    <a:pt x="13101" y="321"/>
                    <a:pt x="10275" y="321"/>
                  </a:cubicBezTo>
                  <a:cubicBezTo>
                    <a:pt x="9362" y="321"/>
                    <a:pt x="8447" y="302"/>
                    <a:pt x="7525" y="256"/>
                  </a:cubicBezTo>
                  <a:cubicBezTo>
                    <a:pt x="5918" y="172"/>
                    <a:pt x="4299" y="89"/>
                    <a:pt x="2668" y="89"/>
                  </a:cubicBezTo>
                  <a:cubicBezTo>
                    <a:pt x="2346" y="89"/>
                    <a:pt x="775" y="423"/>
                    <a:pt x="108" y="458"/>
                  </a:cubicBezTo>
                  <a:cubicBezTo>
                    <a:pt x="132" y="744"/>
                    <a:pt x="1" y="899"/>
                    <a:pt x="25" y="1196"/>
                  </a:cubicBezTo>
                  <a:cubicBezTo>
                    <a:pt x="150" y="1198"/>
                    <a:pt x="278" y="1198"/>
                    <a:pt x="408" y="1198"/>
                  </a:cubicBezTo>
                  <a:cubicBezTo>
                    <a:pt x="3139" y="1198"/>
                    <a:pt x="6699" y="970"/>
                    <a:pt x="9359" y="958"/>
                  </a:cubicBezTo>
                  <a:cubicBezTo>
                    <a:pt x="10901" y="952"/>
                    <a:pt x="12443" y="943"/>
                    <a:pt x="13985" y="943"/>
                  </a:cubicBezTo>
                  <a:cubicBezTo>
                    <a:pt x="15526" y="943"/>
                    <a:pt x="17068" y="952"/>
                    <a:pt x="18610" y="982"/>
                  </a:cubicBezTo>
                  <a:cubicBezTo>
                    <a:pt x="21658" y="1030"/>
                    <a:pt x="24706" y="1137"/>
                    <a:pt x="27754" y="1196"/>
                  </a:cubicBezTo>
                  <a:cubicBezTo>
                    <a:pt x="30254" y="1256"/>
                    <a:pt x="32758" y="1300"/>
                    <a:pt x="35261" y="1300"/>
                  </a:cubicBezTo>
                  <a:cubicBezTo>
                    <a:pt x="37288" y="1300"/>
                    <a:pt x="39315" y="1271"/>
                    <a:pt x="41339" y="1196"/>
                  </a:cubicBezTo>
                  <a:cubicBezTo>
                    <a:pt x="41465" y="1198"/>
                    <a:pt x="41593" y="1198"/>
                    <a:pt x="41723" y="1198"/>
                  </a:cubicBezTo>
                  <a:cubicBezTo>
                    <a:pt x="44454" y="1198"/>
                    <a:pt x="48014" y="970"/>
                    <a:pt x="50674" y="958"/>
                  </a:cubicBezTo>
                  <a:cubicBezTo>
                    <a:pt x="52216" y="952"/>
                    <a:pt x="53757" y="943"/>
                    <a:pt x="55299" y="943"/>
                  </a:cubicBezTo>
                  <a:cubicBezTo>
                    <a:pt x="56841" y="943"/>
                    <a:pt x="58383" y="952"/>
                    <a:pt x="59925" y="982"/>
                  </a:cubicBezTo>
                  <a:cubicBezTo>
                    <a:pt x="62973" y="1030"/>
                    <a:pt x="66021" y="1137"/>
                    <a:pt x="69069" y="1196"/>
                  </a:cubicBezTo>
                  <a:cubicBezTo>
                    <a:pt x="71595" y="1255"/>
                    <a:pt x="74125" y="1303"/>
                    <a:pt x="76654" y="1303"/>
                  </a:cubicBezTo>
                  <a:cubicBezTo>
                    <a:pt x="78738" y="1303"/>
                    <a:pt x="80822" y="1271"/>
                    <a:pt x="82904" y="1185"/>
                  </a:cubicBezTo>
                  <a:lnTo>
                    <a:pt x="82904" y="446"/>
                  </a:lnTo>
                  <a:cubicBezTo>
                    <a:pt x="81529" y="540"/>
                    <a:pt x="80149" y="577"/>
                    <a:pt x="78766" y="577"/>
                  </a:cubicBezTo>
                  <a:cubicBezTo>
                    <a:pt x="73330" y="577"/>
                    <a:pt x="67841" y="3"/>
                    <a:pt x="62398" y="3"/>
                  </a:cubicBezTo>
                  <a:cubicBezTo>
                    <a:pt x="61620" y="3"/>
                    <a:pt x="60843" y="15"/>
                    <a:pt x="60068" y="42"/>
                  </a:cubicBezTo>
                  <a:cubicBezTo>
                    <a:pt x="57215" y="141"/>
                    <a:pt x="54416" y="321"/>
                    <a:pt x="51590" y="321"/>
                  </a:cubicBezTo>
                  <a:cubicBezTo>
                    <a:pt x="50677" y="321"/>
                    <a:pt x="49761" y="302"/>
                    <a:pt x="48840" y="256"/>
                  </a:cubicBezTo>
                  <a:cubicBezTo>
                    <a:pt x="47233" y="172"/>
                    <a:pt x="45614" y="89"/>
                    <a:pt x="43982" y="89"/>
                  </a:cubicBezTo>
                  <a:cubicBezTo>
                    <a:pt x="43697" y="89"/>
                    <a:pt x="42411" y="363"/>
                    <a:pt x="41673" y="434"/>
                  </a:cubicBezTo>
                  <a:cubicBezTo>
                    <a:pt x="40263" y="534"/>
                    <a:pt x="38848" y="574"/>
                    <a:pt x="37428" y="574"/>
                  </a:cubicBezTo>
                  <a:cubicBezTo>
                    <a:pt x="32021" y="574"/>
                    <a:pt x="26559" y="0"/>
                    <a:pt x="21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6515567" y="844546"/>
              <a:ext cx="2699761" cy="84257"/>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6518251" y="944665"/>
              <a:ext cx="2696689" cy="113637"/>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7291764" y="815776"/>
              <a:ext cx="577936" cy="22862"/>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6539044" y="753226"/>
              <a:ext cx="2676284" cy="56578"/>
            </a:xfrm>
            <a:custGeom>
              <a:avLst/>
              <a:gdLst/>
              <a:ahLst/>
              <a:cxnLst/>
              <a:rect l="l" t="t" r="r" b="b"/>
              <a:pathLst>
                <a:path w="82761" h="1762" extrusionOk="0">
                  <a:moveTo>
                    <a:pt x="56437" y="1"/>
                  </a:moveTo>
                  <a:cubicBezTo>
                    <a:pt x="50871" y="1"/>
                    <a:pt x="43056" y="156"/>
                    <a:pt x="41411" y="238"/>
                  </a:cubicBezTo>
                  <a:cubicBezTo>
                    <a:pt x="39517" y="322"/>
                    <a:pt x="37636" y="346"/>
                    <a:pt x="35743" y="357"/>
                  </a:cubicBezTo>
                  <a:cubicBezTo>
                    <a:pt x="32707" y="357"/>
                    <a:pt x="29659" y="298"/>
                    <a:pt x="26623" y="226"/>
                  </a:cubicBezTo>
                  <a:cubicBezTo>
                    <a:pt x="23575" y="155"/>
                    <a:pt x="20515" y="48"/>
                    <a:pt x="17455" y="12"/>
                  </a:cubicBezTo>
                  <a:cubicBezTo>
                    <a:pt x="16770" y="5"/>
                    <a:pt x="16010" y="1"/>
                    <a:pt x="15202" y="1"/>
                  </a:cubicBezTo>
                  <a:cubicBezTo>
                    <a:pt x="9523" y="1"/>
                    <a:pt x="1449" y="167"/>
                    <a:pt x="1" y="250"/>
                  </a:cubicBezTo>
                  <a:cubicBezTo>
                    <a:pt x="36" y="738"/>
                    <a:pt x="489" y="1096"/>
                    <a:pt x="513" y="1596"/>
                  </a:cubicBezTo>
                  <a:cubicBezTo>
                    <a:pt x="1086" y="1717"/>
                    <a:pt x="1747" y="1759"/>
                    <a:pt x="2448" y="1759"/>
                  </a:cubicBezTo>
                  <a:cubicBezTo>
                    <a:pt x="4059" y="1759"/>
                    <a:pt x="5886" y="1536"/>
                    <a:pt x="7374" y="1536"/>
                  </a:cubicBezTo>
                  <a:cubicBezTo>
                    <a:pt x="7401" y="1536"/>
                    <a:pt x="7427" y="1536"/>
                    <a:pt x="7454" y="1536"/>
                  </a:cubicBezTo>
                  <a:cubicBezTo>
                    <a:pt x="11300" y="1560"/>
                    <a:pt x="15133" y="1560"/>
                    <a:pt x="18967" y="1560"/>
                  </a:cubicBezTo>
                  <a:cubicBezTo>
                    <a:pt x="21896" y="1560"/>
                    <a:pt x="24789" y="1417"/>
                    <a:pt x="27706" y="1274"/>
                  </a:cubicBezTo>
                  <a:cubicBezTo>
                    <a:pt x="29962" y="1159"/>
                    <a:pt x="32218" y="1057"/>
                    <a:pt x="34479" y="1057"/>
                  </a:cubicBezTo>
                  <a:cubicBezTo>
                    <a:pt x="35249" y="1057"/>
                    <a:pt x="36020" y="1068"/>
                    <a:pt x="36791" y="1096"/>
                  </a:cubicBezTo>
                  <a:cubicBezTo>
                    <a:pt x="38470" y="1143"/>
                    <a:pt x="40184" y="1286"/>
                    <a:pt x="41827" y="1584"/>
                  </a:cubicBezTo>
                  <a:lnTo>
                    <a:pt x="41827" y="1596"/>
                  </a:lnTo>
                  <a:cubicBezTo>
                    <a:pt x="42409" y="1719"/>
                    <a:pt x="43080" y="1761"/>
                    <a:pt x="43792" y="1761"/>
                  </a:cubicBezTo>
                  <a:cubicBezTo>
                    <a:pt x="45425" y="1761"/>
                    <a:pt x="47276" y="1536"/>
                    <a:pt x="48769" y="1536"/>
                  </a:cubicBezTo>
                  <a:cubicBezTo>
                    <a:pt x="52614" y="1560"/>
                    <a:pt x="56448" y="1560"/>
                    <a:pt x="60282" y="1560"/>
                  </a:cubicBezTo>
                  <a:cubicBezTo>
                    <a:pt x="63211" y="1560"/>
                    <a:pt x="66104" y="1417"/>
                    <a:pt x="69021" y="1274"/>
                  </a:cubicBezTo>
                  <a:cubicBezTo>
                    <a:pt x="71277" y="1159"/>
                    <a:pt x="73533" y="1057"/>
                    <a:pt x="75794" y="1057"/>
                  </a:cubicBezTo>
                  <a:cubicBezTo>
                    <a:pt x="76564" y="1057"/>
                    <a:pt x="77334" y="1068"/>
                    <a:pt x="78106" y="1096"/>
                  </a:cubicBezTo>
                  <a:cubicBezTo>
                    <a:pt x="79653" y="1143"/>
                    <a:pt x="81237" y="1262"/>
                    <a:pt x="82761" y="1524"/>
                  </a:cubicBezTo>
                  <a:lnTo>
                    <a:pt x="82761" y="238"/>
                  </a:lnTo>
                  <a:cubicBezTo>
                    <a:pt x="80856" y="322"/>
                    <a:pt x="78963" y="346"/>
                    <a:pt x="77058" y="357"/>
                  </a:cubicBezTo>
                  <a:cubicBezTo>
                    <a:pt x="74022" y="357"/>
                    <a:pt x="70974" y="298"/>
                    <a:pt x="67938" y="226"/>
                  </a:cubicBezTo>
                  <a:cubicBezTo>
                    <a:pt x="64890" y="155"/>
                    <a:pt x="61830" y="48"/>
                    <a:pt x="58770" y="12"/>
                  </a:cubicBezTo>
                  <a:cubicBezTo>
                    <a:pt x="58062" y="4"/>
                    <a:pt x="57275" y="1"/>
                    <a:pt x="5643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6551753" y="1068193"/>
              <a:ext cx="2663575" cy="69839"/>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6535972" y="1149591"/>
              <a:ext cx="2678968" cy="75426"/>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8627755" y="815776"/>
              <a:ext cx="577968" cy="22862"/>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8062561" y="1218114"/>
              <a:ext cx="481699" cy="13518"/>
            </a:xfrm>
            <a:custGeom>
              <a:avLst/>
              <a:gdLst/>
              <a:ahLst/>
              <a:cxnLst/>
              <a:rect l="l" t="t" r="r" b="b"/>
              <a:pathLst>
                <a:path w="14896" h="421" extrusionOk="0">
                  <a:moveTo>
                    <a:pt x="13764" y="0"/>
                  </a:moveTo>
                  <a:cubicBezTo>
                    <a:pt x="9180" y="48"/>
                    <a:pt x="4585" y="131"/>
                    <a:pt x="1" y="238"/>
                  </a:cubicBezTo>
                  <a:cubicBezTo>
                    <a:pt x="2004" y="359"/>
                    <a:pt x="4007" y="420"/>
                    <a:pt x="6010" y="420"/>
                  </a:cubicBezTo>
                  <a:cubicBezTo>
                    <a:pt x="7377" y="420"/>
                    <a:pt x="8743" y="392"/>
                    <a:pt x="10109" y="334"/>
                  </a:cubicBezTo>
                  <a:cubicBezTo>
                    <a:pt x="11704" y="274"/>
                    <a:pt x="13300" y="155"/>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6532900" y="1252697"/>
              <a:ext cx="2682428" cy="41904"/>
            </a:xfrm>
            <a:custGeom>
              <a:avLst/>
              <a:gdLst/>
              <a:ahLst/>
              <a:cxnLst/>
              <a:rect l="l" t="t" r="r" b="b"/>
              <a:pathLst>
                <a:path w="82951" h="1305" extrusionOk="0">
                  <a:moveTo>
                    <a:pt x="21178" y="1"/>
                  </a:moveTo>
                  <a:cubicBezTo>
                    <a:pt x="20372" y="1"/>
                    <a:pt x="19568" y="14"/>
                    <a:pt x="18764" y="42"/>
                  </a:cubicBezTo>
                  <a:cubicBezTo>
                    <a:pt x="15911" y="141"/>
                    <a:pt x="13113" y="322"/>
                    <a:pt x="10286" y="322"/>
                  </a:cubicBezTo>
                  <a:cubicBezTo>
                    <a:pt x="9374" y="322"/>
                    <a:pt x="8458" y="303"/>
                    <a:pt x="7537" y="257"/>
                  </a:cubicBezTo>
                  <a:cubicBezTo>
                    <a:pt x="5917" y="173"/>
                    <a:pt x="4298" y="90"/>
                    <a:pt x="2679" y="90"/>
                  </a:cubicBezTo>
                  <a:cubicBezTo>
                    <a:pt x="2346" y="90"/>
                    <a:pt x="786" y="423"/>
                    <a:pt x="119" y="447"/>
                  </a:cubicBezTo>
                  <a:cubicBezTo>
                    <a:pt x="143" y="745"/>
                    <a:pt x="0" y="900"/>
                    <a:pt x="24" y="1197"/>
                  </a:cubicBezTo>
                  <a:cubicBezTo>
                    <a:pt x="150" y="1198"/>
                    <a:pt x="279" y="1199"/>
                    <a:pt x="409" y="1199"/>
                  </a:cubicBezTo>
                  <a:cubicBezTo>
                    <a:pt x="3151" y="1199"/>
                    <a:pt x="6710" y="971"/>
                    <a:pt x="9358" y="959"/>
                  </a:cubicBezTo>
                  <a:cubicBezTo>
                    <a:pt x="10900" y="947"/>
                    <a:pt x="12445" y="938"/>
                    <a:pt x="13990" y="938"/>
                  </a:cubicBezTo>
                  <a:cubicBezTo>
                    <a:pt x="15535" y="938"/>
                    <a:pt x="17080" y="947"/>
                    <a:pt x="18621" y="971"/>
                  </a:cubicBezTo>
                  <a:cubicBezTo>
                    <a:pt x="21669" y="1031"/>
                    <a:pt x="24717" y="1138"/>
                    <a:pt x="27765" y="1197"/>
                  </a:cubicBezTo>
                  <a:cubicBezTo>
                    <a:pt x="30265" y="1257"/>
                    <a:pt x="32769" y="1301"/>
                    <a:pt x="35270" y="1301"/>
                  </a:cubicBezTo>
                  <a:cubicBezTo>
                    <a:pt x="37296" y="1301"/>
                    <a:pt x="39319" y="1272"/>
                    <a:pt x="41339" y="1197"/>
                  </a:cubicBezTo>
                  <a:cubicBezTo>
                    <a:pt x="41465" y="1198"/>
                    <a:pt x="41594" y="1199"/>
                    <a:pt x="41724" y="1199"/>
                  </a:cubicBezTo>
                  <a:cubicBezTo>
                    <a:pt x="44465" y="1199"/>
                    <a:pt x="48025" y="971"/>
                    <a:pt x="50673" y="959"/>
                  </a:cubicBezTo>
                  <a:cubicBezTo>
                    <a:pt x="52215" y="947"/>
                    <a:pt x="53760" y="938"/>
                    <a:pt x="55305" y="938"/>
                  </a:cubicBezTo>
                  <a:cubicBezTo>
                    <a:pt x="56849" y="938"/>
                    <a:pt x="58394" y="947"/>
                    <a:pt x="59936" y="971"/>
                  </a:cubicBezTo>
                  <a:cubicBezTo>
                    <a:pt x="62984" y="1031"/>
                    <a:pt x="66032" y="1138"/>
                    <a:pt x="69080" y="1197"/>
                  </a:cubicBezTo>
                  <a:cubicBezTo>
                    <a:pt x="71613" y="1256"/>
                    <a:pt x="74149" y="1304"/>
                    <a:pt x="76685" y="1304"/>
                  </a:cubicBezTo>
                  <a:cubicBezTo>
                    <a:pt x="78774" y="1304"/>
                    <a:pt x="80864" y="1271"/>
                    <a:pt x="82951" y="1185"/>
                  </a:cubicBezTo>
                  <a:lnTo>
                    <a:pt x="82951" y="435"/>
                  </a:lnTo>
                  <a:cubicBezTo>
                    <a:pt x="81558" y="532"/>
                    <a:pt x="80159" y="570"/>
                    <a:pt x="78757" y="570"/>
                  </a:cubicBezTo>
                  <a:cubicBezTo>
                    <a:pt x="73352" y="570"/>
                    <a:pt x="67891" y="1"/>
                    <a:pt x="62486" y="1"/>
                  </a:cubicBezTo>
                  <a:cubicBezTo>
                    <a:pt x="61682" y="1"/>
                    <a:pt x="60880" y="14"/>
                    <a:pt x="60079" y="42"/>
                  </a:cubicBezTo>
                  <a:cubicBezTo>
                    <a:pt x="57211" y="142"/>
                    <a:pt x="54398" y="317"/>
                    <a:pt x="51556" y="317"/>
                  </a:cubicBezTo>
                  <a:cubicBezTo>
                    <a:pt x="50658" y="317"/>
                    <a:pt x="49758" y="300"/>
                    <a:pt x="48851" y="257"/>
                  </a:cubicBezTo>
                  <a:cubicBezTo>
                    <a:pt x="47232" y="173"/>
                    <a:pt x="45613" y="90"/>
                    <a:pt x="43994" y="90"/>
                  </a:cubicBezTo>
                  <a:cubicBezTo>
                    <a:pt x="43696" y="90"/>
                    <a:pt x="42422" y="352"/>
                    <a:pt x="41672" y="435"/>
                  </a:cubicBezTo>
                  <a:cubicBezTo>
                    <a:pt x="40277" y="532"/>
                    <a:pt x="38876" y="570"/>
                    <a:pt x="37472" y="570"/>
                  </a:cubicBezTo>
                  <a:cubicBezTo>
                    <a:pt x="32061" y="570"/>
                    <a:pt x="26597" y="1"/>
                    <a:pt x="21178"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6514015" y="1403485"/>
              <a:ext cx="2701313" cy="84000"/>
            </a:xfrm>
            <a:custGeom>
              <a:avLst/>
              <a:gdLst/>
              <a:ahLst/>
              <a:cxnLst/>
              <a:rect l="l" t="t" r="r" b="b"/>
              <a:pathLst>
                <a:path w="83535" h="2616" extrusionOk="0">
                  <a:moveTo>
                    <a:pt x="57977" y="1"/>
                  </a:moveTo>
                  <a:cubicBezTo>
                    <a:pt x="52762" y="1"/>
                    <a:pt x="46991" y="324"/>
                    <a:pt x="42268" y="823"/>
                  </a:cubicBezTo>
                  <a:cubicBezTo>
                    <a:pt x="41293" y="899"/>
                    <a:pt x="40308" y="928"/>
                    <a:pt x="39324" y="928"/>
                  </a:cubicBezTo>
                  <a:cubicBezTo>
                    <a:pt x="38445" y="928"/>
                    <a:pt x="37566" y="905"/>
                    <a:pt x="36696" y="871"/>
                  </a:cubicBezTo>
                  <a:cubicBezTo>
                    <a:pt x="33933" y="764"/>
                    <a:pt x="31195" y="526"/>
                    <a:pt x="28445" y="347"/>
                  </a:cubicBezTo>
                  <a:cubicBezTo>
                    <a:pt x="25504" y="168"/>
                    <a:pt x="22551" y="109"/>
                    <a:pt x="19598" y="37"/>
                  </a:cubicBezTo>
                  <a:cubicBezTo>
                    <a:pt x="18661" y="13"/>
                    <a:pt x="17692" y="1"/>
                    <a:pt x="16704" y="1"/>
                  </a:cubicBezTo>
                  <a:cubicBezTo>
                    <a:pt x="11429" y="1"/>
                    <a:pt x="5585" y="334"/>
                    <a:pt x="822" y="835"/>
                  </a:cubicBezTo>
                  <a:cubicBezTo>
                    <a:pt x="834" y="1538"/>
                    <a:pt x="1" y="1240"/>
                    <a:pt x="1" y="1942"/>
                  </a:cubicBezTo>
                  <a:cubicBezTo>
                    <a:pt x="13" y="2014"/>
                    <a:pt x="1275" y="2359"/>
                    <a:pt x="1287" y="2443"/>
                  </a:cubicBezTo>
                  <a:cubicBezTo>
                    <a:pt x="1753" y="2491"/>
                    <a:pt x="2202" y="2509"/>
                    <a:pt x="2637" y="2509"/>
                  </a:cubicBezTo>
                  <a:cubicBezTo>
                    <a:pt x="4136" y="2509"/>
                    <a:pt x="5466" y="2288"/>
                    <a:pt x="6740" y="2288"/>
                  </a:cubicBezTo>
                  <a:cubicBezTo>
                    <a:pt x="7267" y="2292"/>
                    <a:pt x="7795" y="2293"/>
                    <a:pt x="8323" y="2293"/>
                  </a:cubicBezTo>
                  <a:cubicBezTo>
                    <a:pt x="9379" y="2293"/>
                    <a:pt x="10435" y="2288"/>
                    <a:pt x="11490" y="2288"/>
                  </a:cubicBezTo>
                  <a:cubicBezTo>
                    <a:pt x="11744" y="2286"/>
                    <a:pt x="11998" y="2285"/>
                    <a:pt x="12252" y="2285"/>
                  </a:cubicBezTo>
                  <a:cubicBezTo>
                    <a:pt x="12896" y="2285"/>
                    <a:pt x="13540" y="2290"/>
                    <a:pt x="14183" y="2290"/>
                  </a:cubicBezTo>
                  <a:cubicBezTo>
                    <a:pt x="14869" y="2290"/>
                    <a:pt x="15555" y="2285"/>
                    <a:pt x="16241" y="2264"/>
                  </a:cubicBezTo>
                  <a:cubicBezTo>
                    <a:pt x="17527" y="2227"/>
                    <a:pt x="18814" y="2209"/>
                    <a:pt x="20100" y="2209"/>
                  </a:cubicBezTo>
                  <a:cubicBezTo>
                    <a:pt x="22100" y="2209"/>
                    <a:pt x="24100" y="2251"/>
                    <a:pt x="26099" y="2323"/>
                  </a:cubicBezTo>
                  <a:cubicBezTo>
                    <a:pt x="27730" y="2395"/>
                    <a:pt x="29361" y="2490"/>
                    <a:pt x="30993" y="2573"/>
                  </a:cubicBezTo>
                  <a:cubicBezTo>
                    <a:pt x="31533" y="2604"/>
                    <a:pt x="32075" y="2615"/>
                    <a:pt x="32617" y="2615"/>
                  </a:cubicBezTo>
                  <a:cubicBezTo>
                    <a:pt x="33569" y="2615"/>
                    <a:pt x="34521" y="2580"/>
                    <a:pt x="35469" y="2550"/>
                  </a:cubicBezTo>
                  <a:cubicBezTo>
                    <a:pt x="37226" y="2488"/>
                    <a:pt x="38995" y="2407"/>
                    <a:pt x="40759" y="2407"/>
                  </a:cubicBezTo>
                  <a:cubicBezTo>
                    <a:pt x="41386" y="2407"/>
                    <a:pt x="42012" y="2418"/>
                    <a:pt x="42637" y="2443"/>
                  </a:cubicBezTo>
                  <a:cubicBezTo>
                    <a:pt x="43102" y="2491"/>
                    <a:pt x="43550" y="2510"/>
                    <a:pt x="43984" y="2510"/>
                  </a:cubicBezTo>
                  <a:cubicBezTo>
                    <a:pt x="45441" y="2510"/>
                    <a:pt x="46737" y="2299"/>
                    <a:pt x="47976" y="2299"/>
                  </a:cubicBezTo>
                  <a:cubicBezTo>
                    <a:pt x="48002" y="2299"/>
                    <a:pt x="48028" y="2299"/>
                    <a:pt x="48054" y="2300"/>
                  </a:cubicBezTo>
                  <a:cubicBezTo>
                    <a:pt x="49638" y="2300"/>
                    <a:pt x="51221" y="2300"/>
                    <a:pt x="52805" y="2288"/>
                  </a:cubicBezTo>
                  <a:cubicBezTo>
                    <a:pt x="53059" y="2286"/>
                    <a:pt x="53313" y="2285"/>
                    <a:pt x="53567" y="2285"/>
                  </a:cubicBezTo>
                  <a:cubicBezTo>
                    <a:pt x="54210" y="2285"/>
                    <a:pt x="54854" y="2290"/>
                    <a:pt x="55498" y="2290"/>
                  </a:cubicBezTo>
                  <a:cubicBezTo>
                    <a:pt x="56184" y="2290"/>
                    <a:pt x="56870" y="2285"/>
                    <a:pt x="57555" y="2264"/>
                  </a:cubicBezTo>
                  <a:cubicBezTo>
                    <a:pt x="58816" y="2227"/>
                    <a:pt x="60077" y="2210"/>
                    <a:pt x="61338" y="2210"/>
                  </a:cubicBezTo>
                  <a:cubicBezTo>
                    <a:pt x="63363" y="2210"/>
                    <a:pt x="65389" y="2255"/>
                    <a:pt x="67414" y="2335"/>
                  </a:cubicBezTo>
                  <a:cubicBezTo>
                    <a:pt x="69045" y="2395"/>
                    <a:pt x="70676" y="2490"/>
                    <a:pt x="72319" y="2573"/>
                  </a:cubicBezTo>
                  <a:cubicBezTo>
                    <a:pt x="72855" y="2604"/>
                    <a:pt x="73396" y="2615"/>
                    <a:pt x="73938" y="2615"/>
                  </a:cubicBezTo>
                  <a:cubicBezTo>
                    <a:pt x="74889" y="2615"/>
                    <a:pt x="75844" y="2580"/>
                    <a:pt x="76784" y="2550"/>
                  </a:cubicBezTo>
                  <a:cubicBezTo>
                    <a:pt x="78508" y="2486"/>
                    <a:pt x="80245" y="2407"/>
                    <a:pt x="81981" y="2407"/>
                  </a:cubicBezTo>
                  <a:cubicBezTo>
                    <a:pt x="82499" y="2407"/>
                    <a:pt x="83017" y="2414"/>
                    <a:pt x="83535" y="2431"/>
                  </a:cubicBezTo>
                  <a:lnTo>
                    <a:pt x="83535" y="835"/>
                  </a:lnTo>
                  <a:cubicBezTo>
                    <a:pt x="82591" y="903"/>
                    <a:pt x="81641" y="929"/>
                    <a:pt x="80691" y="929"/>
                  </a:cubicBezTo>
                  <a:cubicBezTo>
                    <a:pt x="79795" y="929"/>
                    <a:pt x="78900" y="906"/>
                    <a:pt x="78010" y="871"/>
                  </a:cubicBezTo>
                  <a:cubicBezTo>
                    <a:pt x="75248" y="764"/>
                    <a:pt x="72510" y="526"/>
                    <a:pt x="69771" y="347"/>
                  </a:cubicBezTo>
                  <a:cubicBezTo>
                    <a:pt x="66830" y="168"/>
                    <a:pt x="63866" y="109"/>
                    <a:pt x="60913" y="37"/>
                  </a:cubicBezTo>
                  <a:cubicBezTo>
                    <a:pt x="59963" y="13"/>
                    <a:pt x="58980" y="1"/>
                    <a:pt x="5797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517087" y="1503315"/>
              <a:ext cx="2698241" cy="113926"/>
            </a:xfrm>
            <a:custGeom>
              <a:avLst/>
              <a:gdLst/>
              <a:ahLst/>
              <a:cxnLst/>
              <a:rect l="l" t="t" r="r" b="b"/>
              <a:pathLst>
                <a:path w="83440" h="3548" extrusionOk="0">
                  <a:moveTo>
                    <a:pt x="19694" y="0"/>
                  </a:moveTo>
                  <a:cubicBezTo>
                    <a:pt x="18075" y="12"/>
                    <a:pt x="16467" y="60"/>
                    <a:pt x="14848" y="60"/>
                  </a:cubicBezTo>
                  <a:cubicBezTo>
                    <a:pt x="11286" y="70"/>
                    <a:pt x="6947" y="241"/>
                    <a:pt x="3105" y="241"/>
                  </a:cubicBezTo>
                  <a:cubicBezTo>
                    <a:pt x="2285" y="241"/>
                    <a:pt x="1489" y="233"/>
                    <a:pt x="727" y="215"/>
                  </a:cubicBezTo>
                  <a:lnTo>
                    <a:pt x="727" y="215"/>
                  </a:lnTo>
                  <a:cubicBezTo>
                    <a:pt x="846" y="1131"/>
                    <a:pt x="1" y="1608"/>
                    <a:pt x="37" y="2524"/>
                  </a:cubicBezTo>
                  <a:cubicBezTo>
                    <a:pt x="37" y="2632"/>
                    <a:pt x="1168" y="3405"/>
                    <a:pt x="1168" y="3501"/>
                  </a:cubicBezTo>
                  <a:cubicBezTo>
                    <a:pt x="1508" y="3527"/>
                    <a:pt x="1862" y="3539"/>
                    <a:pt x="2227" y="3539"/>
                  </a:cubicBezTo>
                  <a:cubicBezTo>
                    <a:pt x="4825" y="3539"/>
                    <a:pt x="7949" y="2947"/>
                    <a:pt x="10478" y="2947"/>
                  </a:cubicBezTo>
                  <a:cubicBezTo>
                    <a:pt x="10619" y="2947"/>
                    <a:pt x="10758" y="2949"/>
                    <a:pt x="10895" y="2953"/>
                  </a:cubicBezTo>
                  <a:cubicBezTo>
                    <a:pt x="13896" y="3024"/>
                    <a:pt x="16884" y="3167"/>
                    <a:pt x="19896" y="3227"/>
                  </a:cubicBezTo>
                  <a:cubicBezTo>
                    <a:pt x="20571" y="3238"/>
                    <a:pt x="21245" y="3243"/>
                    <a:pt x="21919" y="3243"/>
                  </a:cubicBezTo>
                  <a:cubicBezTo>
                    <a:pt x="22745" y="3243"/>
                    <a:pt x="23571" y="3235"/>
                    <a:pt x="24397" y="3215"/>
                  </a:cubicBezTo>
                  <a:cubicBezTo>
                    <a:pt x="25837" y="3167"/>
                    <a:pt x="27278" y="3096"/>
                    <a:pt x="28719" y="3036"/>
                  </a:cubicBezTo>
                  <a:cubicBezTo>
                    <a:pt x="30059" y="2992"/>
                    <a:pt x="31407" y="2958"/>
                    <a:pt x="32755" y="2958"/>
                  </a:cubicBezTo>
                  <a:cubicBezTo>
                    <a:pt x="34316" y="2958"/>
                    <a:pt x="35876" y="3004"/>
                    <a:pt x="37422" y="3132"/>
                  </a:cubicBezTo>
                  <a:cubicBezTo>
                    <a:pt x="39101" y="3263"/>
                    <a:pt x="40792" y="3465"/>
                    <a:pt x="42482" y="3501"/>
                  </a:cubicBezTo>
                  <a:cubicBezTo>
                    <a:pt x="42482" y="3501"/>
                    <a:pt x="42482" y="3501"/>
                    <a:pt x="42482" y="3513"/>
                  </a:cubicBezTo>
                  <a:cubicBezTo>
                    <a:pt x="42807" y="3537"/>
                    <a:pt x="43144" y="3547"/>
                    <a:pt x="43490" y="3547"/>
                  </a:cubicBezTo>
                  <a:cubicBezTo>
                    <a:pt x="46099" y="3547"/>
                    <a:pt x="49247" y="2947"/>
                    <a:pt x="51792" y="2947"/>
                  </a:cubicBezTo>
                  <a:cubicBezTo>
                    <a:pt x="51934" y="2947"/>
                    <a:pt x="52073" y="2949"/>
                    <a:pt x="52210" y="2953"/>
                  </a:cubicBezTo>
                  <a:cubicBezTo>
                    <a:pt x="55210" y="3024"/>
                    <a:pt x="58199" y="3179"/>
                    <a:pt x="61211" y="3227"/>
                  </a:cubicBezTo>
                  <a:cubicBezTo>
                    <a:pt x="61885" y="3238"/>
                    <a:pt x="62560" y="3243"/>
                    <a:pt x="63234" y="3243"/>
                  </a:cubicBezTo>
                  <a:cubicBezTo>
                    <a:pt x="64060" y="3243"/>
                    <a:pt x="64886" y="3235"/>
                    <a:pt x="65712" y="3215"/>
                  </a:cubicBezTo>
                  <a:cubicBezTo>
                    <a:pt x="67152" y="3167"/>
                    <a:pt x="68593" y="3096"/>
                    <a:pt x="70033" y="3048"/>
                  </a:cubicBezTo>
                  <a:cubicBezTo>
                    <a:pt x="71404" y="2998"/>
                    <a:pt x="72782" y="2960"/>
                    <a:pt x="74160" y="2960"/>
                  </a:cubicBezTo>
                  <a:cubicBezTo>
                    <a:pt x="75691" y="2960"/>
                    <a:pt x="77220" y="3006"/>
                    <a:pt x="78737" y="3132"/>
                  </a:cubicBezTo>
                  <a:cubicBezTo>
                    <a:pt x="80297" y="3251"/>
                    <a:pt x="81868" y="3441"/>
                    <a:pt x="83440" y="3489"/>
                  </a:cubicBezTo>
                  <a:lnTo>
                    <a:pt x="83440" y="226"/>
                  </a:lnTo>
                  <a:cubicBezTo>
                    <a:pt x="82917" y="208"/>
                    <a:pt x="82395" y="200"/>
                    <a:pt x="81871" y="200"/>
                  </a:cubicBezTo>
                  <a:cubicBezTo>
                    <a:pt x="79700" y="200"/>
                    <a:pt x="77524" y="333"/>
                    <a:pt x="75356" y="381"/>
                  </a:cubicBezTo>
                  <a:cubicBezTo>
                    <a:pt x="75013" y="389"/>
                    <a:pt x="74670" y="393"/>
                    <a:pt x="74327" y="393"/>
                  </a:cubicBezTo>
                  <a:cubicBezTo>
                    <a:pt x="71531" y="393"/>
                    <a:pt x="68750" y="157"/>
                    <a:pt x="65950" y="72"/>
                  </a:cubicBezTo>
                  <a:cubicBezTo>
                    <a:pt x="64307" y="24"/>
                    <a:pt x="62652" y="0"/>
                    <a:pt x="61009" y="0"/>
                  </a:cubicBezTo>
                  <a:cubicBezTo>
                    <a:pt x="59389" y="12"/>
                    <a:pt x="57782" y="60"/>
                    <a:pt x="56175" y="60"/>
                  </a:cubicBezTo>
                  <a:cubicBezTo>
                    <a:pt x="52602" y="70"/>
                    <a:pt x="48262" y="241"/>
                    <a:pt x="44419" y="241"/>
                  </a:cubicBezTo>
                  <a:cubicBezTo>
                    <a:pt x="43600" y="241"/>
                    <a:pt x="42804" y="233"/>
                    <a:pt x="42042" y="215"/>
                  </a:cubicBezTo>
                  <a:cubicBezTo>
                    <a:pt x="41611" y="203"/>
                    <a:pt x="41179" y="198"/>
                    <a:pt x="40747" y="198"/>
                  </a:cubicBezTo>
                  <a:cubicBezTo>
                    <a:pt x="38518" y="198"/>
                    <a:pt x="36275" y="331"/>
                    <a:pt x="34041" y="381"/>
                  </a:cubicBezTo>
                  <a:cubicBezTo>
                    <a:pt x="33698" y="389"/>
                    <a:pt x="33355" y="393"/>
                    <a:pt x="33013" y="393"/>
                  </a:cubicBezTo>
                  <a:cubicBezTo>
                    <a:pt x="30216" y="393"/>
                    <a:pt x="27435" y="157"/>
                    <a:pt x="24635" y="72"/>
                  </a:cubicBezTo>
                  <a:cubicBezTo>
                    <a:pt x="22992" y="24"/>
                    <a:pt x="21337" y="0"/>
                    <a:pt x="19694" y="0"/>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7290600" y="1374426"/>
              <a:ext cx="577548" cy="22894"/>
            </a:xfrm>
            <a:custGeom>
              <a:avLst/>
              <a:gdLst/>
              <a:ahLst/>
              <a:cxnLst/>
              <a:rect l="l" t="t" r="r" b="b"/>
              <a:pathLst>
                <a:path w="17860" h="713" extrusionOk="0">
                  <a:moveTo>
                    <a:pt x="8582" y="1"/>
                  </a:moveTo>
                  <a:cubicBezTo>
                    <a:pt x="5719" y="1"/>
                    <a:pt x="2853" y="101"/>
                    <a:pt x="1" y="323"/>
                  </a:cubicBezTo>
                  <a:cubicBezTo>
                    <a:pt x="3215" y="490"/>
                    <a:pt x="6430" y="669"/>
                    <a:pt x="9645" y="704"/>
                  </a:cubicBezTo>
                  <a:cubicBezTo>
                    <a:pt x="10056" y="710"/>
                    <a:pt x="10469" y="713"/>
                    <a:pt x="10881" y="713"/>
                  </a:cubicBezTo>
                  <a:cubicBezTo>
                    <a:pt x="13213" y="713"/>
                    <a:pt x="15553" y="619"/>
                    <a:pt x="17860" y="335"/>
                  </a:cubicBezTo>
                  <a:cubicBezTo>
                    <a:pt x="17265" y="288"/>
                    <a:pt x="16669" y="252"/>
                    <a:pt x="16074" y="216"/>
                  </a:cubicBezTo>
                  <a:cubicBezTo>
                    <a:pt x="13586" y="77"/>
                    <a:pt x="11085" y="1"/>
                    <a:pt x="8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537880" y="1311811"/>
              <a:ext cx="2677448" cy="56706"/>
            </a:xfrm>
            <a:custGeom>
              <a:avLst/>
              <a:gdLst/>
              <a:ahLst/>
              <a:cxnLst/>
              <a:rect l="l" t="t" r="r" b="b"/>
              <a:pathLst>
                <a:path w="82797" h="1766" extrusionOk="0">
                  <a:moveTo>
                    <a:pt x="15198" y="0"/>
                  </a:moveTo>
                  <a:cubicBezTo>
                    <a:pt x="9511" y="0"/>
                    <a:pt x="1439" y="166"/>
                    <a:pt x="1" y="249"/>
                  </a:cubicBezTo>
                  <a:cubicBezTo>
                    <a:pt x="25" y="749"/>
                    <a:pt x="489" y="1107"/>
                    <a:pt x="501" y="1595"/>
                  </a:cubicBezTo>
                  <a:cubicBezTo>
                    <a:pt x="1090" y="1722"/>
                    <a:pt x="1767" y="1766"/>
                    <a:pt x="2485" y="1766"/>
                  </a:cubicBezTo>
                  <a:cubicBezTo>
                    <a:pt x="4087" y="1766"/>
                    <a:pt x="5892" y="1547"/>
                    <a:pt x="7374" y="1547"/>
                  </a:cubicBezTo>
                  <a:cubicBezTo>
                    <a:pt x="7401" y="1547"/>
                    <a:pt x="7427" y="1547"/>
                    <a:pt x="7454" y="1547"/>
                  </a:cubicBezTo>
                  <a:cubicBezTo>
                    <a:pt x="11288" y="1559"/>
                    <a:pt x="15134" y="1559"/>
                    <a:pt x="18968" y="1559"/>
                  </a:cubicBezTo>
                  <a:cubicBezTo>
                    <a:pt x="21885" y="1559"/>
                    <a:pt x="24790" y="1428"/>
                    <a:pt x="27695" y="1273"/>
                  </a:cubicBezTo>
                  <a:cubicBezTo>
                    <a:pt x="29951" y="1158"/>
                    <a:pt x="32213" y="1056"/>
                    <a:pt x="34473" y="1056"/>
                  </a:cubicBezTo>
                  <a:cubicBezTo>
                    <a:pt x="35242" y="1056"/>
                    <a:pt x="36011" y="1067"/>
                    <a:pt x="36779" y="1095"/>
                  </a:cubicBezTo>
                  <a:cubicBezTo>
                    <a:pt x="38470" y="1154"/>
                    <a:pt x="40173" y="1285"/>
                    <a:pt x="41816" y="1595"/>
                  </a:cubicBezTo>
                  <a:cubicBezTo>
                    <a:pt x="42405" y="1722"/>
                    <a:pt x="43082" y="1766"/>
                    <a:pt x="43800" y="1766"/>
                  </a:cubicBezTo>
                  <a:cubicBezTo>
                    <a:pt x="45402" y="1766"/>
                    <a:pt x="47206" y="1547"/>
                    <a:pt x="48688" y="1547"/>
                  </a:cubicBezTo>
                  <a:cubicBezTo>
                    <a:pt x="48715" y="1547"/>
                    <a:pt x="48742" y="1547"/>
                    <a:pt x="48769" y="1547"/>
                  </a:cubicBezTo>
                  <a:cubicBezTo>
                    <a:pt x="52603" y="1559"/>
                    <a:pt x="56448" y="1559"/>
                    <a:pt x="60282" y="1559"/>
                  </a:cubicBezTo>
                  <a:cubicBezTo>
                    <a:pt x="63199" y="1559"/>
                    <a:pt x="66104" y="1428"/>
                    <a:pt x="69009" y="1285"/>
                  </a:cubicBezTo>
                  <a:cubicBezTo>
                    <a:pt x="71322" y="1167"/>
                    <a:pt x="73642" y="1062"/>
                    <a:pt x="75958" y="1062"/>
                  </a:cubicBezTo>
                  <a:cubicBezTo>
                    <a:pt x="76670" y="1062"/>
                    <a:pt x="77382" y="1072"/>
                    <a:pt x="78094" y="1095"/>
                  </a:cubicBezTo>
                  <a:cubicBezTo>
                    <a:pt x="79666" y="1154"/>
                    <a:pt x="81261" y="1273"/>
                    <a:pt x="82797" y="1535"/>
                  </a:cubicBezTo>
                  <a:lnTo>
                    <a:pt x="82797" y="249"/>
                  </a:lnTo>
                  <a:cubicBezTo>
                    <a:pt x="80880" y="321"/>
                    <a:pt x="78963" y="356"/>
                    <a:pt x="77058" y="356"/>
                  </a:cubicBezTo>
                  <a:cubicBezTo>
                    <a:pt x="76832" y="357"/>
                    <a:pt x="76606" y="358"/>
                    <a:pt x="76380" y="358"/>
                  </a:cubicBezTo>
                  <a:cubicBezTo>
                    <a:pt x="73560" y="358"/>
                    <a:pt x="70749" y="292"/>
                    <a:pt x="67938" y="225"/>
                  </a:cubicBezTo>
                  <a:cubicBezTo>
                    <a:pt x="64878" y="166"/>
                    <a:pt x="61830" y="47"/>
                    <a:pt x="58770" y="11"/>
                  </a:cubicBezTo>
                  <a:cubicBezTo>
                    <a:pt x="58095" y="4"/>
                    <a:pt x="57349" y="0"/>
                    <a:pt x="56555" y="0"/>
                  </a:cubicBezTo>
                  <a:cubicBezTo>
                    <a:pt x="50976" y="0"/>
                    <a:pt x="43067" y="166"/>
                    <a:pt x="41399" y="249"/>
                  </a:cubicBezTo>
                  <a:cubicBezTo>
                    <a:pt x="39518" y="321"/>
                    <a:pt x="37625" y="356"/>
                    <a:pt x="35743" y="356"/>
                  </a:cubicBezTo>
                  <a:cubicBezTo>
                    <a:pt x="35517" y="357"/>
                    <a:pt x="35291" y="358"/>
                    <a:pt x="35065" y="358"/>
                  </a:cubicBezTo>
                  <a:cubicBezTo>
                    <a:pt x="32245" y="358"/>
                    <a:pt x="29434" y="292"/>
                    <a:pt x="26623" y="225"/>
                  </a:cubicBezTo>
                  <a:cubicBezTo>
                    <a:pt x="23563" y="166"/>
                    <a:pt x="20515" y="47"/>
                    <a:pt x="17455" y="11"/>
                  </a:cubicBezTo>
                  <a:cubicBezTo>
                    <a:pt x="16769" y="4"/>
                    <a:pt x="16008" y="0"/>
                    <a:pt x="15198"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6550588" y="1627131"/>
              <a:ext cx="2664739" cy="69807"/>
            </a:xfrm>
            <a:custGeom>
              <a:avLst/>
              <a:gdLst/>
              <a:ahLst/>
              <a:cxnLst/>
              <a:rect l="l" t="t" r="r" b="b"/>
              <a:pathLst>
                <a:path w="82404" h="2174" extrusionOk="0">
                  <a:moveTo>
                    <a:pt x="31865" y="1"/>
                  </a:moveTo>
                  <a:cubicBezTo>
                    <a:pt x="30155" y="1"/>
                    <a:pt x="28440" y="63"/>
                    <a:pt x="26742" y="133"/>
                  </a:cubicBezTo>
                  <a:cubicBezTo>
                    <a:pt x="25278" y="180"/>
                    <a:pt x="23825" y="264"/>
                    <a:pt x="22361" y="288"/>
                  </a:cubicBezTo>
                  <a:cubicBezTo>
                    <a:pt x="21986" y="291"/>
                    <a:pt x="21611" y="292"/>
                    <a:pt x="21236" y="292"/>
                  </a:cubicBezTo>
                  <a:cubicBezTo>
                    <a:pt x="20110" y="292"/>
                    <a:pt x="18985" y="279"/>
                    <a:pt x="17860" y="252"/>
                  </a:cubicBezTo>
                  <a:cubicBezTo>
                    <a:pt x="17116" y="233"/>
                    <a:pt x="16353" y="225"/>
                    <a:pt x="15578" y="225"/>
                  </a:cubicBezTo>
                  <a:cubicBezTo>
                    <a:pt x="10536" y="225"/>
                    <a:pt x="4933" y="573"/>
                    <a:pt x="1" y="573"/>
                  </a:cubicBezTo>
                  <a:cubicBezTo>
                    <a:pt x="13" y="1038"/>
                    <a:pt x="215" y="1693"/>
                    <a:pt x="215" y="2157"/>
                  </a:cubicBezTo>
                  <a:cubicBezTo>
                    <a:pt x="673" y="2169"/>
                    <a:pt x="1134" y="2174"/>
                    <a:pt x="1595" y="2174"/>
                  </a:cubicBezTo>
                  <a:cubicBezTo>
                    <a:pt x="7039" y="2174"/>
                    <a:pt x="12665" y="1426"/>
                    <a:pt x="17945" y="1426"/>
                  </a:cubicBezTo>
                  <a:cubicBezTo>
                    <a:pt x="18621" y="1426"/>
                    <a:pt x="19292" y="1439"/>
                    <a:pt x="19956" y="1466"/>
                  </a:cubicBezTo>
                  <a:cubicBezTo>
                    <a:pt x="24266" y="1645"/>
                    <a:pt x="28564" y="2050"/>
                    <a:pt x="32886" y="2085"/>
                  </a:cubicBezTo>
                  <a:cubicBezTo>
                    <a:pt x="35767" y="2109"/>
                    <a:pt x="38648" y="2074"/>
                    <a:pt x="41530" y="2157"/>
                  </a:cubicBezTo>
                  <a:cubicBezTo>
                    <a:pt x="41988" y="2169"/>
                    <a:pt x="42448" y="2174"/>
                    <a:pt x="42910" y="2174"/>
                  </a:cubicBezTo>
                  <a:cubicBezTo>
                    <a:pt x="48353" y="2174"/>
                    <a:pt x="53979" y="1426"/>
                    <a:pt x="59260" y="1426"/>
                  </a:cubicBezTo>
                  <a:cubicBezTo>
                    <a:pt x="59936" y="1426"/>
                    <a:pt x="60607" y="1439"/>
                    <a:pt x="61270" y="1466"/>
                  </a:cubicBezTo>
                  <a:cubicBezTo>
                    <a:pt x="65580" y="1633"/>
                    <a:pt x="69879" y="2050"/>
                    <a:pt x="74201" y="2085"/>
                  </a:cubicBezTo>
                  <a:cubicBezTo>
                    <a:pt x="76939" y="2109"/>
                    <a:pt x="79677" y="2085"/>
                    <a:pt x="82404" y="2145"/>
                  </a:cubicBezTo>
                  <a:lnTo>
                    <a:pt x="82404" y="550"/>
                  </a:lnTo>
                  <a:cubicBezTo>
                    <a:pt x="80511" y="478"/>
                    <a:pt x="78606" y="240"/>
                    <a:pt x="76737" y="109"/>
                  </a:cubicBezTo>
                  <a:cubicBezTo>
                    <a:pt x="75553" y="31"/>
                    <a:pt x="74362" y="1"/>
                    <a:pt x="73171" y="1"/>
                  </a:cubicBezTo>
                  <a:cubicBezTo>
                    <a:pt x="71460" y="1"/>
                    <a:pt x="69748" y="63"/>
                    <a:pt x="68057" y="133"/>
                  </a:cubicBezTo>
                  <a:cubicBezTo>
                    <a:pt x="66592" y="180"/>
                    <a:pt x="65140" y="264"/>
                    <a:pt x="63675" y="288"/>
                  </a:cubicBezTo>
                  <a:cubicBezTo>
                    <a:pt x="63300" y="291"/>
                    <a:pt x="62925" y="292"/>
                    <a:pt x="62550" y="292"/>
                  </a:cubicBezTo>
                  <a:cubicBezTo>
                    <a:pt x="61425" y="292"/>
                    <a:pt x="60300" y="279"/>
                    <a:pt x="59175" y="252"/>
                  </a:cubicBezTo>
                  <a:cubicBezTo>
                    <a:pt x="58453" y="235"/>
                    <a:pt x="57716" y="227"/>
                    <a:pt x="56965" y="227"/>
                  </a:cubicBezTo>
                  <a:cubicBezTo>
                    <a:pt x="52044" y="227"/>
                    <a:pt x="46589" y="551"/>
                    <a:pt x="41744" y="561"/>
                  </a:cubicBezTo>
                  <a:cubicBezTo>
                    <a:pt x="39637" y="538"/>
                    <a:pt x="37505" y="252"/>
                    <a:pt x="35422" y="109"/>
                  </a:cubicBezTo>
                  <a:cubicBezTo>
                    <a:pt x="34244" y="31"/>
                    <a:pt x="33055" y="1"/>
                    <a:pt x="3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534420" y="1708434"/>
              <a:ext cx="2680520" cy="75137"/>
            </a:xfrm>
            <a:custGeom>
              <a:avLst/>
              <a:gdLst/>
              <a:ahLst/>
              <a:cxnLst/>
              <a:rect l="l" t="t" r="r" b="b"/>
              <a:pathLst>
                <a:path w="82892" h="2340" extrusionOk="0">
                  <a:moveTo>
                    <a:pt x="18170" y="1"/>
                  </a:moveTo>
                  <a:cubicBezTo>
                    <a:pt x="12415" y="1"/>
                    <a:pt x="5916" y="720"/>
                    <a:pt x="252" y="720"/>
                  </a:cubicBezTo>
                  <a:cubicBezTo>
                    <a:pt x="212" y="720"/>
                    <a:pt x="172" y="720"/>
                    <a:pt x="132" y="720"/>
                  </a:cubicBezTo>
                  <a:lnTo>
                    <a:pt x="132" y="720"/>
                  </a:lnTo>
                  <a:cubicBezTo>
                    <a:pt x="167" y="1304"/>
                    <a:pt x="1" y="1756"/>
                    <a:pt x="36" y="2340"/>
                  </a:cubicBezTo>
                  <a:cubicBezTo>
                    <a:pt x="1484" y="2340"/>
                    <a:pt x="2132" y="1934"/>
                    <a:pt x="2364" y="1934"/>
                  </a:cubicBezTo>
                  <a:cubicBezTo>
                    <a:pt x="2370" y="1934"/>
                    <a:pt x="2376" y="1934"/>
                    <a:pt x="2382" y="1935"/>
                  </a:cubicBezTo>
                  <a:cubicBezTo>
                    <a:pt x="4108" y="1637"/>
                    <a:pt x="5906" y="1506"/>
                    <a:pt x="7609" y="1447"/>
                  </a:cubicBezTo>
                  <a:cubicBezTo>
                    <a:pt x="8604" y="1404"/>
                    <a:pt x="9601" y="1386"/>
                    <a:pt x="10599" y="1386"/>
                  </a:cubicBezTo>
                  <a:cubicBezTo>
                    <a:pt x="13266" y="1386"/>
                    <a:pt x="15938" y="1517"/>
                    <a:pt x="18598" y="1673"/>
                  </a:cubicBezTo>
                  <a:cubicBezTo>
                    <a:pt x="20408" y="1768"/>
                    <a:pt x="22218" y="1887"/>
                    <a:pt x="24028" y="2006"/>
                  </a:cubicBezTo>
                  <a:cubicBezTo>
                    <a:pt x="24827" y="1993"/>
                    <a:pt x="25625" y="1987"/>
                    <a:pt x="26424" y="1987"/>
                  </a:cubicBezTo>
                  <a:cubicBezTo>
                    <a:pt x="31406" y="1987"/>
                    <a:pt x="36374" y="2216"/>
                    <a:pt x="41351" y="2340"/>
                  </a:cubicBezTo>
                  <a:lnTo>
                    <a:pt x="41482" y="2340"/>
                  </a:lnTo>
                  <a:cubicBezTo>
                    <a:pt x="42835" y="2316"/>
                    <a:pt x="43458" y="1934"/>
                    <a:pt x="43678" y="1934"/>
                  </a:cubicBezTo>
                  <a:cubicBezTo>
                    <a:pt x="43685" y="1934"/>
                    <a:pt x="43691" y="1934"/>
                    <a:pt x="43697" y="1935"/>
                  </a:cubicBezTo>
                  <a:cubicBezTo>
                    <a:pt x="45411" y="1637"/>
                    <a:pt x="47221" y="1506"/>
                    <a:pt x="48912" y="1447"/>
                  </a:cubicBezTo>
                  <a:cubicBezTo>
                    <a:pt x="49917" y="1404"/>
                    <a:pt x="50923" y="1386"/>
                    <a:pt x="51929" y="1386"/>
                  </a:cubicBezTo>
                  <a:cubicBezTo>
                    <a:pt x="54594" y="1386"/>
                    <a:pt x="57260" y="1514"/>
                    <a:pt x="59913" y="1661"/>
                  </a:cubicBezTo>
                  <a:cubicBezTo>
                    <a:pt x="61723" y="1768"/>
                    <a:pt x="63532" y="1887"/>
                    <a:pt x="65342" y="2006"/>
                  </a:cubicBezTo>
                  <a:cubicBezTo>
                    <a:pt x="66146" y="1993"/>
                    <a:pt x="66950" y="1987"/>
                    <a:pt x="67753" y="1987"/>
                  </a:cubicBezTo>
                  <a:cubicBezTo>
                    <a:pt x="72766" y="1987"/>
                    <a:pt x="77765" y="2216"/>
                    <a:pt x="82773" y="2340"/>
                  </a:cubicBezTo>
                  <a:cubicBezTo>
                    <a:pt x="82821" y="2340"/>
                    <a:pt x="82856" y="2328"/>
                    <a:pt x="82892" y="2328"/>
                  </a:cubicBezTo>
                  <a:lnTo>
                    <a:pt x="82892" y="720"/>
                  </a:lnTo>
                  <a:cubicBezTo>
                    <a:pt x="79844" y="649"/>
                    <a:pt x="76784" y="696"/>
                    <a:pt x="73724" y="649"/>
                  </a:cubicBezTo>
                  <a:cubicBezTo>
                    <a:pt x="69807" y="589"/>
                    <a:pt x="65914" y="220"/>
                    <a:pt x="62008" y="54"/>
                  </a:cubicBezTo>
                  <a:cubicBezTo>
                    <a:pt x="61208" y="19"/>
                    <a:pt x="60387" y="4"/>
                    <a:pt x="59550" y="4"/>
                  </a:cubicBezTo>
                  <a:cubicBezTo>
                    <a:pt x="53800" y="4"/>
                    <a:pt x="47300" y="720"/>
                    <a:pt x="41625" y="720"/>
                  </a:cubicBezTo>
                  <a:cubicBezTo>
                    <a:pt x="38553" y="649"/>
                    <a:pt x="35481" y="696"/>
                    <a:pt x="32410" y="649"/>
                  </a:cubicBezTo>
                  <a:cubicBezTo>
                    <a:pt x="28492" y="589"/>
                    <a:pt x="24599" y="220"/>
                    <a:pt x="20694" y="54"/>
                  </a:cubicBezTo>
                  <a:cubicBezTo>
                    <a:pt x="19873" y="17"/>
                    <a:pt x="19030" y="1"/>
                    <a:pt x="1817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8626624" y="1374426"/>
              <a:ext cx="577548" cy="22894"/>
            </a:xfrm>
            <a:custGeom>
              <a:avLst/>
              <a:gdLst/>
              <a:ahLst/>
              <a:cxnLst/>
              <a:rect l="l" t="t" r="r" b="b"/>
              <a:pathLst>
                <a:path w="17860" h="713" extrusionOk="0">
                  <a:moveTo>
                    <a:pt x="8582" y="1"/>
                  </a:moveTo>
                  <a:cubicBezTo>
                    <a:pt x="5719" y="1"/>
                    <a:pt x="2853" y="101"/>
                    <a:pt x="0" y="323"/>
                  </a:cubicBezTo>
                  <a:cubicBezTo>
                    <a:pt x="3215" y="490"/>
                    <a:pt x="6430" y="669"/>
                    <a:pt x="9644" y="704"/>
                  </a:cubicBezTo>
                  <a:cubicBezTo>
                    <a:pt x="10056" y="710"/>
                    <a:pt x="10468" y="713"/>
                    <a:pt x="10881" y="713"/>
                  </a:cubicBezTo>
                  <a:cubicBezTo>
                    <a:pt x="13212" y="713"/>
                    <a:pt x="15553" y="619"/>
                    <a:pt x="17860" y="335"/>
                  </a:cubicBezTo>
                  <a:cubicBezTo>
                    <a:pt x="17264" y="288"/>
                    <a:pt x="16669" y="252"/>
                    <a:pt x="16074" y="216"/>
                  </a:cubicBezTo>
                  <a:cubicBezTo>
                    <a:pt x="13586" y="77"/>
                    <a:pt x="11085" y="1"/>
                    <a:pt x="8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8061396" y="1777053"/>
              <a:ext cx="481699" cy="13518"/>
            </a:xfrm>
            <a:custGeom>
              <a:avLst/>
              <a:gdLst/>
              <a:ahLst/>
              <a:cxnLst/>
              <a:rect l="l" t="t" r="r" b="b"/>
              <a:pathLst>
                <a:path w="14896" h="421" extrusionOk="0">
                  <a:moveTo>
                    <a:pt x="13753" y="0"/>
                  </a:moveTo>
                  <a:cubicBezTo>
                    <a:pt x="9169" y="48"/>
                    <a:pt x="4585" y="131"/>
                    <a:pt x="1" y="238"/>
                  </a:cubicBezTo>
                  <a:cubicBezTo>
                    <a:pt x="1997" y="359"/>
                    <a:pt x="4002" y="420"/>
                    <a:pt x="6005" y="420"/>
                  </a:cubicBezTo>
                  <a:cubicBezTo>
                    <a:pt x="7371" y="420"/>
                    <a:pt x="8736" y="391"/>
                    <a:pt x="10097" y="334"/>
                  </a:cubicBezTo>
                  <a:cubicBezTo>
                    <a:pt x="11693" y="262"/>
                    <a:pt x="13300" y="155"/>
                    <a:pt x="14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6531736" y="1811378"/>
              <a:ext cx="2683592" cy="41871"/>
            </a:xfrm>
            <a:custGeom>
              <a:avLst/>
              <a:gdLst/>
              <a:ahLst/>
              <a:cxnLst/>
              <a:rect l="l" t="t" r="r" b="b"/>
              <a:pathLst>
                <a:path w="82987" h="1304" extrusionOk="0">
                  <a:moveTo>
                    <a:pt x="21071" y="0"/>
                  </a:moveTo>
                  <a:cubicBezTo>
                    <a:pt x="20297" y="0"/>
                    <a:pt x="19524" y="12"/>
                    <a:pt x="18753" y="38"/>
                  </a:cubicBezTo>
                  <a:cubicBezTo>
                    <a:pt x="15922" y="146"/>
                    <a:pt x="13145" y="320"/>
                    <a:pt x="10341" y="320"/>
                  </a:cubicBezTo>
                  <a:cubicBezTo>
                    <a:pt x="9406" y="320"/>
                    <a:pt x="8469" y="300"/>
                    <a:pt x="7525" y="253"/>
                  </a:cubicBezTo>
                  <a:cubicBezTo>
                    <a:pt x="5918" y="181"/>
                    <a:pt x="4299" y="98"/>
                    <a:pt x="2667" y="98"/>
                  </a:cubicBezTo>
                  <a:cubicBezTo>
                    <a:pt x="2346" y="98"/>
                    <a:pt x="774" y="431"/>
                    <a:pt x="108" y="455"/>
                  </a:cubicBezTo>
                  <a:cubicBezTo>
                    <a:pt x="131" y="753"/>
                    <a:pt x="0" y="908"/>
                    <a:pt x="24" y="1193"/>
                  </a:cubicBezTo>
                  <a:cubicBezTo>
                    <a:pt x="209" y="1196"/>
                    <a:pt x="398" y="1197"/>
                    <a:pt x="591" y="1197"/>
                  </a:cubicBezTo>
                  <a:cubicBezTo>
                    <a:pt x="3296" y="1197"/>
                    <a:pt x="6758" y="978"/>
                    <a:pt x="9359" y="967"/>
                  </a:cubicBezTo>
                  <a:cubicBezTo>
                    <a:pt x="10901" y="955"/>
                    <a:pt x="12442" y="946"/>
                    <a:pt x="13984" y="946"/>
                  </a:cubicBezTo>
                  <a:cubicBezTo>
                    <a:pt x="15526" y="946"/>
                    <a:pt x="17068" y="955"/>
                    <a:pt x="18610" y="979"/>
                  </a:cubicBezTo>
                  <a:cubicBezTo>
                    <a:pt x="21658" y="1027"/>
                    <a:pt x="24706" y="1134"/>
                    <a:pt x="27754" y="1205"/>
                  </a:cubicBezTo>
                  <a:cubicBezTo>
                    <a:pt x="30252" y="1258"/>
                    <a:pt x="32753" y="1303"/>
                    <a:pt x="35254" y="1303"/>
                  </a:cubicBezTo>
                  <a:cubicBezTo>
                    <a:pt x="37284" y="1303"/>
                    <a:pt x="39312" y="1273"/>
                    <a:pt x="41339" y="1193"/>
                  </a:cubicBezTo>
                  <a:cubicBezTo>
                    <a:pt x="41524" y="1196"/>
                    <a:pt x="41713" y="1197"/>
                    <a:pt x="41906" y="1197"/>
                  </a:cubicBezTo>
                  <a:cubicBezTo>
                    <a:pt x="44611" y="1197"/>
                    <a:pt x="48073" y="978"/>
                    <a:pt x="50673" y="967"/>
                  </a:cubicBezTo>
                  <a:cubicBezTo>
                    <a:pt x="52215" y="955"/>
                    <a:pt x="53757" y="946"/>
                    <a:pt x="55300" y="946"/>
                  </a:cubicBezTo>
                  <a:cubicBezTo>
                    <a:pt x="56844" y="946"/>
                    <a:pt x="58389" y="955"/>
                    <a:pt x="59936" y="979"/>
                  </a:cubicBezTo>
                  <a:cubicBezTo>
                    <a:pt x="62984" y="1027"/>
                    <a:pt x="66032" y="1134"/>
                    <a:pt x="69080" y="1205"/>
                  </a:cubicBezTo>
                  <a:cubicBezTo>
                    <a:pt x="71631" y="1258"/>
                    <a:pt x="74192" y="1303"/>
                    <a:pt x="76755" y="1303"/>
                  </a:cubicBezTo>
                  <a:cubicBezTo>
                    <a:pt x="78833" y="1303"/>
                    <a:pt x="80912" y="1273"/>
                    <a:pt x="82987" y="1193"/>
                  </a:cubicBezTo>
                  <a:lnTo>
                    <a:pt x="82987" y="443"/>
                  </a:lnTo>
                  <a:cubicBezTo>
                    <a:pt x="81592" y="540"/>
                    <a:pt x="80191" y="578"/>
                    <a:pt x="78786" y="578"/>
                  </a:cubicBezTo>
                  <a:cubicBezTo>
                    <a:pt x="73372" y="578"/>
                    <a:pt x="67902" y="9"/>
                    <a:pt x="62482" y="9"/>
                  </a:cubicBezTo>
                  <a:cubicBezTo>
                    <a:pt x="61676" y="9"/>
                    <a:pt x="60871" y="21"/>
                    <a:pt x="60067" y="50"/>
                  </a:cubicBezTo>
                  <a:lnTo>
                    <a:pt x="60067" y="38"/>
                  </a:lnTo>
                  <a:cubicBezTo>
                    <a:pt x="57237" y="146"/>
                    <a:pt x="54460" y="320"/>
                    <a:pt x="51656" y="320"/>
                  </a:cubicBezTo>
                  <a:cubicBezTo>
                    <a:pt x="50721" y="320"/>
                    <a:pt x="49783" y="300"/>
                    <a:pt x="48840" y="253"/>
                  </a:cubicBezTo>
                  <a:cubicBezTo>
                    <a:pt x="47232" y="181"/>
                    <a:pt x="45613" y="98"/>
                    <a:pt x="43982" y="86"/>
                  </a:cubicBezTo>
                  <a:cubicBezTo>
                    <a:pt x="43696" y="86"/>
                    <a:pt x="42410" y="360"/>
                    <a:pt x="41672" y="431"/>
                  </a:cubicBezTo>
                  <a:cubicBezTo>
                    <a:pt x="40252" y="532"/>
                    <a:pt x="38826" y="572"/>
                    <a:pt x="37396" y="572"/>
                  </a:cubicBezTo>
                  <a:cubicBezTo>
                    <a:pt x="31975" y="572"/>
                    <a:pt x="26497" y="0"/>
                    <a:pt x="21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6512851" y="1962071"/>
              <a:ext cx="2702477" cy="84321"/>
            </a:xfrm>
            <a:custGeom>
              <a:avLst/>
              <a:gdLst/>
              <a:ahLst/>
              <a:cxnLst/>
              <a:rect l="l" t="t" r="r" b="b"/>
              <a:pathLst>
                <a:path w="83571" h="2626" extrusionOk="0">
                  <a:moveTo>
                    <a:pt x="16703" y="0"/>
                  </a:moveTo>
                  <a:cubicBezTo>
                    <a:pt x="11434" y="0"/>
                    <a:pt x="5587" y="335"/>
                    <a:pt x="822" y="846"/>
                  </a:cubicBezTo>
                  <a:cubicBezTo>
                    <a:pt x="834" y="1549"/>
                    <a:pt x="1" y="1251"/>
                    <a:pt x="1" y="1941"/>
                  </a:cubicBezTo>
                  <a:cubicBezTo>
                    <a:pt x="13" y="2025"/>
                    <a:pt x="1275" y="2370"/>
                    <a:pt x="1275" y="2442"/>
                  </a:cubicBezTo>
                  <a:cubicBezTo>
                    <a:pt x="1761" y="2495"/>
                    <a:pt x="2229" y="2515"/>
                    <a:pt x="2682" y="2515"/>
                  </a:cubicBezTo>
                  <a:cubicBezTo>
                    <a:pt x="4162" y="2515"/>
                    <a:pt x="5482" y="2299"/>
                    <a:pt x="6740" y="2299"/>
                  </a:cubicBezTo>
                  <a:cubicBezTo>
                    <a:pt x="8323" y="2299"/>
                    <a:pt x="9907" y="2299"/>
                    <a:pt x="11490" y="2287"/>
                  </a:cubicBezTo>
                  <a:cubicBezTo>
                    <a:pt x="12433" y="2287"/>
                    <a:pt x="13385" y="2300"/>
                    <a:pt x="14335" y="2300"/>
                  </a:cubicBezTo>
                  <a:cubicBezTo>
                    <a:pt x="14968" y="2300"/>
                    <a:pt x="15601" y="2294"/>
                    <a:pt x="16229" y="2275"/>
                  </a:cubicBezTo>
                  <a:cubicBezTo>
                    <a:pt x="17516" y="2238"/>
                    <a:pt x="18804" y="2220"/>
                    <a:pt x="20093" y="2220"/>
                  </a:cubicBezTo>
                  <a:cubicBezTo>
                    <a:pt x="22096" y="2220"/>
                    <a:pt x="24100" y="2262"/>
                    <a:pt x="26099" y="2334"/>
                  </a:cubicBezTo>
                  <a:cubicBezTo>
                    <a:pt x="27731" y="2394"/>
                    <a:pt x="29362" y="2489"/>
                    <a:pt x="30993" y="2584"/>
                  </a:cubicBezTo>
                  <a:cubicBezTo>
                    <a:pt x="31485" y="2612"/>
                    <a:pt x="31981" y="2623"/>
                    <a:pt x="32479" y="2623"/>
                  </a:cubicBezTo>
                  <a:cubicBezTo>
                    <a:pt x="33473" y="2623"/>
                    <a:pt x="34474" y="2580"/>
                    <a:pt x="35458" y="2549"/>
                  </a:cubicBezTo>
                  <a:cubicBezTo>
                    <a:pt x="37216" y="2496"/>
                    <a:pt x="38975" y="2418"/>
                    <a:pt x="40733" y="2418"/>
                  </a:cubicBezTo>
                  <a:cubicBezTo>
                    <a:pt x="41368" y="2418"/>
                    <a:pt x="42003" y="2428"/>
                    <a:pt x="42637" y="2453"/>
                  </a:cubicBezTo>
                  <a:cubicBezTo>
                    <a:pt x="43089" y="2498"/>
                    <a:pt x="43526" y="2516"/>
                    <a:pt x="43951" y="2516"/>
                  </a:cubicBezTo>
                  <a:cubicBezTo>
                    <a:pt x="45447" y="2516"/>
                    <a:pt x="46784" y="2299"/>
                    <a:pt x="48055" y="2299"/>
                  </a:cubicBezTo>
                  <a:cubicBezTo>
                    <a:pt x="48582" y="2303"/>
                    <a:pt x="49110" y="2304"/>
                    <a:pt x="49638" y="2304"/>
                  </a:cubicBezTo>
                  <a:cubicBezTo>
                    <a:pt x="50694" y="2304"/>
                    <a:pt x="51749" y="2299"/>
                    <a:pt x="52805" y="2299"/>
                  </a:cubicBezTo>
                  <a:cubicBezTo>
                    <a:pt x="53057" y="2297"/>
                    <a:pt x="53310" y="2296"/>
                    <a:pt x="53563" y="2296"/>
                  </a:cubicBezTo>
                  <a:cubicBezTo>
                    <a:pt x="54205" y="2296"/>
                    <a:pt x="54849" y="2300"/>
                    <a:pt x="55495" y="2300"/>
                  </a:cubicBezTo>
                  <a:cubicBezTo>
                    <a:pt x="56182" y="2300"/>
                    <a:pt x="56870" y="2295"/>
                    <a:pt x="57556" y="2275"/>
                  </a:cubicBezTo>
                  <a:cubicBezTo>
                    <a:pt x="58842" y="2238"/>
                    <a:pt x="60129" y="2220"/>
                    <a:pt x="61415" y="2220"/>
                  </a:cubicBezTo>
                  <a:cubicBezTo>
                    <a:pt x="63415" y="2220"/>
                    <a:pt x="65415" y="2262"/>
                    <a:pt x="67414" y="2334"/>
                  </a:cubicBezTo>
                  <a:cubicBezTo>
                    <a:pt x="69045" y="2394"/>
                    <a:pt x="70676" y="2489"/>
                    <a:pt x="72308" y="2584"/>
                  </a:cubicBezTo>
                  <a:cubicBezTo>
                    <a:pt x="72831" y="2614"/>
                    <a:pt x="73359" y="2626"/>
                    <a:pt x="73888" y="2626"/>
                  </a:cubicBezTo>
                  <a:cubicBezTo>
                    <a:pt x="74852" y="2626"/>
                    <a:pt x="75819" y="2587"/>
                    <a:pt x="76772" y="2549"/>
                  </a:cubicBezTo>
                  <a:cubicBezTo>
                    <a:pt x="78509" y="2494"/>
                    <a:pt x="80252" y="2418"/>
                    <a:pt x="81992" y="2418"/>
                  </a:cubicBezTo>
                  <a:cubicBezTo>
                    <a:pt x="82519" y="2418"/>
                    <a:pt x="83045" y="2425"/>
                    <a:pt x="83571" y="2442"/>
                  </a:cubicBezTo>
                  <a:lnTo>
                    <a:pt x="83571" y="834"/>
                  </a:lnTo>
                  <a:cubicBezTo>
                    <a:pt x="82596" y="910"/>
                    <a:pt x="81611" y="939"/>
                    <a:pt x="80629" y="939"/>
                  </a:cubicBezTo>
                  <a:cubicBezTo>
                    <a:pt x="79751" y="939"/>
                    <a:pt x="78876" y="916"/>
                    <a:pt x="78011" y="882"/>
                  </a:cubicBezTo>
                  <a:cubicBezTo>
                    <a:pt x="75248" y="775"/>
                    <a:pt x="72510" y="525"/>
                    <a:pt x="69760" y="358"/>
                  </a:cubicBezTo>
                  <a:cubicBezTo>
                    <a:pt x="66819" y="167"/>
                    <a:pt x="63854" y="120"/>
                    <a:pt x="60913" y="36"/>
                  </a:cubicBezTo>
                  <a:cubicBezTo>
                    <a:pt x="60016" y="15"/>
                    <a:pt x="59091" y="4"/>
                    <a:pt x="58147" y="4"/>
                  </a:cubicBezTo>
                  <a:cubicBezTo>
                    <a:pt x="52881" y="4"/>
                    <a:pt x="47042" y="329"/>
                    <a:pt x="42256" y="834"/>
                  </a:cubicBezTo>
                  <a:cubicBezTo>
                    <a:pt x="41281" y="910"/>
                    <a:pt x="40297" y="939"/>
                    <a:pt x="39314" y="939"/>
                  </a:cubicBezTo>
                  <a:cubicBezTo>
                    <a:pt x="38437" y="939"/>
                    <a:pt x="37561" y="916"/>
                    <a:pt x="36696" y="882"/>
                  </a:cubicBezTo>
                  <a:cubicBezTo>
                    <a:pt x="33934" y="775"/>
                    <a:pt x="31195" y="525"/>
                    <a:pt x="28445" y="358"/>
                  </a:cubicBezTo>
                  <a:cubicBezTo>
                    <a:pt x="25504" y="167"/>
                    <a:pt x="22539" y="120"/>
                    <a:pt x="19587" y="36"/>
                  </a:cubicBezTo>
                  <a:cubicBezTo>
                    <a:pt x="18653" y="12"/>
                    <a:pt x="17688" y="0"/>
                    <a:pt x="16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6515567" y="2062158"/>
              <a:ext cx="2699373" cy="113734"/>
            </a:xfrm>
            <a:custGeom>
              <a:avLst/>
              <a:gdLst/>
              <a:ahLst/>
              <a:cxnLst/>
              <a:rect l="l" t="t" r="r" b="b"/>
              <a:pathLst>
                <a:path w="83475" h="3542" extrusionOk="0">
                  <a:moveTo>
                    <a:pt x="20516" y="0"/>
                  </a:moveTo>
                  <a:cubicBezTo>
                    <a:pt x="20241" y="0"/>
                    <a:pt x="19967" y="1"/>
                    <a:pt x="19693" y="3"/>
                  </a:cubicBezTo>
                  <a:cubicBezTo>
                    <a:pt x="18086" y="3"/>
                    <a:pt x="16467" y="63"/>
                    <a:pt x="14859" y="63"/>
                  </a:cubicBezTo>
                  <a:cubicBezTo>
                    <a:pt x="11287" y="73"/>
                    <a:pt x="6954" y="244"/>
                    <a:pt x="3115" y="244"/>
                  </a:cubicBezTo>
                  <a:cubicBezTo>
                    <a:pt x="2296" y="244"/>
                    <a:pt x="1500" y="236"/>
                    <a:pt x="738" y="217"/>
                  </a:cubicBezTo>
                  <a:lnTo>
                    <a:pt x="738" y="217"/>
                  </a:lnTo>
                  <a:cubicBezTo>
                    <a:pt x="846" y="1122"/>
                    <a:pt x="0" y="1599"/>
                    <a:pt x="36" y="2515"/>
                  </a:cubicBezTo>
                  <a:cubicBezTo>
                    <a:pt x="36" y="2623"/>
                    <a:pt x="1179" y="3396"/>
                    <a:pt x="1179" y="3504"/>
                  </a:cubicBezTo>
                  <a:cubicBezTo>
                    <a:pt x="1519" y="3530"/>
                    <a:pt x="1873" y="3542"/>
                    <a:pt x="2237" y="3542"/>
                  </a:cubicBezTo>
                  <a:cubicBezTo>
                    <a:pt x="4855" y="3542"/>
                    <a:pt x="8007" y="2940"/>
                    <a:pt x="10537" y="2940"/>
                  </a:cubicBezTo>
                  <a:cubicBezTo>
                    <a:pt x="10657" y="2940"/>
                    <a:pt x="10777" y="2941"/>
                    <a:pt x="10895" y="2944"/>
                  </a:cubicBezTo>
                  <a:cubicBezTo>
                    <a:pt x="13895" y="3027"/>
                    <a:pt x="16895" y="3170"/>
                    <a:pt x="19896" y="3218"/>
                  </a:cubicBezTo>
                  <a:cubicBezTo>
                    <a:pt x="20592" y="3234"/>
                    <a:pt x="21288" y="3243"/>
                    <a:pt x="21984" y="3243"/>
                  </a:cubicBezTo>
                  <a:cubicBezTo>
                    <a:pt x="22788" y="3243"/>
                    <a:pt x="23592" y="3231"/>
                    <a:pt x="24396" y="3206"/>
                  </a:cubicBezTo>
                  <a:cubicBezTo>
                    <a:pt x="25837" y="3170"/>
                    <a:pt x="27278" y="3087"/>
                    <a:pt x="28730" y="3039"/>
                  </a:cubicBezTo>
                  <a:cubicBezTo>
                    <a:pt x="30095" y="2994"/>
                    <a:pt x="31467" y="2960"/>
                    <a:pt x="32839" y="2960"/>
                  </a:cubicBezTo>
                  <a:cubicBezTo>
                    <a:pt x="34376" y="2960"/>
                    <a:pt x="35911" y="3003"/>
                    <a:pt x="37434" y="3123"/>
                  </a:cubicBezTo>
                  <a:cubicBezTo>
                    <a:pt x="39100" y="3265"/>
                    <a:pt x="40803" y="3456"/>
                    <a:pt x="42494" y="3504"/>
                  </a:cubicBezTo>
                  <a:cubicBezTo>
                    <a:pt x="42834" y="3530"/>
                    <a:pt x="43188" y="3542"/>
                    <a:pt x="43552" y="3542"/>
                  </a:cubicBezTo>
                  <a:cubicBezTo>
                    <a:pt x="46170" y="3542"/>
                    <a:pt x="49321" y="2940"/>
                    <a:pt x="51851" y="2940"/>
                  </a:cubicBezTo>
                  <a:cubicBezTo>
                    <a:pt x="51972" y="2940"/>
                    <a:pt x="52091" y="2941"/>
                    <a:pt x="52209" y="2944"/>
                  </a:cubicBezTo>
                  <a:cubicBezTo>
                    <a:pt x="55210" y="3027"/>
                    <a:pt x="58210" y="3170"/>
                    <a:pt x="61210" y="3230"/>
                  </a:cubicBezTo>
                  <a:cubicBezTo>
                    <a:pt x="61832" y="3240"/>
                    <a:pt x="62453" y="3245"/>
                    <a:pt x="63075" y="3245"/>
                  </a:cubicBezTo>
                  <a:cubicBezTo>
                    <a:pt x="63953" y="3245"/>
                    <a:pt x="64832" y="3234"/>
                    <a:pt x="65711" y="3206"/>
                  </a:cubicBezTo>
                  <a:cubicBezTo>
                    <a:pt x="67152" y="3170"/>
                    <a:pt x="68592" y="3087"/>
                    <a:pt x="70045" y="3039"/>
                  </a:cubicBezTo>
                  <a:cubicBezTo>
                    <a:pt x="71409" y="2994"/>
                    <a:pt x="72782" y="2960"/>
                    <a:pt x="74154" y="2960"/>
                  </a:cubicBezTo>
                  <a:cubicBezTo>
                    <a:pt x="75690" y="2960"/>
                    <a:pt x="77226" y="3003"/>
                    <a:pt x="78748" y="3123"/>
                  </a:cubicBezTo>
                  <a:cubicBezTo>
                    <a:pt x="80308" y="3254"/>
                    <a:pt x="81903" y="3432"/>
                    <a:pt x="83475" y="3492"/>
                  </a:cubicBezTo>
                  <a:lnTo>
                    <a:pt x="83475" y="229"/>
                  </a:lnTo>
                  <a:cubicBezTo>
                    <a:pt x="82953" y="211"/>
                    <a:pt x="82429" y="203"/>
                    <a:pt x="81904" y="203"/>
                  </a:cubicBezTo>
                  <a:cubicBezTo>
                    <a:pt x="79727" y="203"/>
                    <a:pt x="77535" y="336"/>
                    <a:pt x="75367" y="384"/>
                  </a:cubicBezTo>
                  <a:cubicBezTo>
                    <a:pt x="75074" y="390"/>
                    <a:pt x="74782" y="392"/>
                    <a:pt x="74489" y="392"/>
                  </a:cubicBezTo>
                  <a:cubicBezTo>
                    <a:pt x="71641" y="392"/>
                    <a:pt x="68800" y="150"/>
                    <a:pt x="65949" y="75"/>
                  </a:cubicBezTo>
                  <a:cubicBezTo>
                    <a:pt x="64306" y="27"/>
                    <a:pt x="62663" y="3"/>
                    <a:pt x="61008" y="3"/>
                  </a:cubicBezTo>
                  <a:cubicBezTo>
                    <a:pt x="59401" y="3"/>
                    <a:pt x="57793" y="63"/>
                    <a:pt x="56174" y="63"/>
                  </a:cubicBezTo>
                  <a:cubicBezTo>
                    <a:pt x="52602" y="73"/>
                    <a:pt x="48269" y="244"/>
                    <a:pt x="44430" y="244"/>
                  </a:cubicBezTo>
                  <a:cubicBezTo>
                    <a:pt x="43611" y="244"/>
                    <a:pt x="42815" y="236"/>
                    <a:pt x="42053" y="217"/>
                  </a:cubicBezTo>
                  <a:cubicBezTo>
                    <a:pt x="41563" y="202"/>
                    <a:pt x="41073" y="196"/>
                    <a:pt x="40583" y="196"/>
                  </a:cubicBezTo>
                  <a:cubicBezTo>
                    <a:pt x="38403" y="196"/>
                    <a:pt x="36220" y="324"/>
                    <a:pt x="34052" y="372"/>
                  </a:cubicBezTo>
                  <a:cubicBezTo>
                    <a:pt x="33707" y="380"/>
                    <a:pt x="33362" y="384"/>
                    <a:pt x="33018" y="384"/>
                  </a:cubicBezTo>
                  <a:cubicBezTo>
                    <a:pt x="30214" y="384"/>
                    <a:pt x="27434" y="149"/>
                    <a:pt x="24634" y="75"/>
                  </a:cubicBezTo>
                  <a:cubicBezTo>
                    <a:pt x="23265" y="25"/>
                    <a:pt x="21888" y="0"/>
                    <a:pt x="20516" y="0"/>
                  </a:cubicBezTo>
                  <a:close/>
                </a:path>
              </a:pathLst>
            </a:custGeom>
            <a:solidFill>
              <a:srgbClr val="E29B9C"/>
            </a:solidFill>
            <a:ln w="9525" cap="flat" cmpd="sng">
              <a:solidFill>
                <a:srgbClr val="B7D7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7289048" y="1933332"/>
              <a:ext cx="577968" cy="22798"/>
            </a:xfrm>
            <a:custGeom>
              <a:avLst/>
              <a:gdLst/>
              <a:ahLst/>
              <a:cxnLst/>
              <a:rect l="l" t="t" r="r" b="b"/>
              <a:pathLst>
                <a:path w="17873" h="710" extrusionOk="0">
                  <a:moveTo>
                    <a:pt x="8522" y="0"/>
                  </a:moveTo>
                  <a:cubicBezTo>
                    <a:pt x="5679" y="0"/>
                    <a:pt x="2833" y="98"/>
                    <a:pt x="1" y="312"/>
                  </a:cubicBezTo>
                  <a:cubicBezTo>
                    <a:pt x="3216" y="479"/>
                    <a:pt x="6442" y="670"/>
                    <a:pt x="9657" y="705"/>
                  </a:cubicBezTo>
                  <a:cubicBezTo>
                    <a:pt x="9968" y="708"/>
                    <a:pt x="10280" y="709"/>
                    <a:pt x="10591" y="709"/>
                  </a:cubicBezTo>
                  <a:cubicBezTo>
                    <a:pt x="13020" y="709"/>
                    <a:pt x="15456" y="620"/>
                    <a:pt x="17872" y="324"/>
                  </a:cubicBezTo>
                  <a:cubicBezTo>
                    <a:pt x="17277" y="289"/>
                    <a:pt x="16682" y="241"/>
                    <a:pt x="16074" y="217"/>
                  </a:cubicBezTo>
                  <a:cubicBezTo>
                    <a:pt x="13566" y="77"/>
                    <a:pt x="11045" y="0"/>
                    <a:pt x="8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6536748" y="1870718"/>
              <a:ext cx="2678580" cy="56578"/>
            </a:xfrm>
            <a:custGeom>
              <a:avLst/>
              <a:gdLst/>
              <a:ahLst/>
              <a:cxnLst/>
              <a:rect l="l" t="t" r="r" b="b"/>
              <a:pathLst>
                <a:path w="82832" h="1762" extrusionOk="0">
                  <a:moveTo>
                    <a:pt x="56443" y="1"/>
                  </a:moveTo>
                  <a:cubicBezTo>
                    <a:pt x="50870" y="1"/>
                    <a:pt x="43055" y="157"/>
                    <a:pt x="41398" y="250"/>
                  </a:cubicBezTo>
                  <a:cubicBezTo>
                    <a:pt x="39517" y="322"/>
                    <a:pt x="37624" y="345"/>
                    <a:pt x="35731" y="357"/>
                  </a:cubicBezTo>
                  <a:cubicBezTo>
                    <a:pt x="32695" y="357"/>
                    <a:pt x="29659" y="298"/>
                    <a:pt x="26611" y="226"/>
                  </a:cubicBezTo>
                  <a:cubicBezTo>
                    <a:pt x="23563" y="155"/>
                    <a:pt x="20503" y="48"/>
                    <a:pt x="17455" y="12"/>
                  </a:cubicBezTo>
                  <a:cubicBezTo>
                    <a:pt x="16768" y="5"/>
                    <a:pt x="16007" y="1"/>
                    <a:pt x="15198" y="1"/>
                  </a:cubicBezTo>
                  <a:cubicBezTo>
                    <a:pt x="9511" y="1"/>
                    <a:pt x="1439" y="167"/>
                    <a:pt x="0" y="250"/>
                  </a:cubicBezTo>
                  <a:cubicBezTo>
                    <a:pt x="24" y="738"/>
                    <a:pt x="488" y="1096"/>
                    <a:pt x="500" y="1596"/>
                  </a:cubicBezTo>
                  <a:cubicBezTo>
                    <a:pt x="1082" y="1718"/>
                    <a:pt x="1753" y="1761"/>
                    <a:pt x="2465" y="1761"/>
                  </a:cubicBezTo>
                  <a:cubicBezTo>
                    <a:pt x="4100" y="1761"/>
                    <a:pt x="5953" y="1536"/>
                    <a:pt x="7453" y="1536"/>
                  </a:cubicBezTo>
                  <a:cubicBezTo>
                    <a:pt x="11287" y="1560"/>
                    <a:pt x="15121" y="1560"/>
                    <a:pt x="18955" y="1560"/>
                  </a:cubicBezTo>
                  <a:cubicBezTo>
                    <a:pt x="21884" y="1560"/>
                    <a:pt x="24777" y="1429"/>
                    <a:pt x="27694" y="1274"/>
                  </a:cubicBezTo>
                  <a:cubicBezTo>
                    <a:pt x="29950" y="1159"/>
                    <a:pt x="32206" y="1056"/>
                    <a:pt x="34467" y="1056"/>
                  </a:cubicBezTo>
                  <a:cubicBezTo>
                    <a:pt x="35237" y="1056"/>
                    <a:pt x="36007" y="1068"/>
                    <a:pt x="36779" y="1096"/>
                  </a:cubicBezTo>
                  <a:cubicBezTo>
                    <a:pt x="38457" y="1155"/>
                    <a:pt x="40172" y="1286"/>
                    <a:pt x="41815" y="1584"/>
                  </a:cubicBezTo>
                  <a:lnTo>
                    <a:pt x="41815" y="1596"/>
                  </a:lnTo>
                  <a:cubicBezTo>
                    <a:pt x="42397" y="1718"/>
                    <a:pt x="43068" y="1761"/>
                    <a:pt x="43780" y="1761"/>
                  </a:cubicBezTo>
                  <a:cubicBezTo>
                    <a:pt x="45414" y="1761"/>
                    <a:pt x="47267" y="1536"/>
                    <a:pt x="48768" y="1536"/>
                  </a:cubicBezTo>
                  <a:cubicBezTo>
                    <a:pt x="52602" y="1560"/>
                    <a:pt x="56436" y="1560"/>
                    <a:pt x="60270" y="1560"/>
                  </a:cubicBezTo>
                  <a:cubicBezTo>
                    <a:pt x="63199" y="1560"/>
                    <a:pt x="66092" y="1429"/>
                    <a:pt x="69009" y="1274"/>
                  </a:cubicBezTo>
                  <a:cubicBezTo>
                    <a:pt x="71265" y="1159"/>
                    <a:pt x="73521" y="1056"/>
                    <a:pt x="75781" y="1056"/>
                  </a:cubicBezTo>
                  <a:cubicBezTo>
                    <a:pt x="76551" y="1056"/>
                    <a:pt x="77322" y="1068"/>
                    <a:pt x="78093" y="1096"/>
                  </a:cubicBezTo>
                  <a:cubicBezTo>
                    <a:pt x="79677" y="1155"/>
                    <a:pt x="81284" y="1274"/>
                    <a:pt x="82832" y="1536"/>
                  </a:cubicBezTo>
                  <a:lnTo>
                    <a:pt x="82832" y="238"/>
                  </a:lnTo>
                  <a:cubicBezTo>
                    <a:pt x="80903" y="322"/>
                    <a:pt x="78974" y="357"/>
                    <a:pt x="77045" y="357"/>
                  </a:cubicBezTo>
                  <a:cubicBezTo>
                    <a:pt x="74009" y="357"/>
                    <a:pt x="70973" y="298"/>
                    <a:pt x="67925" y="226"/>
                  </a:cubicBezTo>
                  <a:cubicBezTo>
                    <a:pt x="64877" y="155"/>
                    <a:pt x="61817" y="48"/>
                    <a:pt x="58769" y="12"/>
                  </a:cubicBezTo>
                  <a:cubicBezTo>
                    <a:pt x="58063" y="4"/>
                    <a:pt x="57278" y="1"/>
                    <a:pt x="56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6549457" y="2185877"/>
              <a:ext cx="2665871" cy="69936"/>
            </a:xfrm>
            <a:custGeom>
              <a:avLst/>
              <a:gdLst/>
              <a:ahLst/>
              <a:cxnLst/>
              <a:rect l="l" t="t" r="r" b="b"/>
              <a:pathLst>
                <a:path w="82439" h="2178" extrusionOk="0">
                  <a:moveTo>
                    <a:pt x="73160" y="1"/>
                  </a:moveTo>
                  <a:cubicBezTo>
                    <a:pt x="71451" y="1"/>
                    <a:pt x="69739" y="64"/>
                    <a:pt x="68044" y="127"/>
                  </a:cubicBezTo>
                  <a:cubicBezTo>
                    <a:pt x="66592" y="186"/>
                    <a:pt x="65127" y="258"/>
                    <a:pt x="63675" y="282"/>
                  </a:cubicBezTo>
                  <a:cubicBezTo>
                    <a:pt x="63256" y="288"/>
                    <a:pt x="62837" y="291"/>
                    <a:pt x="62418" y="291"/>
                  </a:cubicBezTo>
                  <a:cubicBezTo>
                    <a:pt x="61337" y="291"/>
                    <a:pt x="60255" y="272"/>
                    <a:pt x="59174" y="246"/>
                  </a:cubicBezTo>
                  <a:cubicBezTo>
                    <a:pt x="58454" y="229"/>
                    <a:pt x="57718" y="221"/>
                    <a:pt x="56969" y="221"/>
                  </a:cubicBezTo>
                  <a:cubicBezTo>
                    <a:pt x="52047" y="221"/>
                    <a:pt x="46590" y="547"/>
                    <a:pt x="41743" y="567"/>
                  </a:cubicBezTo>
                  <a:cubicBezTo>
                    <a:pt x="39624" y="544"/>
                    <a:pt x="37505" y="246"/>
                    <a:pt x="35421" y="115"/>
                  </a:cubicBezTo>
                  <a:cubicBezTo>
                    <a:pt x="34221" y="36"/>
                    <a:pt x="33013" y="6"/>
                    <a:pt x="31804" y="6"/>
                  </a:cubicBezTo>
                  <a:cubicBezTo>
                    <a:pt x="30109" y="6"/>
                    <a:pt x="28411" y="64"/>
                    <a:pt x="26730" y="127"/>
                  </a:cubicBezTo>
                  <a:cubicBezTo>
                    <a:pt x="25277" y="186"/>
                    <a:pt x="23813" y="270"/>
                    <a:pt x="22360" y="282"/>
                  </a:cubicBezTo>
                  <a:cubicBezTo>
                    <a:pt x="21829" y="290"/>
                    <a:pt x="21297" y="294"/>
                    <a:pt x="20766" y="294"/>
                  </a:cubicBezTo>
                  <a:cubicBezTo>
                    <a:pt x="19797" y="294"/>
                    <a:pt x="18828" y="281"/>
                    <a:pt x="17859" y="258"/>
                  </a:cubicBezTo>
                  <a:cubicBezTo>
                    <a:pt x="17096" y="238"/>
                    <a:pt x="16315" y="230"/>
                    <a:pt x="15520" y="230"/>
                  </a:cubicBezTo>
                  <a:cubicBezTo>
                    <a:pt x="10485" y="230"/>
                    <a:pt x="4905" y="567"/>
                    <a:pt x="0" y="567"/>
                  </a:cubicBezTo>
                  <a:cubicBezTo>
                    <a:pt x="0" y="1032"/>
                    <a:pt x="202" y="1698"/>
                    <a:pt x="214" y="2163"/>
                  </a:cubicBezTo>
                  <a:cubicBezTo>
                    <a:pt x="642" y="2173"/>
                    <a:pt x="1071" y="2178"/>
                    <a:pt x="1501" y="2178"/>
                  </a:cubicBezTo>
                  <a:cubicBezTo>
                    <a:pt x="6973" y="2178"/>
                    <a:pt x="12625" y="1420"/>
                    <a:pt x="17934" y="1420"/>
                  </a:cubicBezTo>
                  <a:cubicBezTo>
                    <a:pt x="18610" y="1420"/>
                    <a:pt x="19280" y="1433"/>
                    <a:pt x="19943" y="1460"/>
                  </a:cubicBezTo>
                  <a:cubicBezTo>
                    <a:pt x="24265" y="1639"/>
                    <a:pt x="28551" y="2044"/>
                    <a:pt x="32885" y="2079"/>
                  </a:cubicBezTo>
                  <a:cubicBezTo>
                    <a:pt x="35766" y="2115"/>
                    <a:pt x="38648" y="2079"/>
                    <a:pt x="41529" y="2151"/>
                  </a:cubicBezTo>
                  <a:lnTo>
                    <a:pt x="41529" y="2163"/>
                  </a:lnTo>
                  <a:cubicBezTo>
                    <a:pt x="41957" y="2173"/>
                    <a:pt x="42386" y="2178"/>
                    <a:pt x="42816" y="2178"/>
                  </a:cubicBezTo>
                  <a:cubicBezTo>
                    <a:pt x="48288" y="2178"/>
                    <a:pt x="53940" y="1420"/>
                    <a:pt x="59249" y="1420"/>
                  </a:cubicBezTo>
                  <a:cubicBezTo>
                    <a:pt x="59924" y="1420"/>
                    <a:pt x="60594" y="1433"/>
                    <a:pt x="61258" y="1460"/>
                  </a:cubicBezTo>
                  <a:cubicBezTo>
                    <a:pt x="65580" y="1639"/>
                    <a:pt x="69866" y="2044"/>
                    <a:pt x="74200" y="2079"/>
                  </a:cubicBezTo>
                  <a:cubicBezTo>
                    <a:pt x="76950" y="2103"/>
                    <a:pt x="79689" y="2079"/>
                    <a:pt x="82439" y="2139"/>
                  </a:cubicBezTo>
                  <a:lnTo>
                    <a:pt x="82439" y="544"/>
                  </a:lnTo>
                  <a:cubicBezTo>
                    <a:pt x="80534" y="484"/>
                    <a:pt x="78617" y="234"/>
                    <a:pt x="76736" y="115"/>
                  </a:cubicBezTo>
                  <a:cubicBezTo>
                    <a:pt x="75550" y="32"/>
                    <a:pt x="74356" y="1"/>
                    <a:pt x="73160"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6533256" y="2267084"/>
              <a:ext cx="2681684" cy="75426"/>
            </a:xfrm>
            <a:custGeom>
              <a:avLst/>
              <a:gdLst/>
              <a:ahLst/>
              <a:cxnLst/>
              <a:rect l="l" t="t" r="r" b="b"/>
              <a:pathLst>
                <a:path w="82928" h="2349" extrusionOk="0">
                  <a:moveTo>
                    <a:pt x="59552" y="1"/>
                  </a:moveTo>
                  <a:cubicBezTo>
                    <a:pt x="53799" y="1"/>
                    <a:pt x="47290" y="719"/>
                    <a:pt x="41625" y="729"/>
                  </a:cubicBezTo>
                  <a:cubicBezTo>
                    <a:pt x="38553" y="658"/>
                    <a:pt x="35482" y="705"/>
                    <a:pt x="32398" y="658"/>
                  </a:cubicBezTo>
                  <a:cubicBezTo>
                    <a:pt x="28481" y="586"/>
                    <a:pt x="24599" y="229"/>
                    <a:pt x="20694" y="51"/>
                  </a:cubicBezTo>
                  <a:cubicBezTo>
                    <a:pt x="19903" y="16"/>
                    <a:pt x="19091" y="2"/>
                    <a:pt x="18264" y="2"/>
                  </a:cubicBezTo>
                  <a:cubicBezTo>
                    <a:pt x="12484" y="2"/>
                    <a:pt x="5936" y="729"/>
                    <a:pt x="241" y="729"/>
                  </a:cubicBezTo>
                  <a:cubicBezTo>
                    <a:pt x="200" y="729"/>
                    <a:pt x="160" y="729"/>
                    <a:pt x="120" y="729"/>
                  </a:cubicBezTo>
                  <a:lnTo>
                    <a:pt x="120" y="729"/>
                  </a:lnTo>
                  <a:cubicBezTo>
                    <a:pt x="168" y="1313"/>
                    <a:pt x="1" y="1765"/>
                    <a:pt x="37" y="2348"/>
                  </a:cubicBezTo>
                  <a:cubicBezTo>
                    <a:pt x="1473" y="2348"/>
                    <a:pt x="2132" y="1943"/>
                    <a:pt x="2364" y="1943"/>
                  </a:cubicBezTo>
                  <a:cubicBezTo>
                    <a:pt x="2370" y="1943"/>
                    <a:pt x="2376" y="1943"/>
                    <a:pt x="2382" y="1944"/>
                  </a:cubicBezTo>
                  <a:cubicBezTo>
                    <a:pt x="4097" y="1634"/>
                    <a:pt x="5895" y="1515"/>
                    <a:pt x="7597" y="1444"/>
                  </a:cubicBezTo>
                  <a:cubicBezTo>
                    <a:pt x="8554" y="1406"/>
                    <a:pt x="9511" y="1390"/>
                    <a:pt x="10469" y="1390"/>
                  </a:cubicBezTo>
                  <a:cubicBezTo>
                    <a:pt x="13182" y="1390"/>
                    <a:pt x="15897" y="1520"/>
                    <a:pt x="18599" y="1670"/>
                  </a:cubicBezTo>
                  <a:cubicBezTo>
                    <a:pt x="20408" y="1777"/>
                    <a:pt x="22218" y="1896"/>
                    <a:pt x="24028" y="2015"/>
                  </a:cubicBezTo>
                  <a:cubicBezTo>
                    <a:pt x="24880" y="1999"/>
                    <a:pt x="25733" y="1992"/>
                    <a:pt x="26584" y="1992"/>
                  </a:cubicBezTo>
                  <a:cubicBezTo>
                    <a:pt x="31513" y="1992"/>
                    <a:pt x="36428" y="2227"/>
                    <a:pt x="41351" y="2348"/>
                  </a:cubicBezTo>
                  <a:lnTo>
                    <a:pt x="41470" y="2348"/>
                  </a:lnTo>
                  <a:cubicBezTo>
                    <a:pt x="42824" y="2325"/>
                    <a:pt x="43447" y="1943"/>
                    <a:pt x="43678" y="1943"/>
                  </a:cubicBezTo>
                  <a:cubicBezTo>
                    <a:pt x="43684" y="1943"/>
                    <a:pt x="43691" y="1943"/>
                    <a:pt x="43697" y="1944"/>
                  </a:cubicBezTo>
                  <a:cubicBezTo>
                    <a:pt x="45411" y="1634"/>
                    <a:pt x="47209" y="1515"/>
                    <a:pt x="48912" y="1444"/>
                  </a:cubicBezTo>
                  <a:cubicBezTo>
                    <a:pt x="49869" y="1406"/>
                    <a:pt x="50826" y="1390"/>
                    <a:pt x="51784" y="1390"/>
                  </a:cubicBezTo>
                  <a:cubicBezTo>
                    <a:pt x="54497" y="1390"/>
                    <a:pt x="57212" y="1520"/>
                    <a:pt x="59913" y="1670"/>
                  </a:cubicBezTo>
                  <a:cubicBezTo>
                    <a:pt x="61723" y="1777"/>
                    <a:pt x="63533" y="1896"/>
                    <a:pt x="65342" y="2003"/>
                  </a:cubicBezTo>
                  <a:cubicBezTo>
                    <a:pt x="66121" y="1990"/>
                    <a:pt x="66898" y="1985"/>
                    <a:pt x="67676" y="1985"/>
                  </a:cubicBezTo>
                  <a:cubicBezTo>
                    <a:pt x="72715" y="1985"/>
                    <a:pt x="77740" y="2225"/>
                    <a:pt x="82773" y="2348"/>
                  </a:cubicBezTo>
                  <a:cubicBezTo>
                    <a:pt x="82821" y="2337"/>
                    <a:pt x="82880" y="2337"/>
                    <a:pt x="82928" y="2325"/>
                  </a:cubicBezTo>
                  <a:lnTo>
                    <a:pt x="82928" y="717"/>
                  </a:lnTo>
                  <a:cubicBezTo>
                    <a:pt x="79868" y="646"/>
                    <a:pt x="76784" y="705"/>
                    <a:pt x="73713" y="646"/>
                  </a:cubicBezTo>
                  <a:lnTo>
                    <a:pt x="73713" y="646"/>
                  </a:lnTo>
                  <a:lnTo>
                    <a:pt x="73724" y="658"/>
                  </a:lnTo>
                  <a:cubicBezTo>
                    <a:pt x="69795" y="586"/>
                    <a:pt x="65914" y="229"/>
                    <a:pt x="62009" y="51"/>
                  </a:cubicBezTo>
                  <a:cubicBezTo>
                    <a:pt x="61209" y="16"/>
                    <a:pt x="60388" y="1"/>
                    <a:pt x="59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8625071" y="1933332"/>
              <a:ext cx="577936" cy="22798"/>
            </a:xfrm>
            <a:custGeom>
              <a:avLst/>
              <a:gdLst/>
              <a:ahLst/>
              <a:cxnLst/>
              <a:rect l="l" t="t" r="r" b="b"/>
              <a:pathLst>
                <a:path w="17872" h="710" extrusionOk="0">
                  <a:moveTo>
                    <a:pt x="8522" y="0"/>
                  </a:moveTo>
                  <a:cubicBezTo>
                    <a:pt x="5679" y="0"/>
                    <a:pt x="2833" y="98"/>
                    <a:pt x="1" y="312"/>
                  </a:cubicBezTo>
                  <a:cubicBezTo>
                    <a:pt x="3215" y="479"/>
                    <a:pt x="6442" y="670"/>
                    <a:pt x="9657" y="705"/>
                  </a:cubicBezTo>
                  <a:cubicBezTo>
                    <a:pt x="9967" y="708"/>
                    <a:pt x="10277" y="709"/>
                    <a:pt x="10588" y="709"/>
                  </a:cubicBezTo>
                  <a:cubicBezTo>
                    <a:pt x="13011" y="709"/>
                    <a:pt x="15455" y="620"/>
                    <a:pt x="17872" y="324"/>
                  </a:cubicBezTo>
                  <a:cubicBezTo>
                    <a:pt x="17277" y="289"/>
                    <a:pt x="16681" y="241"/>
                    <a:pt x="16074" y="217"/>
                  </a:cubicBezTo>
                  <a:cubicBezTo>
                    <a:pt x="13566" y="77"/>
                    <a:pt x="11045" y="0"/>
                    <a:pt x="8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8059877" y="2335606"/>
              <a:ext cx="481667" cy="13679"/>
            </a:xfrm>
            <a:custGeom>
              <a:avLst/>
              <a:gdLst/>
              <a:ahLst/>
              <a:cxnLst/>
              <a:rect l="l" t="t" r="r" b="b"/>
              <a:pathLst>
                <a:path w="14895" h="426" extrusionOk="0">
                  <a:moveTo>
                    <a:pt x="14895" y="0"/>
                  </a:moveTo>
                  <a:cubicBezTo>
                    <a:pt x="14514" y="0"/>
                    <a:pt x="14145" y="0"/>
                    <a:pt x="13764" y="12"/>
                  </a:cubicBezTo>
                  <a:cubicBezTo>
                    <a:pt x="9180" y="48"/>
                    <a:pt x="4596" y="143"/>
                    <a:pt x="0" y="238"/>
                  </a:cubicBezTo>
                  <a:cubicBezTo>
                    <a:pt x="2018" y="359"/>
                    <a:pt x="4035" y="425"/>
                    <a:pt x="6052" y="425"/>
                  </a:cubicBezTo>
                  <a:cubicBezTo>
                    <a:pt x="7404" y="425"/>
                    <a:pt x="8757" y="396"/>
                    <a:pt x="10109" y="334"/>
                  </a:cubicBezTo>
                  <a:lnTo>
                    <a:pt x="10109" y="345"/>
                  </a:lnTo>
                  <a:cubicBezTo>
                    <a:pt x="11704" y="274"/>
                    <a:pt x="13300" y="167"/>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6530572" y="2370221"/>
              <a:ext cx="2684756" cy="41839"/>
            </a:xfrm>
            <a:custGeom>
              <a:avLst/>
              <a:gdLst/>
              <a:ahLst/>
              <a:cxnLst/>
              <a:rect l="l" t="t" r="r" b="b"/>
              <a:pathLst>
                <a:path w="83023" h="1303" extrusionOk="0">
                  <a:moveTo>
                    <a:pt x="21146" y="0"/>
                  </a:moveTo>
                  <a:cubicBezTo>
                    <a:pt x="20347" y="0"/>
                    <a:pt x="19549" y="13"/>
                    <a:pt x="18753" y="41"/>
                  </a:cubicBezTo>
                  <a:cubicBezTo>
                    <a:pt x="15900" y="140"/>
                    <a:pt x="13101" y="321"/>
                    <a:pt x="10275" y="321"/>
                  </a:cubicBezTo>
                  <a:cubicBezTo>
                    <a:pt x="9362" y="321"/>
                    <a:pt x="8447" y="302"/>
                    <a:pt x="7525" y="256"/>
                  </a:cubicBezTo>
                  <a:cubicBezTo>
                    <a:pt x="5906" y="172"/>
                    <a:pt x="4287" y="89"/>
                    <a:pt x="2668" y="89"/>
                  </a:cubicBezTo>
                  <a:cubicBezTo>
                    <a:pt x="2334" y="89"/>
                    <a:pt x="775" y="422"/>
                    <a:pt x="108" y="458"/>
                  </a:cubicBezTo>
                  <a:cubicBezTo>
                    <a:pt x="132" y="744"/>
                    <a:pt x="1" y="899"/>
                    <a:pt x="13" y="1196"/>
                  </a:cubicBezTo>
                  <a:cubicBezTo>
                    <a:pt x="139" y="1197"/>
                    <a:pt x="268" y="1198"/>
                    <a:pt x="398" y="1198"/>
                  </a:cubicBezTo>
                  <a:cubicBezTo>
                    <a:pt x="3139" y="1198"/>
                    <a:pt x="6699" y="969"/>
                    <a:pt x="9347" y="958"/>
                  </a:cubicBezTo>
                  <a:cubicBezTo>
                    <a:pt x="10889" y="952"/>
                    <a:pt x="12434" y="943"/>
                    <a:pt x="13979" y="943"/>
                  </a:cubicBezTo>
                  <a:cubicBezTo>
                    <a:pt x="15523" y="943"/>
                    <a:pt x="17068" y="952"/>
                    <a:pt x="18610" y="982"/>
                  </a:cubicBezTo>
                  <a:cubicBezTo>
                    <a:pt x="21658" y="1030"/>
                    <a:pt x="24706" y="1137"/>
                    <a:pt x="27754" y="1196"/>
                  </a:cubicBezTo>
                  <a:cubicBezTo>
                    <a:pt x="30254" y="1255"/>
                    <a:pt x="32758" y="1300"/>
                    <a:pt x="35259" y="1300"/>
                  </a:cubicBezTo>
                  <a:cubicBezTo>
                    <a:pt x="37284" y="1300"/>
                    <a:pt x="39308" y="1271"/>
                    <a:pt x="41327" y="1196"/>
                  </a:cubicBezTo>
                  <a:cubicBezTo>
                    <a:pt x="41454" y="1197"/>
                    <a:pt x="41582" y="1198"/>
                    <a:pt x="41713" y="1198"/>
                  </a:cubicBezTo>
                  <a:cubicBezTo>
                    <a:pt x="44454" y="1198"/>
                    <a:pt x="48014" y="969"/>
                    <a:pt x="50662" y="958"/>
                  </a:cubicBezTo>
                  <a:cubicBezTo>
                    <a:pt x="52204" y="952"/>
                    <a:pt x="53748" y="943"/>
                    <a:pt x="55293" y="943"/>
                  </a:cubicBezTo>
                  <a:cubicBezTo>
                    <a:pt x="56838" y="943"/>
                    <a:pt x="58383" y="952"/>
                    <a:pt x="59925" y="982"/>
                  </a:cubicBezTo>
                  <a:cubicBezTo>
                    <a:pt x="62973" y="1030"/>
                    <a:pt x="66021" y="1137"/>
                    <a:pt x="69069" y="1196"/>
                  </a:cubicBezTo>
                  <a:cubicBezTo>
                    <a:pt x="71614" y="1255"/>
                    <a:pt x="74167" y="1303"/>
                    <a:pt x="76719" y="1303"/>
                  </a:cubicBezTo>
                  <a:cubicBezTo>
                    <a:pt x="78823" y="1303"/>
                    <a:pt x="80925" y="1270"/>
                    <a:pt x="83023" y="1184"/>
                  </a:cubicBezTo>
                  <a:lnTo>
                    <a:pt x="83023" y="434"/>
                  </a:lnTo>
                  <a:cubicBezTo>
                    <a:pt x="81609" y="534"/>
                    <a:pt x="80190" y="573"/>
                    <a:pt x="78768" y="573"/>
                  </a:cubicBezTo>
                  <a:cubicBezTo>
                    <a:pt x="73349" y="573"/>
                    <a:pt x="67884" y="0"/>
                    <a:pt x="62464" y="0"/>
                  </a:cubicBezTo>
                  <a:cubicBezTo>
                    <a:pt x="61664" y="0"/>
                    <a:pt x="60865" y="13"/>
                    <a:pt x="60068" y="41"/>
                  </a:cubicBezTo>
                  <a:cubicBezTo>
                    <a:pt x="57215" y="140"/>
                    <a:pt x="54416" y="321"/>
                    <a:pt x="51590" y="321"/>
                  </a:cubicBezTo>
                  <a:cubicBezTo>
                    <a:pt x="50677" y="321"/>
                    <a:pt x="49761" y="302"/>
                    <a:pt x="48840" y="256"/>
                  </a:cubicBezTo>
                  <a:cubicBezTo>
                    <a:pt x="47221" y="172"/>
                    <a:pt x="45602" y="89"/>
                    <a:pt x="43982" y="89"/>
                  </a:cubicBezTo>
                  <a:cubicBezTo>
                    <a:pt x="43685" y="89"/>
                    <a:pt x="42411" y="363"/>
                    <a:pt x="41661" y="434"/>
                  </a:cubicBezTo>
                  <a:cubicBezTo>
                    <a:pt x="40251" y="534"/>
                    <a:pt x="38836" y="573"/>
                    <a:pt x="37417" y="573"/>
                  </a:cubicBezTo>
                  <a:cubicBezTo>
                    <a:pt x="32013" y="573"/>
                    <a:pt x="26557" y="0"/>
                    <a:pt x="21146"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6511719" y="2520977"/>
              <a:ext cx="2703609" cy="84257"/>
            </a:xfrm>
            <a:custGeom>
              <a:avLst/>
              <a:gdLst/>
              <a:ahLst/>
              <a:cxnLst/>
              <a:rect l="l" t="t" r="r" b="b"/>
              <a:pathLst>
                <a:path w="83606" h="2624" extrusionOk="0">
                  <a:moveTo>
                    <a:pt x="57965" y="0"/>
                  </a:moveTo>
                  <a:cubicBezTo>
                    <a:pt x="52749" y="0"/>
                    <a:pt x="46979" y="324"/>
                    <a:pt x="42256" y="823"/>
                  </a:cubicBezTo>
                  <a:cubicBezTo>
                    <a:pt x="41258" y="907"/>
                    <a:pt x="40250" y="938"/>
                    <a:pt x="39244" y="938"/>
                  </a:cubicBezTo>
                  <a:cubicBezTo>
                    <a:pt x="38387" y="938"/>
                    <a:pt x="37532" y="916"/>
                    <a:pt x="36683" y="883"/>
                  </a:cubicBezTo>
                  <a:cubicBezTo>
                    <a:pt x="33933" y="776"/>
                    <a:pt x="31195" y="526"/>
                    <a:pt x="28444" y="347"/>
                  </a:cubicBezTo>
                  <a:cubicBezTo>
                    <a:pt x="25503" y="168"/>
                    <a:pt x="22539" y="109"/>
                    <a:pt x="19586" y="37"/>
                  </a:cubicBezTo>
                  <a:cubicBezTo>
                    <a:pt x="18650" y="13"/>
                    <a:pt x="17684" y="1"/>
                    <a:pt x="16697" y="1"/>
                  </a:cubicBezTo>
                  <a:cubicBezTo>
                    <a:pt x="11421" y="1"/>
                    <a:pt x="5575" y="335"/>
                    <a:pt x="810" y="847"/>
                  </a:cubicBezTo>
                  <a:cubicBezTo>
                    <a:pt x="822" y="1538"/>
                    <a:pt x="0" y="1240"/>
                    <a:pt x="0" y="1942"/>
                  </a:cubicBezTo>
                  <a:cubicBezTo>
                    <a:pt x="12" y="2026"/>
                    <a:pt x="1262" y="2359"/>
                    <a:pt x="1274" y="2442"/>
                  </a:cubicBezTo>
                  <a:cubicBezTo>
                    <a:pt x="1742" y="2491"/>
                    <a:pt x="2193" y="2509"/>
                    <a:pt x="2631" y="2509"/>
                  </a:cubicBezTo>
                  <a:cubicBezTo>
                    <a:pt x="4099" y="2509"/>
                    <a:pt x="5409" y="2299"/>
                    <a:pt x="6649" y="2299"/>
                  </a:cubicBezTo>
                  <a:cubicBezTo>
                    <a:pt x="6675" y="2299"/>
                    <a:pt x="6701" y="2299"/>
                    <a:pt x="6727" y="2300"/>
                  </a:cubicBezTo>
                  <a:cubicBezTo>
                    <a:pt x="8311" y="2300"/>
                    <a:pt x="9894" y="2300"/>
                    <a:pt x="11478" y="2288"/>
                  </a:cubicBezTo>
                  <a:cubicBezTo>
                    <a:pt x="11732" y="2286"/>
                    <a:pt x="11986" y="2285"/>
                    <a:pt x="12240" y="2285"/>
                  </a:cubicBezTo>
                  <a:cubicBezTo>
                    <a:pt x="12883" y="2285"/>
                    <a:pt x="13527" y="2289"/>
                    <a:pt x="14171" y="2289"/>
                  </a:cubicBezTo>
                  <a:cubicBezTo>
                    <a:pt x="14857" y="2289"/>
                    <a:pt x="15543" y="2284"/>
                    <a:pt x="16228" y="2264"/>
                  </a:cubicBezTo>
                  <a:cubicBezTo>
                    <a:pt x="17489" y="2227"/>
                    <a:pt x="18750" y="2210"/>
                    <a:pt x="20011" y="2210"/>
                  </a:cubicBezTo>
                  <a:cubicBezTo>
                    <a:pt x="22036" y="2210"/>
                    <a:pt x="24062" y="2255"/>
                    <a:pt x="26087" y="2335"/>
                  </a:cubicBezTo>
                  <a:cubicBezTo>
                    <a:pt x="27730" y="2395"/>
                    <a:pt x="29361" y="2490"/>
                    <a:pt x="30992" y="2585"/>
                  </a:cubicBezTo>
                  <a:cubicBezTo>
                    <a:pt x="31484" y="2613"/>
                    <a:pt x="31980" y="2624"/>
                    <a:pt x="32478" y="2624"/>
                  </a:cubicBezTo>
                  <a:cubicBezTo>
                    <a:pt x="33473" y="2624"/>
                    <a:pt x="34473" y="2581"/>
                    <a:pt x="35457" y="2550"/>
                  </a:cubicBezTo>
                  <a:cubicBezTo>
                    <a:pt x="37213" y="2488"/>
                    <a:pt x="38983" y="2407"/>
                    <a:pt x="40746" y="2407"/>
                  </a:cubicBezTo>
                  <a:cubicBezTo>
                    <a:pt x="41373" y="2407"/>
                    <a:pt x="42000" y="2417"/>
                    <a:pt x="42625" y="2442"/>
                  </a:cubicBezTo>
                  <a:cubicBezTo>
                    <a:pt x="43090" y="2491"/>
                    <a:pt x="43539" y="2509"/>
                    <a:pt x="43973" y="2509"/>
                  </a:cubicBezTo>
                  <a:cubicBezTo>
                    <a:pt x="45433" y="2509"/>
                    <a:pt x="46736" y="2299"/>
                    <a:pt x="47976" y="2299"/>
                  </a:cubicBezTo>
                  <a:cubicBezTo>
                    <a:pt x="48002" y="2299"/>
                    <a:pt x="48028" y="2299"/>
                    <a:pt x="48054" y="2300"/>
                  </a:cubicBezTo>
                  <a:cubicBezTo>
                    <a:pt x="49637" y="2300"/>
                    <a:pt x="51209" y="2300"/>
                    <a:pt x="52793" y="2288"/>
                  </a:cubicBezTo>
                  <a:cubicBezTo>
                    <a:pt x="53584" y="2288"/>
                    <a:pt x="54379" y="2294"/>
                    <a:pt x="55172" y="2294"/>
                  </a:cubicBezTo>
                  <a:cubicBezTo>
                    <a:pt x="55966" y="2294"/>
                    <a:pt x="56757" y="2288"/>
                    <a:pt x="57543" y="2264"/>
                  </a:cubicBezTo>
                  <a:cubicBezTo>
                    <a:pt x="58804" y="2227"/>
                    <a:pt x="60067" y="2210"/>
                    <a:pt x="61329" y="2210"/>
                  </a:cubicBezTo>
                  <a:cubicBezTo>
                    <a:pt x="63357" y="2210"/>
                    <a:pt x="65384" y="2255"/>
                    <a:pt x="67402" y="2335"/>
                  </a:cubicBezTo>
                  <a:cubicBezTo>
                    <a:pt x="69045" y="2395"/>
                    <a:pt x="70676" y="2490"/>
                    <a:pt x="72307" y="2585"/>
                  </a:cubicBezTo>
                  <a:cubicBezTo>
                    <a:pt x="72799" y="2613"/>
                    <a:pt x="73295" y="2624"/>
                    <a:pt x="73793" y="2624"/>
                  </a:cubicBezTo>
                  <a:cubicBezTo>
                    <a:pt x="74787" y="2624"/>
                    <a:pt x="75787" y="2581"/>
                    <a:pt x="76772" y="2550"/>
                  </a:cubicBezTo>
                  <a:cubicBezTo>
                    <a:pt x="78553" y="2494"/>
                    <a:pt x="80341" y="2408"/>
                    <a:pt x="82125" y="2408"/>
                  </a:cubicBezTo>
                  <a:cubicBezTo>
                    <a:pt x="82619" y="2408"/>
                    <a:pt x="83113" y="2415"/>
                    <a:pt x="83606" y="2431"/>
                  </a:cubicBezTo>
                  <a:lnTo>
                    <a:pt x="83606" y="823"/>
                  </a:lnTo>
                  <a:cubicBezTo>
                    <a:pt x="82602" y="907"/>
                    <a:pt x="81588" y="938"/>
                    <a:pt x="80575" y="938"/>
                  </a:cubicBezTo>
                  <a:cubicBezTo>
                    <a:pt x="79713" y="938"/>
                    <a:pt x="78852" y="916"/>
                    <a:pt x="77998" y="883"/>
                  </a:cubicBezTo>
                  <a:cubicBezTo>
                    <a:pt x="75248" y="776"/>
                    <a:pt x="72509" y="526"/>
                    <a:pt x="69759" y="347"/>
                  </a:cubicBezTo>
                  <a:cubicBezTo>
                    <a:pt x="66818" y="168"/>
                    <a:pt x="63853" y="109"/>
                    <a:pt x="60901" y="37"/>
                  </a:cubicBezTo>
                  <a:cubicBezTo>
                    <a:pt x="59950" y="12"/>
                    <a:pt x="58968" y="0"/>
                    <a:pt x="57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6514403" y="2620807"/>
              <a:ext cx="2700925" cy="113926"/>
            </a:xfrm>
            <a:custGeom>
              <a:avLst/>
              <a:gdLst/>
              <a:ahLst/>
              <a:cxnLst/>
              <a:rect l="l" t="t" r="r" b="b"/>
              <a:pathLst>
                <a:path w="83523" h="3548" extrusionOk="0">
                  <a:moveTo>
                    <a:pt x="19694" y="0"/>
                  </a:moveTo>
                  <a:cubicBezTo>
                    <a:pt x="18074" y="12"/>
                    <a:pt x="16467" y="60"/>
                    <a:pt x="14860" y="60"/>
                  </a:cubicBezTo>
                  <a:cubicBezTo>
                    <a:pt x="11287" y="70"/>
                    <a:pt x="6947" y="241"/>
                    <a:pt x="3104" y="241"/>
                  </a:cubicBezTo>
                  <a:cubicBezTo>
                    <a:pt x="2285" y="241"/>
                    <a:pt x="1488" y="233"/>
                    <a:pt x="727" y="214"/>
                  </a:cubicBezTo>
                  <a:lnTo>
                    <a:pt x="727" y="214"/>
                  </a:lnTo>
                  <a:cubicBezTo>
                    <a:pt x="846" y="1131"/>
                    <a:pt x="1" y="1608"/>
                    <a:pt x="36" y="2524"/>
                  </a:cubicBezTo>
                  <a:cubicBezTo>
                    <a:pt x="36" y="2631"/>
                    <a:pt x="1167" y="3405"/>
                    <a:pt x="1179" y="3513"/>
                  </a:cubicBezTo>
                  <a:cubicBezTo>
                    <a:pt x="1503" y="3536"/>
                    <a:pt x="1838" y="3547"/>
                    <a:pt x="2183" y="3547"/>
                  </a:cubicBezTo>
                  <a:cubicBezTo>
                    <a:pt x="4784" y="3547"/>
                    <a:pt x="7932" y="2947"/>
                    <a:pt x="10477" y="2947"/>
                  </a:cubicBezTo>
                  <a:cubicBezTo>
                    <a:pt x="10618" y="2947"/>
                    <a:pt x="10758" y="2949"/>
                    <a:pt x="10895" y="2953"/>
                  </a:cubicBezTo>
                  <a:cubicBezTo>
                    <a:pt x="13895" y="3024"/>
                    <a:pt x="16896" y="3179"/>
                    <a:pt x="19896" y="3227"/>
                  </a:cubicBezTo>
                  <a:cubicBezTo>
                    <a:pt x="20570" y="3237"/>
                    <a:pt x="21245" y="3243"/>
                    <a:pt x="21919" y="3243"/>
                  </a:cubicBezTo>
                  <a:cubicBezTo>
                    <a:pt x="22745" y="3243"/>
                    <a:pt x="23571" y="3235"/>
                    <a:pt x="24396" y="3215"/>
                  </a:cubicBezTo>
                  <a:cubicBezTo>
                    <a:pt x="25837" y="3167"/>
                    <a:pt x="27278" y="3096"/>
                    <a:pt x="28718" y="3048"/>
                  </a:cubicBezTo>
                  <a:cubicBezTo>
                    <a:pt x="30089" y="2997"/>
                    <a:pt x="31467" y="2960"/>
                    <a:pt x="32846" y="2960"/>
                  </a:cubicBezTo>
                  <a:cubicBezTo>
                    <a:pt x="34378" y="2960"/>
                    <a:pt x="35911" y="3006"/>
                    <a:pt x="37434" y="3132"/>
                  </a:cubicBezTo>
                  <a:cubicBezTo>
                    <a:pt x="39101" y="3262"/>
                    <a:pt x="40791" y="3465"/>
                    <a:pt x="42482" y="3501"/>
                  </a:cubicBezTo>
                  <a:cubicBezTo>
                    <a:pt x="42482" y="3501"/>
                    <a:pt x="42494" y="3513"/>
                    <a:pt x="42494" y="3513"/>
                  </a:cubicBezTo>
                  <a:cubicBezTo>
                    <a:pt x="42821" y="3537"/>
                    <a:pt x="43161" y="3547"/>
                    <a:pt x="43510" y="3547"/>
                  </a:cubicBezTo>
                  <a:cubicBezTo>
                    <a:pt x="46127" y="3547"/>
                    <a:pt x="49295" y="2949"/>
                    <a:pt x="51845" y="2949"/>
                  </a:cubicBezTo>
                  <a:cubicBezTo>
                    <a:pt x="51968" y="2949"/>
                    <a:pt x="52090" y="2950"/>
                    <a:pt x="52209" y="2953"/>
                  </a:cubicBezTo>
                  <a:cubicBezTo>
                    <a:pt x="55210" y="3024"/>
                    <a:pt x="58210" y="3179"/>
                    <a:pt x="61211" y="3227"/>
                  </a:cubicBezTo>
                  <a:cubicBezTo>
                    <a:pt x="61885" y="3237"/>
                    <a:pt x="62559" y="3243"/>
                    <a:pt x="63234" y="3243"/>
                  </a:cubicBezTo>
                  <a:cubicBezTo>
                    <a:pt x="64059" y="3243"/>
                    <a:pt x="64885" y="3235"/>
                    <a:pt x="65711" y="3215"/>
                  </a:cubicBezTo>
                  <a:cubicBezTo>
                    <a:pt x="67152" y="3179"/>
                    <a:pt x="68592" y="3096"/>
                    <a:pt x="70033" y="3048"/>
                  </a:cubicBezTo>
                  <a:cubicBezTo>
                    <a:pt x="71404" y="2997"/>
                    <a:pt x="72782" y="2960"/>
                    <a:pt x="74161" y="2960"/>
                  </a:cubicBezTo>
                  <a:cubicBezTo>
                    <a:pt x="75693" y="2960"/>
                    <a:pt x="77226" y="3006"/>
                    <a:pt x="78749" y="3132"/>
                  </a:cubicBezTo>
                  <a:cubicBezTo>
                    <a:pt x="80320" y="3262"/>
                    <a:pt x="81916" y="3441"/>
                    <a:pt x="83523" y="3501"/>
                  </a:cubicBezTo>
                  <a:lnTo>
                    <a:pt x="83523" y="226"/>
                  </a:lnTo>
                  <a:cubicBezTo>
                    <a:pt x="82996" y="208"/>
                    <a:pt x="82468" y="200"/>
                    <a:pt x="81940" y="200"/>
                  </a:cubicBezTo>
                  <a:cubicBezTo>
                    <a:pt x="79746" y="200"/>
                    <a:pt x="77545" y="333"/>
                    <a:pt x="75367" y="381"/>
                  </a:cubicBezTo>
                  <a:cubicBezTo>
                    <a:pt x="75023" y="389"/>
                    <a:pt x="74679" y="393"/>
                    <a:pt x="74335" y="393"/>
                  </a:cubicBezTo>
                  <a:cubicBezTo>
                    <a:pt x="71531" y="393"/>
                    <a:pt x="68750" y="156"/>
                    <a:pt x="65949" y="72"/>
                  </a:cubicBezTo>
                  <a:cubicBezTo>
                    <a:pt x="64306" y="24"/>
                    <a:pt x="62651" y="0"/>
                    <a:pt x="61008" y="0"/>
                  </a:cubicBezTo>
                  <a:cubicBezTo>
                    <a:pt x="59389" y="12"/>
                    <a:pt x="57782" y="60"/>
                    <a:pt x="56174" y="72"/>
                  </a:cubicBezTo>
                  <a:cubicBezTo>
                    <a:pt x="52605" y="72"/>
                    <a:pt x="48269" y="241"/>
                    <a:pt x="44429" y="241"/>
                  </a:cubicBezTo>
                  <a:cubicBezTo>
                    <a:pt x="43606" y="241"/>
                    <a:pt x="42806" y="233"/>
                    <a:pt x="42042" y="214"/>
                  </a:cubicBezTo>
                  <a:cubicBezTo>
                    <a:pt x="41611" y="203"/>
                    <a:pt x="41179" y="198"/>
                    <a:pt x="40747" y="198"/>
                  </a:cubicBezTo>
                  <a:cubicBezTo>
                    <a:pt x="38518" y="198"/>
                    <a:pt x="36277" y="331"/>
                    <a:pt x="34052" y="381"/>
                  </a:cubicBezTo>
                  <a:cubicBezTo>
                    <a:pt x="33708" y="389"/>
                    <a:pt x="33364" y="393"/>
                    <a:pt x="33021" y="393"/>
                  </a:cubicBezTo>
                  <a:cubicBezTo>
                    <a:pt x="30216" y="393"/>
                    <a:pt x="27435" y="156"/>
                    <a:pt x="24635" y="72"/>
                  </a:cubicBezTo>
                  <a:cubicBezTo>
                    <a:pt x="22992" y="24"/>
                    <a:pt x="21337" y="0"/>
                    <a:pt x="19694"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7287916" y="2492046"/>
              <a:ext cx="577548" cy="23023"/>
            </a:xfrm>
            <a:custGeom>
              <a:avLst/>
              <a:gdLst/>
              <a:ahLst/>
              <a:cxnLst/>
              <a:rect l="l" t="t" r="r" b="b"/>
              <a:pathLst>
                <a:path w="17860" h="717" extrusionOk="0">
                  <a:moveTo>
                    <a:pt x="8659" y="1"/>
                  </a:moveTo>
                  <a:cubicBezTo>
                    <a:pt x="5770" y="1"/>
                    <a:pt x="2878" y="101"/>
                    <a:pt x="0" y="319"/>
                  </a:cubicBezTo>
                  <a:cubicBezTo>
                    <a:pt x="3215" y="486"/>
                    <a:pt x="6430" y="676"/>
                    <a:pt x="9656" y="712"/>
                  </a:cubicBezTo>
                  <a:cubicBezTo>
                    <a:pt x="9966" y="715"/>
                    <a:pt x="10277" y="716"/>
                    <a:pt x="10587" y="716"/>
                  </a:cubicBezTo>
                  <a:cubicBezTo>
                    <a:pt x="13010" y="716"/>
                    <a:pt x="15454" y="627"/>
                    <a:pt x="17860" y="331"/>
                  </a:cubicBezTo>
                  <a:cubicBezTo>
                    <a:pt x="17264" y="284"/>
                    <a:pt x="16669" y="248"/>
                    <a:pt x="16074" y="212"/>
                  </a:cubicBezTo>
                  <a:cubicBezTo>
                    <a:pt x="13611" y="75"/>
                    <a:pt x="11136" y="1"/>
                    <a:pt x="8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6535196" y="2429657"/>
              <a:ext cx="2680132" cy="56481"/>
            </a:xfrm>
            <a:custGeom>
              <a:avLst/>
              <a:gdLst/>
              <a:ahLst/>
              <a:cxnLst/>
              <a:rect l="l" t="t" r="r" b="b"/>
              <a:pathLst>
                <a:path w="82880" h="1759" extrusionOk="0">
                  <a:moveTo>
                    <a:pt x="56433" y="1"/>
                  </a:moveTo>
                  <a:cubicBezTo>
                    <a:pt x="50862" y="1"/>
                    <a:pt x="43056" y="155"/>
                    <a:pt x="41410" y="238"/>
                  </a:cubicBezTo>
                  <a:cubicBezTo>
                    <a:pt x="39517" y="310"/>
                    <a:pt x="37624" y="345"/>
                    <a:pt x="35743" y="357"/>
                  </a:cubicBezTo>
                  <a:cubicBezTo>
                    <a:pt x="32695" y="357"/>
                    <a:pt x="29659" y="298"/>
                    <a:pt x="26623" y="226"/>
                  </a:cubicBezTo>
                  <a:cubicBezTo>
                    <a:pt x="23563" y="155"/>
                    <a:pt x="20515" y="48"/>
                    <a:pt x="17455" y="12"/>
                  </a:cubicBezTo>
                  <a:cubicBezTo>
                    <a:pt x="16770" y="5"/>
                    <a:pt x="16010" y="1"/>
                    <a:pt x="15202" y="1"/>
                  </a:cubicBezTo>
                  <a:cubicBezTo>
                    <a:pt x="9520" y="1"/>
                    <a:pt x="1439" y="167"/>
                    <a:pt x="1" y="250"/>
                  </a:cubicBezTo>
                  <a:cubicBezTo>
                    <a:pt x="24" y="738"/>
                    <a:pt x="489" y="1095"/>
                    <a:pt x="512" y="1584"/>
                  </a:cubicBezTo>
                  <a:cubicBezTo>
                    <a:pt x="1098" y="1711"/>
                    <a:pt x="1773" y="1755"/>
                    <a:pt x="2489" y="1755"/>
                  </a:cubicBezTo>
                  <a:cubicBezTo>
                    <a:pt x="4087" y="1755"/>
                    <a:pt x="5891" y="1536"/>
                    <a:pt x="7373" y="1536"/>
                  </a:cubicBezTo>
                  <a:cubicBezTo>
                    <a:pt x="7400" y="1536"/>
                    <a:pt x="7427" y="1536"/>
                    <a:pt x="7454" y="1536"/>
                  </a:cubicBezTo>
                  <a:cubicBezTo>
                    <a:pt x="11288" y="1548"/>
                    <a:pt x="15133" y="1560"/>
                    <a:pt x="18967" y="1560"/>
                  </a:cubicBezTo>
                  <a:cubicBezTo>
                    <a:pt x="21884" y="1560"/>
                    <a:pt x="24789" y="1417"/>
                    <a:pt x="27706" y="1274"/>
                  </a:cubicBezTo>
                  <a:cubicBezTo>
                    <a:pt x="30010" y="1156"/>
                    <a:pt x="32327" y="1051"/>
                    <a:pt x="34648" y="1051"/>
                  </a:cubicBezTo>
                  <a:cubicBezTo>
                    <a:pt x="35362" y="1051"/>
                    <a:pt x="36076" y="1061"/>
                    <a:pt x="36791" y="1084"/>
                  </a:cubicBezTo>
                  <a:cubicBezTo>
                    <a:pt x="38470" y="1143"/>
                    <a:pt x="40184" y="1286"/>
                    <a:pt x="41827" y="1584"/>
                  </a:cubicBezTo>
                  <a:lnTo>
                    <a:pt x="41827" y="1595"/>
                  </a:lnTo>
                  <a:cubicBezTo>
                    <a:pt x="42401" y="1717"/>
                    <a:pt x="43060" y="1759"/>
                    <a:pt x="43760" y="1759"/>
                  </a:cubicBezTo>
                  <a:cubicBezTo>
                    <a:pt x="45369" y="1759"/>
                    <a:pt x="47193" y="1536"/>
                    <a:pt x="48688" y="1536"/>
                  </a:cubicBezTo>
                  <a:cubicBezTo>
                    <a:pt x="48715" y="1536"/>
                    <a:pt x="48742" y="1536"/>
                    <a:pt x="48769" y="1536"/>
                  </a:cubicBezTo>
                  <a:cubicBezTo>
                    <a:pt x="52602" y="1548"/>
                    <a:pt x="56448" y="1560"/>
                    <a:pt x="60282" y="1560"/>
                  </a:cubicBezTo>
                  <a:cubicBezTo>
                    <a:pt x="63199" y="1560"/>
                    <a:pt x="66104" y="1417"/>
                    <a:pt x="69021" y="1274"/>
                  </a:cubicBezTo>
                  <a:cubicBezTo>
                    <a:pt x="71268" y="1159"/>
                    <a:pt x="73528" y="1056"/>
                    <a:pt x="75792" y="1056"/>
                  </a:cubicBezTo>
                  <a:cubicBezTo>
                    <a:pt x="76563" y="1056"/>
                    <a:pt x="77334" y="1068"/>
                    <a:pt x="78106" y="1095"/>
                  </a:cubicBezTo>
                  <a:cubicBezTo>
                    <a:pt x="79689" y="1143"/>
                    <a:pt x="81308" y="1274"/>
                    <a:pt x="82880" y="1536"/>
                  </a:cubicBezTo>
                  <a:lnTo>
                    <a:pt x="82880" y="238"/>
                  </a:lnTo>
                  <a:cubicBezTo>
                    <a:pt x="80939" y="310"/>
                    <a:pt x="78998" y="345"/>
                    <a:pt x="77058" y="357"/>
                  </a:cubicBezTo>
                  <a:cubicBezTo>
                    <a:pt x="74010" y="357"/>
                    <a:pt x="70974" y="298"/>
                    <a:pt x="67938" y="226"/>
                  </a:cubicBezTo>
                  <a:cubicBezTo>
                    <a:pt x="64878" y="155"/>
                    <a:pt x="61830" y="48"/>
                    <a:pt x="58770" y="12"/>
                  </a:cubicBezTo>
                  <a:cubicBezTo>
                    <a:pt x="58061" y="4"/>
                    <a:pt x="57272" y="1"/>
                    <a:pt x="56433"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6547904" y="2744624"/>
              <a:ext cx="2667423" cy="69807"/>
            </a:xfrm>
            <a:custGeom>
              <a:avLst/>
              <a:gdLst/>
              <a:ahLst/>
              <a:cxnLst/>
              <a:rect l="l" t="t" r="r" b="b"/>
              <a:pathLst>
                <a:path w="82487" h="2174" extrusionOk="0">
                  <a:moveTo>
                    <a:pt x="31864" y="1"/>
                  </a:moveTo>
                  <a:cubicBezTo>
                    <a:pt x="30155" y="1"/>
                    <a:pt x="28440" y="63"/>
                    <a:pt x="26742" y="133"/>
                  </a:cubicBezTo>
                  <a:cubicBezTo>
                    <a:pt x="25277" y="192"/>
                    <a:pt x="23825" y="264"/>
                    <a:pt x="22360" y="288"/>
                  </a:cubicBezTo>
                  <a:cubicBezTo>
                    <a:pt x="21941" y="294"/>
                    <a:pt x="21523" y="297"/>
                    <a:pt x="21104" y="297"/>
                  </a:cubicBezTo>
                  <a:cubicBezTo>
                    <a:pt x="20022" y="297"/>
                    <a:pt x="18941" y="278"/>
                    <a:pt x="17860" y="252"/>
                  </a:cubicBezTo>
                  <a:cubicBezTo>
                    <a:pt x="17154" y="235"/>
                    <a:pt x="16432" y="228"/>
                    <a:pt x="15698" y="228"/>
                  </a:cubicBezTo>
                  <a:cubicBezTo>
                    <a:pt x="10625" y="228"/>
                    <a:pt x="4972" y="573"/>
                    <a:pt x="0" y="573"/>
                  </a:cubicBezTo>
                  <a:cubicBezTo>
                    <a:pt x="12" y="1038"/>
                    <a:pt x="215" y="1692"/>
                    <a:pt x="215" y="2157"/>
                  </a:cubicBezTo>
                  <a:cubicBezTo>
                    <a:pt x="673" y="2168"/>
                    <a:pt x="1133" y="2174"/>
                    <a:pt x="1595" y="2174"/>
                  </a:cubicBezTo>
                  <a:cubicBezTo>
                    <a:pt x="7038" y="2174"/>
                    <a:pt x="12664" y="1426"/>
                    <a:pt x="17945" y="1426"/>
                  </a:cubicBezTo>
                  <a:cubicBezTo>
                    <a:pt x="18621" y="1426"/>
                    <a:pt x="19291" y="1439"/>
                    <a:pt x="19955" y="1466"/>
                  </a:cubicBezTo>
                  <a:cubicBezTo>
                    <a:pt x="24265" y="1645"/>
                    <a:pt x="28564" y="2050"/>
                    <a:pt x="32897" y="2085"/>
                  </a:cubicBezTo>
                  <a:cubicBezTo>
                    <a:pt x="35767" y="2109"/>
                    <a:pt x="38660" y="2085"/>
                    <a:pt x="41529" y="2157"/>
                  </a:cubicBezTo>
                  <a:cubicBezTo>
                    <a:pt x="41988" y="2168"/>
                    <a:pt x="42448" y="2174"/>
                    <a:pt x="42909" y="2174"/>
                  </a:cubicBezTo>
                  <a:cubicBezTo>
                    <a:pt x="48353" y="2174"/>
                    <a:pt x="53979" y="1426"/>
                    <a:pt x="59259" y="1426"/>
                  </a:cubicBezTo>
                  <a:cubicBezTo>
                    <a:pt x="59936" y="1426"/>
                    <a:pt x="60606" y="1439"/>
                    <a:pt x="61270" y="1466"/>
                  </a:cubicBezTo>
                  <a:cubicBezTo>
                    <a:pt x="65580" y="1645"/>
                    <a:pt x="69878" y="2050"/>
                    <a:pt x="74200" y="2085"/>
                  </a:cubicBezTo>
                  <a:cubicBezTo>
                    <a:pt x="76962" y="2109"/>
                    <a:pt x="79725" y="2085"/>
                    <a:pt x="82487" y="2145"/>
                  </a:cubicBezTo>
                  <a:lnTo>
                    <a:pt x="82487" y="549"/>
                  </a:lnTo>
                  <a:cubicBezTo>
                    <a:pt x="80558" y="490"/>
                    <a:pt x="78629" y="240"/>
                    <a:pt x="76736" y="109"/>
                  </a:cubicBezTo>
                  <a:cubicBezTo>
                    <a:pt x="75558" y="31"/>
                    <a:pt x="74370" y="1"/>
                    <a:pt x="73179" y="1"/>
                  </a:cubicBezTo>
                  <a:cubicBezTo>
                    <a:pt x="71470" y="1"/>
                    <a:pt x="69755" y="63"/>
                    <a:pt x="68057" y="133"/>
                  </a:cubicBezTo>
                  <a:cubicBezTo>
                    <a:pt x="66592" y="180"/>
                    <a:pt x="65140" y="264"/>
                    <a:pt x="63675" y="288"/>
                  </a:cubicBezTo>
                  <a:cubicBezTo>
                    <a:pt x="63300" y="291"/>
                    <a:pt x="62925" y="292"/>
                    <a:pt x="62550" y="292"/>
                  </a:cubicBezTo>
                  <a:cubicBezTo>
                    <a:pt x="61425" y="292"/>
                    <a:pt x="60300" y="279"/>
                    <a:pt x="59174" y="252"/>
                  </a:cubicBezTo>
                  <a:cubicBezTo>
                    <a:pt x="58456" y="235"/>
                    <a:pt x="57721" y="227"/>
                    <a:pt x="56973" y="227"/>
                  </a:cubicBezTo>
                  <a:cubicBezTo>
                    <a:pt x="52056" y="227"/>
                    <a:pt x="46590" y="553"/>
                    <a:pt x="41744" y="573"/>
                  </a:cubicBezTo>
                  <a:lnTo>
                    <a:pt x="41744" y="561"/>
                  </a:lnTo>
                  <a:cubicBezTo>
                    <a:pt x="39636" y="538"/>
                    <a:pt x="37517" y="252"/>
                    <a:pt x="35422" y="109"/>
                  </a:cubicBezTo>
                  <a:cubicBezTo>
                    <a:pt x="34243" y="31"/>
                    <a:pt x="33055" y="1"/>
                    <a:pt x="31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6531736" y="2826022"/>
              <a:ext cx="2683204" cy="75426"/>
            </a:xfrm>
            <a:custGeom>
              <a:avLst/>
              <a:gdLst/>
              <a:ahLst/>
              <a:cxnLst/>
              <a:rect l="l" t="t" r="r" b="b"/>
              <a:pathLst>
                <a:path w="82975" h="2349" extrusionOk="0">
                  <a:moveTo>
                    <a:pt x="59550" y="0"/>
                  </a:moveTo>
                  <a:cubicBezTo>
                    <a:pt x="53800" y="0"/>
                    <a:pt x="47299" y="717"/>
                    <a:pt x="41625" y="717"/>
                  </a:cubicBezTo>
                  <a:cubicBezTo>
                    <a:pt x="38565" y="646"/>
                    <a:pt x="35481" y="693"/>
                    <a:pt x="32409" y="646"/>
                  </a:cubicBezTo>
                  <a:cubicBezTo>
                    <a:pt x="28492" y="586"/>
                    <a:pt x="24611" y="217"/>
                    <a:pt x="20693" y="50"/>
                  </a:cubicBezTo>
                  <a:cubicBezTo>
                    <a:pt x="19894" y="16"/>
                    <a:pt x="19073" y="1"/>
                    <a:pt x="18237" y="1"/>
                  </a:cubicBezTo>
                  <a:cubicBezTo>
                    <a:pt x="12466" y="1"/>
                    <a:pt x="5939" y="717"/>
                    <a:pt x="253" y="717"/>
                  </a:cubicBezTo>
                  <a:cubicBezTo>
                    <a:pt x="213" y="717"/>
                    <a:pt x="172" y="717"/>
                    <a:pt x="131" y="717"/>
                  </a:cubicBezTo>
                  <a:lnTo>
                    <a:pt x="131" y="717"/>
                  </a:lnTo>
                  <a:cubicBezTo>
                    <a:pt x="167" y="1313"/>
                    <a:pt x="0" y="1753"/>
                    <a:pt x="48" y="2348"/>
                  </a:cubicBezTo>
                  <a:cubicBezTo>
                    <a:pt x="1504" y="2348"/>
                    <a:pt x="2161" y="1931"/>
                    <a:pt x="2384" y="1931"/>
                  </a:cubicBezTo>
                  <a:cubicBezTo>
                    <a:pt x="2388" y="1931"/>
                    <a:pt x="2391" y="1931"/>
                    <a:pt x="2394" y="1932"/>
                  </a:cubicBezTo>
                  <a:cubicBezTo>
                    <a:pt x="4108" y="1634"/>
                    <a:pt x="5906" y="1515"/>
                    <a:pt x="7608" y="1443"/>
                  </a:cubicBezTo>
                  <a:cubicBezTo>
                    <a:pt x="8562" y="1406"/>
                    <a:pt x="9518" y="1390"/>
                    <a:pt x="10475" y="1390"/>
                  </a:cubicBezTo>
                  <a:cubicBezTo>
                    <a:pt x="13186" y="1390"/>
                    <a:pt x="15905" y="1520"/>
                    <a:pt x="18598" y="1670"/>
                  </a:cubicBezTo>
                  <a:cubicBezTo>
                    <a:pt x="20420" y="1765"/>
                    <a:pt x="22217" y="1884"/>
                    <a:pt x="24027" y="2003"/>
                  </a:cubicBezTo>
                  <a:cubicBezTo>
                    <a:pt x="24826" y="1990"/>
                    <a:pt x="25625" y="1984"/>
                    <a:pt x="26423" y="1984"/>
                  </a:cubicBezTo>
                  <a:cubicBezTo>
                    <a:pt x="31406" y="1984"/>
                    <a:pt x="36375" y="2213"/>
                    <a:pt x="41363" y="2336"/>
                  </a:cubicBezTo>
                  <a:lnTo>
                    <a:pt x="41363" y="2348"/>
                  </a:lnTo>
                  <a:lnTo>
                    <a:pt x="41470" y="2348"/>
                  </a:lnTo>
                  <a:cubicBezTo>
                    <a:pt x="41470" y="2348"/>
                    <a:pt x="41482" y="2336"/>
                    <a:pt x="41482" y="2336"/>
                  </a:cubicBezTo>
                  <a:cubicBezTo>
                    <a:pt x="42855" y="2325"/>
                    <a:pt x="43476" y="1931"/>
                    <a:pt x="43699" y="1931"/>
                  </a:cubicBezTo>
                  <a:cubicBezTo>
                    <a:pt x="43702" y="1931"/>
                    <a:pt x="43705" y="1931"/>
                    <a:pt x="43708" y="1932"/>
                  </a:cubicBezTo>
                  <a:cubicBezTo>
                    <a:pt x="45423" y="1634"/>
                    <a:pt x="47221" y="1503"/>
                    <a:pt x="48923" y="1443"/>
                  </a:cubicBezTo>
                  <a:cubicBezTo>
                    <a:pt x="49919" y="1401"/>
                    <a:pt x="50916" y="1383"/>
                    <a:pt x="51914" y="1383"/>
                  </a:cubicBezTo>
                  <a:cubicBezTo>
                    <a:pt x="54580" y="1383"/>
                    <a:pt x="57253" y="1514"/>
                    <a:pt x="59913" y="1670"/>
                  </a:cubicBezTo>
                  <a:cubicBezTo>
                    <a:pt x="61722" y="1765"/>
                    <a:pt x="63532" y="1884"/>
                    <a:pt x="65342" y="2003"/>
                  </a:cubicBezTo>
                  <a:cubicBezTo>
                    <a:pt x="66144" y="1990"/>
                    <a:pt x="66945" y="1984"/>
                    <a:pt x="67747" y="1984"/>
                  </a:cubicBezTo>
                  <a:cubicBezTo>
                    <a:pt x="72762" y="1984"/>
                    <a:pt x="77763" y="2215"/>
                    <a:pt x="82773" y="2348"/>
                  </a:cubicBezTo>
                  <a:cubicBezTo>
                    <a:pt x="82844" y="2336"/>
                    <a:pt x="82915" y="2325"/>
                    <a:pt x="82975" y="2313"/>
                  </a:cubicBezTo>
                  <a:lnTo>
                    <a:pt x="82975" y="717"/>
                  </a:lnTo>
                  <a:cubicBezTo>
                    <a:pt x="79891" y="646"/>
                    <a:pt x="76808" y="693"/>
                    <a:pt x="73724" y="646"/>
                  </a:cubicBezTo>
                  <a:cubicBezTo>
                    <a:pt x="69807" y="586"/>
                    <a:pt x="65925" y="217"/>
                    <a:pt x="62008" y="50"/>
                  </a:cubicBezTo>
                  <a:cubicBezTo>
                    <a:pt x="61208" y="16"/>
                    <a:pt x="60387" y="0"/>
                    <a:pt x="59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8623907" y="2492046"/>
              <a:ext cx="577580" cy="23023"/>
            </a:xfrm>
            <a:custGeom>
              <a:avLst/>
              <a:gdLst/>
              <a:ahLst/>
              <a:cxnLst/>
              <a:rect l="l" t="t" r="r" b="b"/>
              <a:pathLst>
                <a:path w="17861" h="717" extrusionOk="0">
                  <a:moveTo>
                    <a:pt x="8660" y="1"/>
                  </a:moveTo>
                  <a:cubicBezTo>
                    <a:pt x="5771" y="1"/>
                    <a:pt x="2879" y="101"/>
                    <a:pt x="1" y="319"/>
                  </a:cubicBezTo>
                  <a:cubicBezTo>
                    <a:pt x="3216" y="486"/>
                    <a:pt x="6430" y="676"/>
                    <a:pt x="9657" y="712"/>
                  </a:cubicBezTo>
                  <a:cubicBezTo>
                    <a:pt x="9967" y="715"/>
                    <a:pt x="10277" y="716"/>
                    <a:pt x="10588" y="716"/>
                  </a:cubicBezTo>
                  <a:cubicBezTo>
                    <a:pt x="13011" y="716"/>
                    <a:pt x="15454" y="627"/>
                    <a:pt x="17860" y="331"/>
                  </a:cubicBezTo>
                  <a:cubicBezTo>
                    <a:pt x="17265" y="284"/>
                    <a:pt x="16670" y="248"/>
                    <a:pt x="16074" y="212"/>
                  </a:cubicBezTo>
                  <a:cubicBezTo>
                    <a:pt x="13612" y="75"/>
                    <a:pt x="11137" y="1"/>
                    <a:pt x="8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8058712" y="2894545"/>
              <a:ext cx="481699" cy="13486"/>
            </a:xfrm>
            <a:custGeom>
              <a:avLst/>
              <a:gdLst/>
              <a:ahLst/>
              <a:cxnLst/>
              <a:rect l="l" t="t" r="r" b="b"/>
              <a:pathLst>
                <a:path w="14896" h="420" extrusionOk="0">
                  <a:moveTo>
                    <a:pt x="13764" y="0"/>
                  </a:moveTo>
                  <a:cubicBezTo>
                    <a:pt x="9168" y="48"/>
                    <a:pt x="4584" y="131"/>
                    <a:pt x="1" y="238"/>
                  </a:cubicBezTo>
                  <a:cubicBezTo>
                    <a:pt x="2004" y="358"/>
                    <a:pt x="4007" y="420"/>
                    <a:pt x="6010" y="420"/>
                  </a:cubicBezTo>
                  <a:cubicBezTo>
                    <a:pt x="7376" y="420"/>
                    <a:pt x="8743" y="391"/>
                    <a:pt x="10109" y="333"/>
                  </a:cubicBezTo>
                  <a:cubicBezTo>
                    <a:pt x="11704" y="262"/>
                    <a:pt x="13300" y="155"/>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6529052" y="2929128"/>
              <a:ext cx="2686276" cy="41679"/>
            </a:xfrm>
            <a:custGeom>
              <a:avLst/>
              <a:gdLst/>
              <a:ahLst/>
              <a:cxnLst/>
              <a:rect l="l" t="t" r="r" b="b"/>
              <a:pathLst>
                <a:path w="83070" h="1298" extrusionOk="0">
                  <a:moveTo>
                    <a:pt x="21168" y="1"/>
                  </a:moveTo>
                  <a:cubicBezTo>
                    <a:pt x="20362" y="1"/>
                    <a:pt x="19556" y="13"/>
                    <a:pt x="18752" y="42"/>
                  </a:cubicBezTo>
                  <a:cubicBezTo>
                    <a:pt x="15884" y="142"/>
                    <a:pt x="13078" y="317"/>
                    <a:pt x="10240" y="317"/>
                  </a:cubicBezTo>
                  <a:cubicBezTo>
                    <a:pt x="9343" y="317"/>
                    <a:pt x="8443" y="299"/>
                    <a:pt x="7537" y="257"/>
                  </a:cubicBezTo>
                  <a:cubicBezTo>
                    <a:pt x="5917" y="173"/>
                    <a:pt x="4298" y="90"/>
                    <a:pt x="2679" y="90"/>
                  </a:cubicBezTo>
                  <a:cubicBezTo>
                    <a:pt x="2346" y="90"/>
                    <a:pt x="786" y="423"/>
                    <a:pt x="107" y="447"/>
                  </a:cubicBezTo>
                  <a:cubicBezTo>
                    <a:pt x="143" y="745"/>
                    <a:pt x="0" y="899"/>
                    <a:pt x="24" y="1197"/>
                  </a:cubicBezTo>
                  <a:cubicBezTo>
                    <a:pt x="150" y="1198"/>
                    <a:pt x="278" y="1199"/>
                    <a:pt x="408" y="1199"/>
                  </a:cubicBezTo>
                  <a:cubicBezTo>
                    <a:pt x="3139" y="1199"/>
                    <a:pt x="6699" y="970"/>
                    <a:pt x="9358" y="959"/>
                  </a:cubicBezTo>
                  <a:cubicBezTo>
                    <a:pt x="10900" y="947"/>
                    <a:pt x="12442" y="938"/>
                    <a:pt x="13985" y="938"/>
                  </a:cubicBezTo>
                  <a:cubicBezTo>
                    <a:pt x="15529" y="938"/>
                    <a:pt x="17074" y="947"/>
                    <a:pt x="18621" y="971"/>
                  </a:cubicBezTo>
                  <a:cubicBezTo>
                    <a:pt x="21669" y="1019"/>
                    <a:pt x="24717" y="1126"/>
                    <a:pt x="27765" y="1197"/>
                  </a:cubicBezTo>
                  <a:cubicBezTo>
                    <a:pt x="30321" y="1251"/>
                    <a:pt x="32876" y="1297"/>
                    <a:pt x="35431" y="1297"/>
                  </a:cubicBezTo>
                  <a:cubicBezTo>
                    <a:pt x="37400" y="1297"/>
                    <a:pt x="39369" y="1270"/>
                    <a:pt x="41339" y="1197"/>
                  </a:cubicBezTo>
                  <a:cubicBezTo>
                    <a:pt x="41464" y="1198"/>
                    <a:pt x="41592" y="1199"/>
                    <a:pt x="41722" y="1199"/>
                  </a:cubicBezTo>
                  <a:cubicBezTo>
                    <a:pt x="44453" y="1199"/>
                    <a:pt x="48013" y="970"/>
                    <a:pt x="50673" y="959"/>
                  </a:cubicBezTo>
                  <a:cubicBezTo>
                    <a:pt x="52215" y="947"/>
                    <a:pt x="53757" y="938"/>
                    <a:pt x="55300" y="938"/>
                  </a:cubicBezTo>
                  <a:cubicBezTo>
                    <a:pt x="56843" y="938"/>
                    <a:pt x="58388" y="947"/>
                    <a:pt x="59936" y="971"/>
                  </a:cubicBezTo>
                  <a:cubicBezTo>
                    <a:pt x="62984" y="1019"/>
                    <a:pt x="66032" y="1126"/>
                    <a:pt x="69080" y="1197"/>
                  </a:cubicBezTo>
                  <a:cubicBezTo>
                    <a:pt x="71545" y="1254"/>
                    <a:pt x="74016" y="1297"/>
                    <a:pt x="76487" y="1297"/>
                  </a:cubicBezTo>
                  <a:cubicBezTo>
                    <a:pt x="78683" y="1297"/>
                    <a:pt x="80879" y="1263"/>
                    <a:pt x="83070" y="1173"/>
                  </a:cubicBezTo>
                  <a:lnTo>
                    <a:pt x="83070" y="423"/>
                  </a:lnTo>
                  <a:cubicBezTo>
                    <a:pt x="81627" y="527"/>
                    <a:pt x="80180" y="568"/>
                    <a:pt x="78729" y="568"/>
                  </a:cubicBezTo>
                  <a:cubicBezTo>
                    <a:pt x="73328" y="568"/>
                    <a:pt x="67882" y="1"/>
                    <a:pt x="62480" y="1"/>
                  </a:cubicBezTo>
                  <a:cubicBezTo>
                    <a:pt x="61679" y="1"/>
                    <a:pt x="60878" y="14"/>
                    <a:pt x="60079" y="42"/>
                  </a:cubicBezTo>
                  <a:lnTo>
                    <a:pt x="60067" y="42"/>
                  </a:lnTo>
                  <a:cubicBezTo>
                    <a:pt x="57199" y="142"/>
                    <a:pt x="54393" y="317"/>
                    <a:pt x="51554" y="317"/>
                  </a:cubicBezTo>
                  <a:cubicBezTo>
                    <a:pt x="50658" y="317"/>
                    <a:pt x="49758" y="299"/>
                    <a:pt x="48851" y="257"/>
                  </a:cubicBezTo>
                  <a:cubicBezTo>
                    <a:pt x="47232" y="173"/>
                    <a:pt x="45613" y="90"/>
                    <a:pt x="43994" y="90"/>
                  </a:cubicBezTo>
                  <a:cubicBezTo>
                    <a:pt x="43696" y="90"/>
                    <a:pt x="42422" y="352"/>
                    <a:pt x="41672" y="423"/>
                  </a:cubicBezTo>
                  <a:cubicBezTo>
                    <a:pt x="40250" y="524"/>
                    <a:pt x="38823" y="564"/>
                    <a:pt x="37391" y="564"/>
                  </a:cubicBezTo>
                  <a:cubicBezTo>
                    <a:pt x="32004" y="564"/>
                    <a:pt x="26561" y="1"/>
                    <a:pt x="2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6510167" y="3079691"/>
              <a:ext cx="2705161" cy="84192"/>
            </a:xfrm>
            <a:custGeom>
              <a:avLst/>
              <a:gdLst/>
              <a:ahLst/>
              <a:cxnLst/>
              <a:rect l="l" t="t" r="r" b="b"/>
              <a:pathLst>
                <a:path w="83654" h="2622" extrusionOk="0">
                  <a:moveTo>
                    <a:pt x="58147" y="0"/>
                  </a:moveTo>
                  <a:cubicBezTo>
                    <a:pt x="52881" y="0"/>
                    <a:pt x="47042" y="325"/>
                    <a:pt x="42256" y="830"/>
                  </a:cubicBezTo>
                  <a:cubicBezTo>
                    <a:pt x="41281" y="906"/>
                    <a:pt x="40300" y="935"/>
                    <a:pt x="39319" y="935"/>
                  </a:cubicBezTo>
                  <a:cubicBezTo>
                    <a:pt x="38442" y="935"/>
                    <a:pt x="37566" y="911"/>
                    <a:pt x="36696" y="878"/>
                  </a:cubicBezTo>
                  <a:cubicBezTo>
                    <a:pt x="33933" y="771"/>
                    <a:pt x="31195" y="521"/>
                    <a:pt x="28445" y="354"/>
                  </a:cubicBezTo>
                  <a:cubicBezTo>
                    <a:pt x="25504" y="175"/>
                    <a:pt x="22539" y="116"/>
                    <a:pt x="19598" y="32"/>
                  </a:cubicBezTo>
                  <a:cubicBezTo>
                    <a:pt x="18697" y="11"/>
                    <a:pt x="17768" y="0"/>
                    <a:pt x="16819" y="0"/>
                  </a:cubicBezTo>
                  <a:cubicBezTo>
                    <a:pt x="11514" y="0"/>
                    <a:pt x="5620" y="327"/>
                    <a:pt x="822" y="842"/>
                  </a:cubicBezTo>
                  <a:cubicBezTo>
                    <a:pt x="834" y="1544"/>
                    <a:pt x="1" y="1247"/>
                    <a:pt x="1" y="1949"/>
                  </a:cubicBezTo>
                  <a:cubicBezTo>
                    <a:pt x="13" y="2021"/>
                    <a:pt x="1275" y="2366"/>
                    <a:pt x="1286" y="2437"/>
                  </a:cubicBezTo>
                  <a:cubicBezTo>
                    <a:pt x="1770" y="2490"/>
                    <a:pt x="2236" y="2511"/>
                    <a:pt x="2687" y="2511"/>
                  </a:cubicBezTo>
                  <a:cubicBezTo>
                    <a:pt x="4161" y="2511"/>
                    <a:pt x="5482" y="2295"/>
                    <a:pt x="6740" y="2295"/>
                  </a:cubicBezTo>
                  <a:cubicBezTo>
                    <a:pt x="7267" y="2299"/>
                    <a:pt x="7795" y="2300"/>
                    <a:pt x="8323" y="2300"/>
                  </a:cubicBezTo>
                  <a:cubicBezTo>
                    <a:pt x="9379" y="2300"/>
                    <a:pt x="10434" y="2295"/>
                    <a:pt x="11490" y="2295"/>
                  </a:cubicBezTo>
                  <a:cubicBezTo>
                    <a:pt x="11742" y="2293"/>
                    <a:pt x="11995" y="2292"/>
                    <a:pt x="12248" y="2292"/>
                  </a:cubicBezTo>
                  <a:cubicBezTo>
                    <a:pt x="12890" y="2292"/>
                    <a:pt x="13534" y="2296"/>
                    <a:pt x="14180" y="2296"/>
                  </a:cubicBezTo>
                  <a:cubicBezTo>
                    <a:pt x="14867" y="2296"/>
                    <a:pt x="15555" y="2291"/>
                    <a:pt x="16241" y="2271"/>
                  </a:cubicBezTo>
                  <a:cubicBezTo>
                    <a:pt x="17527" y="2233"/>
                    <a:pt x="18814" y="2216"/>
                    <a:pt x="20100" y="2216"/>
                  </a:cubicBezTo>
                  <a:cubicBezTo>
                    <a:pt x="22100" y="2216"/>
                    <a:pt x="24100" y="2258"/>
                    <a:pt x="26099" y="2330"/>
                  </a:cubicBezTo>
                  <a:cubicBezTo>
                    <a:pt x="27730" y="2390"/>
                    <a:pt x="29361" y="2497"/>
                    <a:pt x="30993" y="2580"/>
                  </a:cubicBezTo>
                  <a:cubicBezTo>
                    <a:pt x="31529" y="2611"/>
                    <a:pt x="32069" y="2622"/>
                    <a:pt x="32611" y="2622"/>
                  </a:cubicBezTo>
                  <a:cubicBezTo>
                    <a:pt x="33562" y="2622"/>
                    <a:pt x="34517" y="2587"/>
                    <a:pt x="35457" y="2556"/>
                  </a:cubicBezTo>
                  <a:cubicBezTo>
                    <a:pt x="37223" y="2495"/>
                    <a:pt x="38988" y="2414"/>
                    <a:pt x="40753" y="2414"/>
                  </a:cubicBezTo>
                  <a:cubicBezTo>
                    <a:pt x="41381" y="2414"/>
                    <a:pt x="42009" y="2424"/>
                    <a:pt x="42637" y="2449"/>
                  </a:cubicBezTo>
                  <a:cubicBezTo>
                    <a:pt x="43089" y="2494"/>
                    <a:pt x="43526" y="2511"/>
                    <a:pt x="43950" y="2511"/>
                  </a:cubicBezTo>
                  <a:cubicBezTo>
                    <a:pt x="45447" y="2511"/>
                    <a:pt x="46783" y="2295"/>
                    <a:pt x="48054" y="2295"/>
                  </a:cubicBezTo>
                  <a:cubicBezTo>
                    <a:pt x="48582" y="2299"/>
                    <a:pt x="49110" y="2300"/>
                    <a:pt x="49638" y="2300"/>
                  </a:cubicBezTo>
                  <a:cubicBezTo>
                    <a:pt x="50693" y="2300"/>
                    <a:pt x="51749" y="2295"/>
                    <a:pt x="52805" y="2295"/>
                  </a:cubicBezTo>
                  <a:cubicBezTo>
                    <a:pt x="53059" y="2293"/>
                    <a:pt x="53313" y="2292"/>
                    <a:pt x="53567" y="2292"/>
                  </a:cubicBezTo>
                  <a:cubicBezTo>
                    <a:pt x="54210" y="2292"/>
                    <a:pt x="54854" y="2296"/>
                    <a:pt x="55498" y="2296"/>
                  </a:cubicBezTo>
                  <a:cubicBezTo>
                    <a:pt x="56184" y="2296"/>
                    <a:pt x="56870" y="2291"/>
                    <a:pt x="57555" y="2271"/>
                  </a:cubicBezTo>
                  <a:cubicBezTo>
                    <a:pt x="58842" y="2233"/>
                    <a:pt x="60128" y="2216"/>
                    <a:pt x="61415" y="2216"/>
                  </a:cubicBezTo>
                  <a:cubicBezTo>
                    <a:pt x="63415" y="2216"/>
                    <a:pt x="65414" y="2258"/>
                    <a:pt x="67414" y="2330"/>
                  </a:cubicBezTo>
                  <a:cubicBezTo>
                    <a:pt x="69045" y="2402"/>
                    <a:pt x="70676" y="2497"/>
                    <a:pt x="72307" y="2580"/>
                  </a:cubicBezTo>
                  <a:cubicBezTo>
                    <a:pt x="72848" y="2611"/>
                    <a:pt x="73390" y="2622"/>
                    <a:pt x="73932" y="2622"/>
                  </a:cubicBezTo>
                  <a:cubicBezTo>
                    <a:pt x="74883" y="2622"/>
                    <a:pt x="75836" y="2587"/>
                    <a:pt x="76784" y="2556"/>
                  </a:cubicBezTo>
                  <a:cubicBezTo>
                    <a:pt x="78535" y="2492"/>
                    <a:pt x="80307" y="2414"/>
                    <a:pt x="82074" y="2414"/>
                  </a:cubicBezTo>
                  <a:cubicBezTo>
                    <a:pt x="82601" y="2414"/>
                    <a:pt x="83128" y="2421"/>
                    <a:pt x="83654" y="2437"/>
                  </a:cubicBezTo>
                  <a:lnTo>
                    <a:pt x="83654" y="830"/>
                  </a:lnTo>
                  <a:cubicBezTo>
                    <a:pt x="82667" y="906"/>
                    <a:pt x="81669" y="935"/>
                    <a:pt x="80672" y="935"/>
                  </a:cubicBezTo>
                  <a:cubicBezTo>
                    <a:pt x="79782" y="935"/>
                    <a:pt x="78892" y="911"/>
                    <a:pt x="78010" y="878"/>
                  </a:cubicBezTo>
                  <a:cubicBezTo>
                    <a:pt x="75248" y="771"/>
                    <a:pt x="72510" y="521"/>
                    <a:pt x="69759" y="354"/>
                  </a:cubicBezTo>
                  <a:cubicBezTo>
                    <a:pt x="66818" y="175"/>
                    <a:pt x="63854" y="116"/>
                    <a:pt x="60913" y="32"/>
                  </a:cubicBezTo>
                  <a:cubicBezTo>
                    <a:pt x="60015" y="11"/>
                    <a:pt x="59090" y="0"/>
                    <a:pt x="58147"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6513239" y="3179746"/>
              <a:ext cx="2702089" cy="113637"/>
            </a:xfrm>
            <a:custGeom>
              <a:avLst/>
              <a:gdLst/>
              <a:ahLst/>
              <a:cxnLst/>
              <a:rect l="l" t="t" r="r" b="b"/>
              <a:pathLst>
                <a:path w="83559" h="3539" extrusionOk="0">
                  <a:moveTo>
                    <a:pt x="19682" y="0"/>
                  </a:moveTo>
                  <a:cubicBezTo>
                    <a:pt x="18075" y="0"/>
                    <a:pt x="16467" y="60"/>
                    <a:pt x="14848" y="60"/>
                  </a:cubicBezTo>
                  <a:cubicBezTo>
                    <a:pt x="11276" y="69"/>
                    <a:pt x="6943" y="241"/>
                    <a:pt x="3104" y="241"/>
                  </a:cubicBezTo>
                  <a:cubicBezTo>
                    <a:pt x="2285" y="241"/>
                    <a:pt x="1489" y="233"/>
                    <a:pt x="727" y="214"/>
                  </a:cubicBezTo>
                  <a:lnTo>
                    <a:pt x="727" y="214"/>
                  </a:lnTo>
                  <a:cubicBezTo>
                    <a:pt x="846" y="1131"/>
                    <a:pt x="1" y="1607"/>
                    <a:pt x="25" y="2524"/>
                  </a:cubicBezTo>
                  <a:cubicBezTo>
                    <a:pt x="37" y="2619"/>
                    <a:pt x="1168" y="3393"/>
                    <a:pt x="1168" y="3501"/>
                  </a:cubicBezTo>
                  <a:cubicBezTo>
                    <a:pt x="1508" y="3527"/>
                    <a:pt x="1862" y="3539"/>
                    <a:pt x="2226" y="3539"/>
                  </a:cubicBezTo>
                  <a:cubicBezTo>
                    <a:pt x="4844" y="3539"/>
                    <a:pt x="7995" y="2937"/>
                    <a:pt x="10525" y="2937"/>
                  </a:cubicBezTo>
                  <a:cubicBezTo>
                    <a:pt x="10646" y="2937"/>
                    <a:pt x="10765" y="2938"/>
                    <a:pt x="10883" y="2941"/>
                  </a:cubicBezTo>
                  <a:cubicBezTo>
                    <a:pt x="13884" y="3024"/>
                    <a:pt x="16884" y="3167"/>
                    <a:pt x="19884" y="3227"/>
                  </a:cubicBezTo>
                  <a:cubicBezTo>
                    <a:pt x="20506" y="3237"/>
                    <a:pt x="21127" y="3242"/>
                    <a:pt x="21748" y="3242"/>
                  </a:cubicBezTo>
                  <a:cubicBezTo>
                    <a:pt x="22627" y="3242"/>
                    <a:pt x="23506" y="3231"/>
                    <a:pt x="24385" y="3203"/>
                  </a:cubicBezTo>
                  <a:cubicBezTo>
                    <a:pt x="25837" y="3167"/>
                    <a:pt x="27278" y="3084"/>
                    <a:pt x="28719" y="3036"/>
                  </a:cubicBezTo>
                  <a:cubicBezTo>
                    <a:pt x="30083" y="2991"/>
                    <a:pt x="31456" y="2957"/>
                    <a:pt x="32828" y="2957"/>
                  </a:cubicBezTo>
                  <a:cubicBezTo>
                    <a:pt x="34364" y="2957"/>
                    <a:pt x="35900" y="3000"/>
                    <a:pt x="37422" y="3120"/>
                  </a:cubicBezTo>
                  <a:cubicBezTo>
                    <a:pt x="39101" y="3262"/>
                    <a:pt x="40792" y="3453"/>
                    <a:pt x="42482" y="3501"/>
                  </a:cubicBezTo>
                  <a:cubicBezTo>
                    <a:pt x="42823" y="3527"/>
                    <a:pt x="43177" y="3539"/>
                    <a:pt x="43541" y="3539"/>
                  </a:cubicBezTo>
                  <a:cubicBezTo>
                    <a:pt x="46140" y="3539"/>
                    <a:pt x="49262" y="2947"/>
                    <a:pt x="51782" y="2947"/>
                  </a:cubicBezTo>
                  <a:cubicBezTo>
                    <a:pt x="51923" y="2947"/>
                    <a:pt x="52061" y="2949"/>
                    <a:pt x="52198" y="2953"/>
                  </a:cubicBezTo>
                  <a:cubicBezTo>
                    <a:pt x="55198" y="3024"/>
                    <a:pt x="58199" y="3167"/>
                    <a:pt x="61199" y="3227"/>
                  </a:cubicBezTo>
                  <a:cubicBezTo>
                    <a:pt x="61873" y="3237"/>
                    <a:pt x="62548" y="3243"/>
                    <a:pt x="63222" y="3243"/>
                  </a:cubicBezTo>
                  <a:cubicBezTo>
                    <a:pt x="64048" y="3243"/>
                    <a:pt x="64874" y="3234"/>
                    <a:pt x="65700" y="3215"/>
                  </a:cubicBezTo>
                  <a:cubicBezTo>
                    <a:pt x="67152" y="3167"/>
                    <a:pt x="68593" y="3084"/>
                    <a:pt x="70033" y="3036"/>
                  </a:cubicBezTo>
                  <a:cubicBezTo>
                    <a:pt x="71374" y="2992"/>
                    <a:pt x="72722" y="2958"/>
                    <a:pt x="74070" y="2958"/>
                  </a:cubicBezTo>
                  <a:cubicBezTo>
                    <a:pt x="75631" y="2958"/>
                    <a:pt x="77191" y="3004"/>
                    <a:pt x="78737" y="3131"/>
                  </a:cubicBezTo>
                  <a:cubicBezTo>
                    <a:pt x="80332" y="3250"/>
                    <a:pt x="81940" y="3441"/>
                    <a:pt x="83559" y="3489"/>
                  </a:cubicBezTo>
                  <a:lnTo>
                    <a:pt x="83559" y="226"/>
                  </a:lnTo>
                  <a:cubicBezTo>
                    <a:pt x="83030" y="208"/>
                    <a:pt x="82499" y="200"/>
                    <a:pt x="81968" y="200"/>
                  </a:cubicBezTo>
                  <a:cubicBezTo>
                    <a:pt x="79765" y="200"/>
                    <a:pt x="77553" y="333"/>
                    <a:pt x="75356" y="381"/>
                  </a:cubicBezTo>
                  <a:cubicBezTo>
                    <a:pt x="75012" y="389"/>
                    <a:pt x="74670" y="392"/>
                    <a:pt x="74327" y="392"/>
                  </a:cubicBezTo>
                  <a:cubicBezTo>
                    <a:pt x="71529" y="392"/>
                    <a:pt x="68739" y="156"/>
                    <a:pt x="65950" y="72"/>
                  </a:cubicBezTo>
                  <a:cubicBezTo>
                    <a:pt x="64295" y="24"/>
                    <a:pt x="62652" y="0"/>
                    <a:pt x="60997" y="0"/>
                  </a:cubicBezTo>
                  <a:cubicBezTo>
                    <a:pt x="59389" y="0"/>
                    <a:pt x="57782" y="60"/>
                    <a:pt x="56163" y="60"/>
                  </a:cubicBezTo>
                  <a:cubicBezTo>
                    <a:pt x="52590" y="69"/>
                    <a:pt x="48258" y="241"/>
                    <a:pt x="44418" y="241"/>
                  </a:cubicBezTo>
                  <a:cubicBezTo>
                    <a:pt x="43600" y="241"/>
                    <a:pt x="42803" y="233"/>
                    <a:pt x="42042" y="214"/>
                  </a:cubicBezTo>
                  <a:cubicBezTo>
                    <a:pt x="41576" y="200"/>
                    <a:pt x="41109" y="194"/>
                    <a:pt x="40643" y="194"/>
                  </a:cubicBezTo>
                  <a:cubicBezTo>
                    <a:pt x="38439" y="194"/>
                    <a:pt x="36232" y="332"/>
                    <a:pt x="34041" y="381"/>
                  </a:cubicBezTo>
                  <a:cubicBezTo>
                    <a:pt x="33748" y="387"/>
                    <a:pt x="33456" y="389"/>
                    <a:pt x="33163" y="389"/>
                  </a:cubicBezTo>
                  <a:cubicBezTo>
                    <a:pt x="30315" y="389"/>
                    <a:pt x="27475" y="147"/>
                    <a:pt x="24635" y="72"/>
                  </a:cubicBezTo>
                  <a:cubicBezTo>
                    <a:pt x="22980" y="24"/>
                    <a:pt x="21337" y="0"/>
                    <a:pt x="19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7286364" y="3050857"/>
              <a:ext cx="577936" cy="22862"/>
            </a:xfrm>
            <a:custGeom>
              <a:avLst/>
              <a:gdLst/>
              <a:ahLst/>
              <a:cxnLst/>
              <a:rect l="l" t="t" r="r" b="b"/>
              <a:pathLst>
                <a:path w="17872" h="712" extrusionOk="0">
                  <a:moveTo>
                    <a:pt x="8589" y="0"/>
                  </a:moveTo>
                  <a:cubicBezTo>
                    <a:pt x="5722" y="0"/>
                    <a:pt x="2853" y="101"/>
                    <a:pt x="1" y="323"/>
                  </a:cubicBezTo>
                  <a:cubicBezTo>
                    <a:pt x="3215" y="490"/>
                    <a:pt x="6442" y="668"/>
                    <a:pt x="9657" y="704"/>
                  </a:cubicBezTo>
                  <a:cubicBezTo>
                    <a:pt x="10038" y="709"/>
                    <a:pt x="10420" y="712"/>
                    <a:pt x="10802" y="712"/>
                  </a:cubicBezTo>
                  <a:cubicBezTo>
                    <a:pt x="13161" y="712"/>
                    <a:pt x="15525" y="610"/>
                    <a:pt x="17872" y="323"/>
                  </a:cubicBezTo>
                  <a:cubicBezTo>
                    <a:pt x="17277" y="287"/>
                    <a:pt x="16681" y="252"/>
                    <a:pt x="16086" y="216"/>
                  </a:cubicBezTo>
                  <a:cubicBezTo>
                    <a:pt x="13598" y="77"/>
                    <a:pt x="11094" y="0"/>
                    <a:pt x="8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6534032" y="2988242"/>
              <a:ext cx="2681296" cy="56706"/>
            </a:xfrm>
            <a:custGeom>
              <a:avLst/>
              <a:gdLst/>
              <a:ahLst/>
              <a:cxnLst/>
              <a:rect l="l" t="t" r="r" b="b"/>
              <a:pathLst>
                <a:path w="82916" h="1766" extrusionOk="0">
                  <a:moveTo>
                    <a:pt x="15198" y="0"/>
                  </a:moveTo>
                  <a:cubicBezTo>
                    <a:pt x="9511" y="0"/>
                    <a:pt x="1439" y="166"/>
                    <a:pt x="1" y="249"/>
                  </a:cubicBezTo>
                  <a:cubicBezTo>
                    <a:pt x="25" y="749"/>
                    <a:pt x="489" y="1106"/>
                    <a:pt x="501" y="1594"/>
                  </a:cubicBezTo>
                  <a:cubicBezTo>
                    <a:pt x="1086" y="1722"/>
                    <a:pt x="1762" y="1766"/>
                    <a:pt x="2480" y="1766"/>
                  </a:cubicBezTo>
                  <a:cubicBezTo>
                    <a:pt x="4081" y="1766"/>
                    <a:pt x="5892" y="1547"/>
                    <a:pt x="7374" y="1547"/>
                  </a:cubicBezTo>
                  <a:cubicBezTo>
                    <a:pt x="7400" y="1547"/>
                    <a:pt x="7427" y="1547"/>
                    <a:pt x="7454" y="1547"/>
                  </a:cubicBezTo>
                  <a:cubicBezTo>
                    <a:pt x="11288" y="1559"/>
                    <a:pt x="15122" y="1559"/>
                    <a:pt x="18967" y="1559"/>
                  </a:cubicBezTo>
                  <a:cubicBezTo>
                    <a:pt x="21884" y="1559"/>
                    <a:pt x="24778" y="1428"/>
                    <a:pt x="27695" y="1273"/>
                  </a:cubicBezTo>
                  <a:cubicBezTo>
                    <a:pt x="29951" y="1158"/>
                    <a:pt x="32213" y="1055"/>
                    <a:pt x="34472" y="1055"/>
                  </a:cubicBezTo>
                  <a:cubicBezTo>
                    <a:pt x="35242" y="1055"/>
                    <a:pt x="36011" y="1067"/>
                    <a:pt x="36779" y="1094"/>
                  </a:cubicBezTo>
                  <a:cubicBezTo>
                    <a:pt x="38458" y="1154"/>
                    <a:pt x="40172" y="1285"/>
                    <a:pt x="41816" y="1583"/>
                  </a:cubicBezTo>
                  <a:lnTo>
                    <a:pt x="41816" y="1594"/>
                  </a:lnTo>
                  <a:cubicBezTo>
                    <a:pt x="42401" y="1722"/>
                    <a:pt x="43077" y="1766"/>
                    <a:pt x="43794" y="1766"/>
                  </a:cubicBezTo>
                  <a:cubicBezTo>
                    <a:pt x="45396" y="1766"/>
                    <a:pt x="47206" y="1547"/>
                    <a:pt x="48688" y="1547"/>
                  </a:cubicBezTo>
                  <a:cubicBezTo>
                    <a:pt x="48715" y="1547"/>
                    <a:pt x="48742" y="1547"/>
                    <a:pt x="48769" y="1547"/>
                  </a:cubicBezTo>
                  <a:cubicBezTo>
                    <a:pt x="52603" y="1559"/>
                    <a:pt x="56436" y="1559"/>
                    <a:pt x="60282" y="1559"/>
                  </a:cubicBezTo>
                  <a:cubicBezTo>
                    <a:pt x="63199" y="1559"/>
                    <a:pt x="66092" y="1428"/>
                    <a:pt x="69009" y="1273"/>
                  </a:cubicBezTo>
                  <a:cubicBezTo>
                    <a:pt x="71265" y="1158"/>
                    <a:pt x="73528" y="1055"/>
                    <a:pt x="75787" y="1055"/>
                  </a:cubicBezTo>
                  <a:cubicBezTo>
                    <a:pt x="76557" y="1055"/>
                    <a:pt x="77326" y="1067"/>
                    <a:pt x="78094" y="1094"/>
                  </a:cubicBezTo>
                  <a:cubicBezTo>
                    <a:pt x="79701" y="1154"/>
                    <a:pt x="81332" y="1273"/>
                    <a:pt x="82916" y="1547"/>
                  </a:cubicBezTo>
                  <a:lnTo>
                    <a:pt x="82916" y="237"/>
                  </a:lnTo>
                  <a:cubicBezTo>
                    <a:pt x="80963" y="321"/>
                    <a:pt x="79011" y="356"/>
                    <a:pt x="77058" y="356"/>
                  </a:cubicBezTo>
                  <a:lnTo>
                    <a:pt x="77046" y="356"/>
                  </a:lnTo>
                  <a:cubicBezTo>
                    <a:pt x="76821" y="357"/>
                    <a:pt x="76596" y="358"/>
                    <a:pt x="76370" y="358"/>
                  </a:cubicBezTo>
                  <a:cubicBezTo>
                    <a:pt x="73560" y="358"/>
                    <a:pt x="70749" y="291"/>
                    <a:pt x="67938" y="225"/>
                  </a:cubicBezTo>
                  <a:cubicBezTo>
                    <a:pt x="64878" y="166"/>
                    <a:pt x="61818" y="47"/>
                    <a:pt x="58770" y="11"/>
                  </a:cubicBezTo>
                  <a:cubicBezTo>
                    <a:pt x="58095" y="4"/>
                    <a:pt x="57349" y="0"/>
                    <a:pt x="56555" y="0"/>
                  </a:cubicBezTo>
                  <a:cubicBezTo>
                    <a:pt x="50976" y="0"/>
                    <a:pt x="43067" y="166"/>
                    <a:pt x="41399" y="249"/>
                  </a:cubicBezTo>
                  <a:cubicBezTo>
                    <a:pt x="39518" y="321"/>
                    <a:pt x="37625" y="356"/>
                    <a:pt x="35731" y="356"/>
                  </a:cubicBezTo>
                  <a:cubicBezTo>
                    <a:pt x="35506" y="357"/>
                    <a:pt x="35281" y="358"/>
                    <a:pt x="35056" y="358"/>
                  </a:cubicBezTo>
                  <a:cubicBezTo>
                    <a:pt x="32245" y="358"/>
                    <a:pt x="29434" y="291"/>
                    <a:pt x="26623" y="225"/>
                  </a:cubicBezTo>
                  <a:cubicBezTo>
                    <a:pt x="23563" y="154"/>
                    <a:pt x="20503" y="47"/>
                    <a:pt x="17455" y="11"/>
                  </a:cubicBezTo>
                  <a:cubicBezTo>
                    <a:pt x="16769" y="4"/>
                    <a:pt x="16008" y="0"/>
                    <a:pt x="15198"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6546740" y="3303530"/>
              <a:ext cx="2668588" cy="69775"/>
            </a:xfrm>
            <a:custGeom>
              <a:avLst/>
              <a:gdLst/>
              <a:ahLst/>
              <a:cxnLst/>
              <a:rect l="l" t="t" r="r" b="b"/>
              <a:pathLst>
                <a:path w="82523" h="2173" extrusionOk="0">
                  <a:moveTo>
                    <a:pt x="73119" y="1"/>
                  </a:moveTo>
                  <a:cubicBezTo>
                    <a:pt x="71424" y="1"/>
                    <a:pt x="69726" y="59"/>
                    <a:pt x="68045" y="122"/>
                  </a:cubicBezTo>
                  <a:cubicBezTo>
                    <a:pt x="66592" y="181"/>
                    <a:pt x="65128" y="265"/>
                    <a:pt x="63675" y="277"/>
                  </a:cubicBezTo>
                  <a:cubicBezTo>
                    <a:pt x="63144" y="285"/>
                    <a:pt x="62612" y="289"/>
                    <a:pt x="62081" y="289"/>
                  </a:cubicBezTo>
                  <a:cubicBezTo>
                    <a:pt x="61112" y="289"/>
                    <a:pt x="60144" y="276"/>
                    <a:pt x="59175" y="253"/>
                  </a:cubicBezTo>
                  <a:cubicBezTo>
                    <a:pt x="58453" y="235"/>
                    <a:pt x="57716" y="228"/>
                    <a:pt x="56965" y="228"/>
                  </a:cubicBezTo>
                  <a:cubicBezTo>
                    <a:pt x="52044" y="228"/>
                    <a:pt x="46589" y="552"/>
                    <a:pt x="41744" y="562"/>
                  </a:cubicBezTo>
                  <a:cubicBezTo>
                    <a:pt x="39625" y="538"/>
                    <a:pt x="37505" y="253"/>
                    <a:pt x="35422" y="110"/>
                  </a:cubicBezTo>
                  <a:cubicBezTo>
                    <a:pt x="34239" y="32"/>
                    <a:pt x="33048" y="2"/>
                    <a:pt x="31855" y="2"/>
                  </a:cubicBezTo>
                  <a:cubicBezTo>
                    <a:pt x="30143" y="2"/>
                    <a:pt x="28428" y="63"/>
                    <a:pt x="26730" y="134"/>
                  </a:cubicBezTo>
                  <a:cubicBezTo>
                    <a:pt x="25278" y="181"/>
                    <a:pt x="23825" y="265"/>
                    <a:pt x="22361" y="288"/>
                  </a:cubicBezTo>
                  <a:cubicBezTo>
                    <a:pt x="21986" y="291"/>
                    <a:pt x="21611" y="293"/>
                    <a:pt x="21235" y="293"/>
                  </a:cubicBezTo>
                  <a:cubicBezTo>
                    <a:pt x="20110" y="293"/>
                    <a:pt x="18985" y="280"/>
                    <a:pt x="17860" y="253"/>
                  </a:cubicBezTo>
                  <a:cubicBezTo>
                    <a:pt x="17116" y="234"/>
                    <a:pt x="16353" y="225"/>
                    <a:pt x="15577" y="225"/>
                  </a:cubicBezTo>
                  <a:cubicBezTo>
                    <a:pt x="10533" y="225"/>
                    <a:pt x="4923" y="574"/>
                    <a:pt x="1" y="574"/>
                  </a:cubicBezTo>
                  <a:cubicBezTo>
                    <a:pt x="1" y="1039"/>
                    <a:pt x="203" y="1693"/>
                    <a:pt x="215" y="2158"/>
                  </a:cubicBezTo>
                  <a:cubicBezTo>
                    <a:pt x="647" y="2168"/>
                    <a:pt x="1080" y="2173"/>
                    <a:pt x="1515" y="2173"/>
                  </a:cubicBezTo>
                  <a:cubicBezTo>
                    <a:pt x="6976" y="2173"/>
                    <a:pt x="12616" y="1427"/>
                    <a:pt x="17915" y="1427"/>
                  </a:cubicBezTo>
                  <a:cubicBezTo>
                    <a:pt x="18597" y="1427"/>
                    <a:pt x="19274" y="1439"/>
                    <a:pt x="19944" y="1467"/>
                  </a:cubicBezTo>
                  <a:cubicBezTo>
                    <a:pt x="24266" y="1646"/>
                    <a:pt x="28552" y="2039"/>
                    <a:pt x="32886" y="2086"/>
                  </a:cubicBezTo>
                  <a:cubicBezTo>
                    <a:pt x="35767" y="2110"/>
                    <a:pt x="38648" y="2074"/>
                    <a:pt x="41530" y="2146"/>
                  </a:cubicBezTo>
                  <a:lnTo>
                    <a:pt x="41530" y="2158"/>
                  </a:lnTo>
                  <a:cubicBezTo>
                    <a:pt x="41961" y="2168"/>
                    <a:pt x="42395" y="2173"/>
                    <a:pt x="42829" y="2173"/>
                  </a:cubicBezTo>
                  <a:cubicBezTo>
                    <a:pt x="48319" y="2173"/>
                    <a:pt x="53990" y="1418"/>
                    <a:pt x="59314" y="1418"/>
                  </a:cubicBezTo>
                  <a:cubicBezTo>
                    <a:pt x="59967" y="1418"/>
                    <a:pt x="60616" y="1430"/>
                    <a:pt x="61258" y="1455"/>
                  </a:cubicBezTo>
                  <a:cubicBezTo>
                    <a:pt x="65580" y="1634"/>
                    <a:pt x="69867" y="2039"/>
                    <a:pt x="74200" y="2074"/>
                  </a:cubicBezTo>
                  <a:cubicBezTo>
                    <a:pt x="76975" y="2098"/>
                    <a:pt x="79749" y="2074"/>
                    <a:pt x="82523" y="2146"/>
                  </a:cubicBezTo>
                  <a:lnTo>
                    <a:pt x="82523" y="550"/>
                  </a:lnTo>
                  <a:cubicBezTo>
                    <a:pt x="80582" y="479"/>
                    <a:pt x="78641" y="229"/>
                    <a:pt x="76736" y="110"/>
                  </a:cubicBezTo>
                  <a:cubicBezTo>
                    <a:pt x="75537" y="31"/>
                    <a:pt x="74329" y="1"/>
                    <a:pt x="7311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6530572" y="3384865"/>
              <a:ext cx="2684368" cy="75137"/>
            </a:xfrm>
            <a:custGeom>
              <a:avLst/>
              <a:gdLst/>
              <a:ahLst/>
              <a:cxnLst/>
              <a:rect l="l" t="t" r="r" b="b"/>
              <a:pathLst>
                <a:path w="83011" h="2340" extrusionOk="0">
                  <a:moveTo>
                    <a:pt x="18170" y="0"/>
                  </a:moveTo>
                  <a:cubicBezTo>
                    <a:pt x="12413" y="0"/>
                    <a:pt x="5906" y="720"/>
                    <a:pt x="252" y="720"/>
                  </a:cubicBezTo>
                  <a:cubicBezTo>
                    <a:pt x="212" y="720"/>
                    <a:pt x="172" y="720"/>
                    <a:pt x="132" y="720"/>
                  </a:cubicBezTo>
                  <a:lnTo>
                    <a:pt x="132" y="720"/>
                  </a:lnTo>
                  <a:cubicBezTo>
                    <a:pt x="167" y="1303"/>
                    <a:pt x="1" y="1756"/>
                    <a:pt x="36" y="2339"/>
                  </a:cubicBezTo>
                  <a:cubicBezTo>
                    <a:pt x="1484" y="2339"/>
                    <a:pt x="2132" y="1934"/>
                    <a:pt x="2364" y="1934"/>
                  </a:cubicBezTo>
                  <a:cubicBezTo>
                    <a:pt x="2370" y="1934"/>
                    <a:pt x="2376" y="1934"/>
                    <a:pt x="2382" y="1935"/>
                  </a:cubicBezTo>
                  <a:cubicBezTo>
                    <a:pt x="4096" y="1637"/>
                    <a:pt x="5894" y="1506"/>
                    <a:pt x="7597" y="1434"/>
                  </a:cubicBezTo>
                  <a:cubicBezTo>
                    <a:pt x="8553" y="1397"/>
                    <a:pt x="9511" y="1381"/>
                    <a:pt x="10469" y="1381"/>
                  </a:cubicBezTo>
                  <a:cubicBezTo>
                    <a:pt x="13182" y="1381"/>
                    <a:pt x="15897" y="1511"/>
                    <a:pt x="18598" y="1661"/>
                  </a:cubicBezTo>
                  <a:cubicBezTo>
                    <a:pt x="20408" y="1768"/>
                    <a:pt x="22218" y="1887"/>
                    <a:pt x="24027" y="2006"/>
                  </a:cubicBezTo>
                  <a:cubicBezTo>
                    <a:pt x="24827" y="1993"/>
                    <a:pt x="25625" y="1987"/>
                    <a:pt x="26424" y="1987"/>
                  </a:cubicBezTo>
                  <a:cubicBezTo>
                    <a:pt x="31406" y="1987"/>
                    <a:pt x="36374" y="2216"/>
                    <a:pt x="41351" y="2339"/>
                  </a:cubicBezTo>
                  <a:lnTo>
                    <a:pt x="41470" y="2339"/>
                  </a:lnTo>
                  <a:cubicBezTo>
                    <a:pt x="42823" y="2316"/>
                    <a:pt x="43446" y="1934"/>
                    <a:pt x="43677" y="1934"/>
                  </a:cubicBezTo>
                  <a:cubicBezTo>
                    <a:pt x="43684" y="1934"/>
                    <a:pt x="43690" y="1934"/>
                    <a:pt x="43697" y="1935"/>
                  </a:cubicBezTo>
                  <a:cubicBezTo>
                    <a:pt x="45411" y="1625"/>
                    <a:pt x="47209" y="1506"/>
                    <a:pt x="48912" y="1434"/>
                  </a:cubicBezTo>
                  <a:cubicBezTo>
                    <a:pt x="49868" y="1397"/>
                    <a:pt x="50826" y="1381"/>
                    <a:pt x="51783" y="1381"/>
                  </a:cubicBezTo>
                  <a:cubicBezTo>
                    <a:pt x="54497" y="1381"/>
                    <a:pt x="57211" y="1511"/>
                    <a:pt x="59913" y="1661"/>
                  </a:cubicBezTo>
                  <a:cubicBezTo>
                    <a:pt x="61723" y="1768"/>
                    <a:pt x="63532" y="1887"/>
                    <a:pt x="65342" y="2006"/>
                  </a:cubicBezTo>
                  <a:cubicBezTo>
                    <a:pt x="66146" y="1993"/>
                    <a:pt x="66950" y="1987"/>
                    <a:pt x="67753" y="1987"/>
                  </a:cubicBezTo>
                  <a:cubicBezTo>
                    <a:pt x="72766" y="1987"/>
                    <a:pt x="77765" y="2216"/>
                    <a:pt x="82773" y="2339"/>
                  </a:cubicBezTo>
                  <a:cubicBezTo>
                    <a:pt x="82856" y="2327"/>
                    <a:pt x="82940" y="2316"/>
                    <a:pt x="83011" y="2316"/>
                  </a:cubicBezTo>
                  <a:lnTo>
                    <a:pt x="83011" y="720"/>
                  </a:lnTo>
                  <a:cubicBezTo>
                    <a:pt x="79915" y="649"/>
                    <a:pt x="76820" y="696"/>
                    <a:pt x="73724" y="649"/>
                  </a:cubicBezTo>
                  <a:cubicBezTo>
                    <a:pt x="69807" y="589"/>
                    <a:pt x="65914" y="220"/>
                    <a:pt x="62008" y="53"/>
                  </a:cubicBezTo>
                  <a:cubicBezTo>
                    <a:pt x="61200" y="18"/>
                    <a:pt x="60370" y="3"/>
                    <a:pt x="59523" y="3"/>
                  </a:cubicBezTo>
                  <a:cubicBezTo>
                    <a:pt x="53778" y="3"/>
                    <a:pt x="47281" y="710"/>
                    <a:pt x="41625" y="720"/>
                  </a:cubicBezTo>
                  <a:cubicBezTo>
                    <a:pt x="38553" y="649"/>
                    <a:pt x="35481" y="696"/>
                    <a:pt x="32409" y="649"/>
                  </a:cubicBezTo>
                  <a:cubicBezTo>
                    <a:pt x="28492" y="589"/>
                    <a:pt x="24599" y="220"/>
                    <a:pt x="20694" y="53"/>
                  </a:cubicBezTo>
                  <a:cubicBezTo>
                    <a:pt x="19873" y="16"/>
                    <a:pt x="19030" y="0"/>
                    <a:pt x="18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8622387" y="3050857"/>
              <a:ext cx="577936" cy="22862"/>
            </a:xfrm>
            <a:custGeom>
              <a:avLst/>
              <a:gdLst/>
              <a:ahLst/>
              <a:cxnLst/>
              <a:rect l="l" t="t" r="r" b="b"/>
              <a:pathLst>
                <a:path w="17872" h="712" extrusionOk="0">
                  <a:moveTo>
                    <a:pt x="8588" y="0"/>
                  </a:moveTo>
                  <a:cubicBezTo>
                    <a:pt x="5722" y="0"/>
                    <a:pt x="2853" y="101"/>
                    <a:pt x="0" y="323"/>
                  </a:cubicBezTo>
                  <a:cubicBezTo>
                    <a:pt x="3227" y="490"/>
                    <a:pt x="6442" y="668"/>
                    <a:pt x="9656" y="704"/>
                  </a:cubicBezTo>
                  <a:cubicBezTo>
                    <a:pt x="10038" y="709"/>
                    <a:pt x="10420" y="712"/>
                    <a:pt x="10801" y="712"/>
                  </a:cubicBezTo>
                  <a:cubicBezTo>
                    <a:pt x="13161" y="712"/>
                    <a:pt x="15525" y="610"/>
                    <a:pt x="17872" y="323"/>
                  </a:cubicBezTo>
                  <a:cubicBezTo>
                    <a:pt x="17276" y="287"/>
                    <a:pt x="16681" y="252"/>
                    <a:pt x="16086" y="216"/>
                  </a:cubicBezTo>
                  <a:cubicBezTo>
                    <a:pt x="13598" y="77"/>
                    <a:pt x="11094" y="0"/>
                    <a:pt x="8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8057548" y="3453099"/>
              <a:ext cx="481311" cy="13872"/>
            </a:xfrm>
            <a:custGeom>
              <a:avLst/>
              <a:gdLst/>
              <a:ahLst/>
              <a:cxnLst/>
              <a:rect l="l" t="t" r="r" b="b"/>
              <a:pathLst>
                <a:path w="14884" h="432" extrusionOk="0">
                  <a:moveTo>
                    <a:pt x="14884" y="0"/>
                  </a:moveTo>
                  <a:lnTo>
                    <a:pt x="14884" y="0"/>
                  </a:lnTo>
                  <a:cubicBezTo>
                    <a:pt x="14515" y="12"/>
                    <a:pt x="14134" y="12"/>
                    <a:pt x="13753" y="12"/>
                  </a:cubicBezTo>
                  <a:cubicBezTo>
                    <a:pt x="9169" y="60"/>
                    <a:pt x="4585" y="143"/>
                    <a:pt x="1" y="250"/>
                  </a:cubicBezTo>
                  <a:cubicBezTo>
                    <a:pt x="1997" y="370"/>
                    <a:pt x="4002" y="432"/>
                    <a:pt x="6004" y="432"/>
                  </a:cubicBezTo>
                  <a:cubicBezTo>
                    <a:pt x="7371" y="432"/>
                    <a:pt x="8736" y="403"/>
                    <a:pt x="10097" y="345"/>
                  </a:cubicBezTo>
                  <a:cubicBezTo>
                    <a:pt x="11693" y="274"/>
                    <a:pt x="13288" y="167"/>
                    <a:pt x="1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6527888" y="3487713"/>
              <a:ext cx="2687440" cy="41936"/>
            </a:xfrm>
            <a:custGeom>
              <a:avLst/>
              <a:gdLst/>
              <a:ahLst/>
              <a:cxnLst/>
              <a:rect l="l" t="t" r="r" b="b"/>
              <a:pathLst>
                <a:path w="83106" h="1306" extrusionOk="0">
                  <a:moveTo>
                    <a:pt x="21146" y="0"/>
                  </a:moveTo>
                  <a:cubicBezTo>
                    <a:pt x="20347" y="0"/>
                    <a:pt x="19549" y="13"/>
                    <a:pt x="18753" y="41"/>
                  </a:cubicBezTo>
                  <a:cubicBezTo>
                    <a:pt x="15900" y="140"/>
                    <a:pt x="13101" y="321"/>
                    <a:pt x="10274" y="321"/>
                  </a:cubicBezTo>
                  <a:cubicBezTo>
                    <a:pt x="9362" y="321"/>
                    <a:pt x="8446" y="302"/>
                    <a:pt x="7525" y="256"/>
                  </a:cubicBezTo>
                  <a:cubicBezTo>
                    <a:pt x="5918" y="184"/>
                    <a:pt x="4287" y="101"/>
                    <a:pt x="2667" y="89"/>
                  </a:cubicBezTo>
                  <a:cubicBezTo>
                    <a:pt x="2346" y="89"/>
                    <a:pt x="774" y="434"/>
                    <a:pt x="107" y="458"/>
                  </a:cubicBezTo>
                  <a:cubicBezTo>
                    <a:pt x="131" y="744"/>
                    <a:pt x="0" y="898"/>
                    <a:pt x="24" y="1196"/>
                  </a:cubicBezTo>
                  <a:cubicBezTo>
                    <a:pt x="208" y="1198"/>
                    <a:pt x="397" y="1200"/>
                    <a:pt x="590" y="1200"/>
                  </a:cubicBezTo>
                  <a:cubicBezTo>
                    <a:pt x="3295" y="1200"/>
                    <a:pt x="6757" y="980"/>
                    <a:pt x="9347" y="958"/>
                  </a:cubicBezTo>
                  <a:cubicBezTo>
                    <a:pt x="10731" y="953"/>
                    <a:pt x="12113" y="947"/>
                    <a:pt x="13494" y="947"/>
                  </a:cubicBezTo>
                  <a:cubicBezTo>
                    <a:pt x="15200" y="947"/>
                    <a:pt x="16905" y="955"/>
                    <a:pt x="18610" y="982"/>
                  </a:cubicBezTo>
                  <a:cubicBezTo>
                    <a:pt x="21658" y="1029"/>
                    <a:pt x="24706" y="1137"/>
                    <a:pt x="27754" y="1208"/>
                  </a:cubicBezTo>
                  <a:cubicBezTo>
                    <a:pt x="30252" y="1261"/>
                    <a:pt x="32753" y="1306"/>
                    <a:pt x="35254" y="1306"/>
                  </a:cubicBezTo>
                  <a:cubicBezTo>
                    <a:pt x="37284" y="1306"/>
                    <a:pt x="39312" y="1276"/>
                    <a:pt x="41339" y="1196"/>
                  </a:cubicBezTo>
                  <a:cubicBezTo>
                    <a:pt x="41523" y="1198"/>
                    <a:pt x="41712" y="1200"/>
                    <a:pt x="41905" y="1200"/>
                  </a:cubicBezTo>
                  <a:cubicBezTo>
                    <a:pt x="44610" y="1200"/>
                    <a:pt x="48072" y="980"/>
                    <a:pt x="50661" y="958"/>
                  </a:cubicBezTo>
                  <a:cubicBezTo>
                    <a:pt x="52046" y="953"/>
                    <a:pt x="53428" y="947"/>
                    <a:pt x="54809" y="947"/>
                  </a:cubicBezTo>
                  <a:cubicBezTo>
                    <a:pt x="56515" y="947"/>
                    <a:pt x="58220" y="955"/>
                    <a:pt x="59924" y="982"/>
                  </a:cubicBezTo>
                  <a:cubicBezTo>
                    <a:pt x="62972" y="1029"/>
                    <a:pt x="66020" y="1137"/>
                    <a:pt x="69068" y="1208"/>
                  </a:cubicBezTo>
                  <a:cubicBezTo>
                    <a:pt x="71597" y="1259"/>
                    <a:pt x="74128" y="1304"/>
                    <a:pt x="76658" y="1304"/>
                  </a:cubicBezTo>
                  <a:cubicBezTo>
                    <a:pt x="78810" y="1304"/>
                    <a:pt x="80960" y="1272"/>
                    <a:pt x="83106" y="1184"/>
                  </a:cubicBezTo>
                  <a:lnTo>
                    <a:pt x="83106" y="684"/>
                  </a:lnTo>
                  <a:cubicBezTo>
                    <a:pt x="83094" y="601"/>
                    <a:pt x="83082" y="517"/>
                    <a:pt x="83082" y="434"/>
                  </a:cubicBezTo>
                  <a:cubicBezTo>
                    <a:pt x="81652" y="537"/>
                    <a:pt x="80216" y="578"/>
                    <a:pt x="78776" y="578"/>
                  </a:cubicBezTo>
                  <a:cubicBezTo>
                    <a:pt x="73354" y="578"/>
                    <a:pt x="67879" y="0"/>
                    <a:pt x="62450" y="0"/>
                  </a:cubicBezTo>
                  <a:cubicBezTo>
                    <a:pt x="61655" y="0"/>
                    <a:pt x="60860" y="13"/>
                    <a:pt x="60067" y="41"/>
                  </a:cubicBezTo>
                  <a:cubicBezTo>
                    <a:pt x="57214" y="140"/>
                    <a:pt x="54416" y="321"/>
                    <a:pt x="51589" y="321"/>
                  </a:cubicBezTo>
                  <a:cubicBezTo>
                    <a:pt x="50677" y="321"/>
                    <a:pt x="49761" y="302"/>
                    <a:pt x="48840" y="256"/>
                  </a:cubicBezTo>
                  <a:cubicBezTo>
                    <a:pt x="47232" y="172"/>
                    <a:pt x="45601" y="89"/>
                    <a:pt x="43982" y="89"/>
                  </a:cubicBezTo>
                  <a:cubicBezTo>
                    <a:pt x="43696" y="89"/>
                    <a:pt x="42410" y="363"/>
                    <a:pt x="41672" y="434"/>
                  </a:cubicBezTo>
                  <a:cubicBezTo>
                    <a:pt x="40263" y="534"/>
                    <a:pt x="38847" y="573"/>
                    <a:pt x="37428" y="573"/>
                  </a:cubicBezTo>
                  <a:cubicBezTo>
                    <a:pt x="32021" y="573"/>
                    <a:pt x="26558" y="0"/>
                    <a:pt x="21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2"/>
            <p:cNvSpPr/>
            <p:nvPr/>
          </p:nvSpPr>
          <p:spPr>
            <a:xfrm>
              <a:off x="6509002" y="3638502"/>
              <a:ext cx="2706325" cy="84225"/>
            </a:xfrm>
            <a:custGeom>
              <a:avLst/>
              <a:gdLst/>
              <a:ahLst/>
              <a:cxnLst/>
              <a:rect l="l" t="t" r="r" b="b"/>
              <a:pathLst>
                <a:path w="83690" h="2623" extrusionOk="0">
                  <a:moveTo>
                    <a:pt x="58030" y="0"/>
                  </a:moveTo>
                  <a:cubicBezTo>
                    <a:pt x="52797" y="0"/>
                    <a:pt x="46999" y="333"/>
                    <a:pt x="42256" y="834"/>
                  </a:cubicBezTo>
                  <a:cubicBezTo>
                    <a:pt x="41281" y="909"/>
                    <a:pt x="40297" y="938"/>
                    <a:pt x="39312" y="938"/>
                  </a:cubicBezTo>
                  <a:cubicBezTo>
                    <a:pt x="38433" y="938"/>
                    <a:pt x="37555" y="915"/>
                    <a:pt x="36684" y="882"/>
                  </a:cubicBezTo>
                  <a:cubicBezTo>
                    <a:pt x="33934" y="774"/>
                    <a:pt x="31195" y="524"/>
                    <a:pt x="28445" y="358"/>
                  </a:cubicBezTo>
                  <a:cubicBezTo>
                    <a:pt x="25504" y="167"/>
                    <a:pt x="22539" y="108"/>
                    <a:pt x="19587" y="36"/>
                  </a:cubicBezTo>
                  <a:cubicBezTo>
                    <a:pt x="18651" y="12"/>
                    <a:pt x="17685" y="0"/>
                    <a:pt x="16699" y="0"/>
                  </a:cubicBezTo>
                  <a:cubicBezTo>
                    <a:pt x="11425" y="0"/>
                    <a:pt x="5585" y="334"/>
                    <a:pt x="811" y="846"/>
                  </a:cubicBezTo>
                  <a:cubicBezTo>
                    <a:pt x="822" y="1548"/>
                    <a:pt x="1" y="1239"/>
                    <a:pt x="1" y="1941"/>
                  </a:cubicBezTo>
                  <a:cubicBezTo>
                    <a:pt x="13" y="2025"/>
                    <a:pt x="1263" y="2358"/>
                    <a:pt x="1275" y="2441"/>
                  </a:cubicBezTo>
                  <a:cubicBezTo>
                    <a:pt x="1753" y="2491"/>
                    <a:pt x="2214" y="2510"/>
                    <a:pt x="2660" y="2510"/>
                  </a:cubicBezTo>
                  <a:cubicBezTo>
                    <a:pt x="4149" y="2510"/>
                    <a:pt x="5476" y="2298"/>
                    <a:pt x="6740" y="2298"/>
                  </a:cubicBezTo>
                  <a:cubicBezTo>
                    <a:pt x="8311" y="2298"/>
                    <a:pt x="9895" y="2298"/>
                    <a:pt x="11479" y="2287"/>
                  </a:cubicBezTo>
                  <a:cubicBezTo>
                    <a:pt x="12383" y="2287"/>
                    <a:pt x="13292" y="2294"/>
                    <a:pt x="14198" y="2294"/>
                  </a:cubicBezTo>
                  <a:cubicBezTo>
                    <a:pt x="14878" y="2294"/>
                    <a:pt x="15556" y="2290"/>
                    <a:pt x="16229" y="2275"/>
                  </a:cubicBezTo>
                  <a:cubicBezTo>
                    <a:pt x="17516" y="2237"/>
                    <a:pt x="18802" y="2220"/>
                    <a:pt x="20089" y="2220"/>
                  </a:cubicBezTo>
                  <a:cubicBezTo>
                    <a:pt x="22088" y="2220"/>
                    <a:pt x="24088" y="2262"/>
                    <a:pt x="26087" y="2334"/>
                  </a:cubicBezTo>
                  <a:cubicBezTo>
                    <a:pt x="27731" y="2394"/>
                    <a:pt x="29362" y="2489"/>
                    <a:pt x="30993" y="2584"/>
                  </a:cubicBezTo>
                  <a:cubicBezTo>
                    <a:pt x="31485" y="2612"/>
                    <a:pt x="31981" y="2623"/>
                    <a:pt x="32478" y="2623"/>
                  </a:cubicBezTo>
                  <a:cubicBezTo>
                    <a:pt x="33473" y="2623"/>
                    <a:pt x="34473" y="2580"/>
                    <a:pt x="35458" y="2548"/>
                  </a:cubicBezTo>
                  <a:cubicBezTo>
                    <a:pt x="37214" y="2487"/>
                    <a:pt x="38984" y="2406"/>
                    <a:pt x="40747" y="2406"/>
                  </a:cubicBezTo>
                  <a:cubicBezTo>
                    <a:pt x="41374" y="2406"/>
                    <a:pt x="42000" y="2416"/>
                    <a:pt x="42625" y="2441"/>
                  </a:cubicBezTo>
                  <a:cubicBezTo>
                    <a:pt x="43101" y="2491"/>
                    <a:pt x="43559" y="2510"/>
                    <a:pt x="44003" y="2510"/>
                  </a:cubicBezTo>
                  <a:cubicBezTo>
                    <a:pt x="45482" y="2510"/>
                    <a:pt x="46800" y="2298"/>
                    <a:pt x="48055" y="2298"/>
                  </a:cubicBezTo>
                  <a:cubicBezTo>
                    <a:pt x="49638" y="2298"/>
                    <a:pt x="51222" y="2298"/>
                    <a:pt x="52805" y="2287"/>
                  </a:cubicBezTo>
                  <a:cubicBezTo>
                    <a:pt x="53748" y="2287"/>
                    <a:pt x="54700" y="2299"/>
                    <a:pt x="55649" y="2299"/>
                  </a:cubicBezTo>
                  <a:cubicBezTo>
                    <a:pt x="56283" y="2299"/>
                    <a:pt x="56915" y="2294"/>
                    <a:pt x="57544" y="2275"/>
                  </a:cubicBezTo>
                  <a:cubicBezTo>
                    <a:pt x="58830" y="2237"/>
                    <a:pt x="60119" y="2220"/>
                    <a:pt x="61407" y="2220"/>
                  </a:cubicBezTo>
                  <a:cubicBezTo>
                    <a:pt x="63409" y="2220"/>
                    <a:pt x="65410" y="2262"/>
                    <a:pt x="67402" y="2334"/>
                  </a:cubicBezTo>
                  <a:cubicBezTo>
                    <a:pt x="69045" y="2394"/>
                    <a:pt x="70676" y="2489"/>
                    <a:pt x="72308" y="2584"/>
                  </a:cubicBezTo>
                  <a:cubicBezTo>
                    <a:pt x="72800" y="2612"/>
                    <a:pt x="73296" y="2623"/>
                    <a:pt x="73793" y="2623"/>
                  </a:cubicBezTo>
                  <a:cubicBezTo>
                    <a:pt x="74788" y="2623"/>
                    <a:pt x="75788" y="2580"/>
                    <a:pt x="76772" y="2548"/>
                  </a:cubicBezTo>
                  <a:cubicBezTo>
                    <a:pt x="78514" y="2494"/>
                    <a:pt x="80269" y="2413"/>
                    <a:pt x="82018" y="2413"/>
                  </a:cubicBezTo>
                  <a:cubicBezTo>
                    <a:pt x="82576" y="2413"/>
                    <a:pt x="83134" y="2421"/>
                    <a:pt x="83690" y="2441"/>
                  </a:cubicBezTo>
                  <a:lnTo>
                    <a:pt x="83690" y="822"/>
                  </a:lnTo>
                  <a:cubicBezTo>
                    <a:pt x="82673" y="906"/>
                    <a:pt x="81646" y="937"/>
                    <a:pt x="80620" y="937"/>
                  </a:cubicBezTo>
                  <a:cubicBezTo>
                    <a:pt x="79747" y="937"/>
                    <a:pt x="78875" y="914"/>
                    <a:pt x="78011" y="882"/>
                  </a:cubicBezTo>
                  <a:lnTo>
                    <a:pt x="77999" y="882"/>
                  </a:lnTo>
                  <a:cubicBezTo>
                    <a:pt x="75248" y="774"/>
                    <a:pt x="72510" y="524"/>
                    <a:pt x="69760" y="358"/>
                  </a:cubicBezTo>
                  <a:cubicBezTo>
                    <a:pt x="66819" y="167"/>
                    <a:pt x="63854" y="108"/>
                    <a:pt x="60901" y="36"/>
                  </a:cubicBezTo>
                  <a:cubicBezTo>
                    <a:pt x="59971" y="12"/>
                    <a:pt x="59011" y="0"/>
                    <a:pt x="58030"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2"/>
            <p:cNvSpPr/>
            <p:nvPr/>
          </p:nvSpPr>
          <p:spPr>
            <a:xfrm>
              <a:off x="6511719" y="3738556"/>
              <a:ext cx="2703221" cy="113669"/>
            </a:xfrm>
            <a:custGeom>
              <a:avLst/>
              <a:gdLst/>
              <a:ahLst/>
              <a:cxnLst/>
              <a:rect l="l" t="t" r="r" b="b"/>
              <a:pathLst>
                <a:path w="83594" h="3540" extrusionOk="0">
                  <a:moveTo>
                    <a:pt x="20540" y="1"/>
                  </a:moveTo>
                  <a:cubicBezTo>
                    <a:pt x="20257" y="1"/>
                    <a:pt x="19975" y="2"/>
                    <a:pt x="19693" y="4"/>
                  </a:cubicBezTo>
                  <a:cubicBezTo>
                    <a:pt x="18086" y="4"/>
                    <a:pt x="16467" y="52"/>
                    <a:pt x="14859" y="64"/>
                  </a:cubicBezTo>
                  <a:cubicBezTo>
                    <a:pt x="11245" y="73"/>
                    <a:pt x="6843" y="241"/>
                    <a:pt x="2968" y="241"/>
                  </a:cubicBezTo>
                  <a:cubicBezTo>
                    <a:pt x="2196" y="241"/>
                    <a:pt x="1446" y="234"/>
                    <a:pt x="727" y="218"/>
                  </a:cubicBezTo>
                  <a:lnTo>
                    <a:pt x="727" y="218"/>
                  </a:lnTo>
                  <a:cubicBezTo>
                    <a:pt x="846" y="1123"/>
                    <a:pt x="0" y="1599"/>
                    <a:pt x="36" y="2516"/>
                  </a:cubicBezTo>
                  <a:cubicBezTo>
                    <a:pt x="36" y="2623"/>
                    <a:pt x="1167" y="3397"/>
                    <a:pt x="1179" y="3504"/>
                  </a:cubicBezTo>
                  <a:cubicBezTo>
                    <a:pt x="1506" y="3529"/>
                    <a:pt x="1846" y="3539"/>
                    <a:pt x="2196" y="3539"/>
                  </a:cubicBezTo>
                  <a:cubicBezTo>
                    <a:pt x="4814" y="3539"/>
                    <a:pt x="7989" y="2941"/>
                    <a:pt x="10532" y="2941"/>
                  </a:cubicBezTo>
                  <a:cubicBezTo>
                    <a:pt x="10654" y="2941"/>
                    <a:pt x="10775" y="2942"/>
                    <a:pt x="10894" y="2945"/>
                  </a:cubicBezTo>
                  <a:cubicBezTo>
                    <a:pt x="13895" y="3028"/>
                    <a:pt x="16895" y="3171"/>
                    <a:pt x="19896" y="3219"/>
                  </a:cubicBezTo>
                  <a:cubicBezTo>
                    <a:pt x="20646" y="3231"/>
                    <a:pt x="21396" y="3239"/>
                    <a:pt x="22146" y="3239"/>
                  </a:cubicBezTo>
                  <a:cubicBezTo>
                    <a:pt x="22896" y="3239"/>
                    <a:pt x="23646" y="3231"/>
                    <a:pt x="24396" y="3207"/>
                  </a:cubicBezTo>
                  <a:cubicBezTo>
                    <a:pt x="25837" y="3171"/>
                    <a:pt x="27277" y="3088"/>
                    <a:pt x="28718" y="3040"/>
                  </a:cubicBezTo>
                  <a:cubicBezTo>
                    <a:pt x="30083" y="2995"/>
                    <a:pt x="31455" y="2961"/>
                    <a:pt x="32828" y="2961"/>
                  </a:cubicBezTo>
                  <a:cubicBezTo>
                    <a:pt x="34366" y="2961"/>
                    <a:pt x="35905" y="3004"/>
                    <a:pt x="37433" y="3123"/>
                  </a:cubicBezTo>
                  <a:cubicBezTo>
                    <a:pt x="39100" y="3254"/>
                    <a:pt x="40791" y="3457"/>
                    <a:pt x="42482" y="3493"/>
                  </a:cubicBezTo>
                  <a:cubicBezTo>
                    <a:pt x="42482" y="3493"/>
                    <a:pt x="42494" y="3504"/>
                    <a:pt x="42494" y="3504"/>
                  </a:cubicBezTo>
                  <a:cubicBezTo>
                    <a:pt x="42821" y="3529"/>
                    <a:pt x="43161" y="3539"/>
                    <a:pt x="43510" y="3539"/>
                  </a:cubicBezTo>
                  <a:cubicBezTo>
                    <a:pt x="46129" y="3539"/>
                    <a:pt x="49304" y="2941"/>
                    <a:pt x="51846" y="2941"/>
                  </a:cubicBezTo>
                  <a:cubicBezTo>
                    <a:pt x="51969" y="2941"/>
                    <a:pt x="52090" y="2942"/>
                    <a:pt x="52209" y="2945"/>
                  </a:cubicBezTo>
                  <a:cubicBezTo>
                    <a:pt x="55210" y="3028"/>
                    <a:pt x="58210" y="3171"/>
                    <a:pt x="61210" y="3219"/>
                  </a:cubicBezTo>
                  <a:cubicBezTo>
                    <a:pt x="61960" y="3231"/>
                    <a:pt x="62710" y="3239"/>
                    <a:pt x="63461" y="3239"/>
                  </a:cubicBezTo>
                  <a:cubicBezTo>
                    <a:pt x="64211" y="3239"/>
                    <a:pt x="64961" y="3231"/>
                    <a:pt x="65711" y="3207"/>
                  </a:cubicBezTo>
                  <a:cubicBezTo>
                    <a:pt x="67151" y="3171"/>
                    <a:pt x="68592" y="3088"/>
                    <a:pt x="70033" y="3040"/>
                  </a:cubicBezTo>
                  <a:cubicBezTo>
                    <a:pt x="71397" y="2995"/>
                    <a:pt x="72770" y="2961"/>
                    <a:pt x="74143" y="2961"/>
                  </a:cubicBezTo>
                  <a:cubicBezTo>
                    <a:pt x="75681" y="2961"/>
                    <a:pt x="77220" y="3004"/>
                    <a:pt x="78748" y="3123"/>
                  </a:cubicBezTo>
                  <a:cubicBezTo>
                    <a:pt x="80356" y="3254"/>
                    <a:pt x="81975" y="3445"/>
                    <a:pt x="83594" y="3493"/>
                  </a:cubicBezTo>
                  <a:lnTo>
                    <a:pt x="83594" y="230"/>
                  </a:lnTo>
                  <a:cubicBezTo>
                    <a:pt x="83012" y="207"/>
                    <a:pt x="82430" y="198"/>
                    <a:pt x="81847" y="198"/>
                  </a:cubicBezTo>
                  <a:cubicBezTo>
                    <a:pt x="79687" y="198"/>
                    <a:pt x="77523" y="326"/>
                    <a:pt x="75367" y="373"/>
                  </a:cubicBezTo>
                  <a:cubicBezTo>
                    <a:pt x="75022" y="381"/>
                    <a:pt x="74677" y="384"/>
                    <a:pt x="74333" y="384"/>
                  </a:cubicBezTo>
                  <a:cubicBezTo>
                    <a:pt x="71529" y="384"/>
                    <a:pt x="68748" y="150"/>
                    <a:pt x="65949" y="75"/>
                  </a:cubicBezTo>
                  <a:cubicBezTo>
                    <a:pt x="64580" y="26"/>
                    <a:pt x="63202" y="1"/>
                    <a:pt x="61830" y="1"/>
                  </a:cubicBezTo>
                  <a:cubicBezTo>
                    <a:pt x="61556" y="1"/>
                    <a:pt x="61282" y="2"/>
                    <a:pt x="61008" y="4"/>
                  </a:cubicBezTo>
                  <a:cubicBezTo>
                    <a:pt x="59401" y="4"/>
                    <a:pt x="57781" y="64"/>
                    <a:pt x="56174" y="64"/>
                  </a:cubicBezTo>
                  <a:cubicBezTo>
                    <a:pt x="52602" y="73"/>
                    <a:pt x="48261" y="245"/>
                    <a:pt x="44425" y="245"/>
                  </a:cubicBezTo>
                  <a:cubicBezTo>
                    <a:pt x="43607" y="245"/>
                    <a:pt x="42813" y="237"/>
                    <a:pt x="42053" y="218"/>
                  </a:cubicBezTo>
                  <a:cubicBezTo>
                    <a:pt x="41563" y="203"/>
                    <a:pt x="41073" y="197"/>
                    <a:pt x="40583" y="197"/>
                  </a:cubicBezTo>
                  <a:cubicBezTo>
                    <a:pt x="38403" y="197"/>
                    <a:pt x="36220" y="324"/>
                    <a:pt x="34052" y="373"/>
                  </a:cubicBezTo>
                  <a:cubicBezTo>
                    <a:pt x="33708" y="381"/>
                    <a:pt x="33364" y="384"/>
                    <a:pt x="33020" y="384"/>
                  </a:cubicBezTo>
                  <a:cubicBezTo>
                    <a:pt x="30216" y="384"/>
                    <a:pt x="27434" y="148"/>
                    <a:pt x="24634" y="64"/>
                  </a:cubicBezTo>
                  <a:cubicBezTo>
                    <a:pt x="23273" y="24"/>
                    <a:pt x="21904" y="1"/>
                    <a:pt x="20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7285199" y="3609699"/>
              <a:ext cx="577968" cy="22862"/>
            </a:xfrm>
            <a:custGeom>
              <a:avLst/>
              <a:gdLst/>
              <a:ahLst/>
              <a:cxnLst/>
              <a:rect l="l" t="t" r="r" b="b"/>
              <a:pathLst>
                <a:path w="17873" h="712" extrusionOk="0">
                  <a:moveTo>
                    <a:pt x="8601" y="0"/>
                  </a:moveTo>
                  <a:cubicBezTo>
                    <a:pt x="5732" y="0"/>
                    <a:pt x="2860" y="98"/>
                    <a:pt x="1" y="314"/>
                  </a:cubicBezTo>
                  <a:cubicBezTo>
                    <a:pt x="3216" y="481"/>
                    <a:pt x="6430" y="671"/>
                    <a:pt x="9657" y="707"/>
                  </a:cubicBezTo>
                  <a:cubicBezTo>
                    <a:pt x="9967" y="710"/>
                    <a:pt x="10277" y="711"/>
                    <a:pt x="10588" y="711"/>
                  </a:cubicBezTo>
                  <a:cubicBezTo>
                    <a:pt x="13011" y="711"/>
                    <a:pt x="15456" y="622"/>
                    <a:pt x="17872" y="326"/>
                  </a:cubicBezTo>
                  <a:cubicBezTo>
                    <a:pt x="17265" y="290"/>
                    <a:pt x="16670" y="243"/>
                    <a:pt x="16074" y="207"/>
                  </a:cubicBezTo>
                  <a:cubicBezTo>
                    <a:pt x="13593" y="74"/>
                    <a:pt x="11098" y="0"/>
                    <a:pt x="8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6532512" y="3547149"/>
              <a:ext cx="2682816" cy="56578"/>
            </a:xfrm>
            <a:custGeom>
              <a:avLst/>
              <a:gdLst/>
              <a:ahLst/>
              <a:cxnLst/>
              <a:rect l="l" t="t" r="r" b="b"/>
              <a:pathLst>
                <a:path w="82963" h="1762" extrusionOk="0">
                  <a:moveTo>
                    <a:pt x="56437" y="1"/>
                  </a:moveTo>
                  <a:cubicBezTo>
                    <a:pt x="50870" y="1"/>
                    <a:pt x="43055" y="155"/>
                    <a:pt x="41410" y="238"/>
                  </a:cubicBezTo>
                  <a:cubicBezTo>
                    <a:pt x="39517" y="321"/>
                    <a:pt x="37636" y="345"/>
                    <a:pt x="35743" y="357"/>
                  </a:cubicBezTo>
                  <a:cubicBezTo>
                    <a:pt x="32707" y="357"/>
                    <a:pt x="29659" y="298"/>
                    <a:pt x="26623" y="226"/>
                  </a:cubicBezTo>
                  <a:cubicBezTo>
                    <a:pt x="23575" y="155"/>
                    <a:pt x="20515" y="48"/>
                    <a:pt x="17455" y="12"/>
                  </a:cubicBezTo>
                  <a:cubicBezTo>
                    <a:pt x="16770" y="4"/>
                    <a:pt x="16010" y="1"/>
                    <a:pt x="15202" y="1"/>
                  </a:cubicBezTo>
                  <a:cubicBezTo>
                    <a:pt x="9522" y="1"/>
                    <a:pt x="1449" y="167"/>
                    <a:pt x="0" y="250"/>
                  </a:cubicBezTo>
                  <a:cubicBezTo>
                    <a:pt x="36" y="738"/>
                    <a:pt x="488" y="1095"/>
                    <a:pt x="512" y="1595"/>
                  </a:cubicBezTo>
                  <a:cubicBezTo>
                    <a:pt x="1086" y="1717"/>
                    <a:pt x="1746" y="1759"/>
                    <a:pt x="2447" y="1759"/>
                  </a:cubicBezTo>
                  <a:cubicBezTo>
                    <a:pt x="4059" y="1759"/>
                    <a:pt x="5886" y="1536"/>
                    <a:pt x="7373" y="1536"/>
                  </a:cubicBezTo>
                  <a:cubicBezTo>
                    <a:pt x="7400" y="1536"/>
                    <a:pt x="7427" y="1536"/>
                    <a:pt x="7453" y="1536"/>
                  </a:cubicBezTo>
                  <a:cubicBezTo>
                    <a:pt x="11299" y="1560"/>
                    <a:pt x="15133" y="1560"/>
                    <a:pt x="18967" y="1560"/>
                  </a:cubicBezTo>
                  <a:cubicBezTo>
                    <a:pt x="21896" y="1560"/>
                    <a:pt x="24789" y="1417"/>
                    <a:pt x="27706" y="1274"/>
                  </a:cubicBezTo>
                  <a:cubicBezTo>
                    <a:pt x="29962" y="1158"/>
                    <a:pt x="32218" y="1056"/>
                    <a:pt x="34479" y="1056"/>
                  </a:cubicBezTo>
                  <a:cubicBezTo>
                    <a:pt x="35249" y="1056"/>
                    <a:pt x="36019" y="1068"/>
                    <a:pt x="36790" y="1095"/>
                  </a:cubicBezTo>
                  <a:cubicBezTo>
                    <a:pt x="38469" y="1155"/>
                    <a:pt x="40184" y="1286"/>
                    <a:pt x="41827" y="1583"/>
                  </a:cubicBezTo>
                  <a:lnTo>
                    <a:pt x="41827" y="1595"/>
                  </a:lnTo>
                  <a:cubicBezTo>
                    <a:pt x="42409" y="1718"/>
                    <a:pt x="43080" y="1761"/>
                    <a:pt x="43792" y="1761"/>
                  </a:cubicBezTo>
                  <a:cubicBezTo>
                    <a:pt x="45425" y="1761"/>
                    <a:pt x="47276" y="1536"/>
                    <a:pt x="48768" y="1536"/>
                  </a:cubicBezTo>
                  <a:cubicBezTo>
                    <a:pt x="52614" y="1560"/>
                    <a:pt x="56448" y="1560"/>
                    <a:pt x="60282" y="1560"/>
                  </a:cubicBezTo>
                  <a:cubicBezTo>
                    <a:pt x="63210" y="1560"/>
                    <a:pt x="66104" y="1429"/>
                    <a:pt x="69021" y="1274"/>
                  </a:cubicBezTo>
                  <a:cubicBezTo>
                    <a:pt x="71277" y="1158"/>
                    <a:pt x="73533" y="1056"/>
                    <a:pt x="75793" y="1056"/>
                  </a:cubicBezTo>
                  <a:cubicBezTo>
                    <a:pt x="76563" y="1056"/>
                    <a:pt x="77334" y="1068"/>
                    <a:pt x="78105" y="1095"/>
                  </a:cubicBezTo>
                  <a:cubicBezTo>
                    <a:pt x="79724" y="1143"/>
                    <a:pt x="81367" y="1274"/>
                    <a:pt x="82963" y="1560"/>
                  </a:cubicBezTo>
                  <a:lnTo>
                    <a:pt x="82963" y="238"/>
                  </a:lnTo>
                  <a:cubicBezTo>
                    <a:pt x="80998" y="321"/>
                    <a:pt x="79022" y="357"/>
                    <a:pt x="77057" y="357"/>
                  </a:cubicBezTo>
                  <a:cubicBezTo>
                    <a:pt x="74021" y="357"/>
                    <a:pt x="70973" y="298"/>
                    <a:pt x="67937" y="226"/>
                  </a:cubicBezTo>
                  <a:cubicBezTo>
                    <a:pt x="64889" y="155"/>
                    <a:pt x="61829" y="48"/>
                    <a:pt x="58769" y="12"/>
                  </a:cubicBezTo>
                  <a:cubicBezTo>
                    <a:pt x="58062" y="4"/>
                    <a:pt x="57275" y="1"/>
                    <a:pt x="56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6545220" y="3862244"/>
              <a:ext cx="2670107" cy="70000"/>
            </a:xfrm>
            <a:custGeom>
              <a:avLst/>
              <a:gdLst/>
              <a:ahLst/>
              <a:cxnLst/>
              <a:rect l="l" t="t" r="r" b="b"/>
              <a:pathLst>
                <a:path w="82570" h="2180" extrusionOk="0">
                  <a:moveTo>
                    <a:pt x="73271" y="0"/>
                  </a:moveTo>
                  <a:cubicBezTo>
                    <a:pt x="71531" y="0"/>
                    <a:pt x="69785" y="64"/>
                    <a:pt x="68056" y="129"/>
                  </a:cubicBezTo>
                  <a:cubicBezTo>
                    <a:pt x="66592" y="188"/>
                    <a:pt x="65139" y="260"/>
                    <a:pt x="63675" y="283"/>
                  </a:cubicBezTo>
                  <a:cubicBezTo>
                    <a:pt x="63256" y="290"/>
                    <a:pt x="62837" y="293"/>
                    <a:pt x="62418" y="293"/>
                  </a:cubicBezTo>
                  <a:cubicBezTo>
                    <a:pt x="61337" y="293"/>
                    <a:pt x="60255" y="273"/>
                    <a:pt x="59174" y="248"/>
                  </a:cubicBezTo>
                  <a:cubicBezTo>
                    <a:pt x="58456" y="230"/>
                    <a:pt x="57721" y="223"/>
                    <a:pt x="56973" y="223"/>
                  </a:cubicBezTo>
                  <a:cubicBezTo>
                    <a:pt x="52058" y="223"/>
                    <a:pt x="46600" y="549"/>
                    <a:pt x="41743" y="569"/>
                  </a:cubicBezTo>
                  <a:lnTo>
                    <a:pt x="41743" y="557"/>
                  </a:lnTo>
                  <a:cubicBezTo>
                    <a:pt x="39636" y="533"/>
                    <a:pt x="37517" y="248"/>
                    <a:pt x="35421" y="117"/>
                  </a:cubicBezTo>
                  <a:cubicBezTo>
                    <a:pt x="34240" y="33"/>
                    <a:pt x="33049" y="3"/>
                    <a:pt x="31855" y="3"/>
                  </a:cubicBezTo>
                  <a:cubicBezTo>
                    <a:pt x="30148" y="3"/>
                    <a:pt x="28437" y="66"/>
                    <a:pt x="26742" y="129"/>
                  </a:cubicBezTo>
                  <a:cubicBezTo>
                    <a:pt x="25277" y="188"/>
                    <a:pt x="23824" y="260"/>
                    <a:pt x="22360" y="283"/>
                  </a:cubicBezTo>
                  <a:cubicBezTo>
                    <a:pt x="21941" y="290"/>
                    <a:pt x="21522" y="293"/>
                    <a:pt x="21103" y="293"/>
                  </a:cubicBezTo>
                  <a:cubicBezTo>
                    <a:pt x="20022" y="293"/>
                    <a:pt x="18941" y="273"/>
                    <a:pt x="17859" y="248"/>
                  </a:cubicBezTo>
                  <a:cubicBezTo>
                    <a:pt x="17153" y="231"/>
                    <a:pt x="16431" y="224"/>
                    <a:pt x="15697" y="224"/>
                  </a:cubicBezTo>
                  <a:cubicBezTo>
                    <a:pt x="10625" y="224"/>
                    <a:pt x="4972" y="569"/>
                    <a:pt x="0" y="569"/>
                  </a:cubicBezTo>
                  <a:cubicBezTo>
                    <a:pt x="12" y="1034"/>
                    <a:pt x="214" y="1688"/>
                    <a:pt x="214" y="2165"/>
                  </a:cubicBezTo>
                  <a:cubicBezTo>
                    <a:pt x="642" y="2175"/>
                    <a:pt x="1071" y="2179"/>
                    <a:pt x="1501" y="2179"/>
                  </a:cubicBezTo>
                  <a:cubicBezTo>
                    <a:pt x="6974" y="2179"/>
                    <a:pt x="12635" y="1422"/>
                    <a:pt x="17945" y="1422"/>
                  </a:cubicBezTo>
                  <a:cubicBezTo>
                    <a:pt x="18621" y="1422"/>
                    <a:pt x="19292" y="1435"/>
                    <a:pt x="19955" y="1462"/>
                  </a:cubicBezTo>
                  <a:cubicBezTo>
                    <a:pt x="24277" y="1641"/>
                    <a:pt x="28563" y="2046"/>
                    <a:pt x="32897" y="2081"/>
                  </a:cubicBezTo>
                  <a:cubicBezTo>
                    <a:pt x="35778" y="2105"/>
                    <a:pt x="38660" y="2081"/>
                    <a:pt x="41529" y="2153"/>
                  </a:cubicBezTo>
                  <a:cubicBezTo>
                    <a:pt x="41987" y="2164"/>
                    <a:pt x="42448" y="2170"/>
                    <a:pt x="42909" y="2170"/>
                  </a:cubicBezTo>
                  <a:cubicBezTo>
                    <a:pt x="48353" y="2170"/>
                    <a:pt x="53979" y="1422"/>
                    <a:pt x="59259" y="1422"/>
                  </a:cubicBezTo>
                  <a:cubicBezTo>
                    <a:pt x="59935" y="1422"/>
                    <a:pt x="60606" y="1434"/>
                    <a:pt x="61270" y="1462"/>
                  </a:cubicBezTo>
                  <a:cubicBezTo>
                    <a:pt x="65592" y="1641"/>
                    <a:pt x="69878" y="2046"/>
                    <a:pt x="74212" y="2081"/>
                  </a:cubicBezTo>
                  <a:cubicBezTo>
                    <a:pt x="76998" y="2105"/>
                    <a:pt x="79784" y="2081"/>
                    <a:pt x="82570" y="2141"/>
                  </a:cubicBezTo>
                  <a:lnTo>
                    <a:pt x="82570" y="545"/>
                  </a:lnTo>
                  <a:cubicBezTo>
                    <a:pt x="80617" y="486"/>
                    <a:pt x="78665" y="236"/>
                    <a:pt x="76736" y="105"/>
                  </a:cubicBezTo>
                  <a:cubicBezTo>
                    <a:pt x="75588" y="29"/>
                    <a:pt x="74431" y="0"/>
                    <a:pt x="73271"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6529407" y="3943515"/>
              <a:ext cx="2685532" cy="75426"/>
            </a:xfrm>
            <a:custGeom>
              <a:avLst/>
              <a:gdLst/>
              <a:ahLst/>
              <a:cxnLst/>
              <a:rect l="l" t="t" r="r" b="b"/>
              <a:pathLst>
                <a:path w="83047" h="2349" extrusionOk="0">
                  <a:moveTo>
                    <a:pt x="59540" y="0"/>
                  </a:moveTo>
                  <a:cubicBezTo>
                    <a:pt x="53790" y="0"/>
                    <a:pt x="47289" y="719"/>
                    <a:pt x="41613" y="729"/>
                  </a:cubicBezTo>
                  <a:cubicBezTo>
                    <a:pt x="38553" y="658"/>
                    <a:pt x="35470" y="705"/>
                    <a:pt x="32398" y="658"/>
                  </a:cubicBezTo>
                  <a:cubicBezTo>
                    <a:pt x="28481" y="586"/>
                    <a:pt x="24599" y="229"/>
                    <a:pt x="20682" y="50"/>
                  </a:cubicBezTo>
                  <a:cubicBezTo>
                    <a:pt x="19891" y="16"/>
                    <a:pt x="19080" y="1"/>
                    <a:pt x="18253" y="1"/>
                  </a:cubicBezTo>
                  <a:cubicBezTo>
                    <a:pt x="12474" y="1"/>
                    <a:pt x="5936" y="729"/>
                    <a:pt x="241" y="729"/>
                  </a:cubicBezTo>
                  <a:cubicBezTo>
                    <a:pt x="200" y="729"/>
                    <a:pt x="160" y="729"/>
                    <a:pt x="120" y="729"/>
                  </a:cubicBezTo>
                  <a:lnTo>
                    <a:pt x="120" y="729"/>
                  </a:lnTo>
                  <a:cubicBezTo>
                    <a:pt x="168" y="1312"/>
                    <a:pt x="1" y="1765"/>
                    <a:pt x="37" y="2348"/>
                  </a:cubicBezTo>
                  <a:cubicBezTo>
                    <a:pt x="1473" y="2348"/>
                    <a:pt x="2132" y="1942"/>
                    <a:pt x="2364" y="1942"/>
                  </a:cubicBezTo>
                  <a:cubicBezTo>
                    <a:pt x="2370" y="1942"/>
                    <a:pt x="2376" y="1943"/>
                    <a:pt x="2382" y="1943"/>
                  </a:cubicBezTo>
                  <a:cubicBezTo>
                    <a:pt x="4097" y="1634"/>
                    <a:pt x="5895" y="1515"/>
                    <a:pt x="7597" y="1443"/>
                  </a:cubicBezTo>
                  <a:cubicBezTo>
                    <a:pt x="8554" y="1406"/>
                    <a:pt x="9511" y="1390"/>
                    <a:pt x="10469" y="1390"/>
                  </a:cubicBezTo>
                  <a:cubicBezTo>
                    <a:pt x="13181" y="1390"/>
                    <a:pt x="15894" y="1520"/>
                    <a:pt x="18587" y="1670"/>
                  </a:cubicBezTo>
                  <a:cubicBezTo>
                    <a:pt x="20408" y="1777"/>
                    <a:pt x="22218" y="1884"/>
                    <a:pt x="24028" y="2003"/>
                  </a:cubicBezTo>
                  <a:cubicBezTo>
                    <a:pt x="24823" y="1990"/>
                    <a:pt x="25619" y="1984"/>
                    <a:pt x="26414" y="1984"/>
                  </a:cubicBezTo>
                  <a:cubicBezTo>
                    <a:pt x="31393" y="1984"/>
                    <a:pt x="36372" y="2215"/>
                    <a:pt x="41351" y="2348"/>
                  </a:cubicBezTo>
                  <a:lnTo>
                    <a:pt x="41470" y="2348"/>
                  </a:lnTo>
                  <a:cubicBezTo>
                    <a:pt x="42824" y="2325"/>
                    <a:pt x="43447" y="1942"/>
                    <a:pt x="43677" y="1942"/>
                  </a:cubicBezTo>
                  <a:cubicBezTo>
                    <a:pt x="43684" y="1942"/>
                    <a:pt x="43691" y="1943"/>
                    <a:pt x="43697" y="1943"/>
                  </a:cubicBezTo>
                  <a:cubicBezTo>
                    <a:pt x="45411" y="1634"/>
                    <a:pt x="47209" y="1515"/>
                    <a:pt x="48912" y="1443"/>
                  </a:cubicBezTo>
                  <a:cubicBezTo>
                    <a:pt x="49865" y="1406"/>
                    <a:pt x="50821" y="1390"/>
                    <a:pt x="51778" y="1390"/>
                  </a:cubicBezTo>
                  <a:cubicBezTo>
                    <a:pt x="54489" y="1390"/>
                    <a:pt x="57208" y="1520"/>
                    <a:pt x="59901" y="1670"/>
                  </a:cubicBezTo>
                  <a:cubicBezTo>
                    <a:pt x="61723" y="1777"/>
                    <a:pt x="63533" y="1884"/>
                    <a:pt x="65342" y="2003"/>
                  </a:cubicBezTo>
                  <a:cubicBezTo>
                    <a:pt x="66119" y="1990"/>
                    <a:pt x="66896" y="1985"/>
                    <a:pt x="67672" y="1985"/>
                  </a:cubicBezTo>
                  <a:cubicBezTo>
                    <a:pt x="72706" y="1985"/>
                    <a:pt x="77740" y="2224"/>
                    <a:pt x="82773" y="2348"/>
                  </a:cubicBezTo>
                  <a:cubicBezTo>
                    <a:pt x="82868" y="2336"/>
                    <a:pt x="82964" y="2324"/>
                    <a:pt x="83047" y="2313"/>
                  </a:cubicBezTo>
                  <a:lnTo>
                    <a:pt x="83047" y="729"/>
                  </a:lnTo>
                  <a:cubicBezTo>
                    <a:pt x="79939" y="646"/>
                    <a:pt x="76832" y="705"/>
                    <a:pt x="73713" y="646"/>
                  </a:cubicBezTo>
                  <a:lnTo>
                    <a:pt x="73713" y="658"/>
                  </a:lnTo>
                  <a:cubicBezTo>
                    <a:pt x="69795" y="586"/>
                    <a:pt x="65914" y="229"/>
                    <a:pt x="61997" y="50"/>
                  </a:cubicBezTo>
                  <a:cubicBezTo>
                    <a:pt x="61197" y="16"/>
                    <a:pt x="60377" y="0"/>
                    <a:pt x="59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8621223" y="3609699"/>
              <a:ext cx="577936" cy="22862"/>
            </a:xfrm>
            <a:custGeom>
              <a:avLst/>
              <a:gdLst/>
              <a:ahLst/>
              <a:cxnLst/>
              <a:rect l="l" t="t" r="r" b="b"/>
              <a:pathLst>
                <a:path w="17872" h="712" extrusionOk="0">
                  <a:moveTo>
                    <a:pt x="8601" y="0"/>
                  </a:moveTo>
                  <a:cubicBezTo>
                    <a:pt x="5731" y="0"/>
                    <a:pt x="2859" y="98"/>
                    <a:pt x="1" y="314"/>
                  </a:cubicBezTo>
                  <a:cubicBezTo>
                    <a:pt x="3215" y="481"/>
                    <a:pt x="6430" y="671"/>
                    <a:pt x="9657" y="707"/>
                  </a:cubicBezTo>
                  <a:cubicBezTo>
                    <a:pt x="9967" y="710"/>
                    <a:pt x="10277" y="711"/>
                    <a:pt x="10588" y="711"/>
                  </a:cubicBezTo>
                  <a:cubicBezTo>
                    <a:pt x="13011" y="711"/>
                    <a:pt x="15455" y="622"/>
                    <a:pt x="17872" y="326"/>
                  </a:cubicBezTo>
                  <a:cubicBezTo>
                    <a:pt x="17265" y="290"/>
                    <a:pt x="16669" y="243"/>
                    <a:pt x="16074" y="207"/>
                  </a:cubicBezTo>
                  <a:cubicBezTo>
                    <a:pt x="13592" y="74"/>
                    <a:pt x="11098" y="0"/>
                    <a:pt x="8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8056028" y="4012005"/>
              <a:ext cx="481667" cy="13518"/>
            </a:xfrm>
            <a:custGeom>
              <a:avLst/>
              <a:gdLst/>
              <a:ahLst/>
              <a:cxnLst/>
              <a:rect l="l" t="t" r="r" b="b"/>
              <a:pathLst>
                <a:path w="14895" h="421" extrusionOk="0">
                  <a:moveTo>
                    <a:pt x="14895" y="1"/>
                  </a:moveTo>
                  <a:cubicBezTo>
                    <a:pt x="14514" y="1"/>
                    <a:pt x="14133" y="1"/>
                    <a:pt x="13764" y="13"/>
                  </a:cubicBezTo>
                  <a:cubicBezTo>
                    <a:pt x="9168" y="49"/>
                    <a:pt x="4584" y="144"/>
                    <a:pt x="0" y="239"/>
                  </a:cubicBezTo>
                  <a:cubicBezTo>
                    <a:pt x="2003" y="359"/>
                    <a:pt x="4007" y="421"/>
                    <a:pt x="6010" y="421"/>
                  </a:cubicBezTo>
                  <a:cubicBezTo>
                    <a:pt x="7376" y="421"/>
                    <a:pt x="8742" y="392"/>
                    <a:pt x="10109" y="334"/>
                  </a:cubicBezTo>
                  <a:cubicBezTo>
                    <a:pt x="11704" y="275"/>
                    <a:pt x="13299" y="168"/>
                    <a:pt x="14895"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6526335" y="4046620"/>
              <a:ext cx="2688992" cy="41871"/>
            </a:xfrm>
            <a:custGeom>
              <a:avLst/>
              <a:gdLst/>
              <a:ahLst/>
              <a:cxnLst/>
              <a:rect l="l" t="t" r="r" b="b"/>
              <a:pathLst>
                <a:path w="83154" h="1304" extrusionOk="0">
                  <a:moveTo>
                    <a:pt x="62481" y="1"/>
                  </a:moveTo>
                  <a:cubicBezTo>
                    <a:pt x="61680" y="1"/>
                    <a:pt x="60879" y="13"/>
                    <a:pt x="60080" y="42"/>
                  </a:cubicBezTo>
                  <a:cubicBezTo>
                    <a:pt x="57227" y="141"/>
                    <a:pt x="54428" y="322"/>
                    <a:pt x="51601" y="322"/>
                  </a:cubicBezTo>
                  <a:cubicBezTo>
                    <a:pt x="50689" y="322"/>
                    <a:pt x="49773" y="303"/>
                    <a:pt x="48852" y="256"/>
                  </a:cubicBezTo>
                  <a:cubicBezTo>
                    <a:pt x="47233" y="173"/>
                    <a:pt x="45614" y="90"/>
                    <a:pt x="43994" y="90"/>
                  </a:cubicBezTo>
                  <a:cubicBezTo>
                    <a:pt x="43697" y="90"/>
                    <a:pt x="42423" y="352"/>
                    <a:pt x="41673" y="435"/>
                  </a:cubicBezTo>
                  <a:cubicBezTo>
                    <a:pt x="40263" y="535"/>
                    <a:pt x="38848" y="574"/>
                    <a:pt x="37428" y="574"/>
                  </a:cubicBezTo>
                  <a:cubicBezTo>
                    <a:pt x="32022" y="574"/>
                    <a:pt x="26560" y="1"/>
                    <a:pt x="21155" y="1"/>
                  </a:cubicBezTo>
                  <a:cubicBezTo>
                    <a:pt x="20357" y="1"/>
                    <a:pt x="19560" y="13"/>
                    <a:pt x="18765" y="42"/>
                  </a:cubicBezTo>
                  <a:cubicBezTo>
                    <a:pt x="15912" y="141"/>
                    <a:pt x="13113" y="322"/>
                    <a:pt x="10287" y="322"/>
                  </a:cubicBezTo>
                  <a:cubicBezTo>
                    <a:pt x="9374" y="322"/>
                    <a:pt x="8459" y="303"/>
                    <a:pt x="7537" y="256"/>
                  </a:cubicBezTo>
                  <a:cubicBezTo>
                    <a:pt x="5918" y="173"/>
                    <a:pt x="4299" y="90"/>
                    <a:pt x="2680" y="90"/>
                  </a:cubicBezTo>
                  <a:cubicBezTo>
                    <a:pt x="2346" y="90"/>
                    <a:pt x="786" y="423"/>
                    <a:pt x="120" y="447"/>
                  </a:cubicBezTo>
                  <a:cubicBezTo>
                    <a:pt x="144" y="745"/>
                    <a:pt x="1" y="899"/>
                    <a:pt x="24" y="1197"/>
                  </a:cubicBezTo>
                  <a:cubicBezTo>
                    <a:pt x="150" y="1198"/>
                    <a:pt x="278" y="1199"/>
                    <a:pt x="408" y="1199"/>
                  </a:cubicBezTo>
                  <a:cubicBezTo>
                    <a:pt x="3139" y="1199"/>
                    <a:pt x="6699" y="970"/>
                    <a:pt x="9359" y="959"/>
                  </a:cubicBezTo>
                  <a:cubicBezTo>
                    <a:pt x="10901" y="953"/>
                    <a:pt x="12443" y="944"/>
                    <a:pt x="13986" y="944"/>
                  </a:cubicBezTo>
                  <a:cubicBezTo>
                    <a:pt x="15529" y="944"/>
                    <a:pt x="17074" y="953"/>
                    <a:pt x="18622" y="983"/>
                  </a:cubicBezTo>
                  <a:cubicBezTo>
                    <a:pt x="21670" y="1030"/>
                    <a:pt x="24718" y="1137"/>
                    <a:pt x="27766" y="1197"/>
                  </a:cubicBezTo>
                  <a:cubicBezTo>
                    <a:pt x="30266" y="1256"/>
                    <a:pt x="32770" y="1301"/>
                    <a:pt x="35271" y="1301"/>
                  </a:cubicBezTo>
                  <a:cubicBezTo>
                    <a:pt x="37296" y="1301"/>
                    <a:pt x="39320" y="1272"/>
                    <a:pt x="41339" y="1197"/>
                  </a:cubicBezTo>
                  <a:cubicBezTo>
                    <a:pt x="41466" y="1198"/>
                    <a:pt x="41594" y="1199"/>
                    <a:pt x="41725" y="1199"/>
                  </a:cubicBezTo>
                  <a:cubicBezTo>
                    <a:pt x="44466" y="1199"/>
                    <a:pt x="48025" y="970"/>
                    <a:pt x="50674" y="959"/>
                  </a:cubicBezTo>
                  <a:cubicBezTo>
                    <a:pt x="52216" y="953"/>
                    <a:pt x="53760" y="944"/>
                    <a:pt x="55305" y="944"/>
                  </a:cubicBezTo>
                  <a:cubicBezTo>
                    <a:pt x="56850" y="944"/>
                    <a:pt x="58395" y="953"/>
                    <a:pt x="59937" y="983"/>
                  </a:cubicBezTo>
                  <a:cubicBezTo>
                    <a:pt x="62985" y="1030"/>
                    <a:pt x="66033" y="1137"/>
                    <a:pt x="69081" y="1197"/>
                  </a:cubicBezTo>
                  <a:cubicBezTo>
                    <a:pt x="71646" y="1256"/>
                    <a:pt x="74218" y="1304"/>
                    <a:pt x="76792" y="1304"/>
                  </a:cubicBezTo>
                  <a:cubicBezTo>
                    <a:pt x="78913" y="1304"/>
                    <a:pt x="81035" y="1271"/>
                    <a:pt x="83154" y="1185"/>
                  </a:cubicBezTo>
                  <a:lnTo>
                    <a:pt x="83154" y="1126"/>
                  </a:lnTo>
                  <a:cubicBezTo>
                    <a:pt x="83130" y="899"/>
                    <a:pt x="83106" y="661"/>
                    <a:pt x="83082" y="423"/>
                  </a:cubicBezTo>
                  <a:cubicBezTo>
                    <a:pt x="81640" y="527"/>
                    <a:pt x="80192" y="568"/>
                    <a:pt x="78740" y="568"/>
                  </a:cubicBezTo>
                  <a:cubicBezTo>
                    <a:pt x="73337" y="568"/>
                    <a:pt x="67884" y="1"/>
                    <a:pt x="62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6507483" y="4197408"/>
              <a:ext cx="2707845" cy="84257"/>
            </a:xfrm>
            <a:custGeom>
              <a:avLst/>
              <a:gdLst/>
              <a:ahLst/>
              <a:cxnLst/>
              <a:rect l="l" t="t" r="r" b="b"/>
              <a:pathLst>
                <a:path w="83737" h="2624" extrusionOk="0">
                  <a:moveTo>
                    <a:pt x="57977" y="0"/>
                  </a:moveTo>
                  <a:cubicBezTo>
                    <a:pt x="52761" y="0"/>
                    <a:pt x="46991" y="324"/>
                    <a:pt x="42267" y="823"/>
                  </a:cubicBezTo>
                  <a:cubicBezTo>
                    <a:pt x="41286" y="898"/>
                    <a:pt x="40302" y="927"/>
                    <a:pt x="39319" y="927"/>
                  </a:cubicBezTo>
                  <a:cubicBezTo>
                    <a:pt x="38442" y="927"/>
                    <a:pt x="37566" y="904"/>
                    <a:pt x="36695" y="871"/>
                  </a:cubicBezTo>
                  <a:cubicBezTo>
                    <a:pt x="33933" y="775"/>
                    <a:pt x="31195" y="525"/>
                    <a:pt x="28444" y="347"/>
                  </a:cubicBezTo>
                  <a:cubicBezTo>
                    <a:pt x="25503" y="168"/>
                    <a:pt x="22551" y="109"/>
                    <a:pt x="19598" y="37"/>
                  </a:cubicBezTo>
                  <a:cubicBezTo>
                    <a:pt x="18660" y="13"/>
                    <a:pt x="17692" y="1"/>
                    <a:pt x="16703" y="1"/>
                  </a:cubicBezTo>
                  <a:cubicBezTo>
                    <a:pt x="11428" y="1"/>
                    <a:pt x="5585" y="334"/>
                    <a:pt x="822" y="835"/>
                  </a:cubicBezTo>
                  <a:cubicBezTo>
                    <a:pt x="834" y="1537"/>
                    <a:pt x="0" y="1240"/>
                    <a:pt x="0" y="1942"/>
                  </a:cubicBezTo>
                  <a:cubicBezTo>
                    <a:pt x="12" y="2014"/>
                    <a:pt x="1274" y="2359"/>
                    <a:pt x="1286" y="2442"/>
                  </a:cubicBezTo>
                  <a:cubicBezTo>
                    <a:pt x="1754" y="2491"/>
                    <a:pt x="2205" y="2509"/>
                    <a:pt x="2641" y="2509"/>
                  </a:cubicBezTo>
                  <a:cubicBezTo>
                    <a:pt x="4107" y="2509"/>
                    <a:pt x="5412" y="2299"/>
                    <a:pt x="6661" y="2299"/>
                  </a:cubicBezTo>
                  <a:cubicBezTo>
                    <a:pt x="6687" y="2299"/>
                    <a:pt x="6713" y="2299"/>
                    <a:pt x="6739" y="2299"/>
                  </a:cubicBezTo>
                  <a:cubicBezTo>
                    <a:pt x="8323" y="2299"/>
                    <a:pt x="9906" y="2299"/>
                    <a:pt x="11490" y="2287"/>
                  </a:cubicBezTo>
                  <a:cubicBezTo>
                    <a:pt x="11744" y="2286"/>
                    <a:pt x="11998" y="2285"/>
                    <a:pt x="12252" y="2285"/>
                  </a:cubicBezTo>
                  <a:cubicBezTo>
                    <a:pt x="12895" y="2285"/>
                    <a:pt x="13539" y="2289"/>
                    <a:pt x="14183" y="2289"/>
                  </a:cubicBezTo>
                  <a:cubicBezTo>
                    <a:pt x="14869" y="2289"/>
                    <a:pt x="15555" y="2284"/>
                    <a:pt x="16240" y="2264"/>
                  </a:cubicBezTo>
                  <a:cubicBezTo>
                    <a:pt x="17501" y="2227"/>
                    <a:pt x="18762" y="2210"/>
                    <a:pt x="20023" y="2210"/>
                  </a:cubicBezTo>
                  <a:cubicBezTo>
                    <a:pt x="22048" y="2210"/>
                    <a:pt x="24074" y="2254"/>
                    <a:pt x="26099" y="2335"/>
                  </a:cubicBezTo>
                  <a:cubicBezTo>
                    <a:pt x="27730" y="2395"/>
                    <a:pt x="29361" y="2490"/>
                    <a:pt x="30992" y="2573"/>
                  </a:cubicBezTo>
                  <a:cubicBezTo>
                    <a:pt x="31533" y="2603"/>
                    <a:pt x="32074" y="2615"/>
                    <a:pt x="32617" y="2615"/>
                  </a:cubicBezTo>
                  <a:cubicBezTo>
                    <a:pt x="33568" y="2615"/>
                    <a:pt x="34521" y="2580"/>
                    <a:pt x="35469" y="2549"/>
                  </a:cubicBezTo>
                  <a:cubicBezTo>
                    <a:pt x="37225" y="2488"/>
                    <a:pt x="38995" y="2407"/>
                    <a:pt x="40758" y="2407"/>
                  </a:cubicBezTo>
                  <a:cubicBezTo>
                    <a:pt x="41385" y="2407"/>
                    <a:pt x="42012" y="2417"/>
                    <a:pt x="42637" y="2442"/>
                  </a:cubicBezTo>
                  <a:cubicBezTo>
                    <a:pt x="43102" y="2491"/>
                    <a:pt x="43550" y="2509"/>
                    <a:pt x="43984" y="2509"/>
                  </a:cubicBezTo>
                  <a:cubicBezTo>
                    <a:pt x="45441" y="2509"/>
                    <a:pt x="46737" y="2299"/>
                    <a:pt x="47976" y="2299"/>
                  </a:cubicBezTo>
                  <a:cubicBezTo>
                    <a:pt x="48002" y="2299"/>
                    <a:pt x="48028" y="2299"/>
                    <a:pt x="48054" y="2299"/>
                  </a:cubicBezTo>
                  <a:cubicBezTo>
                    <a:pt x="49637" y="2299"/>
                    <a:pt x="51221" y="2299"/>
                    <a:pt x="52804" y="2287"/>
                  </a:cubicBezTo>
                  <a:cubicBezTo>
                    <a:pt x="53058" y="2286"/>
                    <a:pt x="53312" y="2285"/>
                    <a:pt x="53566" y="2285"/>
                  </a:cubicBezTo>
                  <a:cubicBezTo>
                    <a:pt x="54210" y="2285"/>
                    <a:pt x="54854" y="2289"/>
                    <a:pt x="55498" y="2289"/>
                  </a:cubicBezTo>
                  <a:cubicBezTo>
                    <a:pt x="56183" y="2289"/>
                    <a:pt x="56869" y="2284"/>
                    <a:pt x="57555" y="2264"/>
                  </a:cubicBezTo>
                  <a:cubicBezTo>
                    <a:pt x="58816" y="2227"/>
                    <a:pt x="60077" y="2210"/>
                    <a:pt x="61338" y="2210"/>
                  </a:cubicBezTo>
                  <a:cubicBezTo>
                    <a:pt x="63363" y="2210"/>
                    <a:pt x="65388" y="2254"/>
                    <a:pt x="67413" y="2335"/>
                  </a:cubicBezTo>
                  <a:cubicBezTo>
                    <a:pt x="69045" y="2395"/>
                    <a:pt x="70676" y="2490"/>
                    <a:pt x="72319" y="2585"/>
                  </a:cubicBezTo>
                  <a:cubicBezTo>
                    <a:pt x="72811" y="2613"/>
                    <a:pt x="73307" y="2623"/>
                    <a:pt x="73804" y="2623"/>
                  </a:cubicBezTo>
                  <a:cubicBezTo>
                    <a:pt x="74799" y="2623"/>
                    <a:pt x="75799" y="2581"/>
                    <a:pt x="76784" y="2549"/>
                  </a:cubicBezTo>
                  <a:cubicBezTo>
                    <a:pt x="78503" y="2487"/>
                    <a:pt x="80236" y="2412"/>
                    <a:pt x="81963" y="2412"/>
                  </a:cubicBezTo>
                  <a:cubicBezTo>
                    <a:pt x="82555" y="2412"/>
                    <a:pt x="83147" y="2421"/>
                    <a:pt x="83737" y="2442"/>
                  </a:cubicBezTo>
                  <a:lnTo>
                    <a:pt x="83737" y="811"/>
                  </a:lnTo>
                  <a:cubicBezTo>
                    <a:pt x="82693" y="903"/>
                    <a:pt x="81634" y="937"/>
                    <a:pt x="80577" y="937"/>
                  </a:cubicBezTo>
                  <a:cubicBezTo>
                    <a:pt x="79717" y="937"/>
                    <a:pt x="78859" y="915"/>
                    <a:pt x="78010" y="883"/>
                  </a:cubicBezTo>
                  <a:lnTo>
                    <a:pt x="78010" y="871"/>
                  </a:lnTo>
                  <a:cubicBezTo>
                    <a:pt x="75248" y="775"/>
                    <a:pt x="72509" y="525"/>
                    <a:pt x="69759" y="347"/>
                  </a:cubicBezTo>
                  <a:cubicBezTo>
                    <a:pt x="66818" y="168"/>
                    <a:pt x="63865" y="109"/>
                    <a:pt x="60913" y="37"/>
                  </a:cubicBezTo>
                  <a:cubicBezTo>
                    <a:pt x="59962" y="12"/>
                    <a:pt x="58980" y="0"/>
                    <a:pt x="57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6510555" y="4297206"/>
              <a:ext cx="2704773" cy="113926"/>
            </a:xfrm>
            <a:custGeom>
              <a:avLst/>
              <a:gdLst/>
              <a:ahLst/>
              <a:cxnLst/>
              <a:rect l="l" t="t" r="r" b="b"/>
              <a:pathLst>
                <a:path w="83642" h="3548" extrusionOk="0">
                  <a:moveTo>
                    <a:pt x="19693" y="1"/>
                  </a:moveTo>
                  <a:cubicBezTo>
                    <a:pt x="18074" y="13"/>
                    <a:pt x="16467" y="61"/>
                    <a:pt x="14848" y="61"/>
                  </a:cubicBezTo>
                  <a:cubicBezTo>
                    <a:pt x="11285" y="70"/>
                    <a:pt x="6946" y="242"/>
                    <a:pt x="3104" y="242"/>
                  </a:cubicBezTo>
                  <a:cubicBezTo>
                    <a:pt x="2285" y="242"/>
                    <a:pt x="1488" y="234"/>
                    <a:pt x="727" y="215"/>
                  </a:cubicBezTo>
                  <a:lnTo>
                    <a:pt x="727" y="215"/>
                  </a:lnTo>
                  <a:cubicBezTo>
                    <a:pt x="846" y="1132"/>
                    <a:pt x="1" y="1608"/>
                    <a:pt x="36" y="2525"/>
                  </a:cubicBezTo>
                  <a:cubicBezTo>
                    <a:pt x="36" y="2632"/>
                    <a:pt x="1167" y="3406"/>
                    <a:pt x="1167" y="3501"/>
                  </a:cubicBezTo>
                  <a:cubicBezTo>
                    <a:pt x="1508" y="3528"/>
                    <a:pt x="1862" y="3540"/>
                    <a:pt x="2226" y="3540"/>
                  </a:cubicBezTo>
                  <a:cubicBezTo>
                    <a:pt x="4824" y="3540"/>
                    <a:pt x="7947" y="2948"/>
                    <a:pt x="10467" y="2948"/>
                  </a:cubicBezTo>
                  <a:cubicBezTo>
                    <a:pt x="10608" y="2948"/>
                    <a:pt x="10746" y="2950"/>
                    <a:pt x="10883" y="2954"/>
                  </a:cubicBezTo>
                  <a:cubicBezTo>
                    <a:pt x="13895" y="3025"/>
                    <a:pt x="16884" y="3168"/>
                    <a:pt x="19884" y="3228"/>
                  </a:cubicBezTo>
                  <a:cubicBezTo>
                    <a:pt x="20558" y="3238"/>
                    <a:pt x="21235" y="3244"/>
                    <a:pt x="21911" y="3244"/>
                  </a:cubicBezTo>
                  <a:cubicBezTo>
                    <a:pt x="22739" y="3244"/>
                    <a:pt x="23565" y="3235"/>
                    <a:pt x="24385" y="3216"/>
                  </a:cubicBezTo>
                  <a:cubicBezTo>
                    <a:pt x="25837" y="3168"/>
                    <a:pt x="27278" y="3097"/>
                    <a:pt x="28718" y="3037"/>
                  </a:cubicBezTo>
                  <a:cubicBezTo>
                    <a:pt x="30059" y="2993"/>
                    <a:pt x="31407" y="2959"/>
                    <a:pt x="32755" y="2959"/>
                  </a:cubicBezTo>
                  <a:cubicBezTo>
                    <a:pt x="34315" y="2959"/>
                    <a:pt x="35876" y="3005"/>
                    <a:pt x="37422" y="3132"/>
                  </a:cubicBezTo>
                  <a:cubicBezTo>
                    <a:pt x="39101" y="3263"/>
                    <a:pt x="40791" y="3466"/>
                    <a:pt x="42482" y="3501"/>
                  </a:cubicBezTo>
                  <a:cubicBezTo>
                    <a:pt x="42482" y="3501"/>
                    <a:pt x="42482" y="3501"/>
                    <a:pt x="42482" y="3513"/>
                  </a:cubicBezTo>
                  <a:cubicBezTo>
                    <a:pt x="42807" y="3537"/>
                    <a:pt x="43143" y="3548"/>
                    <a:pt x="43490" y="3548"/>
                  </a:cubicBezTo>
                  <a:cubicBezTo>
                    <a:pt x="46098" y="3548"/>
                    <a:pt x="49245" y="2948"/>
                    <a:pt x="51782" y="2948"/>
                  </a:cubicBezTo>
                  <a:cubicBezTo>
                    <a:pt x="51922" y="2948"/>
                    <a:pt x="52061" y="2950"/>
                    <a:pt x="52198" y="2954"/>
                  </a:cubicBezTo>
                  <a:cubicBezTo>
                    <a:pt x="55210" y="3025"/>
                    <a:pt x="58198" y="3180"/>
                    <a:pt x="61199" y="3228"/>
                  </a:cubicBezTo>
                  <a:cubicBezTo>
                    <a:pt x="61873" y="3238"/>
                    <a:pt x="62550" y="3244"/>
                    <a:pt x="63226" y="3244"/>
                  </a:cubicBezTo>
                  <a:cubicBezTo>
                    <a:pt x="64053" y="3244"/>
                    <a:pt x="64880" y="3235"/>
                    <a:pt x="65699" y="3216"/>
                  </a:cubicBezTo>
                  <a:cubicBezTo>
                    <a:pt x="67152" y="3168"/>
                    <a:pt x="68592" y="3097"/>
                    <a:pt x="70033" y="3049"/>
                  </a:cubicBezTo>
                  <a:cubicBezTo>
                    <a:pt x="71404" y="2998"/>
                    <a:pt x="72782" y="2961"/>
                    <a:pt x="74160" y="2961"/>
                  </a:cubicBezTo>
                  <a:cubicBezTo>
                    <a:pt x="75690" y="2961"/>
                    <a:pt x="77220" y="3007"/>
                    <a:pt x="78737" y="3132"/>
                  </a:cubicBezTo>
                  <a:cubicBezTo>
                    <a:pt x="80356" y="3263"/>
                    <a:pt x="81999" y="3454"/>
                    <a:pt x="83642" y="3501"/>
                  </a:cubicBezTo>
                  <a:lnTo>
                    <a:pt x="83642" y="227"/>
                  </a:lnTo>
                  <a:cubicBezTo>
                    <a:pt x="83106" y="209"/>
                    <a:pt x="82569" y="201"/>
                    <a:pt x="82032" y="201"/>
                  </a:cubicBezTo>
                  <a:cubicBezTo>
                    <a:pt x="79803" y="201"/>
                    <a:pt x="77572" y="334"/>
                    <a:pt x="75355" y="382"/>
                  </a:cubicBezTo>
                  <a:cubicBezTo>
                    <a:pt x="75012" y="390"/>
                    <a:pt x="74669" y="393"/>
                    <a:pt x="74327" y="393"/>
                  </a:cubicBezTo>
                  <a:cubicBezTo>
                    <a:pt x="71531" y="393"/>
                    <a:pt x="68749" y="157"/>
                    <a:pt x="65949" y="72"/>
                  </a:cubicBezTo>
                  <a:cubicBezTo>
                    <a:pt x="64294" y="25"/>
                    <a:pt x="62651" y="1"/>
                    <a:pt x="61008" y="1"/>
                  </a:cubicBezTo>
                  <a:cubicBezTo>
                    <a:pt x="59389" y="13"/>
                    <a:pt x="57782" y="61"/>
                    <a:pt x="56162" y="61"/>
                  </a:cubicBezTo>
                  <a:cubicBezTo>
                    <a:pt x="52600" y="70"/>
                    <a:pt x="48261" y="242"/>
                    <a:pt x="44419" y="242"/>
                  </a:cubicBezTo>
                  <a:cubicBezTo>
                    <a:pt x="43600" y="242"/>
                    <a:pt x="42803" y="234"/>
                    <a:pt x="42041" y="215"/>
                  </a:cubicBezTo>
                  <a:cubicBezTo>
                    <a:pt x="41609" y="204"/>
                    <a:pt x="41176" y="199"/>
                    <a:pt x="40743" y="199"/>
                  </a:cubicBezTo>
                  <a:cubicBezTo>
                    <a:pt x="38509" y="199"/>
                    <a:pt x="36275" y="332"/>
                    <a:pt x="34040" y="382"/>
                  </a:cubicBezTo>
                  <a:cubicBezTo>
                    <a:pt x="33697" y="390"/>
                    <a:pt x="33355" y="393"/>
                    <a:pt x="33012" y="393"/>
                  </a:cubicBezTo>
                  <a:cubicBezTo>
                    <a:pt x="30214" y="393"/>
                    <a:pt x="27424" y="157"/>
                    <a:pt x="24635" y="72"/>
                  </a:cubicBezTo>
                  <a:cubicBezTo>
                    <a:pt x="22980" y="25"/>
                    <a:pt x="21337" y="1"/>
                    <a:pt x="19693"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7284068" y="4168477"/>
              <a:ext cx="577548" cy="23023"/>
            </a:xfrm>
            <a:custGeom>
              <a:avLst/>
              <a:gdLst/>
              <a:ahLst/>
              <a:cxnLst/>
              <a:rect l="l" t="t" r="r" b="b"/>
              <a:pathLst>
                <a:path w="17860" h="717" extrusionOk="0">
                  <a:moveTo>
                    <a:pt x="8659" y="1"/>
                  </a:moveTo>
                  <a:cubicBezTo>
                    <a:pt x="5770" y="1"/>
                    <a:pt x="2878" y="101"/>
                    <a:pt x="0" y="319"/>
                  </a:cubicBezTo>
                  <a:cubicBezTo>
                    <a:pt x="3215" y="486"/>
                    <a:pt x="6430" y="676"/>
                    <a:pt x="9644" y="712"/>
                  </a:cubicBezTo>
                  <a:cubicBezTo>
                    <a:pt x="9956" y="715"/>
                    <a:pt x="10267" y="716"/>
                    <a:pt x="10579" y="716"/>
                  </a:cubicBezTo>
                  <a:cubicBezTo>
                    <a:pt x="13010" y="716"/>
                    <a:pt x="15454" y="626"/>
                    <a:pt x="17860" y="331"/>
                  </a:cubicBezTo>
                  <a:cubicBezTo>
                    <a:pt x="17264" y="283"/>
                    <a:pt x="16669" y="248"/>
                    <a:pt x="16074" y="212"/>
                  </a:cubicBezTo>
                  <a:cubicBezTo>
                    <a:pt x="13611" y="74"/>
                    <a:pt x="11136" y="1"/>
                    <a:pt x="8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6531348" y="4105959"/>
              <a:ext cx="2683980" cy="56481"/>
            </a:xfrm>
            <a:custGeom>
              <a:avLst/>
              <a:gdLst/>
              <a:ahLst/>
              <a:cxnLst/>
              <a:rect l="l" t="t" r="r" b="b"/>
              <a:pathLst>
                <a:path w="82999" h="1759" extrusionOk="0">
                  <a:moveTo>
                    <a:pt x="14795" y="1"/>
                  </a:moveTo>
                  <a:cubicBezTo>
                    <a:pt x="9136" y="1"/>
                    <a:pt x="1405" y="161"/>
                    <a:pt x="0" y="242"/>
                  </a:cubicBezTo>
                  <a:cubicBezTo>
                    <a:pt x="24" y="742"/>
                    <a:pt x="489" y="1099"/>
                    <a:pt x="501" y="1587"/>
                  </a:cubicBezTo>
                  <a:cubicBezTo>
                    <a:pt x="1086" y="1715"/>
                    <a:pt x="1762" y="1759"/>
                    <a:pt x="2479" y="1759"/>
                  </a:cubicBezTo>
                  <a:cubicBezTo>
                    <a:pt x="4081" y="1759"/>
                    <a:pt x="5891" y="1540"/>
                    <a:pt x="7373" y="1540"/>
                  </a:cubicBezTo>
                  <a:cubicBezTo>
                    <a:pt x="7400" y="1540"/>
                    <a:pt x="7427" y="1540"/>
                    <a:pt x="7454" y="1540"/>
                  </a:cubicBezTo>
                  <a:cubicBezTo>
                    <a:pt x="11288" y="1552"/>
                    <a:pt x="15121" y="1552"/>
                    <a:pt x="18967" y="1552"/>
                  </a:cubicBezTo>
                  <a:cubicBezTo>
                    <a:pt x="21884" y="1552"/>
                    <a:pt x="24789" y="1421"/>
                    <a:pt x="27694" y="1278"/>
                  </a:cubicBezTo>
                  <a:cubicBezTo>
                    <a:pt x="30007" y="1159"/>
                    <a:pt x="32327" y="1055"/>
                    <a:pt x="34642" y="1055"/>
                  </a:cubicBezTo>
                  <a:cubicBezTo>
                    <a:pt x="35355" y="1055"/>
                    <a:pt x="36067" y="1065"/>
                    <a:pt x="36779" y="1087"/>
                  </a:cubicBezTo>
                  <a:cubicBezTo>
                    <a:pt x="38470" y="1147"/>
                    <a:pt x="40172" y="1278"/>
                    <a:pt x="41815" y="1587"/>
                  </a:cubicBezTo>
                  <a:cubicBezTo>
                    <a:pt x="42401" y="1715"/>
                    <a:pt x="43077" y="1759"/>
                    <a:pt x="43794" y="1759"/>
                  </a:cubicBezTo>
                  <a:cubicBezTo>
                    <a:pt x="45396" y="1759"/>
                    <a:pt x="47206" y="1540"/>
                    <a:pt x="48688" y="1540"/>
                  </a:cubicBezTo>
                  <a:cubicBezTo>
                    <a:pt x="48715" y="1540"/>
                    <a:pt x="48742" y="1540"/>
                    <a:pt x="48768" y="1540"/>
                  </a:cubicBezTo>
                  <a:cubicBezTo>
                    <a:pt x="52602" y="1552"/>
                    <a:pt x="56436" y="1564"/>
                    <a:pt x="60282" y="1564"/>
                  </a:cubicBezTo>
                  <a:cubicBezTo>
                    <a:pt x="63199" y="1564"/>
                    <a:pt x="66104" y="1421"/>
                    <a:pt x="69009" y="1278"/>
                  </a:cubicBezTo>
                  <a:cubicBezTo>
                    <a:pt x="71322" y="1159"/>
                    <a:pt x="73641" y="1055"/>
                    <a:pt x="75957" y="1055"/>
                  </a:cubicBezTo>
                  <a:cubicBezTo>
                    <a:pt x="76670" y="1055"/>
                    <a:pt x="77382" y="1065"/>
                    <a:pt x="78094" y="1087"/>
                  </a:cubicBezTo>
                  <a:cubicBezTo>
                    <a:pt x="79737" y="1147"/>
                    <a:pt x="81392" y="1278"/>
                    <a:pt x="82999" y="1564"/>
                  </a:cubicBezTo>
                  <a:lnTo>
                    <a:pt x="82999" y="230"/>
                  </a:lnTo>
                  <a:cubicBezTo>
                    <a:pt x="81022" y="313"/>
                    <a:pt x="79034" y="349"/>
                    <a:pt x="77058" y="349"/>
                  </a:cubicBezTo>
                  <a:lnTo>
                    <a:pt x="77046" y="349"/>
                  </a:lnTo>
                  <a:cubicBezTo>
                    <a:pt x="76783" y="350"/>
                    <a:pt x="76521" y="351"/>
                    <a:pt x="76258" y="351"/>
                  </a:cubicBezTo>
                  <a:cubicBezTo>
                    <a:pt x="73485" y="351"/>
                    <a:pt x="70711" y="295"/>
                    <a:pt x="67938" y="230"/>
                  </a:cubicBezTo>
                  <a:cubicBezTo>
                    <a:pt x="64878" y="159"/>
                    <a:pt x="61830" y="51"/>
                    <a:pt x="58770" y="16"/>
                  </a:cubicBezTo>
                  <a:cubicBezTo>
                    <a:pt x="57984" y="5"/>
                    <a:pt x="57100" y="1"/>
                    <a:pt x="56158" y="1"/>
                  </a:cubicBezTo>
                  <a:cubicBezTo>
                    <a:pt x="50608" y="1"/>
                    <a:pt x="43027" y="161"/>
                    <a:pt x="41398" y="242"/>
                  </a:cubicBezTo>
                  <a:cubicBezTo>
                    <a:pt x="39517" y="313"/>
                    <a:pt x="37624" y="349"/>
                    <a:pt x="35731" y="349"/>
                  </a:cubicBezTo>
                  <a:cubicBezTo>
                    <a:pt x="35505" y="350"/>
                    <a:pt x="35278" y="350"/>
                    <a:pt x="35052" y="350"/>
                  </a:cubicBezTo>
                  <a:cubicBezTo>
                    <a:pt x="32242" y="350"/>
                    <a:pt x="29432" y="285"/>
                    <a:pt x="26623" y="230"/>
                  </a:cubicBezTo>
                  <a:cubicBezTo>
                    <a:pt x="23563" y="159"/>
                    <a:pt x="20515" y="51"/>
                    <a:pt x="17455" y="16"/>
                  </a:cubicBezTo>
                  <a:cubicBezTo>
                    <a:pt x="16655" y="5"/>
                    <a:pt x="15755" y="1"/>
                    <a:pt x="14795"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6544056" y="4421055"/>
              <a:ext cx="2671272" cy="69807"/>
            </a:xfrm>
            <a:custGeom>
              <a:avLst/>
              <a:gdLst/>
              <a:ahLst/>
              <a:cxnLst/>
              <a:rect l="l" t="t" r="r" b="b"/>
              <a:pathLst>
                <a:path w="82606" h="2174" extrusionOk="0">
                  <a:moveTo>
                    <a:pt x="31856" y="0"/>
                  </a:moveTo>
                  <a:cubicBezTo>
                    <a:pt x="30145" y="0"/>
                    <a:pt x="28433" y="62"/>
                    <a:pt x="26742" y="133"/>
                  </a:cubicBezTo>
                  <a:cubicBezTo>
                    <a:pt x="25277" y="192"/>
                    <a:pt x="23825" y="264"/>
                    <a:pt x="22360" y="287"/>
                  </a:cubicBezTo>
                  <a:cubicBezTo>
                    <a:pt x="21941" y="294"/>
                    <a:pt x="21522" y="297"/>
                    <a:pt x="21104" y="297"/>
                  </a:cubicBezTo>
                  <a:cubicBezTo>
                    <a:pt x="20022" y="297"/>
                    <a:pt x="18941" y="277"/>
                    <a:pt x="17860" y="252"/>
                  </a:cubicBezTo>
                  <a:cubicBezTo>
                    <a:pt x="17154" y="235"/>
                    <a:pt x="16432" y="228"/>
                    <a:pt x="15698" y="228"/>
                  </a:cubicBezTo>
                  <a:cubicBezTo>
                    <a:pt x="10625" y="228"/>
                    <a:pt x="4972" y="573"/>
                    <a:pt x="0" y="573"/>
                  </a:cubicBezTo>
                  <a:cubicBezTo>
                    <a:pt x="12" y="1037"/>
                    <a:pt x="215" y="1692"/>
                    <a:pt x="215" y="2157"/>
                  </a:cubicBezTo>
                  <a:cubicBezTo>
                    <a:pt x="673" y="2168"/>
                    <a:pt x="1133" y="2174"/>
                    <a:pt x="1595" y="2174"/>
                  </a:cubicBezTo>
                  <a:cubicBezTo>
                    <a:pt x="7038" y="2174"/>
                    <a:pt x="12663" y="1426"/>
                    <a:pt x="17936" y="1426"/>
                  </a:cubicBezTo>
                  <a:cubicBezTo>
                    <a:pt x="18611" y="1426"/>
                    <a:pt x="19281" y="1438"/>
                    <a:pt x="19943" y="1466"/>
                  </a:cubicBezTo>
                  <a:cubicBezTo>
                    <a:pt x="24265" y="1645"/>
                    <a:pt x="28563" y="2049"/>
                    <a:pt x="32885" y="2085"/>
                  </a:cubicBezTo>
                  <a:cubicBezTo>
                    <a:pt x="35767" y="2109"/>
                    <a:pt x="38648" y="2085"/>
                    <a:pt x="41529" y="2157"/>
                  </a:cubicBezTo>
                  <a:cubicBezTo>
                    <a:pt x="41988" y="2168"/>
                    <a:pt x="42448" y="2174"/>
                    <a:pt x="42909" y="2174"/>
                  </a:cubicBezTo>
                  <a:cubicBezTo>
                    <a:pt x="48353" y="2174"/>
                    <a:pt x="53978" y="1426"/>
                    <a:pt x="59251" y="1426"/>
                  </a:cubicBezTo>
                  <a:cubicBezTo>
                    <a:pt x="59926" y="1426"/>
                    <a:pt x="60595" y="1438"/>
                    <a:pt x="61258" y="1466"/>
                  </a:cubicBezTo>
                  <a:cubicBezTo>
                    <a:pt x="65580" y="1645"/>
                    <a:pt x="69878" y="2049"/>
                    <a:pt x="74200" y="2085"/>
                  </a:cubicBezTo>
                  <a:cubicBezTo>
                    <a:pt x="77010" y="2109"/>
                    <a:pt x="79808" y="2085"/>
                    <a:pt x="82606" y="2145"/>
                  </a:cubicBezTo>
                  <a:lnTo>
                    <a:pt x="82606" y="549"/>
                  </a:lnTo>
                  <a:cubicBezTo>
                    <a:pt x="80641" y="490"/>
                    <a:pt x="78677" y="240"/>
                    <a:pt x="76736" y="109"/>
                  </a:cubicBezTo>
                  <a:cubicBezTo>
                    <a:pt x="75553" y="31"/>
                    <a:pt x="74362" y="0"/>
                    <a:pt x="73169" y="0"/>
                  </a:cubicBezTo>
                  <a:cubicBezTo>
                    <a:pt x="71458" y="0"/>
                    <a:pt x="69743" y="62"/>
                    <a:pt x="68045" y="133"/>
                  </a:cubicBezTo>
                  <a:cubicBezTo>
                    <a:pt x="66592" y="180"/>
                    <a:pt x="65139" y="264"/>
                    <a:pt x="63675" y="287"/>
                  </a:cubicBezTo>
                  <a:cubicBezTo>
                    <a:pt x="63300" y="290"/>
                    <a:pt x="62925" y="292"/>
                    <a:pt x="62550" y="292"/>
                  </a:cubicBezTo>
                  <a:cubicBezTo>
                    <a:pt x="61425" y="292"/>
                    <a:pt x="60300" y="278"/>
                    <a:pt x="59174" y="252"/>
                  </a:cubicBezTo>
                  <a:cubicBezTo>
                    <a:pt x="58454" y="234"/>
                    <a:pt x="57718" y="227"/>
                    <a:pt x="56969" y="227"/>
                  </a:cubicBezTo>
                  <a:cubicBezTo>
                    <a:pt x="52047" y="227"/>
                    <a:pt x="46590" y="552"/>
                    <a:pt x="41744" y="573"/>
                  </a:cubicBezTo>
                  <a:lnTo>
                    <a:pt x="41744" y="561"/>
                  </a:lnTo>
                  <a:cubicBezTo>
                    <a:pt x="39636" y="537"/>
                    <a:pt x="37505" y="252"/>
                    <a:pt x="35421" y="109"/>
                  </a:cubicBezTo>
                  <a:cubicBezTo>
                    <a:pt x="34238" y="31"/>
                    <a:pt x="33047" y="0"/>
                    <a:pt x="31856"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6527888" y="4502453"/>
              <a:ext cx="2687440" cy="75426"/>
            </a:xfrm>
            <a:custGeom>
              <a:avLst/>
              <a:gdLst/>
              <a:ahLst/>
              <a:cxnLst/>
              <a:rect l="l" t="t" r="r" b="b"/>
              <a:pathLst>
                <a:path w="83106" h="2349" extrusionOk="0">
                  <a:moveTo>
                    <a:pt x="59550" y="0"/>
                  </a:moveTo>
                  <a:cubicBezTo>
                    <a:pt x="53800" y="0"/>
                    <a:pt x="47299" y="717"/>
                    <a:pt x="41625" y="717"/>
                  </a:cubicBezTo>
                  <a:cubicBezTo>
                    <a:pt x="38553" y="646"/>
                    <a:pt x="35481" y="693"/>
                    <a:pt x="32409" y="646"/>
                  </a:cubicBezTo>
                  <a:cubicBezTo>
                    <a:pt x="28492" y="586"/>
                    <a:pt x="24599" y="217"/>
                    <a:pt x="20693" y="50"/>
                  </a:cubicBezTo>
                  <a:cubicBezTo>
                    <a:pt x="19894" y="16"/>
                    <a:pt x="19073" y="1"/>
                    <a:pt x="18237" y="1"/>
                  </a:cubicBezTo>
                  <a:cubicBezTo>
                    <a:pt x="12466" y="1"/>
                    <a:pt x="5939" y="717"/>
                    <a:pt x="253" y="717"/>
                  </a:cubicBezTo>
                  <a:cubicBezTo>
                    <a:pt x="213" y="717"/>
                    <a:pt x="172" y="717"/>
                    <a:pt x="131" y="717"/>
                  </a:cubicBezTo>
                  <a:lnTo>
                    <a:pt x="131" y="717"/>
                  </a:lnTo>
                  <a:cubicBezTo>
                    <a:pt x="167" y="1312"/>
                    <a:pt x="0" y="1753"/>
                    <a:pt x="36" y="2348"/>
                  </a:cubicBezTo>
                  <a:cubicBezTo>
                    <a:pt x="1504" y="2348"/>
                    <a:pt x="2149" y="1931"/>
                    <a:pt x="2372" y="1931"/>
                  </a:cubicBezTo>
                  <a:cubicBezTo>
                    <a:pt x="2376" y="1931"/>
                    <a:pt x="2379" y="1931"/>
                    <a:pt x="2382" y="1931"/>
                  </a:cubicBezTo>
                  <a:cubicBezTo>
                    <a:pt x="4096" y="1634"/>
                    <a:pt x="5906" y="1503"/>
                    <a:pt x="7596" y="1443"/>
                  </a:cubicBezTo>
                  <a:cubicBezTo>
                    <a:pt x="8595" y="1401"/>
                    <a:pt x="9595" y="1383"/>
                    <a:pt x="10594" y="1383"/>
                  </a:cubicBezTo>
                  <a:cubicBezTo>
                    <a:pt x="13266" y="1383"/>
                    <a:pt x="15938" y="1514"/>
                    <a:pt x="18598" y="1669"/>
                  </a:cubicBezTo>
                  <a:cubicBezTo>
                    <a:pt x="20408" y="1765"/>
                    <a:pt x="22217" y="1884"/>
                    <a:pt x="24027" y="2003"/>
                  </a:cubicBezTo>
                  <a:cubicBezTo>
                    <a:pt x="24826" y="1990"/>
                    <a:pt x="25625" y="1984"/>
                    <a:pt x="26423" y="1984"/>
                  </a:cubicBezTo>
                  <a:cubicBezTo>
                    <a:pt x="31406" y="1984"/>
                    <a:pt x="36374" y="2213"/>
                    <a:pt x="41351" y="2336"/>
                  </a:cubicBezTo>
                  <a:lnTo>
                    <a:pt x="41482" y="2336"/>
                  </a:lnTo>
                  <a:cubicBezTo>
                    <a:pt x="42854" y="2313"/>
                    <a:pt x="43475" y="1931"/>
                    <a:pt x="43687" y="1931"/>
                  </a:cubicBezTo>
                  <a:cubicBezTo>
                    <a:pt x="43690" y="1931"/>
                    <a:pt x="43693" y="1931"/>
                    <a:pt x="43696" y="1931"/>
                  </a:cubicBezTo>
                  <a:cubicBezTo>
                    <a:pt x="45411" y="1634"/>
                    <a:pt x="47209" y="1503"/>
                    <a:pt x="48911" y="1443"/>
                  </a:cubicBezTo>
                  <a:cubicBezTo>
                    <a:pt x="49910" y="1401"/>
                    <a:pt x="50909" y="1383"/>
                    <a:pt x="51909" y="1383"/>
                  </a:cubicBezTo>
                  <a:cubicBezTo>
                    <a:pt x="54580" y="1383"/>
                    <a:pt x="57253" y="1514"/>
                    <a:pt x="59913" y="1669"/>
                  </a:cubicBezTo>
                  <a:cubicBezTo>
                    <a:pt x="61722" y="1765"/>
                    <a:pt x="63532" y="1884"/>
                    <a:pt x="65342" y="2003"/>
                  </a:cubicBezTo>
                  <a:cubicBezTo>
                    <a:pt x="66146" y="1990"/>
                    <a:pt x="66950" y="1984"/>
                    <a:pt x="67753" y="1984"/>
                  </a:cubicBezTo>
                  <a:cubicBezTo>
                    <a:pt x="72766" y="1984"/>
                    <a:pt x="77765" y="2213"/>
                    <a:pt x="82773" y="2336"/>
                  </a:cubicBezTo>
                  <a:cubicBezTo>
                    <a:pt x="82880" y="2324"/>
                    <a:pt x="82987" y="2312"/>
                    <a:pt x="83106" y="2301"/>
                  </a:cubicBezTo>
                  <a:lnTo>
                    <a:pt x="83106" y="717"/>
                  </a:lnTo>
                  <a:cubicBezTo>
                    <a:pt x="79975" y="646"/>
                    <a:pt x="76843" y="693"/>
                    <a:pt x="73724" y="646"/>
                  </a:cubicBezTo>
                  <a:cubicBezTo>
                    <a:pt x="69807" y="586"/>
                    <a:pt x="65913" y="217"/>
                    <a:pt x="62008" y="50"/>
                  </a:cubicBezTo>
                  <a:cubicBezTo>
                    <a:pt x="61208" y="15"/>
                    <a:pt x="60387" y="0"/>
                    <a:pt x="59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8620059" y="4168477"/>
              <a:ext cx="577580" cy="23023"/>
            </a:xfrm>
            <a:custGeom>
              <a:avLst/>
              <a:gdLst/>
              <a:ahLst/>
              <a:cxnLst/>
              <a:rect l="l" t="t" r="r" b="b"/>
              <a:pathLst>
                <a:path w="17861" h="717" extrusionOk="0">
                  <a:moveTo>
                    <a:pt x="8660" y="1"/>
                  </a:moveTo>
                  <a:cubicBezTo>
                    <a:pt x="5771" y="1"/>
                    <a:pt x="2879" y="101"/>
                    <a:pt x="1" y="319"/>
                  </a:cubicBezTo>
                  <a:cubicBezTo>
                    <a:pt x="3216" y="486"/>
                    <a:pt x="6430" y="676"/>
                    <a:pt x="9645" y="712"/>
                  </a:cubicBezTo>
                  <a:cubicBezTo>
                    <a:pt x="9956" y="715"/>
                    <a:pt x="10268" y="716"/>
                    <a:pt x="10580" y="716"/>
                  </a:cubicBezTo>
                  <a:cubicBezTo>
                    <a:pt x="13011" y="716"/>
                    <a:pt x="15454" y="626"/>
                    <a:pt x="17860" y="331"/>
                  </a:cubicBezTo>
                  <a:cubicBezTo>
                    <a:pt x="17265" y="283"/>
                    <a:pt x="16670" y="248"/>
                    <a:pt x="16074" y="212"/>
                  </a:cubicBezTo>
                  <a:cubicBezTo>
                    <a:pt x="13612" y="74"/>
                    <a:pt x="11137" y="1"/>
                    <a:pt x="8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8054864" y="4570944"/>
              <a:ext cx="481311" cy="13518"/>
            </a:xfrm>
            <a:custGeom>
              <a:avLst/>
              <a:gdLst/>
              <a:ahLst/>
              <a:cxnLst/>
              <a:rect l="l" t="t" r="r" b="b"/>
              <a:pathLst>
                <a:path w="14884" h="421" extrusionOk="0">
                  <a:moveTo>
                    <a:pt x="13752" y="1"/>
                  </a:moveTo>
                  <a:cubicBezTo>
                    <a:pt x="9168" y="48"/>
                    <a:pt x="4584" y="132"/>
                    <a:pt x="0" y="239"/>
                  </a:cubicBezTo>
                  <a:cubicBezTo>
                    <a:pt x="1997" y="359"/>
                    <a:pt x="4001" y="421"/>
                    <a:pt x="6004" y="421"/>
                  </a:cubicBezTo>
                  <a:cubicBezTo>
                    <a:pt x="7370" y="421"/>
                    <a:pt x="8736" y="392"/>
                    <a:pt x="10097" y="334"/>
                  </a:cubicBezTo>
                  <a:cubicBezTo>
                    <a:pt x="11692" y="263"/>
                    <a:pt x="13300" y="156"/>
                    <a:pt x="14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6525171" y="4605302"/>
              <a:ext cx="2689025" cy="41839"/>
            </a:xfrm>
            <a:custGeom>
              <a:avLst/>
              <a:gdLst/>
              <a:ahLst/>
              <a:cxnLst/>
              <a:rect l="l" t="t" r="r" b="b"/>
              <a:pathLst>
                <a:path w="83155" h="1303" extrusionOk="0">
                  <a:moveTo>
                    <a:pt x="62376" y="0"/>
                  </a:moveTo>
                  <a:cubicBezTo>
                    <a:pt x="61606" y="0"/>
                    <a:pt x="60836" y="12"/>
                    <a:pt x="60068" y="38"/>
                  </a:cubicBezTo>
                  <a:cubicBezTo>
                    <a:pt x="57237" y="145"/>
                    <a:pt x="54460" y="319"/>
                    <a:pt x="51656" y="319"/>
                  </a:cubicBezTo>
                  <a:cubicBezTo>
                    <a:pt x="50722" y="319"/>
                    <a:pt x="49784" y="300"/>
                    <a:pt x="48840" y="252"/>
                  </a:cubicBezTo>
                  <a:cubicBezTo>
                    <a:pt x="47233" y="181"/>
                    <a:pt x="45614" y="98"/>
                    <a:pt x="43983" y="98"/>
                  </a:cubicBezTo>
                  <a:cubicBezTo>
                    <a:pt x="43697" y="98"/>
                    <a:pt x="42411" y="360"/>
                    <a:pt x="41673" y="431"/>
                  </a:cubicBezTo>
                  <a:cubicBezTo>
                    <a:pt x="40251" y="532"/>
                    <a:pt x="38824" y="571"/>
                    <a:pt x="37392" y="571"/>
                  </a:cubicBezTo>
                  <a:cubicBezTo>
                    <a:pt x="32005" y="571"/>
                    <a:pt x="26562" y="8"/>
                    <a:pt x="21169" y="8"/>
                  </a:cubicBezTo>
                  <a:cubicBezTo>
                    <a:pt x="20362" y="8"/>
                    <a:pt x="19557" y="21"/>
                    <a:pt x="18753" y="50"/>
                  </a:cubicBezTo>
                  <a:cubicBezTo>
                    <a:pt x="15885" y="150"/>
                    <a:pt x="13072" y="325"/>
                    <a:pt x="10230" y="325"/>
                  </a:cubicBezTo>
                  <a:cubicBezTo>
                    <a:pt x="9333" y="325"/>
                    <a:pt x="8432" y="307"/>
                    <a:pt x="7526" y="264"/>
                  </a:cubicBezTo>
                  <a:cubicBezTo>
                    <a:pt x="5918" y="181"/>
                    <a:pt x="4287" y="98"/>
                    <a:pt x="2668" y="98"/>
                  </a:cubicBezTo>
                  <a:cubicBezTo>
                    <a:pt x="2346" y="98"/>
                    <a:pt x="775" y="431"/>
                    <a:pt x="108" y="455"/>
                  </a:cubicBezTo>
                  <a:cubicBezTo>
                    <a:pt x="132" y="752"/>
                    <a:pt x="1" y="907"/>
                    <a:pt x="25" y="1205"/>
                  </a:cubicBezTo>
                  <a:lnTo>
                    <a:pt x="25" y="1193"/>
                  </a:lnTo>
                  <a:cubicBezTo>
                    <a:pt x="209" y="1195"/>
                    <a:pt x="398" y="1196"/>
                    <a:pt x="591" y="1196"/>
                  </a:cubicBezTo>
                  <a:cubicBezTo>
                    <a:pt x="3296" y="1196"/>
                    <a:pt x="6758" y="977"/>
                    <a:pt x="9359" y="955"/>
                  </a:cubicBezTo>
                  <a:cubicBezTo>
                    <a:pt x="10738" y="950"/>
                    <a:pt x="12117" y="944"/>
                    <a:pt x="13497" y="944"/>
                  </a:cubicBezTo>
                  <a:cubicBezTo>
                    <a:pt x="15201" y="944"/>
                    <a:pt x="16906" y="952"/>
                    <a:pt x="18610" y="979"/>
                  </a:cubicBezTo>
                  <a:cubicBezTo>
                    <a:pt x="21658" y="1026"/>
                    <a:pt x="24706" y="1133"/>
                    <a:pt x="27754" y="1205"/>
                  </a:cubicBezTo>
                  <a:cubicBezTo>
                    <a:pt x="30252" y="1258"/>
                    <a:pt x="32754" y="1303"/>
                    <a:pt x="35255" y="1303"/>
                  </a:cubicBezTo>
                  <a:cubicBezTo>
                    <a:pt x="37284" y="1303"/>
                    <a:pt x="39313" y="1273"/>
                    <a:pt x="41339" y="1193"/>
                  </a:cubicBezTo>
                  <a:cubicBezTo>
                    <a:pt x="41524" y="1195"/>
                    <a:pt x="41713" y="1196"/>
                    <a:pt x="41905" y="1196"/>
                  </a:cubicBezTo>
                  <a:cubicBezTo>
                    <a:pt x="44611" y="1196"/>
                    <a:pt x="48073" y="977"/>
                    <a:pt x="50674" y="955"/>
                  </a:cubicBezTo>
                  <a:cubicBezTo>
                    <a:pt x="52053" y="950"/>
                    <a:pt x="53432" y="944"/>
                    <a:pt x="54811" y="944"/>
                  </a:cubicBezTo>
                  <a:cubicBezTo>
                    <a:pt x="56516" y="944"/>
                    <a:pt x="58220" y="952"/>
                    <a:pt x="59925" y="979"/>
                  </a:cubicBezTo>
                  <a:cubicBezTo>
                    <a:pt x="62973" y="1026"/>
                    <a:pt x="66021" y="1133"/>
                    <a:pt x="69069" y="1205"/>
                  </a:cubicBezTo>
                  <a:cubicBezTo>
                    <a:pt x="71604" y="1256"/>
                    <a:pt x="74142" y="1301"/>
                    <a:pt x="76680" y="1301"/>
                  </a:cubicBezTo>
                  <a:cubicBezTo>
                    <a:pt x="78839" y="1301"/>
                    <a:pt x="80998" y="1269"/>
                    <a:pt x="83154" y="1181"/>
                  </a:cubicBezTo>
                  <a:cubicBezTo>
                    <a:pt x="83130" y="931"/>
                    <a:pt x="83107" y="681"/>
                    <a:pt x="83083" y="431"/>
                  </a:cubicBezTo>
                  <a:cubicBezTo>
                    <a:pt x="81642" y="535"/>
                    <a:pt x="80195" y="576"/>
                    <a:pt x="78745" y="576"/>
                  </a:cubicBezTo>
                  <a:cubicBezTo>
                    <a:pt x="73308" y="576"/>
                    <a:pt x="67819" y="0"/>
                    <a:pt x="62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2"/>
            <p:cNvSpPr/>
            <p:nvPr/>
          </p:nvSpPr>
          <p:spPr>
            <a:xfrm>
              <a:off x="6506318" y="4756122"/>
              <a:ext cx="2709009" cy="84192"/>
            </a:xfrm>
            <a:custGeom>
              <a:avLst/>
              <a:gdLst/>
              <a:ahLst/>
              <a:cxnLst/>
              <a:rect l="l" t="t" r="r" b="b"/>
              <a:pathLst>
                <a:path w="83773" h="2622" extrusionOk="0">
                  <a:moveTo>
                    <a:pt x="58139" y="0"/>
                  </a:moveTo>
                  <a:cubicBezTo>
                    <a:pt x="52881" y="0"/>
                    <a:pt x="47042" y="325"/>
                    <a:pt x="42256" y="830"/>
                  </a:cubicBezTo>
                  <a:cubicBezTo>
                    <a:pt x="41281" y="905"/>
                    <a:pt x="40296" y="934"/>
                    <a:pt x="39312" y="934"/>
                  </a:cubicBezTo>
                  <a:cubicBezTo>
                    <a:pt x="38433" y="934"/>
                    <a:pt x="37554" y="911"/>
                    <a:pt x="36684" y="878"/>
                  </a:cubicBezTo>
                  <a:cubicBezTo>
                    <a:pt x="33933" y="770"/>
                    <a:pt x="31195" y="520"/>
                    <a:pt x="28445" y="354"/>
                  </a:cubicBezTo>
                  <a:cubicBezTo>
                    <a:pt x="25504" y="175"/>
                    <a:pt x="22539" y="116"/>
                    <a:pt x="19586" y="32"/>
                  </a:cubicBezTo>
                  <a:cubicBezTo>
                    <a:pt x="18685" y="10"/>
                    <a:pt x="17756" y="0"/>
                    <a:pt x="16808" y="0"/>
                  </a:cubicBezTo>
                  <a:cubicBezTo>
                    <a:pt x="11505" y="0"/>
                    <a:pt x="5618" y="327"/>
                    <a:pt x="810" y="842"/>
                  </a:cubicBezTo>
                  <a:cubicBezTo>
                    <a:pt x="834" y="1544"/>
                    <a:pt x="1" y="1247"/>
                    <a:pt x="1" y="1949"/>
                  </a:cubicBezTo>
                  <a:cubicBezTo>
                    <a:pt x="12" y="2020"/>
                    <a:pt x="1263" y="2366"/>
                    <a:pt x="1275" y="2437"/>
                  </a:cubicBezTo>
                  <a:cubicBezTo>
                    <a:pt x="1760" y="2490"/>
                    <a:pt x="2229" y="2511"/>
                    <a:pt x="2682" y="2511"/>
                  </a:cubicBezTo>
                  <a:cubicBezTo>
                    <a:pt x="4161" y="2511"/>
                    <a:pt x="5482" y="2294"/>
                    <a:pt x="6739" y="2294"/>
                  </a:cubicBezTo>
                  <a:cubicBezTo>
                    <a:pt x="7267" y="2298"/>
                    <a:pt x="7794" y="2300"/>
                    <a:pt x="8320" y="2300"/>
                  </a:cubicBezTo>
                  <a:cubicBezTo>
                    <a:pt x="9372" y="2300"/>
                    <a:pt x="10422" y="2294"/>
                    <a:pt x="11478" y="2294"/>
                  </a:cubicBezTo>
                  <a:cubicBezTo>
                    <a:pt x="11732" y="2292"/>
                    <a:pt x="11986" y="2292"/>
                    <a:pt x="12241" y="2292"/>
                  </a:cubicBezTo>
                  <a:cubicBezTo>
                    <a:pt x="12886" y="2292"/>
                    <a:pt x="13532" y="2296"/>
                    <a:pt x="14176" y="2296"/>
                  </a:cubicBezTo>
                  <a:cubicBezTo>
                    <a:pt x="14863" y="2296"/>
                    <a:pt x="15548" y="2291"/>
                    <a:pt x="16229" y="2271"/>
                  </a:cubicBezTo>
                  <a:cubicBezTo>
                    <a:pt x="17515" y="2233"/>
                    <a:pt x="18804" y="2216"/>
                    <a:pt x="20092" y="2216"/>
                  </a:cubicBezTo>
                  <a:cubicBezTo>
                    <a:pt x="22094" y="2216"/>
                    <a:pt x="24095" y="2258"/>
                    <a:pt x="26087" y="2330"/>
                  </a:cubicBezTo>
                  <a:cubicBezTo>
                    <a:pt x="27730" y="2390"/>
                    <a:pt x="29361" y="2485"/>
                    <a:pt x="30993" y="2580"/>
                  </a:cubicBezTo>
                  <a:cubicBezTo>
                    <a:pt x="31516" y="2610"/>
                    <a:pt x="32044" y="2621"/>
                    <a:pt x="32573" y="2621"/>
                  </a:cubicBezTo>
                  <a:cubicBezTo>
                    <a:pt x="33536" y="2621"/>
                    <a:pt x="34504" y="2583"/>
                    <a:pt x="35457" y="2544"/>
                  </a:cubicBezTo>
                  <a:cubicBezTo>
                    <a:pt x="37207" y="2492"/>
                    <a:pt x="38970" y="2414"/>
                    <a:pt x="40731" y="2414"/>
                  </a:cubicBezTo>
                  <a:cubicBezTo>
                    <a:pt x="41367" y="2414"/>
                    <a:pt x="42002" y="2424"/>
                    <a:pt x="42637" y="2449"/>
                  </a:cubicBezTo>
                  <a:cubicBezTo>
                    <a:pt x="43089" y="2494"/>
                    <a:pt x="43526" y="2511"/>
                    <a:pt x="43950" y="2511"/>
                  </a:cubicBezTo>
                  <a:cubicBezTo>
                    <a:pt x="45447" y="2511"/>
                    <a:pt x="46783" y="2294"/>
                    <a:pt x="48054" y="2294"/>
                  </a:cubicBezTo>
                  <a:cubicBezTo>
                    <a:pt x="48582" y="2298"/>
                    <a:pt x="49110" y="2300"/>
                    <a:pt x="49638" y="2300"/>
                  </a:cubicBezTo>
                  <a:cubicBezTo>
                    <a:pt x="50693" y="2300"/>
                    <a:pt x="51749" y="2294"/>
                    <a:pt x="52805" y="2294"/>
                  </a:cubicBezTo>
                  <a:cubicBezTo>
                    <a:pt x="53057" y="2292"/>
                    <a:pt x="53309" y="2292"/>
                    <a:pt x="53562" y="2292"/>
                  </a:cubicBezTo>
                  <a:cubicBezTo>
                    <a:pt x="54204" y="2292"/>
                    <a:pt x="54848" y="2296"/>
                    <a:pt x="55492" y="2296"/>
                  </a:cubicBezTo>
                  <a:cubicBezTo>
                    <a:pt x="56178" y="2296"/>
                    <a:pt x="56863" y="2291"/>
                    <a:pt x="57543" y="2271"/>
                  </a:cubicBezTo>
                  <a:cubicBezTo>
                    <a:pt x="58830" y="2233"/>
                    <a:pt x="60118" y="2216"/>
                    <a:pt x="61407" y="2216"/>
                  </a:cubicBezTo>
                  <a:cubicBezTo>
                    <a:pt x="63410" y="2216"/>
                    <a:pt x="65414" y="2258"/>
                    <a:pt x="67414" y="2330"/>
                  </a:cubicBezTo>
                  <a:cubicBezTo>
                    <a:pt x="69045" y="2390"/>
                    <a:pt x="70676" y="2485"/>
                    <a:pt x="72307" y="2580"/>
                  </a:cubicBezTo>
                  <a:cubicBezTo>
                    <a:pt x="72831" y="2610"/>
                    <a:pt x="73358" y="2621"/>
                    <a:pt x="73888" y="2621"/>
                  </a:cubicBezTo>
                  <a:cubicBezTo>
                    <a:pt x="74851" y="2621"/>
                    <a:pt x="75819" y="2583"/>
                    <a:pt x="76772" y="2544"/>
                  </a:cubicBezTo>
                  <a:cubicBezTo>
                    <a:pt x="78541" y="2490"/>
                    <a:pt x="80309" y="2409"/>
                    <a:pt x="82078" y="2409"/>
                  </a:cubicBezTo>
                  <a:cubicBezTo>
                    <a:pt x="82643" y="2409"/>
                    <a:pt x="83208" y="2417"/>
                    <a:pt x="83773" y="2437"/>
                  </a:cubicBezTo>
                  <a:lnTo>
                    <a:pt x="83773" y="818"/>
                  </a:lnTo>
                  <a:cubicBezTo>
                    <a:pt x="82743" y="902"/>
                    <a:pt x="81700" y="933"/>
                    <a:pt x="80658" y="933"/>
                  </a:cubicBezTo>
                  <a:cubicBezTo>
                    <a:pt x="79771" y="933"/>
                    <a:pt x="78886" y="910"/>
                    <a:pt x="78010" y="878"/>
                  </a:cubicBezTo>
                  <a:lnTo>
                    <a:pt x="77998" y="878"/>
                  </a:lnTo>
                  <a:cubicBezTo>
                    <a:pt x="75248" y="770"/>
                    <a:pt x="72510" y="520"/>
                    <a:pt x="69759" y="354"/>
                  </a:cubicBezTo>
                  <a:cubicBezTo>
                    <a:pt x="66818" y="175"/>
                    <a:pt x="63854" y="116"/>
                    <a:pt x="60901" y="32"/>
                  </a:cubicBezTo>
                  <a:cubicBezTo>
                    <a:pt x="60005" y="10"/>
                    <a:pt x="59082" y="0"/>
                    <a:pt x="58139"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2"/>
            <p:cNvSpPr/>
            <p:nvPr/>
          </p:nvSpPr>
          <p:spPr>
            <a:xfrm>
              <a:off x="6509002" y="4856049"/>
              <a:ext cx="2706325" cy="113766"/>
            </a:xfrm>
            <a:custGeom>
              <a:avLst/>
              <a:gdLst/>
              <a:ahLst/>
              <a:cxnLst/>
              <a:rect l="l" t="t" r="r" b="b"/>
              <a:pathLst>
                <a:path w="83690" h="3543" extrusionOk="0">
                  <a:moveTo>
                    <a:pt x="20520" y="1"/>
                  </a:moveTo>
                  <a:cubicBezTo>
                    <a:pt x="20245" y="1"/>
                    <a:pt x="19970" y="2"/>
                    <a:pt x="19694" y="4"/>
                  </a:cubicBezTo>
                  <a:cubicBezTo>
                    <a:pt x="18086" y="4"/>
                    <a:pt x="16467" y="63"/>
                    <a:pt x="14860" y="63"/>
                  </a:cubicBezTo>
                  <a:cubicBezTo>
                    <a:pt x="11288" y="73"/>
                    <a:pt x="6955" y="245"/>
                    <a:pt x="3115" y="245"/>
                  </a:cubicBezTo>
                  <a:cubicBezTo>
                    <a:pt x="2297" y="245"/>
                    <a:pt x="1501" y="237"/>
                    <a:pt x="739" y="218"/>
                  </a:cubicBezTo>
                  <a:lnTo>
                    <a:pt x="739" y="218"/>
                  </a:lnTo>
                  <a:cubicBezTo>
                    <a:pt x="846" y="1123"/>
                    <a:pt x="1" y="1599"/>
                    <a:pt x="37" y="2516"/>
                  </a:cubicBezTo>
                  <a:cubicBezTo>
                    <a:pt x="37" y="2623"/>
                    <a:pt x="1180" y="3397"/>
                    <a:pt x="1180" y="3504"/>
                  </a:cubicBezTo>
                  <a:cubicBezTo>
                    <a:pt x="1520" y="3531"/>
                    <a:pt x="1874" y="3542"/>
                    <a:pt x="2238" y="3542"/>
                  </a:cubicBezTo>
                  <a:cubicBezTo>
                    <a:pt x="4856" y="3542"/>
                    <a:pt x="8007" y="2940"/>
                    <a:pt x="10537" y="2940"/>
                  </a:cubicBezTo>
                  <a:cubicBezTo>
                    <a:pt x="10658" y="2940"/>
                    <a:pt x="10777" y="2942"/>
                    <a:pt x="10895" y="2945"/>
                  </a:cubicBezTo>
                  <a:cubicBezTo>
                    <a:pt x="13895" y="3028"/>
                    <a:pt x="16896" y="3171"/>
                    <a:pt x="19896" y="3219"/>
                  </a:cubicBezTo>
                  <a:cubicBezTo>
                    <a:pt x="20592" y="3235"/>
                    <a:pt x="21289" y="3244"/>
                    <a:pt x="21985" y="3244"/>
                  </a:cubicBezTo>
                  <a:cubicBezTo>
                    <a:pt x="22789" y="3244"/>
                    <a:pt x="23593" y="3232"/>
                    <a:pt x="24397" y="3207"/>
                  </a:cubicBezTo>
                  <a:cubicBezTo>
                    <a:pt x="25837" y="3171"/>
                    <a:pt x="27278" y="3088"/>
                    <a:pt x="28731" y="3040"/>
                  </a:cubicBezTo>
                  <a:cubicBezTo>
                    <a:pt x="30095" y="2995"/>
                    <a:pt x="31468" y="2961"/>
                    <a:pt x="32840" y="2961"/>
                  </a:cubicBezTo>
                  <a:cubicBezTo>
                    <a:pt x="34376" y="2961"/>
                    <a:pt x="35912" y="3004"/>
                    <a:pt x="37434" y="3123"/>
                  </a:cubicBezTo>
                  <a:cubicBezTo>
                    <a:pt x="39101" y="3266"/>
                    <a:pt x="40804" y="3457"/>
                    <a:pt x="42494" y="3504"/>
                  </a:cubicBezTo>
                  <a:cubicBezTo>
                    <a:pt x="42835" y="3531"/>
                    <a:pt x="43188" y="3542"/>
                    <a:pt x="43552" y="3542"/>
                  </a:cubicBezTo>
                  <a:cubicBezTo>
                    <a:pt x="46171" y="3542"/>
                    <a:pt x="49322" y="2940"/>
                    <a:pt x="51852" y="2940"/>
                  </a:cubicBezTo>
                  <a:cubicBezTo>
                    <a:pt x="51973" y="2940"/>
                    <a:pt x="52092" y="2942"/>
                    <a:pt x="52210" y="2945"/>
                  </a:cubicBezTo>
                  <a:cubicBezTo>
                    <a:pt x="55210" y="3028"/>
                    <a:pt x="58211" y="3171"/>
                    <a:pt x="61211" y="3230"/>
                  </a:cubicBezTo>
                  <a:cubicBezTo>
                    <a:pt x="61832" y="3240"/>
                    <a:pt x="62454" y="3246"/>
                    <a:pt x="63075" y="3246"/>
                  </a:cubicBezTo>
                  <a:cubicBezTo>
                    <a:pt x="63954" y="3246"/>
                    <a:pt x="64833" y="3235"/>
                    <a:pt x="65711" y="3207"/>
                  </a:cubicBezTo>
                  <a:cubicBezTo>
                    <a:pt x="67152" y="3171"/>
                    <a:pt x="68593" y="3088"/>
                    <a:pt x="70045" y="3040"/>
                  </a:cubicBezTo>
                  <a:cubicBezTo>
                    <a:pt x="71410" y="2995"/>
                    <a:pt x="72783" y="2961"/>
                    <a:pt x="74154" y="2961"/>
                  </a:cubicBezTo>
                  <a:cubicBezTo>
                    <a:pt x="75691" y="2961"/>
                    <a:pt x="77227" y="3004"/>
                    <a:pt x="78749" y="3123"/>
                  </a:cubicBezTo>
                  <a:cubicBezTo>
                    <a:pt x="80380" y="3254"/>
                    <a:pt x="82035" y="3457"/>
                    <a:pt x="83690" y="3492"/>
                  </a:cubicBezTo>
                  <a:lnTo>
                    <a:pt x="83690" y="230"/>
                  </a:lnTo>
                  <a:cubicBezTo>
                    <a:pt x="83104" y="207"/>
                    <a:pt x="82517" y="198"/>
                    <a:pt x="81931" y="198"/>
                  </a:cubicBezTo>
                  <a:cubicBezTo>
                    <a:pt x="79740" y="198"/>
                    <a:pt x="77546" y="329"/>
                    <a:pt x="75367" y="385"/>
                  </a:cubicBezTo>
                  <a:cubicBezTo>
                    <a:pt x="75024" y="393"/>
                    <a:pt x="74682" y="396"/>
                    <a:pt x="74339" y="396"/>
                  </a:cubicBezTo>
                  <a:cubicBezTo>
                    <a:pt x="71541" y="396"/>
                    <a:pt x="68750" y="160"/>
                    <a:pt x="65950" y="75"/>
                  </a:cubicBezTo>
                  <a:cubicBezTo>
                    <a:pt x="64307" y="28"/>
                    <a:pt x="62663" y="4"/>
                    <a:pt x="61009" y="4"/>
                  </a:cubicBezTo>
                  <a:cubicBezTo>
                    <a:pt x="59401" y="4"/>
                    <a:pt x="57794" y="63"/>
                    <a:pt x="56175" y="63"/>
                  </a:cubicBezTo>
                  <a:cubicBezTo>
                    <a:pt x="52602" y="73"/>
                    <a:pt x="48270" y="245"/>
                    <a:pt x="44430" y="245"/>
                  </a:cubicBezTo>
                  <a:cubicBezTo>
                    <a:pt x="43612" y="245"/>
                    <a:pt x="42815" y="237"/>
                    <a:pt x="42054" y="218"/>
                  </a:cubicBezTo>
                  <a:cubicBezTo>
                    <a:pt x="41567" y="203"/>
                    <a:pt x="41079" y="196"/>
                    <a:pt x="40592" y="196"/>
                  </a:cubicBezTo>
                  <a:cubicBezTo>
                    <a:pt x="38409" y="196"/>
                    <a:pt x="36223" y="326"/>
                    <a:pt x="34053" y="385"/>
                  </a:cubicBezTo>
                  <a:cubicBezTo>
                    <a:pt x="33760" y="390"/>
                    <a:pt x="33468" y="393"/>
                    <a:pt x="33175" y="393"/>
                  </a:cubicBezTo>
                  <a:cubicBezTo>
                    <a:pt x="30326" y="393"/>
                    <a:pt x="27486" y="151"/>
                    <a:pt x="24635" y="75"/>
                  </a:cubicBezTo>
                  <a:cubicBezTo>
                    <a:pt x="23266" y="26"/>
                    <a:pt x="21896" y="1"/>
                    <a:pt x="20520"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7282515" y="4727288"/>
              <a:ext cx="577936" cy="22862"/>
            </a:xfrm>
            <a:custGeom>
              <a:avLst/>
              <a:gdLst/>
              <a:ahLst/>
              <a:cxnLst/>
              <a:rect l="l" t="t" r="r" b="b"/>
              <a:pathLst>
                <a:path w="17872" h="712" extrusionOk="0">
                  <a:moveTo>
                    <a:pt x="8582" y="0"/>
                  </a:moveTo>
                  <a:cubicBezTo>
                    <a:pt x="5719" y="0"/>
                    <a:pt x="2853" y="101"/>
                    <a:pt x="1" y="323"/>
                  </a:cubicBezTo>
                  <a:cubicBezTo>
                    <a:pt x="3215" y="490"/>
                    <a:pt x="6430" y="668"/>
                    <a:pt x="9657" y="704"/>
                  </a:cubicBezTo>
                  <a:cubicBezTo>
                    <a:pt x="10036" y="709"/>
                    <a:pt x="10417" y="712"/>
                    <a:pt x="10798" y="712"/>
                  </a:cubicBezTo>
                  <a:cubicBezTo>
                    <a:pt x="13152" y="712"/>
                    <a:pt x="15525" y="610"/>
                    <a:pt x="17872" y="323"/>
                  </a:cubicBezTo>
                  <a:cubicBezTo>
                    <a:pt x="17277" y="287"/>
                    <a:pt x="16669" y="252"/>
                    <a:pt x="16074" y="216"/>
                  </a:cubicBezTo>
                  <a:cubicBezTo>
                    <a:pt x="13586" y="77"/>
                    <a:pt x="11085" y="0"/>
                    <a:pt x="8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6529795" y="4664641"/>
              <a:ext cx="2685532" cy="56738"/>
            </a:xfrm>
            <a:custGeom>
              <a:avLst/>
              <a:gdLst/>
              <a:ahLst/>
              <a:cxnLst/>
              <a:rect l="l" t="t" r="r" b="b"/>
              <a:pathLst>
                <a:path w="83047" h="1767" extrusionOk="0">
                  <a:moveTo>
                    <a:pt x="15210" y="1"/>
                  </a:moveTo>
                  <a:cubicBezTo>
                    <a:pt x="9523" y="1"/>
                    <a:pt x="1450" y="166"/>
                    <a:pt x="1" y="250"/>
                  </a:cubicBezTo>
                  <a:cubicBezTo>
                    <a:pt x="37" y="750"/>
                    <a:pt x="501" y="1095"/>
                    <a:pt x="513" y="1595"/>
                  </a:cubicBezTo>
                  <a:cubicBezTo>
                    <a:pt x="1095" y="1718"/>
                    <a:pt x="1766" y="1761"/>
                    <a:pt x="2478" y="1761"/>
                  </a:cubicBezTo>
                  <a:cubicBezTo>
                    <a:pt x="4112" y="1761"/>
                    <a:pt x="5965" y="1536"/>
                    <a:pt x="7466" y="1536"/>
                  </a:cubicBezTo>
                  <a:cubicBezTo>
                    <a:pt x="11300" y="1560"/>
                    <a:pt x="15134" y="1560"/>
                    <a:pt x="18967" y="1560"/>
                  </a:cubicBezTo>
                  <a:cubicBezTo>
                    <a:pt x="21896" y="1560"/>
                    <a:pt x="24790" y="1429"/>
                    <a:pt x="27707" y="1274"/>
                  </a:cubicBezTo>
                  <a:cubicBezTo>
                    <a:pt x="29963" y="1158"/>
                    <a:pt x="32218" y="1056"/>
                    <a:pt x="34479" y="1056"/>
                  </a:cubicBezTo>
                  <a:cubicBezTo>
                    <a:pt x="35249" y="1056"/>
                    <a:pt x="36020" y="1068"/>
                    <a:pt x="36791" y="1095"/>
                  </a:cubicBezTo>
                  <a:cubicBezTo>
                    <a:pt x="38470" y="1155"/>
                    <a:pt x="40184" y="1286"/>
                    <a:pt x="41827" y="1583"/>
                  </a:cubicBezTo>
                  <a:lnTo>
                    <a:pt x="41827" y="1595"/>
                  </a:lnTo>
                  <a:cubicBezTo>
                    <a:pt x="42413" y="1723"/>
                    <a:pt x="43089" y="1767"/>
                    <a:pt x="43806" y="1767"/>
                  </a:cubicBezTo>
                  <a:cubicBezTo>
                    <a:pt x="45408" y="1767"/>
                    <a:pt x="47218" y="1547"/>
                    <a:pt x="48700" y="1547"/>
                  </a:cubicBezTo>
                  <a:cubicBezTo>
                    <a:pt x="48727" y="1547"/>
                    <a:pt x="48754" y="1548"/>
                    <a:pt x="48781" y="1548"/>
                  </a:cubicBezTo>
                  <a:cubicBezTo>
                    <a:pt x="52615" y="1560"/>
                    <a:pt x="56448" y="1560"/>
                    <a:pt x="60282" y="1560"/>
                  </a:cubicBezTo>
                  <a:cubicBezTo>
                    <a:pt x="63211" y="1560"/>
                    <a:pt x="66104" y="1429"/>
                    <a:pt x="69021" y="1274"/>
                  </a:cubicBezTo>
                  <a:cubicBezTo>
                    <a:pt x="71277" y="1158"/>
                    <a:pt x="73533" y="1056"/>
                    <a:pt x="75794" y="1056"/>
                  </a:cubicBezTo>
                  <a:cubicBezTo>
                    <a:pt x="76564" y="1056"/>
                    <a:pt x="77335" y="1068"/>
                    <a:pt x="78106" y="1095"/>
                  </a:cubicBezTo>
                  <a:cubicBezTo>
                    <a:pt x="79749" y="1155"/>
                    <a:pt x="81428" y="1286"/>
                    <a:pt x="83047" y="1571"/>
                  </a:cubicBezTo>
                  <a:lnTo>
                    <a:pt x="83047" y="238"/>
                  </a:lnTo>
                  <a:cubicBezTo>
                    <a:pt x="81059" y="321"/>
                    <a:pt x="79058" y="357"/>
                    <a:pt x="77058" y="357"/>
                  </a:cubicBezTo>
                  <a:cubicBezTo>
                    <a:pt x="76833" y="358"/>
                    <a:pt x="76608" y="358"/>
                    <a:pt x="76382" y="358"/>
                  </a:cubicBezTo>
                  <a:cubicBezTo>
                    <a:pt x="73570" y="358"/>
                    <a:pt x="70749" y="292"/>
                    <a:pt x="67938" y="226"/>
                  </a:cubicBezTo>
                  <a:cubicBezTo>
                    <a:pt x="64890" y="155"/>
                    <a:pt x="61830" y="47"/>
                    <a:pt x="58782" y="12"/>
                  </a:cubicBezTo>
                  <a:cubicBezTo>
                    <a:pt x="58107" y="4"/>
                    <a:pt x="57360" y="1"/>
                    <a:pt x="56567" y="1"/>
                  </a:cubicBezTo>
                  <a:cubicBezTo>
                    <a:pt x="50987" y="1"/>
                    <a:pt x="43078" y="166"/>
                    <a:pt x="41411" y="250"/>
                  </a:cubicBezTo>
                  <a:cubicBezTo>
                    <a:pt x="39518" y="321"/>
                    <a:pt x="37636" y="357"/>
                    <a:pt x="35743" y="357"/>
                  </a:cubicBezTo>
                  <a:cubicBezTo>
                    <a:pt x="32707" y="357"/>
                    <a:pt x="29671" y="298"/>
                    <a:pt x="26623" y="226"/>
                  </a:cubicBezTo>
                  <a:cubicBezTo>
                    <a:pt x="23575" y="155"/>
                    <a:pt x="20515" y="47"/>
                    <a:pt x="17467" y="12"/>
                  </a:cubicBezTo>
                  <a:cubicBezTo>
                    <a:pt x="16781" y="4"/>
                    <a:pt x="16020" y="1"/>
                    <a:pt x="1521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6542504" y="4979961"/>
              <a:ext cx="2672824" cy="69775"/>
            </a:xfrm>
            <a:custGeom>
              <a:avLst/>
              <a:gdLst/>
              <a:ahLst/>
              <a:cxnLst/>
              <a:rect l="l" t="t" r="r" b="b"/>
              <a:pathLst>
                <a:path w="82654" h="2173" extrusionOk="0">
                  <a:moveTo>
                    <a:pt x="31816" y="1"/>
                  </a:moveTo>
                  <a:cubicBezTo>
                    <a:pt x="30121" y="1"/>
                    <a:pt x="28424" y="59"/>
                    <a:pt x="26742" y="122"/>
                  </a:cubicBezTo>
                  <a:cubicBezTo>
                    <a:pt x="25290" y="181"/>
                    <a:pt x="23825" y="264"/>
                    <a:pt x="22373" y="276"/>
                  </a:cubicBezTo>
                  <a:cubicBezTo>
                    <a:pt x="21841" y="285"/>
                    <a:pt x="21308" y="289"/>
                    <a:pt x="20775" y="289"/>
                  </a:cubicBezTo>
                  <a:cubicBezTo>
                    <a:pt x="19804" y="289"/>
                    <a:pt x="18833" y="276"/>
                    <a:pt x="17872" y="253"/>
                  </a:cubicBezTo>
                  <a:cubicBezTo>
                    <a:pt x="17126" y="233"/>
                    <a:pt x="16362" y="225"/>
                    <a:pt x="15585" y="225"/>
                  </a:cubicBezTo>
                  <a:cubicBezTo>
                    <a:pt x="10536" y="225"/>
                    <a:pt x="4933" y="574"/>
                    <a:pt x="1" y="574"/>
                  </a:cubicBezTo>
                  <a:cubicBezTo>
                    <a:pt x="13" y="1038"/>
                    <a:pt x="215" y="1693"/>
                    <a:pt x="215" y="2158"/>
                  </a:cubicBezTo>
                  <a:cubicBezTo>
                    <a:pt x="647" y="2168"/>
                    <a:pt x="1080" y="2172"/>
                    <a:pt x="1514" y="2172"/>
                  </a:cubicBezTo>
                  <a:cubicBezTo>
                    <a:pt x="7006" y="2172"/>
                    <a:pt x="12685" y="1418"/>
                    <a:pt x="18011" y="1418"/>
                  </a:cubicBezTo>
                  <a:cubicBezTo>
                    <a:pt x="18665" y="1418"/>
                    <a:pt x="19313" y="1430"/>
                    <a:pt x="19956" y="1455"/>
                  </a:cubicBezTo>
                  <a:cubicBezTo>
                    <a:pt x="24278" y="1634"/>
                    <a:pt x="28564" y="2038"/>
                    <a:pt x="32898" y="2086"/>
                  </a:cubicBezTo>
                  <a:cubicBezTo>
                    <a:pt x="35779" y="2110"/>
                    <a:pt x="38660" y="2074"/>
                    <a:pt x="41530" y="2146"/>
                  </a:cubicBezTo>
                  <a:lnTo>
                    <a:pt x="41530" y="2158"/>
                  </a:lnTo>
                  <a:cubicBezTo>
                    <a:pt x="41957" y="2168"/>
                    <a:pt x="42386" y="2172"/>
                    <a:pt x="42816" y="2172"/>
                  </a:cubicBezTo>
                  <a:cubicBezTo>
                    <a:pt x="48290" y="2172"/>
                    <a:pt x="53950" y="1415"/>
                    <a:pt x="59261" y="1415"/>
                  </a:cubicBezTo>
                  <a:cubicBezTo>
                    <a:pt x="59937" y="1415"/>
                    <a:pt x="60607" y="1427"/>
                    <a:pt x="61270" y="1455"/>
                  </a:cubicBezTo>
                  <a:cubicBezTo>
                    <a:pt x="65592" y="1634"/>
                    <a:pt x="69879" y="2038"/>
                    <a:pt x="74212" y="2074"/>
                  </a:cubicBezTo>
                  <a:cubicBezTo>
                    <a:pt x="77022" y="2098"/>
                    <a:pt x="79844" y="2074"/>
                    <a:pt x="82654" y="2146"/>
                  </a:cubicBezTo>
                  <a:lnTo>
                    <a:pt x="82654" y="550"/>
                  </a:lnTo>
                  <a:cubicBezTo>
                    <a:pt x="80677" y="491"/>
                    <a:pt x="78689" y="241"/>
                    <a:pt x="76748" y="110"/>
                  </a:cubicBezTo>
                  <a:cubicBezTo>
                    <a:pt x="75549" y="30"/>
                    <a:pt x="74340" y="1"/>
                    <a:pt x="73131" y="1"/>
                  </a:cubicBezTo>
                  <a:cubicBezTo>
                    <a:pt x="71436" y="1"/>
                    <a:pt x="69738" y="59"/>
                    <a:pt x="68057" y="122"/>
                  </a:cubicBezTo>
                  <a:cubicBezTo>
                    <a:pt x="66604" y="181"/>
                    <a:pt x="65140" y="264"/>
                    <a:pt x="63687" y="276"/>
                  </a:cubicBezTo>
                  <a:cubicBezTo>
                    <a:pt x="63156" y="285"/>
                    <a:pt x="62623" y="289"/>
                    <a:pt x="62090" y="289"/>
                  </a:cubicBezTo>
                  <a:cubicBezTo>
                    <a:pt x="61119" y="289"/>
                    <a:pt x="60148" y="276"/>
                    <a:pt x="59187" y="253"/>
                  </a:cubicBezTo>
                  <a:cubicBezTo>
                    <a:pt x="58411" y="232"/>
                    <a:pt x="57616" y="223"/>
                    <a:pt x="56807" y="223"/>
                  </a:cubicBezTo>
                  <a:cubicBezTo>
                    <a:pt x="51930" y="223"/>
                    <a:pt x="46544" y="542"/>
                    <a:pt x="41744" y="562"/>
                  </a:cubicBezTo>
                  <a:cubicBezTo>
                    <a:pt x="39637" y="538"/>
                    <a:pt x="37517" y="241"/>
                    <a:pt x="35434" y="110"/>
                  </a:cubicBezTo>
                  <a:cubicBezTo>
                    <a:pt x="34234" y="30"/>
                    <a:pt x="33026" y="1"/>
                    <a:pt x="31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6526723" y="5061264"/>
              <a:ext cx="2688216" cy="75170"/>
            </a:xfrm>
            <a:custGeom>
              <a:avLst/>
              <a:gdLst/>
              <a:ahLst/>
              <a:cxnLst/>
              <a:rect l="l" t="t" r="r" b="b"/>
              <a:pathLst>
                <a:path w="83130" h="2341" extrusionOk="0">
                  <a:moveTo>
                    <a:pt x="59457" y="0"/>
                  </a:moveTo>
                  <a:cubicBezTo>
                    <a:pt x="53727" y="0"/>
                    <a:pt x="47259" y="711"/>
                    <a:pt x="41625" y="721"/>
                  </a:cubicBezTo>
                  <a:cubicBezTo>
                    <a:pt x="38553" y="649"/>
                    <a:pt x="35481" y="697"/>
                    <a:pt x="32397" y="649"/>
                  </a:cubicBezTo>
                  <a:cubicBezTo>
                    <a:pt x="28480" y="590"/>
                    <a:pt x="24599" y="221"/>
                    <a:pt x="20682" y="54"/>
                  </a:cubicBezTo>
                  <a:cubicBezTo>
                    <a:pt x="19862" y="17"/>
                    <a:pt x="19020" y="1"/>
                    <a:pt x="18162" y="1"/>
                  </a:cubicBezTo>
                  <a:cubicBezTo>
                    <a:pt x="12412" y="1"/>
                    <a:pt x="5905" y="721"/>
                    <a:pt x="240" y="721"/>
                  </a:cubicBezTo>
                  <a:cubicBezTo>
                    <a:pt x="200" y="721"/>
                    <a:pt x="160" y="721"/>
                    <a:pt x="120" y="721"/>
                  </a:cubicBezTo>
                  <a:lnTo>
                    <a:pt x="120" y="721"/>
                  </a:lnTo>
                  <a:cubicBezTo>
                    <a:pt x="167" y="1304"/>
                    <a:pt x="1" y="1757"/>
                    <a:pt x="36" y="2340"/>
                  </a:cubicBezTo>
                  <a:cubicBezTo>
                    <a:pt x="1473" y="2340"/>
                    <a:pt x="2132" y="1934"/>
                    <a:pt x="2363" y="1934"/>
                  </a:cubicBezTo>
                  <a:cubicBezTo>
                    <a:pt x="2370" y="1934"/>
                    <a:pt x="2376" y="1935"/>
                    <a:pt x="2382" y="1935"/>
                  </a:cubicBezTo>
                  <a:cubicBezTo>
                    <a:pt x="4096" y="1626"/>
                    <a:pt x="5894" y="1507"/>
                    <a:pt x="7597" y="1435"/>
                  </a:cubicBezTo>
                  <a:cubicBezTo>
                    <a:pt x="8553" y="1398"/>
                    <a:pt x="9511" y="1382"/>
                    <a:pt x="10468" y="1382"/>
                  </a:cubicBezTo>
                  <a:cubicBezTo>
                    <a:pt x="13182" y="1382"/>
                    <a:pt x="15896" y="1512"/>
                    <a:pt x="18598" y="1661"/>
                  </a:cubicBezTo>
                  <a:cubicBezTo>
                    <a:pt x="20408" y="1769"/>
                    <a:pt x="22218" y="1888"/>
                    <a:pt x="24027" y="2007"/>
                  </a:cubicBezTo>
                  <a:cubicBezTo>
                    <a:pt x="24825" y="1994"/>
                    <a:pt x="25622" y="1988"/>
                    <a:pt x="26420" y="1988"/>
                  </a:cubicBezTo>
                  <a:cubicBezTo>
                    <a:pt x="31397" y="1988"/>
                    <a:pt x="36374" y="2217"/>
                    <a:pt x="41351" y="2340"/>
                  </a:cubicBezTo>
                  <a:lnTo>
                    <a:pt x="41470" y="2340"/>
                  </a:lnTo>
                  <a:cubicBezTo>
                    <a:pt x="42823" y="2317"/>
                    <a:pt x="43446" y="1934"/>
                    <a:pt x="43677" y="1934"/>
                  </a:cubicBezTo>
                  <a:cubicBezTo>
                    <a:pt x="43684" y="1934"/>
                    <a:pt x="43690" y="1935"/>
                    <a:pt x="43697" y="1935"/>
                  </a:cubicBezTo>
                  <a:cubicBezTo>
                    <a:pt x="45411" y="1626"/>
                    <a:pt x="47209" y="1507"/>
                    <a:pt x="48911" y="1435"/>
                  </a:cubicBezTo>
                  <a:cubicBezTo>
                    <a:pt x="49868" y="1398"/>
                    <a:pt x="50826" y="1382"/>
                    <a:pt x="51783" y="1382"/>
                  </a:cubicBezTo>
                  <a:cubicBezTo>
                    <a:pt x="54496" y="1382"/>
                    <a:pt x="57211" y="1512"/>
                    <a:pt x="59913" y="1661"/>
                  </a:cubicBezTo>
                  <a:cubicBezTo>
                    <a:pt x="61723" y="1769"/>
                    <a:pt x="63532" y="1888"/>
                    <a:pt x="65342" y="2007"/>
                  </a:cubicBezTo>
                  <a:cubicBezTo>
                    <a:pt x="66200" y="1991"/>
                    <a:pt x="67057" y="1984"/>
                    <a:pt x="67915" y="1984"/>
                  </a:cubicBezTo>
                  <a:cubicBezTo>
                    <a:pt x="72873" y="1984"/>
                    <a:pt x="77819" y="2218"/>
                    <a:pt x="82773" y="2340"/>
                  </a:cubicBezTo>
                  <a:cubicBezTo>
                    <a:pt x="82892" y="2328"/>
                    <a:pt x="83011" y="2316"/>
                    <a:pt x="83130" y="2293"/>
                  </a:cubicBezTo>
                  <a:lnTo>
                    <a:pt x="83130" y="721"/>
                  </a:lnTo>
                  <a:cubicBezTo>
                    <a:pt x="79999" y="649"/>
                    <a:pt x="76855" y="697"/>
                    <a:pt x="73712" y="649"/>
                  </a:cubicBezTo>
                  <a:cubicBezTo>
                    <a:pt x="69795" y="590"/>
                    <a:pt x="65914" y="221"/>
                    <a:pt x="62008" y="54"/>
                  </a:cubicBezTo>
                  <a:cubicBezTo>
                    <a:pt x="61178" y="16"/>
                    <a:pt x="60326" y="0"/>
                    <a:pt x="59457" y="0"/>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8618539" y="4727288"/>
              <a:ext cx="577936" cy="22862"/>
            </a:xfrm>
            <a:custGeom>
              <a:avLst/>
              <a:gdLst/>
              <a:ahLst/>
              <a:cxnLst/>
              <a:rect l="l" t="t" r="r" b="b"/>
              <a:pathLst>
                <a:path w="17872" h="712" extrusionOk="0">
                  <a:moveTo>
                    <a:pt x="8582" y="0"/>
                  </a:moveTo>
                  <a:cubicBezTo>
                    <a:pt x="5719" y="0"/>
                    <a:pt x="2853" y="101"/>
                    <a:pt x="0" y="323"/>
                  </a:cubicBezTo>
                  <a:cubicBezTo>
                    <a:pt x="3215" y="490"/>
                    <a:pt x="6430" y="668"/>
                    <a:pt x="9656" y="704"/>
                  </a:cubicBezTo>
                  <a:cubicBezTo>
                    <a:pt x="10036" y="709"/>
                    <a:pt x="10417" y="712"/>
                    <a:pt x="10798" y="712"/>
                  </a:cubicBezTo>
                  <a:cubicBezTo>
                    <a:pt x="13152" y="712"/>
                    <a:pt x="15525" y="610"/>
                    <a:pt x="17872" y="323"/>
                  </a:cubicBezTo>
                  <a:cubicBezTo>
                    <a:pt x="17276" y="287"/>
                    <a:pt x="16669" y="252"/>
                    <a:pt x="16074" y="216"/>
                  </a:cubicBezTo>
                  <a:cubicBezTo>
                    <a:pt x="13586" y="77"/>
                    <a:pt x="11085" y="0"/>
                    <a:pt x="8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8053312" y="5129497"/>
              <a:ext cx="481699" cy="13904"/>
            </a:xfrm>
            <a:custGeom>
              <a:avLst/>
              <a:gdLst/>
              <a:ahLst/>
              <a:cxnLst/>
              <a:rect l="l" t="t" r="r" b="b"/>
              <a:pathLst>
                <a:path w="14896" h="433" extrusionOk="0">
                  <a:moveTo>
                    <a:pt x="14896" y="1"/>
                  </a:moveTo>
                  <a:lnTo>
                    <a:pt x="14896" y="1"/>
                  </a:lnTo>
                  <a:cubicBezTo>
                    <a:pt x="14705" y="7"/>
                    <a:pt x="14518" y="7"/>
                    <a:pt x="14330" y="7"/>
                  </a:cubicBezTo>
                  <a:cubicBezTo>
                    <a:pt x="14143" y="7"/>
                    <a:pt x="13955" y="7"/>
                    <a:pt x="13764" y="13"/>
                  </a:cubicBezTo>
                  <a:cubicBezTo>
                    <a:pt x="9181" y="60"/>
                    <a:pt x="4597" y="144"/>
                    <a:pt x="1" y="251"/>
                  </a:cubicBezTo>
                  <a:cubicBezTo>
                    <a:pt x="2004" y="371"/>
                    <a:pt x="4007" y="433"/>
                    <a:pt x="6011" y="433"/>
                  </a:cubicBezTo>
                  <a:cubicBezTo>
                    <a:pt x="7377" y="433"/>
                    <a:pt x="8743" y="404"/>
                    <a:pt x="10109" y="346"/>
                  </a:cubicBezTo>
                  <a:cubicBezTo>
                    <a:pt x="11705" y="275"/>
                    <a:pt x="13300" y="168"/>
                    <a:pt x="14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8601206" y="86"/>
              <a:ext cx="614121" cy="19138"/>
            </a:xfrm>
            <a:custGeom>
              <a:avLst/>
              <a:gdLst/>
              <a:ahLst/>
              <a:cxnLst/>
              <a:rect l="l" t="t" r="r" b="b"/>
              <a:pathLst>
                <a:path w="18991" h="596" extrusionOk="0">
                  <a:moveTo>
                    <a:pt x="0" y="0"/>
                  </a:moveTo>
                  <a:cubicBezTo>
                    <a:pt x="3775" y="202"/>
                    <a:pt x="7525" y="512"/>
                    <a:pt x="11311" y="548"/>
                  </a:cubicBezTo>
                  <a:cubicBezTo>
                    <a:pt x="13871" y="572"/>
                    <a:pt x="16431" y="548"/>
                    <a:pt x="18991" y="595"/>
                  </a:cubicBezTo>
                  <a:lnTo>
                    <a:pt x="18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6551365" y="32099"/>
              <a:ext cx="2663963" cy="75426"/>
            </a:xfrm>
            <a:custGeom>
              <a:avLst/>
              <a:gdLst/>
              <a:ahLst/>
              <a:cxnLst/>
              <a:rect l="l" t="t" r="r" b="b"/>
              <a:pathLst>
                <a:path w="82380" h="2349" extrusionOk="0">
                  <a:moveTo>
                    <a:pt x="59550" y="1"/>
                  </a:moveTo>
                  <a:cubicBezTo>
                    <a:pt x="53800" y="1"/>
                    <a:pt x="47300" y="717"/>
                    <a:pt x="41625" y="717"/>
                  </a:cubicBezTo>
                  <a:cubicBezTo>
                    <a:pt x="38553" y="646"/>
                    <a:pt x="35481" y="694"/>
                    <a:pt x="32409" y="646"/>
                  </a:cubicBezTo>
                  <a:cubicBezTo>
                    <a:pt x="28492" y="587"/>
                    <a:pt x="24599" y="217"/>
                    <a:pt x="20694" y="51"/>
                  </a:cubicBezTo>
                  <a:cubicBezTo>
                    <a:pt x="19894" y="16"/>
                    <a:pt x="19073" y="1"/>
                    <a:pt x="18237" y="1"/>
                  </a:cubicBezTo>
                  <a:cubicBezTo>
                    <a:pt x="12466" y="1"/>
                    <a:pt x="5939" y="718"/>
                    <a:pt x="254" y="718"/>
                  </a:cubicBezTo>
                  <a:cubicBezTo>
                    <a:pt x="213" y="718"/>
                    <a:pt x="172" y="718"/>
                    <a:pt x="132" y="717"/>
                  </a:cubicBezTo>
                  <a:lnTo>
                    <a:pt x="132" y="717"/>
                  </a:lnTo>
                  <a:cubicBezTo>
                    <a:pt x="167" y="1313"/>
                    <a:pt x="1" y="1753"/>
                    <a:pt x="36" y="2349"/>
                  </a:cubicBezTo>
                  <a:cubicBezTo>
                    <a:pt x="1504" y="2349"/>
                    <a:pt x="2150" y="1932"/>
                    <a:pt x="2373" y="1932"/>
                  </a:cubicBezTo>
                  <a:cubicBezTo>
                    <a:pt x="2376" y="1932"/>
                    <a:pt x="2379" y="1932"/>
                    <a:pt x="2382" y="1932"/>
                  </a:cubicBezTo>
                  <a:cubicBezTo>
                    <a:pt x="4096" y="1634"/>
                    <a:pt x="5894" y="1503"/>
                    <a:pt x="7597" y="1444"/>
                  </a:cubicBezTo>
                  <a:cubicBezTo>
                    <a:pt x="8595" y="1402"/>
                    <a:pt x="9595" y="1383"/>
                    <a:pt x="10595" y="1383"/>
                  </a:cubicBezTo>
                  <a:cubicBezTo>
                    <a:pt x="13266" y="1383"/>
                    <a:pt x="15938" y="1514"/>
                    <a:pt x="18598" y="1670"/>
                  </a:cubicBezTo>
                  <a:cubicBezTo>
                    <a:pt x="20408" y="1765"/>
                    <a:pt x="22218" y="1884"/>
                    <a:pt x="24027" y="2003"/>
                  </a:cubicBezTo>
                  <a:cubicBezTo>
                    <a:pt x="24827" y="1990"/>
                    <a:pt x="25625" y="1984"/>
                    <a:pt x="26424" y="1984"/>
                  </a:cubicBezTo>
                  <a:cubicBezTo>
                    <a:pt x="31406" y="1984"/>
                    <a:pt x="36374" y="2214"/>
                    <a:pt x="41351" y="2337"/>
                  </a:cubicBezTo>
                  <a:lnTo>
                    <a:pt x="41351" y="2349"/>
                  </a:lnTo>
                  <a:lnTo>
                    <a:pt x="41458" y="2349"/>
                  </a:lnTo>
                  <a:cubicBezTo>
                    <a:pt x="41470" y="2349"/>
                    <a:pt x="41470" y="2337"/>
                    <a:pt x="41482" y="2337"/>
                  </a:cubicBezTo>
                  <a:cubicBezTo>
                    <a:pt x="42855" y="2325"/>
                    <a:pt x="43476" y="1932"/>
                    <a:pt x="43687" y="1932"/>
                  </a:cubicBezTo>
                  <a:cubicBezTo>
                    <a:pt x="43691" y="1932"/>
                    <a:pt x="43694" y="1932"/>
                    <a:pt x="43697" y="1932"/>
                  </a:cubicBezTo>
                  <a:cubicBezTo>
                    <a:pt x="45411" y="1634"/>
                    <a:pt x="47209" y="1503"/>
                    <a:pt x="48911" y="1444"/>
                  </a:cubicBezTo>
                  <a:cubicBezTo>
                    <a:pt x="49910" y="1402"/>
                    <a:pt x="50910" y="1383"/>
                    <a:pt x="51909" y="1383"/>
                  </a:cubicBezTo>
                  <a:cubicBezTo>
                    <a:pt x="54581" y="1383"/>
                    <a:pt x="57253" y="1514"/>
                    <a:pt x="59913" y="1670"/>
                  </a:cubicBezTo>
                  <a:cubicBezTo>
                    <a:pt x="61723" y="1765"/>
                    <a:pt x="63532" y="1884"/>
                    <a:pt x="65342" y="2003"/>
                  </a:cubicBezTo>
                  <a:cubicBezTo>
                    <a:pt x="66153" y="1990"/>
                    <a:pt x="66963" y="1984"/>
                    <a:pt x="67773" y="1984"/>
                  </a:cubicBezTo>
                  <a:cubicBezTo>
                    <a:pt x="72648" y="1984"/>
                    <a:pt x="77510" y="2204"/>
                    <a:pt x="82380" y="2337"/>
                  </a:cubicBezTo>
                  <a:lnTo>
                    <a:pt x="82380" y="706"/>
                  </a:lnTo>
                  <a:cubicBezTo>
                    <a:pt x="79487" y="658"/>
                    <a:pt x="76605" y="694"/>
                    <a:pt x="73724" y="646"/>
                  </a:cubicBezTo>
                  <a:cubicBezTo>
                    <a:pt x="69807" y="587"/>
                    <a:pt x="65914" y="217"/>
                    <a:pt x="62008" y="51"/>
                  </a:cubicBezTo>
                  <a:cubicBezTo>
                    <a:pt x="61208" y="16"/>
                    <a:pt x="60387" y="1"/>
                    <a:pt x="59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6535584" y="135204"/>
              <a:ext cx="2679744" cy="41615"/>
            </a:xfrm>
            <a:custGeom>
              <a:avLst/>
              <a:gdLst/>
              <a:ahLst/>
              <a:cxnLst/>
              <a:rect l="l" t="t" r="r" b="b"/>
              <a:pathLst>
                <a:path w="82868" h="1296" extrusionOk="0">
                  <a:moveTo>
                    <a:pt x="62500" y="1"/>
                  </a:moveTo>
                  <a:cubicBezTo>
                    <a:pt x="61692" y="1"/>
                    <a:pt x="60885" y="13"/>
                    <a:pt x="60079" y="43"/>
                  </a:cubicBezTo>
                  <a:lnTo>
                    <a:pt x="60079" y="31"/>
                  </a:lnTo>
                  <a:cubicBezTo>
                    <a:pt x="57249" y="138"/>
                    <a:pt x="54472" y="312"/>
                    <a:pt x="51668" y="312"/>
                  </a:cubicBezTo>
                  <a:cubicBezTo>
                    <a:pt x="50733" y="312"/>
                    <a:pt x="49795" y="293"/>
                    <a:pt x="48852" y="245"/>
                  </a:cubicBezTo>
                  <a:cubicBezTo>
                    <a:pt x="47233" y="173"/>
                    <a:pt x="45613" y="90"/>
                    <a:pt x="43994" y="90"/>
                  </a:cubicBezTo>
                  <a:cubicBezTo>
                    <a:pt x="43696" y="90"/>
                    <a:pt x="42422" y="352"/>
                    <a:pt x="41672" y="424"/>
                  </a:cubicBezTo>
                  <a:cubicBezTo>
                    <a:pt x="40251" y="524"/>
                    <a:pt x="38823" y="564"/>
                    <a:pt x="37392" y="564"/>
                  </a:cubicBezTo>
                  <a:cubicBezTo>
                    <a:pt x="32005" y="564"/>
                    <a:pt x="26563" y="1"/>
                    <a:pt x="21177" y="1"/>
                  </a:cubicBezTo>
                  <a:cubicBezTo>
                    <a:pt x="20371" y="1"/>
                    <a:pt x="19567" y="14"/>
                    <a:pt x="18765" y="43"/>
                  </a:cubicBezTo>
                  <a:cubicBezTo>
                    <a:pt x="15897" y="142"/>
                    <a:pt x="13083" y="317"/>
                    <a:pt x="10242" y="317"/>
                  </a:cubicBezTo>
                  <a:cubicBezTo>
                    <a:pt x="9344" y="317"/>
                    <a:pt x="8443" y="300"/>
                    <a:pt x="7537" y="257"/>
                  </a:cubicBezTo>
                  <a:cubicBezTo>
                    <a:pt x="5918" y="173"/>
                    <a:pt x="4299" y="90"/>
                    <a:pt x="2679" y="90"/>
                  </a:cubicBezTo>
                  <a:cubicBezTo>
                    <a:pt x="2346" y="90"/>
                    <a:pt x="786" y="424"/>
                    <a:pt x="119" y="447"/>
                  </a:cubicBezTo>
                  <a:cubicBezTo>
                    <a:pt x="143" y="745"/>
                    <a:pt x="0" y="900"/>
                    <a:pt x="24" y="1197"/>
                  </a:cubicBezTo>
                  <a:cubicBezTo>
                    <a:pt x="150" y="1199"/>
                    <a:pt x="278" y="1199"/>
                    <a:pt x="408" y="1199"/>
                  </a:cubicBezTo>
                  <a:cubicBezTo>
                    <a:pt x="3139" y="1199"/>
                    <a:pt x="6699" y="971"/>
                    <a:pt x="9359" y="959"/>
                  </a:cubicBezTo>
                  <a:cubicBezTo>
                    <a:pt x="10901" y="947"/>
                    <a:pt x="12442" y="938"/>
                    <a:pt x="13986" y="938"/>
                  </a:cubicBezTo>
                  <a:cubicBezTo>
                    <a:pt x="15529" y="938"/>
                    <a:pt x="17074" y="947"/>
                    <a:pt x="18622" y="971"/>
                  </a:cubicBezTo>
                  <a:cubicBezTo>
                    <a:pt x="21670" y="1019"/>
                    <a:pt x="24718" y="1126"/>
                    <a:pt x="27766" y="1197"/>
                  </a:cubicBezTo>
                  <a:cubicBezTo>
                    <a:pt x="30264" y="1250"/>
                    <a:pt x="32762" y="1295"/>
                    <a:pt x="35260" y="1295"/>
                  </a:cubicBezTo>
                  <a:cubicBezTo>
                    <a:pt x="37286" y="1295"/>
                    <a:pt x="39312" y="1266"/>
                    <a:pt x="41339" y="1186"/>
                  </a:cubicBezTo>
                  <a:cubicBezTo>
                    <a:pt x="41524" y="1188"/>
                    <a:pt x="41713" y="1189"/>
                    <a:pt x="41906" y="1189"/>
                  </a:cubicBezTo>
                  <a:cubicBezTo>
                    <a:pt x="44611" y="1189"/>
                    <a:pt x="48073" y="970"/>
                    <a:pt x="50673" y="959"/>
                  </a:cubicBezTo>
                  <a:cubicBezTo>
                    <a:pt x="52215" y="947"/>
                    <a:pt x="53757" y="938"/>
                    <a:pt x="55300" y="938"/>
                  </a:cubicBezTo>
                  <a:cubicBezTo>
                    <a:pt x="56844" y="938"/>
                    <a:pt x="58389" y="947"/>
                    <a:pt x="59936" y="971"/>
                  </a:cubicBezTo>
                  <a:cubicBezTo>
                    <a:pt x="62984" y="1019"/>
                    <a:pt x="66032" y="1126"/>
                    <a:pt x="69080" y="1197"/>
                  </a:cubicBezTo>
                  <a:cubicBezTo>
                    <a:pt x="71611" y="1250"/>
                    <a:pt x="74149" y="1295"/>
                    <a:pt x="76689" y="1295"/>
                  </a:cubicBezTo>
                  <a:cubicBezTo>
                    <a:pt x="78749" y="1295"/>
                    <a:pt x="80809" y="1266"/>
                    <a:pt x="82868" y="1186"/>
                  </a:cubicBezTo>
                  <a:lnTo>
                    <a:pt x="82868" y="435"/>
                  </a:lnTo>
                  <a:cubicBezTo>
                    <a:pt x="81494" y="529"/>
                    <a:pt x="80115" y="566"/>
                    <a:pt x="78732" y="566"/>
                  </a:cubicBezTo>
                  <a:cubicBezTo>
                    <a:pt x="73339" y="566"/>
                    <a:pt x="67894" y="1"/>
                    <a:pt x="6250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6516731" y="285768"/>
              <a:ext cx="2698597" cy="84225"/>
            </a:xfrm>
            <a:custGeom>
              <a:avLst/>
              <a:gdLst/>
              <a:ahLst/>
              <a:cxnLst/>
              <a:rect l="l" t="t" r="r" b="b"/>
              <a:pathLst>
                <a:path w="83451" h="2623" extrusionOk="0">
                  <a:moveTo>
                    <a:pt x="58150" y="1"/>
                  </a:moveTo>
                  <a:cubicBezTo>
                    <a:pt x="52889" y="1"/>
                    <a:pt x="47041" y="326"/>
                    <a:pt x="42255" y="830"/>
                  </a:cubicBezTo>
                  <a:cubicBezTo>
                    <a:pt x="41280" y="906"/>
                    <a:pt x="40299" y="935"/>
                    <a:pt x="39318" y="935"/>
                  </a:cubicBezTo>
                  <a:cubicBezTo>
                    <a:pt x="38442" y="935"/>
                    <a:pt x="37566" y="912"/>
                    <a:pt x="36695" y="878"/>
                  </a:cubicBezTo>
                  <a:cubicBezTo>
                    <a:pt x="33933" y="771"/>
                    <a:pt x="31194" y="521"/>
                    <a:pt x="28444" y="354"/>
                  </a:cubicBezTo>
                  <a:cubicBezTo>
                    <a:pt x="25503" y="176"/>
                    <a:pt x="22539" y="116"/>
                    <a:pt x="19598" y="33"/>
                  </a:cubicBezTo>
                  <a:cubicBezTo>
                    <a:pt x="18697" y="11"/>
                    <a:pt x="17767" y="1"/>
                    <a:pt x="16819" y="1"/>
                  </a:cubicBezTo>
                  <a:cubicBezTo>
                    <a:pt x="11514" y="1"/>
                    <a:pt x="5619" y="327"/>
                    <a:pt x="822" y="842"/>
                  </a:cubicBezTo>
                  <a:cubicBezTo>
                    <a:pt x="833" y="1545"/>
                    <a:pt x="0" y="1247"/>
                    <a:pt x="0" y="1950"/>
                  </a:cubicBezTo>
                  <a:cubicBezTo>
                    <a:pt x="12" y="2021"/>
                    <a:pt x="1274" y="2366"/>
                    <a:pt x="1286" y="2438"/>
                  </a:cubicBezTo>
                  <a:cubicBezTo>
                    <a:pt x="1772" y="2491"/>
                    <a:pt x="2239" y="2511"/>
                    <a:pt x="2692" y="2511"/>
                  </a:cubicBezTo>
                  <a:cubicBezTo>
                    <a:pt x="4168" y="2511"/>
                    <a:pt x="5481" y="2295"/>
                    <a:pt x="6739" y="2295"/>
                  </a:cubicBezTo>
                  <a:cubicBezTo>
                    <a:pt x="7267" y="2299"/>
                    <a:pt x="7795" y="2300"/>
                    <a:pt x="8322" y="2300"/>
                  </a:cubicBezTo>
                  <a:cubicBezTo>
                    <a:pt x="9378" y="2300"/>
                    <a:pt x="10434" y="2295"/>
                    <a:pt x="11490" y="2295"/>
                  </a:cubicBezTo>
                  <a:cubicBezTo>
                    <a:pt x="11742" y="2293"/>
                    <a:pt x="11994" y="2292"/>
                    <a:pt x="12247" y="2292"/>
                  </a:cubicBezTo>
                  <a:cubicBezTo>
                    <a:pt x="12889" y="2292"/>
                    <a:pt x="13534" y="2297"/>
                    <a:pt x="14179" y="2297"/>
                  </a:cubicBezTo>
                  <a:cubicBezTo>
                    <a:pt x="14866" y="2297"/>
                    <a:pt x="15554" y="2292"/>
                    <a:pt x="16240" y="2271"/>
                  </a:cubicBezTo>
                  <a:cubicBezTo>
                    <a:pt x="17527" y="2234"/>
                    <a:pt x="18813" y="2217"/>
                    <a:pt x="20100" y="2217"/>
                  </a:cubicBezTo>
                  <a:cubicBezTo>
                    <a:pt x="22099" y="2217"/>
                    <a:pt x="24099" y="2258"/>
                    <a:pt x="26099" y="2331"/>
                  </a:cubicBezTo>
                  <a:cubicBezTo>
                    <a:pt x="27730" y="2390"/>
                    <a:pt x="29361" y="2485"/>
                    <a:pt x="30992" y="2581"/>
                  </a:cubicBezTo>
                  <a:cubicBezTo>
                    <a:pt x="31520" y="2610"/>
                    <a:pt x="32049" y="2622"/>
                    <a:pt x="32578" y="2622"/>
                  </a:cubicBezTo>
                  <a:cubicBezTo>
                    <a:pt x="33542" y="2622"/>
                    <a:pt x="34508" y="2583"/>
                    <a:pt x="35469" y="2545"/>
                  </a:cubicBezTo>
                  <a:cubicBezTo>
                    <a:pt x="37218" y="2492"/>
                    <a:pt x="38981" y="2414"/>
                    <a:pt x="40738" y="2414"/>
                  </a:cubicBezTo>
                  <a:cubicBezTo>
                    <a:pt x="41372" y="2414"/>
                    <a:pt x="42005" y="2424"/>
                    <a:pt x="42636" y="2450"/>
                  </a:cubicBezTo>
                  <a:cubicBezTo>
                    <a:pt x="43091" y="2494"/>
                    <a:pt x="43530" y="2512"/>
                    <a:pt x="43954" y="2512"/>
                  </a:cubicBezTo>
                  <a:cubicBezTo>
                    <a:pt x="45454" y="2512"/>
                    <a:pt x="46783" y="2295"/>
                    <a:pt x="48054" y="2295"/>
                  </a:cubicBezTo>
                  <a:cubicBezTo>
                    <a:pt x="48581" y="2299"/>
                    <a:pt x="49109" y="2300"/>
                    <a:pt x="49637" y="2300"/>
                  </a:cubicBezTo>
                  <a:cubicBezTo>
                    <a:pt x="50693" y="2300"/>
                    <a:pt x="51749" y="2295"/>
                    <a:pt x="52804" y="2295"/>
                  </a:cubicBezTo>
                  <a:cubicBezTo>
                    <a:pt x="53058" y="2293"/>
                    <a:pt x="53312" y="2292"/>
                    <a:pt x="53566" y="2292"/>
                  </a:cubicBezTo>
                  <a:cubicBezTo>
                    <a:pt x="54210" y="2292"/>
                    <a:pt x="54854" y="2297"/>
                    <a:pt x="55497" y="2297"/>
                  </a:cubicBezTo>
                  <a:cubicBezTo>
                    <a:pt x="56183" y="2297"/>
                    <a:pt x="56869" y="2292"/>
                    <a:pt x="57555" y="2271"/>
                  </a:cubicBezTo>
                  <a:cubicBezTo>
                    <a:pt x="58841" y="2234"/>
                    <a:pt x="60128" y="2217"/>
                    <a:pt x="61414" y="2217"/>
                  </a:cubicBezTo>
                  <a:cubicBezTo>
                    <a:pt x="63414" y="2217"/>
                    <a:pt x="65414" y="2258"/>
                    <a:pt x="67413" y="2331"/>
                  </a:cubicBezTo>
                  <a:cubicBezTo>
                    <a:pt x="69044" y="2390"/>
                    <a:pt x="70676" y="2497"/>
                    <a:pt x="72307" y="2581"/>
                  </a:cubicBezTo>
                  <a:cubicBezTo>
                    <a:pt x="72847" y="2611"/>
                    <a:pt x="73389" y="2622"/>
                    <a:pt x="73931" y="2622"/>
                  </a:cubicBezTo>
                  <a:cubicBezTo>
                    <a:pt x="74883" y="2622"/>
                    <a:pt x="75835" y="2587"/>
                    <a:pt x="76783" y="2557"/>
                  </a:cubicBezTo>
                  <a:cubicBezTo>
                    <a:pt x="78551" y="2490"/>
                    <a:pt x="80326" y="2409"/>
                    <a:pt x="82103" y="2409"/>
                  </a:cubicBezTo>
                  <a:cubicBezTo>
                    <a:pt x="82552" y="2409"/>
                    <a:pt x="83001" y="2414"/>
                    <a:pt x="83451" y="2426"/>
                  </a:cubicBezTo>
                  <a:lnTo>
                    <a:pt x="83451" y="842"/>
                  </a:lnTo>
                  <a:cubicBezTo>
                    <a:pt x="82519" y="910"/>
                    <a:pt x="81581" y="936"/>
                    <a:pt x="80645" y="936"/>
                  </a:cubicBezTo>
                  <a:cubicBezTo>
                    <a:pt x="79763" y="936"/>
                    <a:pt x="78882" y="913"/>
                    <a:pt x="78010" y="878"/>
                  </a:cubicBezTo>
                  <a:cubicBezTo>
                    <a:pt x="75248" y="771"/>
                    <a:pt x="72509" y="521"/>
                    <a:pt x="69759" y="354"/>
                  </a:cubicBezTo>
                  <a:cubicBezTo>
                    <a:pt x="66818" y="176"/>
                    <a:pt x="63853" y="116"/>
                    <a:pt x="60912" y="33"/>
                  </a:cubicBezTo>
                  <a:cubicBezTo>
                    <a:pt x="60017" y="11"/>
                    <a:pt x="59093" y="1"/>
                    <a:pt x="58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6519803" y="385823"/>
              <a:ext cx="2695525" cy="113637"/>
            </a:xfrm>
            <a:custGeom>
              <a:avLst/>
              <a:gdLst/>
              <a:ahLst/>
              <a:cxnLst/>
              <a:rect l="l" t="t" r="r" b="b"/>
              <a:pathLst>
                <a:path w="83356" h="3539" extrusionOk="0">
                  <a:moveTo>
                    <a:pt x="19681" y="0"/>
                  </a:moveTo>
                  <a:cubicBezTo>
                    <a:pt x="18074" y="0"/>
                    <a:pt x="16467" y="60"/>
                    <a:pt x="14847" y="60"/>
                  </a:cubicBezTo>
                  <a:cubicBezTo>
                    <a:pt x="11275" y="70"/>
                    <a:pt x="6942" y="241"/>
                    <a:pt x="3103" y="241"/>
                  </a:cubicBezTo>
                  <a:cubicBezTo>
                    <a:pt x="2284" y="241"/>
                    <a:pt x="1488" y="234"/>
                    <a:pt x="727" y="215"/>
                  </a:cubicBezTo>
                  <a:lnTo>
                    <a:pt x="727" y="215"/>
                  </a:lnTo>
                  <a:cubicBezTo>
                    <a:pt x="846" y="1131"/>
                    <a:pt x="0" y="1608"/>
                    <a:pt x="36" y="2525"/>
                  </a:cubicBezTo>
                  <a:cubicBezTo>
                    <a:pt x="36" y="2620"/>
                    <a:pt x="1167" y="3394"/>
                    <a:pt x="1167" y="3501"/>
                  </a:cubicBezTo>
                  <a:cubicBezTo>
                    <a:pt x="1507" y="3527"/>
                    <a:pt x="1861" y="3539"/>
                    <a:pt x="2225" y="3539"/>
                  </a:cubicBezTo>
                  <a:cubicBezTo>
                    <a:pt x="4843" y="3539"/>
                    <a:pt x="7995" y="2937"/>
                    <a:pt x="10525" y="2937"/>
                  </a:cubicBezTo>
                  <a:cubicBezTo>
                    <a:pt x="10645" y="2937"/>
                    <a:pt x="10765" y="2938"/>
                    <a:pt x="10883" y="2941"/>
                  </a:cubicBezTo>
                  <a:cubicBezTo>
                    <a:pt x="13895" y="3025"/>
                    <a:pt x="16883" y="3167"/>
                    <a:pt x="19884" y="3227"/>
                  </a:cubicBezTo>
                  <a:cubicBezTo>
                    <a:pt x="20505" y="3237"/>
                    <a:pt x="21129" y="3243"/>
                    <a:pt x="21751" y="3243"/>
                  </a:cubicBezTo>
                  <a:cubicBezTo>
                    <a:pt x="22632" y="3243"/>
                    <a:pt x="23512" y="3231"/>
                    <a:pt x="24384" y="3203"/>
                  </a:cubicBezTo>
                  <a:cubicBezTo>
                    <a:pt x="25837" y="3167"/>
                    <a:pt x="27277" y="3084"/>
                    <a:pt x="28718" y="3036"/>
                  </a:cubicBezTo>
                  <a:cubicBezTo>
                    <a:pt x="30083" y="2992"/>
                    <a:pt x="31455" y="2957"/>
                    <a:pt x="32827" y="2957"/>
                  </a:cubicBezTo>
                  <a:cubicBezTo>
                    <a:pt x="34364" y="2957"/>
                    <a:pt x="35899" y="3000"/>
                    <a:pt x="37422" y="3120"/>
                  </a:cubicBezTo>
                  <a:cubicBezTo>
                    <a:pt x="39100" y="3263"/>
                    <a:pt x="40791" y="3453"/>
                    <a:pt x="42482" y="3501"/>
                  </a:cubicBezTo>
                  <a:cubicBezTo>
                    <a:pt x="42822" y="3527"/>
                    <a:pt x="43176" y="3539"/>
                    <a:pt x="43541" y="3539"/>
                  </a:cubicBezTo>
                  <a:cubicBezTo>
                    <a:pt x="46139" y="3539"/>
                    <a:pt x="49262" y="2947"/>
                    <a:pt x="51781" y="2947"/>
                  </a:cubicBezTo>
                  <a:cubicBezTo>
                    <a:pt x="51922" y="2947"/>
                    <a:pt x="52061" y="2949"/>
                    <a:pt x="52197" y="2953"/>
                  </a:cubicBezTo>
                  <a:cubicBezTo>
                    <a:pt x="55210" y="3025"/>
                    <a:pt x="58198" y="3167"/>
                    <a:pt x="61198" y="3227"/>
                  </a:cubicBezTo>
                  <a:cubicBezTo>
                    <a:pt x="61873" y="3238"/>
                    <a:pt x="62549" y="3244"/>
                    <a:pt x="63225" y="3244"/>
                  </a:cubicBezTo>
                  <a:cubicBezTo>
                    <a:pt x="64053" y="3244"/>
                    <a:pt x="64880" y="3235"/>
                    <a:pt x="65699" y="3215"/>
                  </a:cubicBezTo>
                  <a:cubicBezTo>
                    <a:pt x="67152" y="3167"/>
                    <a:pt x="68592" y="3084"/>
                    <a:pt x="70033" y="3036"/>
                  </a:cubicBezTo>
                  <a:cubicBezTo>
                    <a:pt x="71373" y="2992"/>
                    <a:pt x="72721" y="2958"/>
                    <a:pt x="74069" y="2958"/>
                  </a:cubicBezTo>
                  <a:cubicBezTo>
                    <a:pt x="75630" y="2958"/>
                    <a:pt x="77190" y="3004"/>
                    <a:pt x="78736" y="3132"/>
                  </a:cubicBezTo>
                  <a:cubicBezTo>
                    <a:pt x="80260" y="3251"/>
                    <a:pt x="81808" y="3429"/>
                    <a:pt x="83356" y="3489"/>
                  </a:cubicBezTo>
                  <a:lnTo>
                    <a:pt x="83356" y="215"/>
                  </a:lnTo>
                  <a:cubicBezTo>
                    <a:pt x="82923" y="203"/>
                    <a:pt x="82490" y="198"/>
                    <a:pt x="82057" y="198"/>
                  </a:cubicBezTo>
                  <a:cubicBezTo>
                    <a:pt x="79820" y="198"/>
                    <a:pt x="77579" y="332"/>
                    <a:pt x="75355" y="381"/>
                  </a:cubicBezTo>
                  <a:cubicBezTo>
                    <a:pt x="75012" y="389"/>
                    <a:pt x="74669" y="393"/>
                    <a:pt x="74326" y="393"/>
                  </a:cubicBezTo>
                  <a:cubicBezTo>
                    <a:pt x="71528" y="393"/>
                    <a:pt x="68739" y="157"/>
                    <a:pt x="65949" y="72"/>
                  </a:cubicBezTo>
                  <a:cubicBezTo>
                    <a:pt x="64294" y="24"/>
                    <a:pt x="62651" y="0"/>
                    <a:pt x="61008" y="0"/>
                  </a:cubicBezTo>
                  <a:cubicBezTo>
                    <a:pt x="59389" y="0"/>
                    <a:pt x="57781" y="60"/>
                    <a:pt x="56162" y="60"/>
                  </a:cubicBezTo>
                  <a:cubicBezTo>
                    <a:pt x="52600" y="70"/>
                    <a:pt x="48261" y="241"/>
                    <a:pt x="44419" y="241"/>
                  </a:cubicBezTo>
                  <a:cubicBezTo>
                    <a:pt x="43599" y="241"/>
                    <a:pt x="42803" y="234"/>
                    <a:pt x="42041" y="215"/>
                  </a:cubicBezTo>
                  <a:cubicBezTo>
                    <a:pt x="41575" y="200"/>
                    <a:pt x="41109" y="194"/>
                    <a:pt x="40643" y="194"/>
                  </a:cubicBezTo>
                  <a:cubicBezTo>
                    <a:pt x="38442" y="194"/>
                    <a:pt x="36241" y="332"/>
                    <a:pt x="34040" y="381"/>
                  </a:cubicBezTo>
                  <a:cubicBezTo>
                    <a:pt x="33748" y="387"/>
                    <a:pt x="33455" y="389"/>
                    <a:pt x="33163" y="389"/>
                  </a:cubicBezTo>
                  <a:cubicBezTo>
                    <a:pt x="30314" y="389"/>
                    <a:pt x="27474" y="147"/>
                    <a:pt x="24634" y="72"/>
                  </a:cubicBezTo>
                  <a:cubicBezTo>
                    <a:pt x="22979" y="24"/>
                    <a:pt x="21336" y="0"/>
                    <a:pt x="19681"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6540596" y="194319"/>
              <a:ext cx="2674732" cy="56738"/>
            </a:xfrm>
            <a:custGeom>
              <a:avLst/>
              <a:gdLst/>
              <a:ahLst/>
              <a:cxnLst/>
              <a:rect l="l" t="t" r="r" b="b"/>
              <a:pathLst>
                <a:path w="82713" h="1767" extrusionOk="0">
                  <a:moveTo>
                    <a:pt x="15198" y="1"/>
                  </a:moveTo>
                  <a:cubicBezTo>
                    <a:pt x="9511" y="1"/>
                    <a:pt x="1439" y="166"/>
                    <a:pt x="0" y="249"/>
                  </a:cubicBezTo>
                  <a:cubicBezTo>
                    <a:pt x="24" y="749"/>
                    <a:pt x="488" y="1107"/>
                    <a:pt x="500" y="1595"/>
                  </a:cubicBezTo>
                  <a:cubicBezTo>
                    <a:pt x="1086" y="1722"/>
                    <a:pt x="1762" y="1766"/>
                    <a:pt x="2479" y="1766"/>
                  </a:cubicBezTo>
                  <a:cubicBezTo>
                    <a:pt x="4081" y="1766"/>
                    <a:pt x="5891" y="1547"/>
                    <a:pt x="7373" y="1547"/>
                  </a:cubicBezTo>
                  <a:cubicBezTo>
                    <a:pt x="7400" y="1547"/>
                    <a:pt x="7427" y="1547"/>
                    <a:pt x="7454" y="1547"/>
                  </a:cubicBezTo>
                  <a:cubicBezTo>
                    <a:pt x="11287" y="1559"/>
                    <a:pt x="15121" y="1559"/>
                    <a:pt x="18967" y="1559"/>
                  </a:cubicBezTo>
                  <a:cubicBezTo>
                    <a:pt x="21884" y="1559"/>
                    <a:pt x="24789" y="1428"/>
                    <a:pt x="27694" y="1273"/>
                  </a:cubicBezTo>
                  <a:cubicBezTo>
                    <a:pt x="29950" y="1158"/>
                    <a:pt x="32213" y="1056"/>
                    <a:pt x="34472" y="1056"/>
                  </a:cubicBezTo>
                  <a:cubicBezTo>
                    <a:pt x="35241" y="1056"/>
                    <a:pt x="36010" y="1068"/>
                    <a:pt x="36779" y="1095"/>
                  </a:cubicBezTo>
                  <a:cubicBezTo>
                    <a:pt x="38469" y="1154"/>
                    <a:pt x="40172" y="1285"/>
                    <a:pt x="41815" y="1583"/>
                  </a:cubicBezTo>
                  <a:lnTo>
                    <a:pt x="41815" y="1595"/>
                  </a:lnTo>
                  <a:cubicBezTo>
                    <a:pt x="42401" y="1722"/>
                    <a:pt x="43076" y="1766"/>
                    <a:pt x="43794" y="1766"/>
                  </a:cubicBezTo>
                  <a:cubicBezTo>
                    <a:pt x="45395" y="1766"/>
                    <a:pt x="47206" y="1547"/>
                    <a:pt x="48688" y="1547"/>
                  </a:cubicBezTo>
                  <a:cubicBezTo>
                    <a:pt x="48715" y="1547"/>
                    <a:pt x="48741" y="1547"/>
                    <a:pt x="48768" y="1547"/>
                  </a:cubicBezTo>
                  <a:cubicBezTo>
                    <a:pt x="52602" y="1559"/>
                    <a:pt x="56436" y="1559"/>
                    <a:pt x="60282" y="1559"/>
                  </a:cubicBezTo>
                  <a:cubicBezTo>
                    <a:pt x="63199" y="1559"/>
                    <a:pt x="66104" y="1428"/>
                    <a:pt x="69009" y="1273"/>
                  </a:cubicBezTo>
                  <a:cubicBezTo>
                    <a:pt x="71265" y="1158"/>
                    <a:pt x="73527" y="1056"/>
                    <a:pt x="75787" y="1056"/>
                  </a:cubicBezTo>
                  <a:cubicBezTo>
                    <a:pt x="76556" y="1056"/>
                    <a:pt x="77325" y="1068"/>
                    <a:pt x="78093" y="1095"/>
                  </a:cubicBezTo>
                  <a:cubicBezTo>
                    <a:pt x="79629" y="1154"/>
                    <a:pt x="81201" y="1273"/>
                    <a:pt x="82713" y="1511"/>
                  </a:cubicBezTo>
                  <a:lnTo>
                    <a:pt x="82713" y="249"/>
                  </a:lnTo>
                  <a:cubicBezTo>
                    <a:pt x="80832" y="321"/>
                    <a:pt x="78939" y="357"/>
                    <a:pt x="77057" y="357"/>
                  </a:cubicBezTo>
                  <a:lnTo>
                    <a:pt x="77046" y="357"/>
                  </a:lnTo>
                  <a:cubicBezTo>
                    <a:pt x="76820" y="357"/>
                    <a:pt x="76595" y="358"/>
                    <a:pt x="76370" y="358"/>
                  </a:cubicBezTo>
                  <a:cubicBezTo>
                    <a:pt x="73559" y="358"/>
                    <a:pt x="70748" y="292"/>
                    <a:pt x="67937" y="226"/>
                  </a:cubicBezTo>
                  <a:cubicBezTo>
                    <a:pt x="64877" y="154"/>
                    <a:pt x="61829" y="47"/>
                    <a:pt x="58769" y="11"/>
                  </a:cubicBezTo>
                  <a:cubicBezTo>
                    <a:pt x="58095" y="4"/>
                    <a:pt x="57348" y="1"/>
                    <a:pt x="56554" y="1"/>
                  </a:cubicBezTo>
                  <a:cubicBezTo>
                    <a:pt x="50975" y="1"/>
                    <a:pt x="43066" y="166"/>
                    <a:pt x="41398" y="249"/>
                  </a:cubicBezTo>
                  <a:cubicBezTo>
                    <a:pt x="39517" y="321"/>
                    <a:pt x="37624" y="357"/>
                    <a:pt x="35731" y="357"/>
                  </a:cubicBezTo>
                  <a:cubicBezTo>
                    <a:pt x="35506" y="357"/>
                    <a:pt x="35280" y="358"/>
                    <a:pt x="35055" y="358"/>
                  </a:cubicBezTo>
                  <a:cubicBezTo>
                    <a:pt x="32244" y="358"/>
                    <a:pt x="29433" y="292"/>
                    <a:pt x="26623" y="226"/>
                  </a:cubicBezTo>
                  <a:cubicBezTo>
                    <a:pt x="23563" y="154"/>
                    <a:pt x="20515" y="47"/>
                    <a:pt x="17455" y="11"/>
                  </a:cubicBezTo>
                  <a:cubicBezTo>
                    <a:pt x="16768" y="4"/>
                    <a:pt x="16007" y="1"/>
                    <a:pt x="15198"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6553305" y="509639"/>
              <a:ext cx="2662023" cy="69743"/>
            </a:xfrm>
            <a:custGeom>
              <a:avLst/>
              <a:gdLst/>
              <a:ahLst/>
              <a:cxnLst/>
              <a:rect l="l" t="t" r="r" b="b"/>
              <a:pathLst>
                <a:path w="82320" h="2172" extrusionOk="0">
                  <a:moveTo>
                    <a:pt x="31805" y="0"/>
                  </a:moveTo>
                  <a:cubicBezTo>
                    <a:pt x="30111" y="0"/>
                    <a:pt x="28416" y="59"/>
                    <a:pt x="26742" y="121"/>
                  </a:cubicBezTo>
                  <a:cubicBezTo>
                    <a:pt x="25277" y="181"/>
                    <a:pt x="23825" y="264"/>
                    <a:pt x="22360" y="276"/>
                  </a:cubicBezTo>
                  <a:cubicBezTo>
                    <a:pt x="21829" y="284"/>
                    <a:pt x="21297" y="288"/>
                    <a:pt x="20766" y="288"/>
                  </a:cubicBezTo>
                  <a:cubicBezTo>
                    <a:pt x="19797" y="288"/>
                    <a:pt x="18828" y="275"/>
                    <a:pt x="17859" y="252"/>
                  </a:cubicBezTo>
                  <a:cubicBezTo>
                    <a:pt x="17115" y="233"/>
                    <a:pt x="16353" y="225"/>
                    <a:pt x="15577" y="225"/>
                  </a:cubicBezTo>
                  <a:cubicBezTo>
                    <a:pt x="10536" y="225"/>
                    <a:pt x="4932" y="573"/>
                    <a:pt x="0" y="573"/>
                  </a:cubicBezTo>
                  <a:cubicBezTo>
                    <a:pt x="0" y="1038"/>
                    <a:pt x="214" y="1693"/>
                    <a:pt x="214" y="2157"/>
                  </a:cubicBezTo>
                  <a:cubicBezTo>
                    <a:pt x="646" y="2167"/>
                    <a:pt x="1079" y="2172"/>
                    <a:pt x="1514" y="2172"/>
                  </a:cubicBezTo>
                  <a:cubicBezTo>
                    <a:pt x="7004" y="2172"/>
                    <a:pt x="12675" y="1418"/>
                    <a:pt x="17998" y="1418"/>
                  </a:cubicBezTo>
                  <a:cubicBezTo>
                    <a:pt x="18652" y="1418"/>
                    <a:pt x="19301" y="1429"/>
                    <a:pt x="19943" y="1455"/>
                  </a:cubicBezTo>
                  <a:cubicBezTo>
                    <a:pt x="24265" y="1633"/>
                    <a:pt x="28551" y="2038"/>
                    <a:pt x="32885" y="2086"/>
                  </a:cubicBezTo>
                  <a:cubicBezTo>
                    <a:pt x="35766" y="2109"/>
                    <a:pt x="38648" y="2074"/>
                    <a:pt x="41529" y="2145"/>
                  </a:cubicBezTo>
                  <a:lnTo>
                    <a:pt x="41529" y="2157"/>
                  </a:lnTo>
                  <a:cubicBezTo>
                    <a:pt x="41957" y="2167"/>
                    <a:pt x="42386" y="2172"/>
                    <a:pt x="42816" y="2172"/>
                  </a:cubicBezTo>
                  <a:cubicBezTo>
                    <a:pt x="48288" y="2172"/>
                    <a:pt x="53940" y="1415"/>
                    <a:pt x="59249" y="1415"/>
                  </a:cubicBezTo>
                  <a:cubicBezTo>
                    <a:pt x="59924" y="1415"/>
                    <a:pt x="60594" y="1427"/>
                    <a:pt x="61258" y="1455"/>
                  </a:cubicBezTo>
                  <a:cubicBezTo>
                    <a:pt x="65580" y="1633"/>
                    <a:pt x="69866" y="2038"/>
                    <a:pt x="74200" y="2074"/>
                  </a:cubicBezTo>
                  <a:cubicBezTo>
                    <a:pt x="76903" y="2097"/>
                    <a:pt x="79617" y="2074"/>
                    <a:pt x="82320" y="2133"/>
                  </a:cubicBezTo>
                  <a:lnTo>
                    <a:pt x="82320" y="538"/>
                  </a:lnTo>
                  <a:cubicBezTo>
                    <a:pt x="80451" y="466"/>
                    <a:pt x="78581" y="228"/>
                    <a:pt x="76736" y="109"/>
                  </a:cubicBezTo>
                  <a:cubicBezTo>
                    <a:pt x="75536" y="30"/>
                    <a:pt x="74328" y="0"/>
                    <a:pt x="73118" y="0"/>
                  </a:cubicBezTo>
                  <a:cubicBezTo>
                    <a:pt x="71423" y="0"/>
                    <a:pt x="69726" y="59"/>
                    <a:pt x="68044" y="121"/>
                  </a:cubicBezTo>
                  <a:cubicBezTo>
                    <a:pt x="66592" y="181"/>
                    <a:pt x="65139" y="264"/>
                    <a:pt x="63675" y="276"/>
                  </a:cubicBezTo>
                  <a:cubicBezTo>
                    <a:pt x="63143" y="284"/>
                    <a:pt x="62612" y="288"/>
                    <a:pt x="62080" y="288"/>
                  </a:cubicBezTo>
                  <a:cubicBezTo>
                    <a:pt x="61112" y="288"/>
                    <a:pt x="60143" y="275"/>
                    <a:pt x="59174" y="252"/>
                  </a:cubicBezTo>
                  <a:cubicBezTo>
                    <a:pt x="58398" y="232"/>
                    <a:pt x="57603" y="223"/>
                    <a:pt x="56794" y="223"/>
                  </a:cubicBezTo>
                  <a:cubicBezTo>
                    <a:pt x="51918" y="223"/>
                    <a:pt x="46533" y="541"/>
                    <a:pt x="41743" y="562"/>
                  </a:cubicBezTo>
                  <a:cubicBezTo>
                    <a:pt x="39624" y="538"/>
                    <a:pt x="37505" y="240"/>
                    <a:pt x="35421" y="109"/>
                  </a:cubicBezTo>
                  <a:cubicBezTo>
                    <a:pt x="34221" y="30"/>
                    <a:pt x="33013" y="0"/>
                    <a:pt x="31805"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6537136" y="590910"/>
              <a:ext cx="2677804" cy="75170"/>
            </a:xfrm>
            <a:custGeom>
              <a:avLst/>
              <a:gdLst/>
              <a:ahLst/>
              <a:cxnLst/>
              <a:rect l="l" t="t" r="r" b="b"/>
              <a:pathLst>
                <a:path w="82808" h="2341" extrusionOk="0">
                  <a:moveTo>
                    <a:pt x="59457" y="1"/>
                  </a:moveTo>
                  <a:cubicBezTo>
                    <a:pt x="53730" y="1"/>
                    <a:pt x="47269" y="711"/>
                    <a:pt x="41624" y="721"/>
                  </a:cubicBezTo>
                  <a:cubicBezTo>
                    <a:pt x="38552" y="650"/>
                    <a:pt x="35481" y="698"/>
                    <a:pt x="32409" y="650"/>
                  </a:cubicBezTo>
                  <a:cubicBezTo>
                    <a:pt x="28492" y="590"/>
                    <a:pt x="24598" y="221"/>
                    <a:pt x="20693" y="55"/>
                  </a:cubicBezTo>
                  <a:cubicBezTo>
                    <a:pt x="19872" y="18"/>
                    <a:pt x="19029" y="2"/>
                    <a:pt x="18170" y="2"/>
                  </a:cubicBezTo>
                  <a:cubicBezTo>
                    <a:pt x="12415" y="2"/>
                    <a:pt x="5916" y="722"/>
                    <a:pt x="252" y="722"/>
                  </a:cubicBezTo>
                  <a:cubicBezTo>
                    <a:pt x="211" y="722"/>
                    <a:pt x="171" y="721"/>
                    <a:pt x="131" y="721"/>
                  </a:cubicBezTo>
                  <a:lnTo>
                    <a:pt x="131" y="721"/>
                  </a:lnTo>
                  <a:cubicBezTo>
                    <a:pt x="167" y="1305"/>
                    <a:pt x="0" y="1757"/>
                    <a:pt x="36" y="2341"/>
                  </a:cubicBezTo>
                  <a:cubicBezTo>
                    <a:pt x="1484" y="2341"/>
                    <a:pt x="2132" y="1935"/>
                    <a:pt x="2363" y="1935"/>
                  </a:cubicBezTo>
                  <a:cubicBezTo>
                    <a:pt x="2369" y="1935"/>
                    <a:pt x="2375" y="1935"/>
                    <a:pt x="2381" y="1936"/>
                  </a:cubicBezTo>
                  <a:cubicBezTo>
                    <a:pt x="4096" y="1626"/>
                    <a:pt x="5894" y="1507"/>
                    <a:pt x="7596" y="1436"/>
                  </a:cubicBezTo>
                  <a:cubicBezTo>
                    <a:pt x="8553" y="1399"/>
                    <a:pt x="9510" y="1382"/>
                    <a:pt x="10468" y="1382"/>
                  </a:cubicBezTo>
                  <a:cubicBezTo>
                    <a:pt x="13181" y="1382"/>
                    <a:pt x="15896" y="1512"/>
                    <a:pt x="18598" y="1662"/>
                  </a:cubicBezTo>
                  <a:cubicBezTo>
                    <a:pt x="20407" y="1769"/>
                    <a:pt x="22217" y="1888"/>
                    <a:pt x="24027" y="2007"/>
                  </a:cubicBezTo>
                  <a:cubicBezTo>
                    <a:pt x="24826" y="1994"/>
                    <a:pt x="25625" y="1988"/>
                    <a:pt x="26423" y="1988"/>
                  </a:cubicBezTo>
                  <a:cubicBezTo>
                    <a:pt x="31405" y="1988"/>
                    <a:pt x="36373" y="2218"/>
                    <a:pt x="41350" y="2341"/>
                  </a:cubicBezTo>
                  <a:lnTo>
                    <a:pt x="41481" y="2341"/>
                  </a:lnTo>
                  <a:cubicBezTo>
                    <a:pt x="42835" y="2318"/>
                    <a:pt x="43458" y="1935"/>
                    <a:pt x="43678" y="1935"/>
                  </a:cubicBezTo>
                  <a:cubicBezTo>
                    <a:pt x="43684" y="1935"/>
                    <a:pt x="43690" y="1935"/>
                    <a:pt x="43696" y="1936"/>
                  </a:cubicBezTo>
                  <a:cubicBezTo>
                    <a:pt x="45410" y="1626"/>
                    <a:pt x="47208" y="1507"/>
                    <a:pt x="48911" y="1436"/>
                  </a:cubicBezTo>
                  <a:cubicBezTo>
                    <a:pt x="49868" y="1399"/>
                    <a:pt x="50825" y="1382"/>
                    <a:pt x="51783" y="1382"/>
                  </a:cubicBezTo>
                  <a:cubicBezTo>
                    <a:pt x="54496" y="1382"/>
                    <a:pt x="57211" y="1512"/>
                    <a:pt x="59912" y="1662"/>
                  </a:cubicBezTo>
                  <a:cubicBezTo>
                    <a:pt x="61722" y="1769"/>
                    <a:pt x="63532" y="1888"/>
                    <a:pt x="65342" y="2007"/>
                  </a:cubicBezTo>
                  <a:cubicBezTo>
                    <a:pt x="66146" y="1994"/>
                    <a:pt x="66949" y="1988"/>
                    <a:pt x="67753" y="1988"/>
                  </a:cubicBezTo>
                  <a:cubicBezTo>
                    <a:pt x="72766" y="1988"/>
                    <a:pt x="77765" y="2218"/>
                    <a:pt x="82772" y="2341"/>
                  </a:cubicBezTo>
                  <a:lnTo>
                    <a:pt x="82808" y="2341"/>
                  </a:lnTo>
                  <a:lnTo>
                    <a:pt x="82808" y="721"/>
                  </a:lnTo>
                  <a:cubicBezTo>
                    <a:pt x="79784" y="650"/>
                    <a:pt x="76748" y="698"/>
                    <a:pt x="73724" y="650"/>
                  </a:cubicBezTo>
                  <a:cubicBezTo>
                    <a:pt x="69806" y="590"/>
                    <a:pt x="65913" y="221"/>
                    <a:pt x="62008" y="55"/>
                  </a:cubicBezTo>
                  <a:cubicBezTo>
                    <a:pt x="61178" y="17"/>
                    <a:pt x="60326" y="1"/>
                    <a:pt x="5945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8629308" y="256901"/>
              <a:ext cx="577548" cy="22798"/>
            </a:xfrm>
            <a:custGeom>
              <a:avLst/>
              <a:gdLst/>
              <a:ahLst/>
              <a:cxnLst/>
              <a:rect l="l" t="t" r="r" b="b"/>
              <a:pathLst>
                <a:path w="17860" h="710" extrusionOk="0">
                  <a:moveTo>
                    <a:pt x="8522" y="1"/>
                  </a:moveTo>
                  <a:cubicBezTo>
                    <a:pt x="5679" y="1"/>
                    <a:pt x="2833" y="98"/>
                    <a:pt x="1" y="313"/>
                  </a:cubicBezTo>
                  <a:cubicBezTo>
                    <a:pt x="3215" y="491"/>
                    <a:pt x="6430" y="670"/>
                    <a:pt x="9645" y="705"/>
                  </a:cubicBezTo>
                  <a:cubicBezTo>
                    <a:pt x="9956" y="708"/>
                    <a:pt x="10268" y="710"/>
                    <a:pt x="10579" y="710"/>
                  </a:cubicBezTo>
                  <a:cubicBezTo>
                    <a:pt x="13011" y="710"/>
                    <a:pt x="15454" y="620"/>
                    <a:pt x="17860" y="324"/>
                  </a:cubicBezTo>
                  <a:cubicBezTo>
                    <a:pt x="17265" y="289"/>
                    <a:pt x="16669" y="253"/>
                    <a:pt x="16074" y="217"/>
                  </a:cubicBezTo>
                  <a:cubicBezTo>
                    <a:pt x="13566" y="77"/>
                    <a:pt x="11045" y="1"/>
                    <a:pt x="8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32"/>
          <p:cNvGrpSpPr/>
          <p:nvPr/>
        </p:nvGrpSpPr>
        <p:grpSpPr>
          <a:xfrm flipH="1">
            <a:off x="-754950" y="88"/>
            <a:ext cx="2036904" cy="5143316"/>
            <a:chOff x="6506318" y="86"/>
            <a:chExt cx="2709009" cy="5143316"/>
          </a:xfrm>
        </p:grpSpPr>
        <p:sp>
          <p:nvSpPr>
            <p:cNvPr id="1605" name="Google Shape;1605;p32"/>
            <p:cNvSpPr/>
            <p:nvPr/>
          </p:nvSpPr>
          <p:spPr>
            <a:xfrm>
              <a:off x="7265182" y="86"/>
              <a:ext cx="1088868" cy="20390"/>
            </a:xfrm>
            <a:custGeom>
              <a:avLst/>
              <a:gdLst/>
              <a:ahLst/>
              <a:cxnLst/>
              <a:rect l="l" t="t" r="r" b="b"/>
              <a:pathLst>
                <a:path w="33672" h="635" extrusionOk="0">
                  <a:moveTo>
                    <a:pt x="1" y="0"/>
                  </a:moveTo>
                  <a:cubicBezTo>
                    <a:pt x="3763" y="202"/>
                    <a:pt x="7526" y="512"/>
                    <a:pt x="11312" y="548"/>
                  </a:cubicBezTo>
                  <a:cubicBezTo>
                    <a:pt x="14193" y="572"/>
                    <a:pt x="17074" y="536"/>
                    <a:pt x="19956" y="619"/>
                  </a:cubicBezTo>
                  <a:cubicBezTo>
                    <a:pt x="20392" y="629"/>
                    <a:pt x="20829" y="634"/>
                    <a:pt x="21268" y="634"/>
                  </a:cubicBezTo>
                  <a:cubicBezTo>
                    <a:pt x="25371" y="634"/>
                    <a:pt x="29584" y="215"/>
                    <a:pt x="33672"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8078341" y="100622"/>
              <a:ext cx="481311" cy="13518"/>
            </a:xfrm>
            <a:custGeom>
              <a:avLst/>
              <a:gdLst/>
              <a:ahLst/>
              <a:cxnLst/>
              <a:rect l="l" t="t" r="r" b="b"/>
              <a:pathLst>
                <a:path w="14884" h="421" extrusionOk="0">
                  <a:moveTo>
                    <a:pt x="13752" y="0"/>
                  </a:moveTo>
                  <a:cubicBezTo>
                    <a:pt x="9169" y="48"/>
                    <a:pt x="4585" y="131"/>
                    <a:pt x="1" y="238"/>
                  </a:cubicBezTo>
                  <a:cubicBezTo>
                    <a:pt x="1997" y="359"/>
                    <a:pt x="4001" y="420"/>
                    <a:pt x="6004" y="420"/>
                  </a:cubicBezTo>
                  <a:cubicBezTo>
                    <a:pt x="7370" y="420"/>
                    <a:pt x="8736" y="392"/>
                    <a:pt x="10097" y="334"/>
                  </a:cubicBezTo>
                  <a:cubicBezTo>
                    <a:pt x="11693" y="262"/>
                    <a:pt x="13288" y="155"/>
                    <a:pt x="1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7293284" y="256933"/>
              <a:ext cx="577580" cy="22894"/>
            </a:xfrm>
            <a:custGeom>
              <a:avLst/>
              <a:gdLst/>
              <a:ahLst/>
              <a:cxnLst/>
              <a:rect l="l" t="t" r="r" b="b"/>
              <a:pathLst>
                <a:path w="17861" h="713" extrusionOk="0">
                  <a:moveTo>
                    <a:pt x="8582" y="1"/>
                  </a:moveTo>
                  <a:cubicBezTo>
                    <a:pt x="5719" y="1"/>
                    <a:pt x="2853" y="101"/>
                    <a:pt x="1" y="323"/>
                  </a:cubicBezTo>
                  <a:cubicBezTo>
                    <a:pt x="3216" y="490"/>
                    <a:pt x="6430" y="669"/>
                    <a:pt x="9645" y="704"/>
                  </a:cubicBezTo>
                  <a:cubicBezTo>
                    <a:pt x="10027" y="709"/>
                    <a:pt x="10408" y="712"/>
                    <a:pt x="10791" y="712"/>
                  </a:cubicBezTo>
                  <a:cubicBezTo>
                    <a:pt x="13152" y="712"/>
                    <a:pt x="15524" y="610"/>
                    <a:pt x="17860" y="323"/>
                  </a:cubicBezTo>
                  <a:cubicBezTo>
                    <a:pt x="17265" y="288"/>
                    <a:pt x="16670" y="252"/>
                    <a:pt x="16074" y="216"/>
                  </a:cubicBezTo>
                  <a:cubicBezTo>
                    <a:pt x="13586" y="77"/>
                    <a:pt x="11085" y="1"/>
                    <a:pt x="8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8064113" y="659175"/>
              <a:ext cx="481311" cy="13904"/>
            </a:xfrm>
            <a:custGeom>
              <a:avLst/>
              <a:gdLst/>
              <a:ahLst/>
              <a:cxnLst/>
              <a:rect l="l" t="t" r="r" b="b"/>
              <a:pathLst>
                <a:path w="14884" h="433" extrusionOk="0">
                  <a:moveTo>
                    <a:pt x="14883" y="0"/>
                  </a:moveTo>
                  <a:cubicBezTo>
                    <a:pt x="14514" y="0"/>
                    <a:pt x="14133" y="0"/>
                    <a:pt x="13752" y="12"/>
                  </a:cubicBezTo>
                  <a:cubicBezTo>
                    <a:pt x="9168" y="48"/>
                    <a:pt x="4584" y="143"/>
                    <a:pt x="0" y="238"/>
                  </a:cubicBezTo>
                  <a:lnTo>
                    <a:pt x="0" y="250"/>
                  </a:lnTo>
                  <a:cubicBezTo>
                    <a:pt x="1996" y="371"/>
                    <a:pt x="4001" y="432"/>
                    <a:pt x="6004" y="432"/>
                  </a:cubicBezTo>
                  <a:cubicBezTo>
                    <a:pt x="7370" y="432"/>
                    <a:pt x="8735" y="404"/>
                    <a:pt x="10097" y="346"/>
                  </a:cubicBezTo>
                  <a:cubicBezTo>
                    <a:pt x="11692" y="274"/>
                    <a:pt x="13288" y="167"/>
                    <a:pt x="14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6534420" y="693790"/>
              <a:ext cx="2680908" cy="41871"/>
            </a:xfrm>
            <a:custGeom>
              <a:avLst/>
              <a:gdLst/>
              <a:ahLst/>
              <a:cxnLst/>
              <a:rect l="l" t="t" r="r" b="b"/>
              <a:pathLst>
                <a:path w="82904" h="1304" extrusionOk="0">
                  <a:moveTo>
                    <a:pt x="21146" y="0"/>
                  </a:moveTo>
                  <a:cubicBezTo>
                    <a:pt x="20347" y="0"/>
                    <a:pt x="19549" y="13"/>
                    <a:pt x="18753" y="42"/>
                  </a:cubicBezTo>
                  <a:cubicBezTo>
                    <a:pt x="15900" y="141"/>
                    <a:pt x="13101" y="321"/>
                    <a:pt x="10275" y="321"/>
                  </a:cubicBezTo>
                  <a:cubicBezTo>
                    <a:pt x="9362" y="321"/>
                    <a:pt x="8447" y="302"/>
                    <a:pt x="7525" y="256"/>
                  </a:cubicBezTo>
                  <a:cubicBezTo>
                    <a:pt x="5918" y="172"/>
                    <a:pt x="4299" y="89"/>
                    <a:pt x="2668" y="89"/>
                  </a:cubicBezTo>
                  <a:cubicBezTo>
                    <a:pt x="2346" y="89"/>
                    <a:pt x="775" y="423"/>
                    <a:pt x="108" y="458"/>
                  </a:cubicBezTo>
                  <a:cubicBezTo>
                    <a:pt x="132" y="744"/>
                    <a:pt x="1" y="899"/>
                    <a:pt x="25" y="1196"/>
                  </a:cubicBezTo>
                  <a:cubicBezTo>
                    <a:pt x="150" y="1198"/>
                    <a:pt x="278" y="1198"/>
                    <a:pt x="408" y="1198"/>
                  </a:cubicBezTo>
                  <a:cubicBezTo>
                    <a:pt x="3139" y="1198"/>
                    <a:pt x="6699" y="970"/>
                    <a:pt x="9359" y="958"/>
                  </a:cubicBezTo>
                  <a:cubicBezTo>
                    <a:pt x="10901" y="952"/>
                    <a:pt x="12443" y="943"/>
                    <a:pt x="13985" y="943"/>
                  </a:cubicBezTo>
                  <a:cubicBezTo>
                    <a:pt x="15526" y="943"/>
                    <a:pt x="17068" y="952"/>
                    <a:pt x="18610" y="982"/>
                  </a:cubicBezTo>
                  <a:cubicBezTo>
                    <a:pt x="21658" y="1030"/>
                    <a:pt x="24706" y="1137"/>
                    <a:pt x="27754" y="1196"/>
                  </a:cubicBezTo>
                  <a:cubicBezTo>
                    <a:pt x="30254" y="1256"/>
                    <a:pt x="32758" y="1300"/>
                    <a:pt x="35261" y="1300"/>
                  </a:cubicBezTo>
                  <a:cubicBezTo>
                    <a:pt x="37288" y="1300"/>
                    <a:pt x="39315" y="1271"/>
                    <a:pt x="41339" y="1196"/>
                  </a:cubicBezTo>
                  <a:cubicBezTo>
                    <a:pt x="41465" y="1198"/>
                    <a:pt x="41593" y="1198"/>
                    <a:pt x="41723" y="1198"/>
                  </a:cubicBezTo>
                  <a:cubicBezTo>
                    <a:pt x="44454" y="1198"/>
                    <a:pt x="48014" y="970"/>
                    <a:pt x="50674" y="958"/>
                  </a:cubicBezTo>
                  <a:cubicBezTo>
                    <a:pt x="52216" y="952"/>
                    <a:pt x="53757" y="943"/>
                    <a:pt x="55299" y="943"/>
                  </a:cubicBezTo>
                  <a:cubicBezTo>
                    <a:pt x="56841" y="943"/>
                    <a:pt x="58383" y="952"/>
                    <a:pt x="59925" y="982"/>
                  </a:cubicBezTo>
                  <a:cubicBezTo>
                    <a:pt x="62973" y="1030"/>
                    <a:pt x="66021" y="1137"/>
                    <a:pt x="69069" y="1196"/>
                  </a:cubicBezTo>
                  <a:cubicBezTo>
                    <a:pt x="71595" y="1255"/>
                    <a:pt x="74125" y="1303"/>
                    <a:pt x="76654" y="1303"/>
                  </a:cubicBezTo>
                  <a:cubicBezTo>
                    <a:pt x="78738" y="1303"/>
                    <a:pt x="80822" y="1271"/>
                    <a:pt x="82904" y="1185"/>
                  </a:cubicBezTo>
                  <a:lnTo>
                    <a:pt x="82904" y="446"/>
                  </a:lnTo>
                  <a:cubicBezTo>
                    <a:pt x="81529" y="540"/>
                    <a:pt x="80149" y="577"/>
                    <a:pt x="78766" y="577"/>
                  </a:cubicBezTo>
                  <a:cubicBezTo>
                    <a:pt x="73330" y="577"/>
                    <a:pt x="67841" y="3"/>
                    <a:pt x="62398" y="3"/>
                  </a:cubicBezTo>
                  <a:cubicBezTo>
                    <a:pt x="61620" y="3"/>
                    <a:pt x="60843" y="15"/>
                    <a:pt x="60068" y="42"/>
                  </a:cubicBezTo>
                  <a:cubicBezTo>
                    <a:pt x="57215" y="141"/>
                    <a:pt x="54416" y="321"/>
                    <a:pt x="51590" y="321"/>
                  </a:cubicBezTo>
                  <a:cubicBezTo>
                    <a:pt x="50677" y="321"/>
                    <a:pt x="49761" y="302"/>
                    <a:pt x="48840" y="256"/>
                  </a:cubicBezTo>
                  <a:cubicBezTo>
                    <a:pt x="47233" y="172"/>
                    <a:pt x="45614" y="89"/>
                    <a:pt x="43982" y="89"/>
                  </a:cubicBezTo>
                  <a:cubicBezTo>
                    <a:pt x="43697" y="89"/>
                    <a:pt x="42411" y="363"/>
                    <a:pt x="41673" y="434"/>
                  </a:cubicBezTo>
                  <a:cubicBezTo>
                    <a:pt x="40263" y="534"/>
                    <a:pt x="38848" y="574"/>
                    <a:pt x="37428" y="574"/>
                  </a:cubicBezTo>
                  <a:cubicBezTo>
                    <a:pt x="32021" y="574"/>
                    <a:pt x="26559" y="0"/>
                    <a:pt x="21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2"/>
            <p:cNvSpPr/>
            <p:nvPr/>
          </p:nvSpPr>
          <p:spPr>
            <a:xfrm>
              <a:off x="6515567" y="844546"/>
              <a:ext cx="2699761" cy="84257"/>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2"/>
            <p:cNvSpPr/>
            <p:nvPr/>
          </p:nvSpPr>
          <p:spPr>
            <a:xfrm>
              <a:off x="6518251" y="944665"/>
              <a:ext cx="2696689" cy="113637"/>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7291764" y="815776"/>
              <a:ext cx="577936" cy="22862"/>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2"/>
            <p:cNvSpPr/>
            <p:nvPr/>
          </p:nvSpPr>
          <p:spPr>
            <a:xfrm>
              <a:off x="6539044" y="753226"/>
              <a:ext cx="2676284" cy="56578"/>
            </a:xfrm>
            <a:custGeom>
              <a:avLst/>
              <a:gdLst/>
              <a:ahLst/>
              <a:cxnLst/>
              <a:rect l="l" t="t" r="r" b="b"/>
              <a:pathLst>
                <a:path w="82761" h="1762" extrusionOk="0">
                  <a:moveTo>
                    <a:pt x="56437" y="1"/>
                  </a:moveTo>
                  <a:cubicBezTo>
                    <a:pt x="50871" y="1"/>
                    <a:pt x="43056" y="156"/>
                    <a:pt x="41411" y="238"/>
                  </a:cubicBezTo>
                  <a:cubicBezTo>
                    <a:pt x="39517" y="322"/>
                    <a:pt x="37636" y="346"/>
                    <a:pt x="35743" y="357"/>
                  </a:cubicBezTo>
                  <a:cubicBezTo>
                    <a:pt x="32707" y="357"/>
                    <a:pt x="29659" y="298"/>
                    <a:pt x="26623" y="226"/>
                  </a:cubicBezTo>
                  <a:cubicBezTo>
                    <a:pt x="23575" y="155"/>
                    <a:pt x="20515" y="48"/>
                    <a:pt x="17455" y="12"/>
                  </a:cubicBezTo>
                  <a:cubicBezTo>
                    <a:pt x="16770" y="5"/>
                    <a:pt x="16010" y="1"/>
                    <a:pt x="15202" y="1"/>
                  </a:cubicBezTo>
                  <a:cubicBezTo>
                    <a:pt x="9523" y="1"/>
                    <a:pt x="1449" y="167"/>
                    <a:pt x="1" y="250"/>
                  </a:cubicBezTo>
                  <a:cubicBezTo>
                    <a:pt x="36" y="738"/>
                    <a:pt x="489" y="1096"/>
                    <a:pt x="513" y="1596"/>
                  </a:cubicBezTo>
                  <a:cubicBezTo>
                    <a:pt x="1086" y="1717"/>
                    <a:pt x="1747" y="1759"/>
                    <a:pt x="2448" y="1759"/>
                  </a:cubicBezTo>
                  <a:cubicBezTo>
                    <a:pt x="4059" y="1759"/>
                    <a:pt x="5886" y="1536"/>
                    <a:pt x="7374" y="1536"/>
                  </a:cubicBezTo>
                  <a:cubicBezTo>
                    <a:pt x="7401" y="1536"/>
                    <a:pt x="7427" y="1536"/>
                    <a:pt x="7454" y="1536"/>
                  </a:cubicBezTo>
                  <a:cubicBezTo>
                    <a:pt x="11300" y="1560"/>
                    <a:pt x="15133" y="1560"/>
                    <a:pt x="18967" y="1560"/>
                  </a:cubicBezTo>
                  <a:cubicBezTo>
                    <a:pt x="21896" y="1560"/>
                    <a:pt x="24789" y="1417"/>
                    <a:pt x="27706" y="1274"/>
                  </a:cubicBezTo>
                  <a:cubicBezTo>
                    <a:pt x="29962" y="1159"/>
                    <a:pt x="32218" y="1057"/>
                    <a:pt x="34479" y="1057"/>
                  </a:cubicBezTo>
                  <a:cubicBezTo>
                    <a:pt x="35249" y="1057"/>
                    <a:pt x="36020" y="1068"/>
                    <a:pt x="36791" y="1096"/>
                  </a:cubicBezTo>
                  <a:cubicBezTo>
                    <a:pt x="38470" y="1143"/>
                    <a:pt x="40184" y="1286"/>
                    <a:pt x="41827" y="1584"/>
                  </a:cubicBezTo>
                  <a:lnTo>
                    <a:pt x="41827" y="1596"/>
                  </a:lnTo>
                  <a:cubicBezTo>
                    <a:pt x="42409" y="1719"/>
                    <a:pt x="43080" y="1761"/>
                    <a:pt x="43792" y="1761"/>
                  </a:cubicBezTo>
                  <a:cubicBezTo>
                    <a:pt x="45425" y="1761"/>
                    <a:pt x="47276" y="1536"/>
                    <a:pt x="48769" y="1536"/>
                  </a:cubicBezTo>
                  <a:cubicBezTo>
                    <a:pt x="52614" y="1560"/>
                    <a:pt x="56448" y="1560"/>
                    <a:pt x="60282" y="1560"/>
                  </a:cubicBezTo>
                  <a:cubicBezTo>
                    <a:pt x="63211" y="1560"/>
                    <a:pt x="66104" y="1417"/>
                    <a:pt x="69021" y="1274"/>
                  </a:cubicBezTo>
                  <a:cubicBezTo>
                    <a:pt x="71277" y="1159"/>
                    <a:pt x="73533" y="1057"/>
                    <a:pt x="75794" y="1057"/>
                  </a:cubicBezTo>
                  <a:cubicBezTo>
                    <a:pt x="76564" y="1057"/>
                    <a:pt x="77334" y="1068"/>
                    <a:pt x="78106" y="1096"/>
                  </a:cubicBezTo>
                  <a:cubicBezTo>
                    <a:pt x="79653" y="1143"/>
                    <a:pt x="81237" y="1262"/>
                    <a:pt x="82761" y="1524"/>
                  </a:cubicBezTo>
                  <a:lnTo>
                    <a:pt x="82761" y="238"/>
                  </a:lnTo>
                  <a:cubicBezTo>
                    <a:pt x="80856" y="322"/>
                    <a:pt x="78963" y="346"/>
                    <a:pt x="77058" y="357"/>
                  </a:cubicBezTo>
                  <a:cubicBezTo>
                    <a:pt x="74022" y="357"/>
                    <a:pt x="70974" y="298"/>
                    <a:pt x="67938" y="226"/>
                  </a:cubicBezTo>
                  <a:cubicBezTo>
                    <a:pt x="64890" y="155"/>
                    <a:pt x="61830" y="48"/>
                    <a:pt x="58770" y="12"/>
                  </a:cubicBezTo>
                  <a:cubicBezTo>
                    <a:pt x="58062" y="4"/>
                    <a:pt x="57275" y="1"/>
                    <a:pt x="5643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2"/>
            <p:cNvSpPr/>
            <p:nvPr/>
          </p:nvSpPr>
          <p:spPr>
            <a:xfrm>
              <a:off x="6551753" y="1068193"/>
              <a:ext cx="2663575" cy="69839"/>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6535972" y="1149591"/>
              <a:ext cx="2678968" cy="75426"/>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8627755" y="815776"/>
              <a:ext cx="577968" cy="22862"/>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8062561" y="1218114"/>
              <a:ext cx="481699" cy="13518"/>
            </a:xfrm>
            <a:custGeom>
              <a:avLst/>
              <a:gdLst/>
              <a:ahLst/>
              <a:cxnLst/>
              <a:rect l="l" t="t" r="r" b="b"/>
              <a:pathLst>
                <a:path w="14896" h="421" extrusionOk="0">
                  <a:moveTo>
                    <a:pt x="13764" y="0"/>
                  </a:moveTo>
                  <a:cubicBezTo>
                    <a:pt x="9180" y="48"/>
                    <a:pt x="4585" y="131"/>
                    <a:pt x="1" y="238"/>
                  </a:cubicBezTo>
                  <a:cubicBezTo>
                    <a:pt x="2004" y="359"/>
                    <a:pt x="4007" y="420"/>
                    <a:pt x="6010" y="420"/>
                  </a:cubicBezTo>
                  <a:cubicBezTo>
                    <a:pt x="7377" y="420"/>
                    <a:pt x="8743" y="392"/>
                    <a:pt x="10109" y="334"/>
                  </a:cubicBezTo>
                  <a:cubicBezTo>
                    <a:pt x="11704" y="274"/>
                    <a:pt x="13300" y="155"/>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6532900" y="1252697"/>
              <a:ext cx="2682428" cy="41904"/>
            </a:xfrm>
            <a:custGeom>
              <a:avLst/>
              <a:gdLst/>
              <a:ahLst/>
              <a:cxnLst/>
              <a:rect l="l" t="t" r="r" b="b"/>
              <a:pathLst>
                <a:path w="82951" h="1305" extrusionOk="0">
                  <a:moveTo>
                    <a:pt x="21178" y="1"/>
                  </a:moveTo>
                  <a:cubicBezTo>
                    <a:pt x="20372" y="1"/>
                    <a:pt x="19568" y="14"/>
                    <a:pt x="18764" y="42"/>
                  </a:cubicBezTo>
                  <a:cubicBezTo>
                    <a:pt x="15911" y="141"/>
                    <a:pt x="13113" y="322"/>
                    <a:pt x="10286" y="322"/>
                  </a:cubicBezTo>
                  <a:cubicBezTo>
                    <a:pt x="9374" y="322"/>
                    <a:pt x="8458" y="303"/>
                    <a:pt x="7537" y="257"/>
                  </a:cubicBezTo>
                  <a:cubicBezTo>
                    <a:pt x="5917" y="173"/>
                    <a:pt x="4298" y="90"/>
                    <a:pt x="2679" y="90"/>
                  </a:cubicBezTo>
                  <a:cubicBezTo>
                    <a:pt x="2346" y="90"/>
                    <a:pt x="786" y="423"/>
                    <a:pt x="119" y="447"/>
                  </a:cubicBezTo>
                  <a:cubicBezTo>
                    <a:pt x="143" y="745"/>
                    <a:pt x="0" y="900"/>
                    <a:pt x="24" y="1197"/>
                  </a:cubicBezTo>
                  <a:cubicBezTo>
                    <a:pt x="150" y="1198"/>
                    <a:pt x="279" y="1199"/>
                    <a:pt x="409" y="1199"/>
                  </a:cubicBezTo>
                  <a:cubicBezTo>
                    <a:pt x="3151" y="1199"/>
                    <a:pt x="6710" y="971"/>
                    <a:pt x="9358" y="959"/>
                  </a:cubicBezTo>
                  <a:cubicBezTo>
                    <a:pt x="10900" y="947"/>
                    <a:pt x="12445" y="938"/>
                    <a:pt x="13990" y="938"/>
                  </a:cubicBezTo>
                  <a:cubicBezTo>
                    <a:pt x="15535" y="938"/>
                    <a:pt x="17080" y="947"/>
                    <a:pt x="18621" y="971"/>
                  </a:cubicBezTo>
                  <a:cubicBezTo>
                    <a:pt x="21669" y="1031"/>
                    <a:pt x="24717" y="1138"/>
                    <a:pt x="27765" y="1197"/>
                  </a:cubicBezTo>
                  <a:cubicBezTo>
                    <a:pt x="30265" y="1257"/>
                    <a:pt x="32769" y="1301"/>
                    <a:pt x="35270" y="1301"/>
                  </a:cubicBezTo>
                  <a:cubicBezTo>
                    <a:pt x="37296" y="1301"/>
                    <a:pt x="39319" y="1272"/>
                    <a:pt x="41339" y="1197"/>
                  </a:cubicBezTo>
                  <a:cubicBezTo>
                    <a:pt x="41465" y="1198"/>
                    <a:pt x="41594" y="1199"/>
                    <a:pt x="41724" y="1199"/>
                  </a:cubicBezTo>
                  <a:cubicBezTo>
                    <a:pt x="44465" y="1199"/>
                    <a:pt x="48025" y="971"/>
                    <a:pt x="50673" y="959"/>
                  </a:cubicBezTo>
                  <a:cubicBezTo>
                    <a:pt x="52215" y="947"/>
                    <a:pt x="53760" y="938"/>
                    <a:pt x="55305" y="938"/>
                  </a:cubicBezTo>
                  <a:cubicBezTo>
                    <a:pt x="56849" y="938"/>
                    <a:pt x="58394" y="947"/>
                    <a:pt x="59936" y="971"/>
                  </a:cubicBezTo>
                  <a:cubicBezTo>
                    <a:pt x="62984" y="1031"/>
                    <a:pt x="66032" y="1138"/>
                    <a:pt x="69080" y="1197"/>
                  </a:cubicBezTo>
                  <a:cubicBezTo>
                    <a:pt x="71613" y="1256"/>
                    <a:pt x="74149" y="1304"/>
                    <a:pt x="76685" y="1304"/>
                  </a:cubicBezTo>
                  <a:cubicBezTo>
                    <a:pt x="78774" y="1304"/>
                    <a:pt x="80864" y="1271"/>
                    <a:pt x="82951" y="1185"/>
                  </a:cubicBezTo>
                  <a:lnTo>
                    <a:pt x="82951" y="435"/>
                  </a:lnTo>
                  <a:cubicBezTo>
                    <a:pt x="81558" y="532"/>
                    <a:pt x="80159" y="570"/>
                    <a:pt x="78757" y="570"/>
                  </a:cubicBezTo>
                  <a:cubicBezTo>
                    <a:pt x="73352" y="570"/>
                    <a:pt x="67891" y="1"/>
                    <a:pt x="62486" y="1"/>
                  </a:cubicBezTo>
                  <a:cubicBezTo>
                    <a:pt x="61682" y="1"/>
                    <a:pt x="60880" y="14"/>
                    <a:pt x="60079" y="42"/>
                  </a:cubicBezTo>
                  <a:cubicBezTo>
                    <a:pt x="57211" y="142"/>
                    <a:pt x="54398" y="317"/>
                    <a:pt x="51556" y="317"/>
                  </a:cubicBezTo>
                  <a:cubicBezTo>
                    <a:pt x="50658" y="317"/>
                    <a:pt x="49758" y="300"/>
                    <a:pt x="48851" y="257"/>
                  </a:cubicBezTo>
                  <a:cubicBezTo>
                    <a:pt x="47232" y="173"/>
                    <a:pt x="45613" y="90"/>
                    <a:pt x="43994" y="90"/>
                  </a:cubicBezTo>
                  <a:cubicBezTo>
                    <a:pt x="43696" y="90"/>
                    <a:pt x="42422" y="352"/>
                    <a:pt x="41672" y="435"/>
                  </a:cubicBezTo>
                  <a:cubicBezTo>
                    <a:pt x="40277" y="532"/>
                    <a:pt x="38876" y="570"/>
                    <a:pt x="37472" y="570"/>
                  </a:cubicBezTo>
                  <a:cubicBezTo>
                    <a:pt x="32061" y="570"/>
                    <a:pt x="26597" y="1"/>
                    <a:pt x="21178"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6514015" y="1403485"/>
              <a:ext cx="2701313" cy="84000"/>
            </a:xfrm>
            <a:custGeom>
              <a:avLst/>
              <a:gdLst/>
              <a:ahLst/>
              <a:cxnLst/>
              <a:rect l="l" t="t" r="r" b="b"/>
              <a:pathLst>
                <a:path w="83535" h="2616" extrusionOk="0">
                  <a:moveTo>
                    <a:pt x="57977" y="1"/>
                  </a:moveTo>
                  <a:cubicBezTo>
                    <a:pt x="52762" y="1"/>
                    <a:pt x="46991" y="324"/>
                    <a:pt x="42268" y="823"/>
                  </a:cubicBezTo>
                  <a:cubicBezTo>
                    <a:pt x="41293" y="899"/>
                    <a:pt x="40308" y="928"/>
                    <a:pt x="39324" y="928"/>
                  </a:cubicBezTo>
                  <a:cubicBezTo>
                    <a:pt x="38445" y="928"/>
                    <a:pt x="37566" y="905"/>
                    <a:pt x="36696" y="871"/>
                  </a:cubicBezTo>
                  <a:cubicBezTo>
                    <a:pt x="33933" y="764"/>
                    <a:pt x="31195" y="526"/>
                    <a:pt x="28445" y="347"/>
                  </a:cubicBezTo>
                  <a:cubicBezTo>
                    <a:pt x="25504" y="168"/>
                    <a:pt x="22551" y="109"/>
                    <a:pt x="19598" y="37"/>
                  </a:cubicBezTo>
                  <a:cubicBezTo>
                    <a:pt x="18661" y="13"/>
                    <a:pt x="17692" y="1"/>
                    <a:pt x="16704" y="1"/>
                  </a:cubicBezTo>
                  <a:cubicBezTo>
                    <a:pt x="11429" y="1"/>
                    <a:pt x="5585" y="334"/>
                    <a:pt x="822" y="835"/>
                  </a:cubicBezTo>
                  <a:cubicBezTo>
                    <a:pt x="834" y="1538"/>
                    <a:pt x="1" y="1240"/>
                    <a:pt x="1" y="1942"/>
                  </a:cubicBezTo>
                  <a:cubicBezTo>
                    <a:pt x="13" y="2014"/>
                    <a:pt x="1275" y="2359"/>
                    <a:pt x="1287" y="2443"/>
                  </a:cubicBezTo>
                  <a:cubicBezTo>
                    <a:pt x="1753" y="2491"/>
                    <a:pt x="2202" y="2509"/>
                    <a:pt x="2637" y="2509"/>
                  </a:cubicBezTo>
                  <a:cubicBezTo>
                    <a:pt x="4136" y="2509"/>
                    <a:pt x="5466" y="2288"/>
                    <a:pt x="6740" y="2288"/>
                  </a:cubicBezTo>
                  <a:cubicBezTo>
                    <a:pt x="7267" y="2292"/>
                    <a:pt x="7795" y="2293"/>
                    <a:pt x="8323" y="2293"/>
                  </a:cubicBezTo>
                  <a:cubicBezTo>
                    <a:pt x="9379" y="2293"/>
                    <a:pt x="10435" y="2288"/>
                    <a:pt x="11490" y="2288"/>
                  </a:cubicBezTo>
                  <a:cubicBezTo>
                    <a:pt x="11744" y="2286"/>
                    <a:pt x="11998" y="2285"/>
                    <a:pt x="12252" y="2285"/>
                  </a:cubicBezTo>
                  <a:cubicBezTo>
                    <a:pt x="12896" y="2285"/>
                    <a:pt x="13540" y="2290"/>
                    <a:pt x="14183" y="2290"/>
                  </a:cubicBezTo>
                  <a:cubicBezTo>
                    <a:pt x="14869" y="2290"/>
                    <a:pt x="15555" y="2285"/>
                    <a:pt x="16241" y="2264"/>
                  </a:cubicBezTo>
                  <a:cubicBezTo>
                    <a:pt x="17527" y="2227"/>
                    <a:pt x="18814" y="2209"/>
                    <a:pt x="20100" y="2209"/>
                  </a:cubicBezTo>
                  <a:cubicBezTo>
                    <a:pt x="22100" y="2209"/>
                    <a:pt x="24100" y="2251"/>
                    <a:pt x="26099" y="2323"/>
                  </a:cubicBezTo>
                  <a:cubicBezTo>
                    <a:pt x="27730" y="2395"/>
                    <a:pt x="29361" y="2490"/>
                    <a:pt x="30993" y="2573"/>
                  </a:cubicBezTo>
                  <a:cubicBezTo>
                    <a:pt x="31533" y="2604"/>
                    <a:pt x="32075" y="2615"/>
                    <a:pt x="32617" y="2615"/>
                  </a:cubicBezTo>
                  <a:cubicBezTo>
                    <a:pt x="33569" y="2615"/>
                    <a:pt x="34521" y="2580"/>
                    <a:pt x="35469" y="2550"/>
                  </a:cubicBezTo>
                  <a:cubicBezTo>
                    <a:pt x="37226" y="2488"/>
                    <a:pt x="38995" y="2407"/>
                    <a:pt x="40759" y="2407"/>
                  </a:cubicBezTo>
                  <a:cubicBezTo>
                    <a:pt x="41386" y="2407"/>
                    <a:pt x="42012" y="2418"/>
                    <a:pt x="42637" y="2443"/>
                  </a:cubicBezTo>
                  <a:cubicBezTo>
                    <a:pt x="43102" y="2491"/>
                    <a:pt x="43550" y="2510"/>
                    <a:pt x="43984" y="2510"/>
                  </a:cubicBezTo>
                  <a:cubicBezTo>
                    <a:pt x="45441" y="2510"/>
                    <a:pt x="46737" y="2299"/>
                    <a:pt x="47976" y="2299"/>
                  </a:cubicBezTo>
                  <a:cubicBezTo>
                    <a:pt x="48002" y="2299"/>
                    <a:pt x="48028" y="2299"/>
                    <a:pt x="48054" y="2300"/>
                  </a:cubicBezTo>
                  <a:cubicBezTo>
                    <a:pt x="49638" y="2300"/>
                    <a:pt x="51221" y="2300"/>
                    <a:pt x="52805" y="2288"/>
                  </a:cubicBezTo>
                  <a:cubicBezTo>
                    <a:pt x="53059" y="2286"/>
                    <a:pt x="53313" y="2285"/>
                    <a:pt x="53567" y="2285"/>
                  </a:cubicBezTo>
                  <a:cubicBezTo>
                    <a:pt x="54210" y="2285"/>
                    <a:pt x="54854" y="2290"/>
                    <a:pt x="55498" y="2290"/>
                  </a:cubicBezTo>
                  <a:cubicBezTo>
                    <a:pt x="56184" y="2290"/>
                    <a:pt x="56870" y="2285"/>
                    <a:pt x="57555" y="2264"/>
                  </a:cubicBezTo>
                  <a:cubicBezTo>
                    <a:pt x="58816" y="2227"/>
                    <a:pt x="60077" y="2210"/>
                    <a:pt x="61338" y="2210"/>
                  </a:cubicBezTo>
                  <a:cubicBezTo>
                    <a:pt x="63363" y="2210"/>
                    <a:pt x="65389" y="2255"/>
                    <a:pt x="67414" y="2335"/>
                  </a:cubicBezTo>
                  <a:cubicBezTo>
                    <a:pt x="69045" y="2395"/>
                    <a:pt x="70676" y="2490"/>
                    <a:pt x="72319" y="2573"/>
                  </a:cubicBezTo>
                  <a:cubicBezTo>
                    <a:pt x="72855" y="2604"/>
                    <a:pt x="73396" y="2615"/>
                    <a:pt x="73938" y="2615"/>
                  </a:cubicBezTo>
                  <a:cubicBezTo>
                    <a:pt x="74889" y="2615"/>
                    <a:pt x="75844" y="2580"/>
                    <a:pt x="76784" y="2550"/>
                  </a:cubicBezTo>
                  <a:cubicBezTo>
                    <a:pt x="78508" y="2486"/>
                    <a:pt x="80245" y="2407"/>
                    <a:pt x="81981" y="2407"/>
                  </a:cubicBezTo>
                  <a:cubicBezTo>
                    <a:pt x="82499" y="2407"/>
                    <a:pt x="83017" y="2414"/>
                    <a:pt x="83535" y="2431"/>
                  </a:cubicBezTo>
                  <a:lnTo>
                    <a:pt x="83535" y="835"/>
                  </a:lnTo>
                  <a:cubicBezTo>
                    <a:pt x="82591" y="903"/>
                    <a:pt x="81641" y="929"/>
                    <a:pt x="80691" y="929"/>
                  </a:cubicBezTo>
                  <a:cubicBezTo>
                    <a:pt x="79795" y="929"/>
                    <a:pt x="78900" y="906"/>
                    <a:pt x="78010" y="871"/>
                  </a:cubicBezTo>
                  <a:cubicBezTo>
                    <a:pt x="75248" y="764"/>
                    <a:pt x="72510" y="526"/>
                    <a:pt x="69771" y="347"/>
                  </a:cubicBezTo>
                  <a:cubicBezTo>
                    <a:pt x="66830" y="168"/>
                    <a:pt x="63866" y="109"/>
                    <a:pt x="60913" y="37"/>
                  </a:cubicBezTo>
                  <a:cubicBezTo>
                    <a:pt x="59963" y="13"/>
                    <a:pt x="58980" y="1"/>
                    <a:pt x="5797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6517087" y="1503315"/>
              <a:ext cx="2698241" cy="113926"/>
            </a:xfrm>
            <a:custGeom>
              <a:avLst/>
              <a:gdLst/>
              <a:ahLst/>
              <a:cxnLst/>
              <a:rect l="l" t="t" r="r" b="b"/>
              <a:pathLst>
                <a:path w="83440" h="3548" extrusionOk="0">
                  <a:moveTo>
                    <a:pt x="19694" y="0"/>
                  </a:moveTo>
                  <a:cubicBezTo>
                    <a:pt x="18075" y="12"/>
                    <a:pt x="16467" y="60"/>
                    <a:pt x="14848" y="60"/>
                  </a:cubicBezTo>
                  <a:cubicBezTo>
                    <a:pt x="11286" y="70"/>
                    <a:pt x="6947" y="241"/>
                    <a:pt x="3105" y="241"/>
                  </a:cubicBezTo>
                  <a:cubicBezTo>
                    <a:pt x="2285" y="241"/>
                    <a:pt x="1489" y="233"/>
                    <a:pt x="727" y="215"/>
                  </a:cubicBezTo>
                  <a:lnTo>
                    <a:pt x="727" y="215"/>
                  </a:lnTo>
                  <a:cubicBezTo>
                    <a:pt x="846" y="1131"/>
                    <a:pt x="1" y="1608"/>
                    <a:pt x="37" y="2524"/>
                  </a:cubicBezTo>
                  <a:cubicBezTo>
                    <a:pt x="37" y="2632"/>
                    <a:pt x="1168" y="3405"/>
                    <a:pt x="1168" y="3501"/>
                  </a:cubicBezTo>
                  <a:cubicBezTo>
                    <a:pt x="1508" y="3527"/>
                    <a:pt x="1862" y="3539"/>
                    <a:pt x="2227" y="3539"/>
                  </a:cubicBezTo>
                  <a:cubicBezTo>
                    <a:pt x="4825" y="3539"/>
                    <a:pt x="7949" y="2947"/>
                    <a:pt x="10478" y="2947"/>
                  </a:cubicBezTo>
                  <a:cubicBezTo>
                    <a:pt x="10619" y="2947"/>
                    <a:pt x="10758" y="2949"/>
                    <a:pt x="10895" y="2953"/>
                  </a:cubicBezTo>
                  <a:cubicBezTo>
                    <a:pt x="13896" y="3024"/>
                    <a:pt x="16884" y="3167"/>
                    <a:pt x="19896" y="3227"/>
                  </a:cubicBezTo>
                  <a:cubicBezTo>
                    <a:pt x="20571" y="3238"/>
                    <a:pt x="21245" y="3243"/>
                    <a:pt x="21919" y="3243"/>
                  </a:cubicBezTo>
                  <a:cubicBezTo>
                    <a:pt x="22745" y="3243"/>
                    <a:pt x="23571" y="3235"/>
                    <a:pt x="24397" y="3215"/>
                  </a:cubicBezTo>
                  <a:cubicBezTo>
                    <a:pt x="25837" y="3167"/>
                    <a:pt x="27278" y="3096"/>
                    <a:pt x="28719" y="3036"/>
                  </a:cubicBezTo>
                  <a:cubicBezTo>
                    <a:pt x="30059" y="2992"/>
                    <a:pt x="31407" y="2958"/>
                    <a:pt x="32755" y="2958"/>
                  </a:cubicBezTo>
                  <a:cubicBezTo>
                    <a:pt x="34316" y="2958"/>
                    <a:pt x="35876" y="3004"/>
                    <a:pt x="37422" y="3132"/>
                  </a:cubicBezTo>
                  <a:cubicBezTo>
                    <a:pt x="39101" y="3263"/>
                    <a:pt x="40792" y="3465"/>
                    <a:pt x="42482" y="3501"/>
                  </a:cubicBezTo>
                  <a:cubicBezTo>
                    <a:pt x="42482" y="3501"/>
                    <a:pt x="42482" y="3501"/>
                    <a:pt x="42482" y="3513"/>
                  </a:cubicBezTo>
                  <a:cubicBezTo>
                    <a:pt x="42807" y="3537"/>
                    <a:pt x="43144" y="3547"/>
                    <a:pt x="43490" y="3547"/>
                  </a:cubicBezTo>
                  <a:cubicBezTo>
                    <a:pt x="46099" y="3547"/>
                    <a:pt x="49247" y="2947"/>
                    <a:pt x="51792" y="2947"/>
                  </a:cubicBezTo>
                  <a:cubicBezTo>
                    <a:pt x="51934" y="2947"/>
                    <a:pt x="52073" y="2949"/>
                    <a:pt x="52210" y="2953"/>
                  </a:cubicBezTo>
                  <a:cubicBezTo>
                    <a:pt x="55210" y="3024"/>
                    <a:pt x="58199" y="3179"/>
                    <a:pt x="61211" y="3227"/>
                  </a:cubicBezTo>
                  <a:cubicBezTo>
                    <a:pt x="61885" y="3238"/>
                    <a:pt x="62560" y="3243"/>
                    <a:pt x="63234" y="3243"/>
                  </a:cubicBezTo>
                  <a:cubicBezTo>
                    <a:pt x="64060" y="3243"/>
                    <a:pt x="64886" y="3235"/>
                    <a:pt x="65712" y="3215"/>
                  </a:cubicBezTo>
                  <a:cubicBezTo>
                    <a:pt x="67152" y="3167"/>
                    <a:pt x="68593" y="3096"/>
                    <a:pt x="70033" y="3048"/>
                  </a:cubicBezTo>
                  <a:cubicBezTo>
                    <a:pt x="71404" y="2998"/>
                    <a:pt x="72782" y="2960"/>
                    <a:pt x="74160" y="2960"/>
                  </a:cubicBezTo>
                  <a:cubicBezTo>
                    <a:pt x="75691" y="2960"/>
                    <a:pt x="77220" y="3006"/>
                    <a:pt x="78737" y="3132"/>
                  </a:cubicBezTo>
                  <a:cubicBezTo>
                    <a:pt x="80297" y="3251"/>
                    <a:pt x="81868" y="3441"/>
                    <a:pt x="83440" y="3489"/>
                  </a:cubicBezTo>
                  <a:lnTo>
                    <a:pt x="83440" y="226"/>
                  </a:lnTo>
                  <a:cubicBezTo>
                    <a:pt x="82917" y="208"/>
                    <a:pt x="82395" y="200"/>
                    <a:pt x="81871" y="200"/>
                  </a:cubicBezTo>
                  <a:cubicBezTo>
                    <a:pt x="79700" y="200"/>
                    <a:pt x="77524" y="333"/>
                    <a:pt x="75356" y="381"/>
                  </a:cubicBezTo>
                  <a:cubicBezTo>
                    <a:pt x="75013" y="389"/>
                    <a:pt x="74670" y="393"/>
                    <a:pt x="74327" y="393"/>
                  </a:cubicBezTo>
                  <a:cubicBezTo>
                    <a:pt x="71531" y="393"/>
                    <a:pt x="68750" y="157"/>
                    <a:pt x="65950" y="72"/>
                  </a:cubicBezTo>
                  <a:cubicBezTo>
                    <a:pt x="64307" y="24"/>
                    <a:pt x="62652" y="0"/>
                    <a:pt x="61009" y="0"/>
                  </a:cubicBezTo>
                  <a:cubicBezTo>
                    <a:pt x="59389" y="12"/>
                    <a:pt x="57782" y="60"/>
                    <a:pt x="56175" y="60"/>
                  </a:cubicBezTo>
                  <a:cubicBezTo>
                    <a:pt x="52602" y="70"/>
                    <a:pt x="48262" y="241"/>
                    <a:pt x="44419" y="241"/>
                  </a:cubicBezTo>
                  <a:cubicBezTo>
                    <a:pt x="43600" y="241"/>
                    <a:pt x="42804" y="233"/>
                    <a:pt x="42042" y="215"/>
                  </a:cubicBezTo>
                  <a:cubicBezTo>
                    <a:pt x="41611" y="203"/>
                    <a:pt x="41179" y="198"/>
                    <a:pt x="40747" y="198"/>
                  </a:cubicBezTo>
                  <a:cubicBezTo>
                    <a:pt x="38518" y="198"/>
                    <a:pt x="36275" y="331"/>
                    <a:pt x="34041" y="381"/>
                  </a:cubicBezTo>
                  <a:cubicBezTo>
                    <a:pt x="33698" y="389"/>
                    <a:pt x="33355" y="393"/>
                    <a:pt x="33013" y="393"/>
                  </a:cubicBezTo>
                  <a:cubicBezTo>
                    <a:pt x="30216" y="393"/>
                    <a:pt x="27435" y="157"/>
                    <a:pt x="24635" y="72"/>
                  </a:cubicBezTo>
                  <a:cubicBezTo>
                    <a:pt x="22992" y="24"/>
                    <a:pt x="21337" y="0"/>
                    <a:pt x="19694" y="0"/>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7290600" y="1374426"/>
              <a:ext cx="577548" cy="22894"/>
            </a:xfrm>
            <a:custGeom>
              <a:avLst/>
              <a:gdLst/>
              <a:ahLst/>
              <a:cxnLst/>
              <a:rect l="l" t="t" r="r" b="b"/>
              <a:pathLst>
                <a:path w="17860" h="713" extrusionOk="0">
                  <a:moveTo>
                    <a:pt x="8582" y="1"/>
                  </a:moveTo>
                  <a:cubicBezTo>
                    <a:pt x="5719" y="1"/>
                    <a:pt x="2853" y="101"/>
                    <a:pt x="1" y="323"/>
                  </a:cubicBezTo>
                  <a:cubicBezTo>
                    <a:pt x="3215" y="490"/>
                    <a:pt x="6430" y="669"/>
                    <a:pt x="9645" y="704"/>
                  </a:cubicBezTo>
                  <a:cubicBezTo>
                    <a:pt x="10056" y="710"/>
                    <a:pt x="10469" y="713"/>
                    <a:pt x="10881" y="713"/>
                  </a:cubicBezTo>
                  <a:cubicBezTo>
                    <a:pt x="13213" y="713"/>
                    <a:pt x="15553" y="619"/>
                    <a:pt x="17860" y="335"/>
                  </a:cubicBezTo>
                  <a:cubicBezTo>
                    <a:pt x="17265" y="288"/>
                    <a:pt x="16669" y="252"/>
                    <a:pt x="16074" y="216"/>
                  </a:cubicBezTo>
                  <a:cubicBezTo>
                    <a:pt x="13586" y="77"/>
                    <a:pt x="11085" y="1"/>
                    <a:pt x="8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2"/>
            <p:cNvSpPr/>
            <p:nvPr/>
          </p:nvSpPr>
          <p:spPr>
            <a:xfrm>
              <a:off x="6537880" y="1311811"/>
              <a:ext cx="2677448" cy="56706"/>
            </a:xfrm>
            <a:custGeom>
              <a:avLst/>
              <a:gdLst/>
              <a:ahLst/>
              <a:cxnLst/>
              <a:rect l="l" t="t" r="r" b="b"/>
              <a:pathLst>
                <a:path w="82797" h="1766" extrusionOk="0">
                  <a:moveTo>
                    <a:pt x="15198" y="0"/>
                  </a:moveTo>
                  <a:cubicBezTo>
                    <a:pt x="9511" y="0"/>
                    <a:pt x="1439" y="166"/>
                    <a:pt x="1" y="249"/>
                  </a:cubicBezTo>
                  <a:cubicBezTo>
                    <a:pt x="25" y="749"/>
                    <a:pt x="489" y="1107"/>
                    <a:pt x="501" y="1595"/>
                  </a:cubicBezTo>
                  <a:cubicBezTo>
                    <a:pt x="1090" y="1722"/>
                    <a:pt x="1767" y="1766"/>
                    <a:pt x="2485" y="1766"/>
                  </a:cubicBezTo>
                  <a:cubicBezTo>
                    <a:pt x="4087" y="1766"/>
                    <a:pt x="5892" y="1547"/>
                    <a:pt x="7374" y="1547"/>
                  </a:cubicBezTo>
                  <a:cubicBezTo>
                    <a:pt x="7401" y="1547"/>
                    <a:pt x="7427" y="1547"/>
                    <a:pt x="7454" y="1547"/>
                  </a:cubicBezTo>
                  <a:cubicBezTo>
                    <a:pt x="11288" y="1559"/>
                    <a:pt x="15134" y="1559"/>
                    <a:pt x="18968" y="1559"/>
                  </a:cubicBezTo>
                  <a:cubicBezTo>
                    <a:pt x="21885" y="1559"/>
                    <a:pt x="24790" y="1428"/>
                    <a:pt x="27695" y="1273"/>
                  </a:cubicBezTo>
                  <a:cubicBezTo>
                    <a:pt x="29951" y="1158"/>
                    <a:pt x="32213" y="1056"/>
                    <a:pt x="34473" y="1056"/>
                  </a:cubicBezTo>
                  <a:cubicBezTo>
                    <a:pt x="35242" y="1056"/>
                    <a:pt x="36011" y="1067"/>
                    <a:pt x="36779" y="1095"/>
                  </a:cubicBezTo>
                  <a:cubicBezTo>
                    <a:pt x="38470" y="1154"/>
                    <a:pt x="40173" y="1285"/>
                    <a:pt x="41816" y="1595"/>
                  </a:cubicBezTo>
                  <a:cubicBezTo>
                    <a:pt x="42405" y="1722"/>
                    <a:pt x="43082" y="1766"/>
                    <a:pt x="43800" y="1766"/>
                  </a:cubicBezTo>
                  <a:cubicBezTo>
                    <a:pt x="45402" y="1766"/>
                    <a:pt x="47206" y="1547"/>
                    <a:pt x="48688" y="1547"/>
                  </a:cubicBezTo>
                  <a:cubicBezTo>
                    <a:pt x="48715" y="1547"/>
                    <a:pt x="48742" y="1547"/>
                    <a:pt x="48769" y="1547"/>
                  </a:cubicBezTo>
                  <a:cubicBezTo>
                    <a:pt x="52603" y="1559"/>
                    <a:pt x="56448" y="1559"/>
                    <a:pt x="60282" y="1559"/>
                  </a:cubicBezTo>
                  <a:cubicBezTo>
                    <a:pt x="63199" y="1559"/>
                    <a:pt x="66104" y="1428"/>
                    <a:pt x="69009" y="1285"/>
                  </a:cubicBezTo>
                  <a:cubicBezTo>
                    <a:pt x="71322" y="1167"/>
                    <a:pt x="73642" y="1062"/>
                    <a:pt x="75958" y="1062"/>
                  </a:cubicBezTo>
                  <a:cubicBezTo>
                    <a:pt x="76670" y="1062"/>
                    <a:pt x="77382" y="1072"/>
                    <a:pt x="78094" y="1095"/>
                  </a:cubicBezTo>
                  <a:cubicBezTo>
                    <a:pt x="79666" y="1154"/>
                    <a:pt x="81261" y="1273"/>
                    <a:pt x="82797" y="1535"/>
                  </a:cubicBezTo>
                  <a:lnTo>
                    <a:pt x="82797" y="249"/>
                  </a:lnTo>
                  <a:cubicBezTo>
                    <a:pt x="80880" y="321"/>
                    <a:pt x="78963" y="356"/>
                    <a:pt x="77058" y="356"/>
                  </a:cubicBezTo>
                  <a:cubicBezTo>
                    <a:pt x="76832" y="357"/>
                    <a:pt x="76606" y="358"/>
                    <a:pt x="76380" y="358"/>
                  </a:cubicBezTo>
                  <a:cubicBezTo>
                    <a:pt x="73560" y="358"/>
                    <a:pt x="70749" y="292"/>
                    <a:pt x="67938" y="225"/>
                  </a:cubicBezTo>
                  <a:cubicBezTo>
                    <a:pt x="64878" y="166"/>
                    <a:pt x="61830" y="47"/>
                    <a:pt x="58770" y="11"/>
                  </a:cubicBezTo>
                  <a:cubicBezTo>
                    <a:pt x="58095" y="4"/>
                    <a:pt x="57349" y="0"/>
                    <a:pt x="56555" y="0"/>
                  </a:cubicBezTo>
                  <a:cubicBezTo>
                    <a:pt x="50976" y="0"/>
                    <a:pt x="43067" y="166"/>
                    <a:pt x="41399" y="249"/>
                  </a:cubicBezTo>
                  <a:cubicBezTo>
                    <a:pt x="39518" y="321"/>
                    <a:pt x="37625" y="356"/>
                    <a:pt x="35743" y="356"/>
                  </a:cubicBezTo>
                  <a:cubicBezTo>
                    <a:pt x="35517" y="357"/>
                    <a:pt x="35291" y="358"/>
                    <a:pt x="35065" y="358"/>
                  </a:cubicBezTo>
                  <a:cubicBezTo>
                    <a:pt x="32245" y="358"/>
                    <a:pt x="29434" y="292"/>
                    <a:pt x="26623" y="225"/>
                  </a:cubicBezTo>
                  <a:cubicBezTo>
                    <a:pt x="23563" y="166"/>
                    <a:pt x="20515" y="47"/>
                    <a:pt x="17455" y="11"/>
                  </a:cubicBezTo>
                  <a:cubicBezTo>
                    <a:pt x="16769" y="4"/>
                    <a:pt x="16008" y="0"/>
                    <a:pt x="15198"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2"/>
            <p:cNvSpPr/>
            <p:nvPr/>
          </p:nvSpPr>
          <p:spPr>
            <a:xfrm>
              <a:off x="6550588" y="1627131"/>
              <a:ext cx="2664739" cy="69807"/>
            </a:xfrm>
            <a:custGeom>
              <a:avLst/>
              <a:gdLst/>
              <a:ahLst/>
              <a:cxnLst/>
              <a:rect l="l" t="t" r="r" b="b"/>
              <a:pathLst>
                <a:path w="82404" h="2174" extrusionOk="0">
                  <a:moveTo>
                    <a:pt x="31865" y="1"/>
                  </a:moveTo>
                  <a:cubicBezTo>
                    <a:pt x="30155" y="1"/>
                    <a:pt x="28440" y="63"/>
                    <a:pt x="26742" y="133"/>
                  </a:cubicBezTo>
                  <a:cubicBezTo>
                    <a:pt x="25278" y="180"/>
                    <a:pt x="23825" y="264"/>
                    <a:pt x="22361" y="288"/>
                  </a:cubicBezTo>
                  <a:cubicBezTo>
                    <a:pt x="21986" y="291"/>
                    <a:pt x="21611" y="292"/>
                    <a:pt x="21236" y="292"/>
                  </a:cubicBezTo>
                  <a:cubicBezTo>
                    <a:pt x="20110" y="292"/>
                    <a:pt x="18985" y="279"/>
                    <a:pt x="17860" y="252"/>
                  </a:cubicBezTo>
                  <a:cubicBezTo>
                    <a:pt x="17116" y="233"/>
                    <a:pt x="16353" y="225"/>
                    <a:pt x="15578" y="225"/>
                  </a:cubicBezTo>
                  <a:cubicBezTo>
                    <a:pt x="10536" y="225"/>
                    <a:pt x="4933" y="573"/>
                    <a:pt x="1" y="573"/>
                  </a:cubicBezTo>
                  <a:cubicBezTo>
                    <a:pt x="13" y="1038"/>
                    <a:pt x="215" y="1693"/>
                    <a:pt x="215" y="2157"/>
                  </a:cubicBezTo>
                  <a:cubicBezTo>
                    <a:pt x="673" y="2169"/>
                    <a:pt x="1134" y="2174"/>
                    <a:pt x="1595" y="2174"/>
                  </a:cubicBezTo>
                  <a:cubicBezTo>
                    <a:pt x="7039" y="2174"/>
                    <a:pt x="12665" y="1426"/>
                    <a:pt x="17945" y="1426"/>
                  </a:cubicBezTo>
                  <a:cubicBezTo>
                    <a:pt x="18621" y="1426"/>
                    <a:pt x="19292" y="1439"/>
                    <a:pt x="19956" y="1466"/>
                  </a:cubicBezTo>
                  <a:cubicBezTo>
                    <a:pt x="24266" y="1645"/>
                    <a:pt x="28564" y="2050"/>
                    <a:pt x="32886" y="2085"/>
                  </a:cubicBezTo>
                  <a:cubicBezTo>
                    <a:pt x="35767" y="2109"/>
                    <a:pt x="38648" y="2074"/>
                    <a:pt x="41530" y="2157"/>
                  </a:cubicBezTo>
                  <a:cubicBezTo>
                    <a:pt x="41988" y="2169"/>
                    <a:pt x="42448" y="2174"/>
                    <a:pt x="42910" y="2174"/>
                  </a:cubicBezTo>
                  <a:cubicBezTo>
                    <a:pt x="48353" y="2174"/>
                    <a:pt x="53979" y="1426"/>
                    <a:pt x="59260" y="1426"/>
                  </a:cubicBezTo>
                  <a:cubicBezTo>
                    <a:pt x="59936" y="1426"/>
                    <a:pt x="60607" y="1439"/>
                    <a:pt x="61270" y="1466"/>
                  </a:cubicBezTo>
                  <a:cubicBezTo>
                    <a:pt x="65580" y="1633"/>
                    <a:pt x="69879" y="2050"/>
                    <a:pt x="74201" y="2085"/>
                  </a:cubicBezTo>
                  <a:cubicBezTo>
                    <a:pt x="76939" y="2109"/>
                    <a:pt x="79677" y="2085"/>
                    <a:pt x="82404" y="2145"/>
                  </a:cubicBezTo>
                  <a:lnTo>
                    <a:pt x="82404" y="550"/>
                  </a:lnTo>
                  <a:cubicBezTo>
                    <a:pt x="80511" y="478"/>
                    <a:pt x="78606" y="240"/>
                    <a:pt x="76737" y="109"/>
                  </a:cubicBezTo>
                  <a:cubicBezTo>
                    <a:pt x="75553" y="31"/>
                    <a:pt x="74362" y="1"/>
                    <a:pt x="73171" y="1"/>
                  </a:cubicBezTo>
                  <a:cubicBezTo>
                    <a:pt x="71460" y="1"/>
                    <a:pt x="69748" y="63"/>
                    <a:pt x="68057" y="133"/>
                  </a:cubicBezTo>
                  <a:cubicBezTo>
                    <a:pt x="66592" y="180"/>
                    <a:pt x="65140" y="264"/>
                    <a:pt x="63675" y="288"/>
                  </a:cubicBezTo>
                  <a:cubicBezTo>
                    <a:pt x="63300" y="291"/>
                    <a:pt x="62925" y="292"/>
                    <a:pt x="62550" y="292"/>
                  </a:cubicBezTo>
                  <a:cubicBezTo>
                    <a:pt x="61425" y="292"/>
                    <a:pt x="60300" y="279"/>
                    <a:pt x="59175" y="252"/>
                  </a:cubicBezTo>
                  <a:cubicBezTo>
                    <a:pt x="58453" y="235"/>
                    <a:pt x="57716" y="227"/>
                    <a:pt x="56965" y="227"/>
                  </a:cubicBezTo>
                  <a:cubicBezTo>
                    <a:pt x="52044" y="227"/>
                    <a:pt x="46589" y="551"/>
                    <a:pt x="41744" y="561"/>
                  </a:cubicBezTo>
                  <a:cubicBezTo>
                    <a:pt x="39637" y="538"/>
                    <a:pt x="37505" y="252"/>
                    <a:pt x="35422" y="109"/>
                  </a:cubicBezTo>
                  <a:cubicBezTo>
                    <a:pt x="34244" y="31"/>
                    <a:pt x="33055" y="1"/>
                    <a:pt x="3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6534420" y="1708434"/>
              <a:ext cx="2680520" cy="75137"/>
            </a:xfrm>
            <a:custGeom>
              <a:avLst/>
              <a:gdLst/>
              <a:ahLst/>
              <a:cxnLst/>
              <a:rect l="l" t="t" r="r" b="b"/>
              <a:pathLst>
                <a:path w="82892" h="2340" extrusionOk="0">
                  <a:moveTo>
                    <a:pt x="18170" y="1"/>
                  </a:moveTo>
                  <a:cubicBezTo>
                    <a:pt x="12415" y="1"/>
                    <a:pt x="5916" y="720"/>
                    <a:pt x="252" y="720"/>
                  </a:cubicBezTo>
                  <a:cubicBezTo>
                    <a:pt x="212" y="720"/>
                    <a:pt x="172" y="720"/>
                    <a:pt x="132" y="720"/>
                  </a:cubicBezTo>
                  <a:lnTo>
                    <a:pt x="132" y="720"/>
                  </a:lnTo>
                  <a:cubicBezTo>
                    <a:pt x="167" y="1304"/>
                    <a:pt x="1" y="1756"/>
                    <a:pt x="36" y="2340"/>
                  </a:cubicBezTo>
                  <a:cubicBezTo>
                    <a:pt x="1484" y="2340"/>
                    <a:pt x="2132" y="1934"/>
                    <a:pt x="2364" y="1934"/>
                  </a:cubicBezTo>
                  <a:cubicBezTo>
                    <a:pt x="2370" y="1934"/>
                    <a:pt x="2376" y="1934"/>
                    <a:pt x="2382" y="1935"/>
                  </a:cubicBezTo>
                  <a:cubicBezTo>
                    <a:pt x="4108" y="1637"/>
                    <a:pt x="5906" y="1506"/>
                    <a:pt x="7609" y="1447"/>
                  </a:cubicBezTo>
                  <a:cubicBezTo>
                    <a:pt x="8604" y="1404"/>
                    <a:pt x="9601" y="1386"/>
                    <a:pt x="10599" y="1386"/>
                  </a:cubicBezTo>
                  <a:cubicBezTo>
                    <a:pt x="13266" y="1386"/>
                    <a:pt x="15938" y="1517"/>
                    <a:pt x="18598" y="1673"/>
                  </a:cubicBezTo>
                  <a:cubicBezTo>
                    <a:pt x="20408" y="1768"/>
                    <a:pt x="22218" y="1887"/>
                    <a:pt x="24028" y="2006"/>
                  </a:cubicBezTo>
                  <a:cubicBezTo>
                    <a:pt x="24827" y="1993"/>
                    <a:pt x="25625" y="1987"/>
                    <a:pt x="26424" y="1987"/>
                  </a:cubicBezTo>
                  <a:cubicBezTo>
                    <a:pt x="31406" y="1987"/>
                    <a:pt x="36374" y="2216"/>
                    <a:pt x="41351" y="2340"/>
                  </a:cubicBezTo>
                  <a:lnTo>
                    <a:pt x="41482" y="2340"/>
                  </a:lnTo>
                  <a:cubicBezTo>
                    <a:pt x="42835" y="2316"/>
                    <a:pt x="43458" y="1934"/>
                    <a:pt x="43678" y="1934"/>
                  </a:cubicBezTo>
                  <a:cubicBezTo>
                    <a:pt x="43685" y="1934"/>
                    <a:pt x="43691" y="1934"/>
                    <a:pt x="43697" y="1935"/>
                  </a:cubicBezTo>
                  <a:cubicBezTo>
                    <a:pt x="45411" y="1637"/>
                    <a:pt x="47221" y="1506"/>
                    <a:pt x="48912" y="1447"/>
                  </a:cubicBezTo>
                  <a:cubicBezTo>
                    <a:pt x="49917" y="1404"/>
                    <a:pt x="50923" y="1386"/>
                    <a:pt x="51929" y="1386"/>
                  </a:cubicBezTo>
                  <a:cubicBezTo>
                    <a:pt x="54594" y="1386"/>
                    <a:pt x="57260" y="1514"/>
                    <a:pt x="59913" y="1661"/>
                  </a:cubicBezTo>
                  <a:cubicBezTo>
                    <a:pt x="61723" y="1768"/>
                    <a:pt x="63532" y="1887"/>
                    <a:pt x="65342" y="2006"/>
                  </a:cubicBezTo>
                  <a:cubicBezTo>
                    <a:pt x="66146" y="1993"/>
                    <a:pt x="66950" y="1987"/>
                    <a:pt x="67753" y="1987"/>
                  </a:cubicBezTo>
                  <a:cubicBezTo>
                    <a:pt x="72766" y="1987"/>
                    <a:pt x="77765" y="2216"/>
                    <a:pt x="82773" y="2340"/>
                  </a:cubicBezTo>
                  <a:cubicBezTo>
                    <a:pt x="82821" y="2340"/>
                    <a:pt x="82856" y="2328"/>
                    <a:pt x="82892" y="2328"/>
                  </a:cubicBezTo>
                  <a:lnTo>
                    <a:pt x="82892" y="720"/>
                  </a:lnTo>
                  <a:cubicBezTo>
                    <a:pt x="79844" y="649"/>
                    <a:pt x="76784" y="696"/>
                    <a:pt x="73724" y="649"/>
                  </a:cubicBezTo>
                  <a:cubicBezTo>
                    <a:pt x="69807" y="589"/>
                    <a:pt x="65914" y="220"/>
                    <a:pt x="62008" y="54"/>
                  </a:cubicBezTo>
                  <a:cubicBezTo>
                    <a:pt x="61208" y="19"/>
                    <a:pt x="60387" y="4"/>
                    <a:pt x="59550" y="4"/>
                  </a:cubicBezTo>
                  <a:cubicBezTo>
                    <a:pt x="53800" y="4"/>
                    <a:pt x="47300" y="720"/>
                    <a:pt x="41625" y="720"/>
                  </a:cubicBezTo>
                  <a:cubicBezTo>
                    <a:pt x="38553" y="649"/>
                    <a:pt x="35481" y="696"/>
                    <a:pt x="32410" y="649"/>
                  </a:cubicBezTo>
                  <a:cubicBezTo>
                    <a:pt x="28492" y="589"/>
                    <a:pt x="24599" y="220"/>
                    <a:pt x="20694" y="54"/>
                  </a:cubicBezTo>
                  <a:cubicBezTo>
                    <a:pt x="19873" y="17"/>
                    <a:pt x="19030" y="1"/>
                    <a:pt x="1817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8626624" y="1374426"/>
              <a:ext cx="577548" cy="22894"/>
            </a:xfrm>
            <a:custGeom>
              <a:avLst/>
              <a:gdLst/>
              <a:ahLst/>
              <a:cxnLst/>
              <a:rect l="l" t="t" r="r" b="b"/>
              <a:pathLst>
                <a:path w="17860" h="713" extrusionOk="0">
                  <a:moveTo>
                    <a:pt x="8582" y="1"/>
                  </a:moveTo>
                  <a:cubicBezTo>
                    <a:pt x="5719" y="1"/>
                    <a:pt x="2853" y="101"/>
                    <a:pt x="0" y="323"/>
                  </a:cubicBezTo>
                  <a:cubicBezTo>
                    <a:pt x="3215" y="490"/>
                    <a:pt x="6430" y="669"/>
                    <a:pt x="9644" y="704"/>
                  </a:cubicBezTo>
                  <a:cubicBezTo>
                    <a:pt x="10056" y="710"/>
                    <a:pt x="10468" y="713"/>
                    <a:pt x="10881" y="713"/>
                  </a:cubicBezTo>
                  <a:cubicBezTo>
                    <a:pt x="13212" y="713"/>
                    <a:pt x="15553" y="619"/>
                    <a:pt x="17860" y="335"/>
                  </a:cubicBezTo>
                  <a:cubicBezTo>
                    <a:pt x="17264" y="288"/>
                    <a:pt x="16669" y="252"/>
                    <a:pt x="16074" y="216"/>
                  </a:cubicBezTo>
                  <a:cubicBezTo>
                    <a:pt x="13586" y="77"/>
                    <a:pt x="11085" y="1"/>
                    <a:pt x="8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8061396" y="1777053"/>
              <a:ext cx="481699" cy="13518"/>
            </a:xfrm>
            <a:custGeom>
              <a:avLst/>
              <a:gdLst/>
              <a:ahLst/>
              <a:cxnLst/>
              <a:rect l="l" t="t" r="r" b="b"/>
              <a:pathLst>
                <a:path w="14896" h="421" extrusionOk="0">
                  <a:moveTo>
                    <a:pt x="13753" y="0"/>
                  </a:moveTo>
                  <a:cubicBezTo>
                    <a:pt x="9169" y="48"/>
                    <a:pt x="4585" y="131"/>
                    <a:pt x="1" y="238"/>
                  </a:cubicBezTo>
                  <a:cubicBezTo>
                    <a:pt x="1997" y="359"/>
                    <a:pt x="4002" y="420"/>
                    <a:pt x="6005" y="420"/>
                  </a:cubicBezTo>
                  <a:cubicBezTo>
                    <a:pt x="7371" y="420"/>
                    <a:pt x="8736" y="391"/>
                    <a:pt x="10097" y="334"/>
                  </a:cubicBezTo>
                  <a:cubicBezTo>
                    <a:pt x="11693" y="262"/>
                    <a:pt x="13300" y="155"/>
                    <a:pt x="14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6531736" y="1811378"/>
              <a:ext cx="2683592" cy="41871"/>
            </a:xfrm>
            <a:custGeom>
              <a:avLst/>
              <a:gdLst/>
              <a:ahLst/>
              <a:cxnLst/>
              <a:rect l="l" t="t" r="r" b="b"/>
              <a:pathLst>
                <a:path w="82987" h="1304" extrusionOk="0">
                  <a:moveTo>
                    <a:pt x="21071" y="0"/>
                  </a:moveTo>
                  <a:cubicBezTo>
                    <a:pt x="20297" y="0"/>
                    <a:pt x="19524" y="12"/>
                    <a:pt x="18753" y="38"/>
                  </a:cubicBezTo>
                  <a:cubicBezTo>
                    <a:pt x="15922" y="146"/>
                    <a:pt x="13145" y="320"/>
                    <a:pt x="10341" y="320"/>
                  </a:cubicBezTo>
                  <a:cubicBezTo>
                    <a:pt x="9406" y="320"/>
                    <a:pt x="8469" y="300"/>
                    <a:pt x="7525" y="253"/>
                  </a:cubicBezTo>
                  <a:cubicBezTo>
                    <a:pt x="5918" y="181"/>
                    <a:pt x="4299" y="98"/>
                    <a:pt x="2667" y="98"/>
                  </a:cubicBezTo>
                  <a:cubicBezTo>
                    <a:pt x="2346" y="98"/>
                    <a:pt x="774" y="431"/>
                    <a:pt x="108" y="455"/>
                  </a:cubicBezTo>
                  <a:cubicBezTo>
                    <a:pt x="131" y="753"/>
                    <a:pt x="0" y="908"/>
                    <a:pt x="24" y="1193"/>
                  </a:cubicBezTo>
                  <a:cubicBezTo>
                    <a:pt x="209" y="1196"/>
                    <a:pt x="398" y="1197"/>
                    <a:pt x="591" y="1197"/>
                  </a:cubicBezTo>
                  <a:cubicBezTo>
                    <a:pt x="3296" y="1197"/>
                    <a:pt x="6758" y="978"/>
                    <a:pt x="9359" y="967"/>
                  </a:cubicBezTo>
                  <a:cubicBezTo>
                    <a:pt x="10901" y="955"/>
                    <a:pt x="12442" y="946"/>
                    <a:pt x="13984" y="946"/>
                  </a:cubicBezTo>
                  <a:cubicBezTo>
                    <a:pt x="15526" y="946"/>
                    <a:pt x="17068" y="955"/>
                    <a:pt x="18610" y="979"/>
                  </a:cubicBezTo>
                  <a:cubicBezTo>
                    <a:pt x="21658" y="1027"/>
                    <a:pt x="24706" y="1134"/>
                    <a:pt x="27754" y="1205"/>
                  </a:cubicBezTo>
                  <a:cubicBezTo>
                    <a:pt x="30252" y="1258"/>
                    <a:pt x="32753" y="1303"/>
                    <a:pt x="35254" y="1303"/>
                  </a:cubicBezTo>
                  <a:cubicBezTo>
                    <a:pt x="37284" y="1303"/>
                    <a:pt x="39312" y="1273"/>
                    <a:pt x="41339" y="1193"/>
                  </a:cubicBezTo>
                  <a:cubicBezTo>
                    <a:pt x="41524" y="1196"/>
                    <a:pt x="41713" y="1197"/>
                    <a:pt x="41906" y="1197"/>
                  </a:cubicBezTo>
                  <a:cubicBezTo>
                    <a:pt x="44611" y="1197"/>
                    <a:pt x="48073" y="978"/>
                    <a:pt x="50673" y="967"/>
                  </a:cubicBezTo>
                  <a:cubicBezTo>
                    <a:pt x="52215" y="955"/>
                    <a:pt x="53757" y="946"/>
                    <a:pt x="55300" y="946"/>
                  </a:cubicBezTo>
                  <a:cubicBezTo>
                    <a:pt x="56844" y="946"/>
                    <a:pt x="58389" y="955"/>
                    <a:pt x="59936" y="979"/>
                  </a:cubicBezTo>
                  <a:cubicBezTo>
                    <a:pt x="62984" y="1027"/>
                    <a:pt x="66032" y="1134"/>
                    <a:pt x="69080" y="1205"/>
                  </a:cubicBezTo>
                  <a:cubicBezTo>
                    <a:pt x="71631" y="1258"/>
                    <a:pt x="74192" y="1303"/>
                    <a:pt x="76755" y="1303"/>
                  </a:cubicBezTo>
                  <a:cubicBezTo>
                    <a:pt x="78833" y="1303"/>
                    <a:pt x="80912" y="1273"/>
                    <a:pt x="82987" y="1193"/>
                  </a:cubicBezTo>
                  <a:lnTo>
                    <a:pt x="82987" y="443"/>
                  </a:lnTo>
                  <a:cubicBezTo>
                    <a:pt x="81592" y="540"/>
                    <a:pt x="80191" y="578"/>
                    <a:pt x="78786" y="578"/>
                  </a:cubicBezTo>
                  <a:cubicBezTo>
                    <a:pt x="73372" y="578"/>
                    <a:pt x="67902" y="9"/>
                    <a:pt x="62482" y="9"/>
                  </a:cubicBezTo>
                  <a:cubicBezTo>
                    <a:pt x="61676" y="9"/>
                    <a:pt x="60871" y="21"/>
                    <a:pt x="60067" y="50"/>
                  </a:cubicBezTo>
                  <a:lnTo>
                    <a:pt x="60067" y="38"/>
                  </a:lnTo>
                  <a:cubicBezTo>
                    <a:pt x="57237" y="146"/>
                    <a:pt x="54460" y="320"/>
                    <a:pt x="51656" y="320"/>
                  </a:cubicBezTo>
                  <a:cubicBezTo>
                    <a:pt x="50721" y="320"/>
                    <a:pt x="49783" y="300"/>
                    <a:pt x="48840" y="253"/>
                  </a:cubicBezTo>
                  <a:cubicBezTo>
                    <a:pt x="47232" y="181"/>
                    <a:pt x="45613" y="98"/>
                    <a:pt x="43982" y="86"/>
                  </a:cubicBezTo>
                  <a:cubicBezTo>
                    <a:pt x="43696" y="86"/>
                    <a:pt x="42410" y="360"/>
                    <a:pt x="41672" y="431"/>
                  </a:cubicBezTo>
                  <a:cubicBezTo>
                    <a:pt x="40252" y="532"/>
                    <a:pt x="38826" y="572"/>
                    <a:pt x="37396" y="572"/>
                  </a:cubicBezTo>
                  <a:cubicBezTo>
                    <a:pt x="31975" y="572"/>
                    <a:pt x="26497" y="0"/>
                    <a:pt x="21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6512851" y="1962071"/>
              <a:ext cx="2702477" cy="84321"/>
            </a:xfrm>
            <a:custGeom>
              <a:avLst/>
              <a:gdLst/>
              <a:ahLst/>
              <a:cxnLst/>
              <a:rect l="l" t="t" r="r" b="b"/>
              <a:pathLst>
                <a:path w="83571" h="2626" extrusionOk="0">
                  <a:moveTo>
                    <a:pt x="16703" y="0"/>
                  </a:moveTo>
                  <a:cubicBezTo>
                    <a:pt x="11434" y="0"/>
                    <a:pt x="5587" y="335"/>
                    <a:pt x="822" y="846"/>
                  </a:cubicBezTo>
                  <a:cubicBezTo>
                    <a:pt x="834" y="1549"/>
                    <a:pt x="1" y="1251"/>
                    <a:pt x="1" y="1941"/>
                  </a:cubicBezTo>
                  <a:cubicBezTo>
                    <a:pt x="13" y="2025"/>
                    <a:pt x="1275" y="2370"/>
                    <a:pt x="1275" y="2442"/>
                  </a:cubicBezTo>
                  <a:cubicBezTo>
                    <a:pt x="1761" y="2495"/>
                    <a:pt x="2229" y="2515"/>
                    <a:pt x="2682" y="2515"/>
                  </a:cubicBezTo>
                  <a:cubicBezTo>
                    <a:pt x="4162" y="2515"/>
                    <a:pt x="5482" y="2299"/>
                    <a:pt x="6740" y="2299"/>
                  </a:cubicBezTo>
                  <a:cubicBezTo>
                    <a:pt x="8323" y="2299"/>
                    <a:pt x="9907" y="2299"/>
                    <a:pt x="11490" y="2287"/>
                  </a:cubicBezTo>
                  <a:cubicBezTo>
                    <a:pt x="12433" y="2287"/>
                    <a:pt x="13385" y="2300"/>
                    <a:pt x="14335" y="2300"/>
                  </a:cubicBezTo>
                  <a:cubicBezTo>
                    <a:pt x="14968" y="2300"/>
                    <a:pt x="15601" y="2294"/>
                    <a:pt x="16229" y="2275"/>
                  </a:cubicBezTo>
                  <a:cubicBezTo>
                    <a:pt x="17516" y="2238"/>
                    <a:pt x="18804" y="2220"/>
                    <a:pt x="20093" y="2220"/>
                  </a:cubicBezTo>
                  <a:cubicBezTo>
                    <a:pt x="22096" y="2220"/>
                    <a:pt x="24100" y="2262"/>
                    <a:pt x="26099" y="2334"/>
                  </a:cubicBezTo>
                  <a:cubicBezTo>
                    <a:pt x="27731" y="2394"/>
                    <a:pt x="29362" y="2489"/>
                    <a:pt x="30993" y="2584"/>
                  </a:cubicBezTo>
                  <a:cubicBezTo>
                    <a:pt x="31485" y="2612"/>
                    <a:pt x="31981" y="2623"/>
                    <a:pt x="32479" y="2623"/>
                  </a:cubicBezTo>
                  <a:cubicBezTo>
                    <a:pt x="33473" y="2623"/>
                    <a:pt x="34474" y="2580"/>
                    <a:pt x="35458" y="2549"/>
                  </a:cubicBezTo>
                  <a:cubicBezTo>
                    <a:pt x="37216" y="2496"/>
                    <a:pt x="38975" y="2418"/>
                    <a:pt x="40733" y="2418"/>
                  </a:cubicBezTo>
                  <a:cubicBezTo>
                    <a:pt x="41368" y="2418"/>
                    <a:pt x="42003" y="2428"/>
                    <a:pt x="42637" y="2453"/>
                  </a:cubicBezTo>
                  <a:cubicBezTo>
                    <a:pt x="43089" y="2498"/>
                    <a:pt x="43526" y="2516"/>
                    <a:pt x="43951" y="2516"/>
                  </a:cubicBezTo>
                  <a:cubicBezTo>
                    <a:pt x="45447" y="2516"/>
                    <a:pt x="46784" y="2299"/>
                    <a:pt x="48055" y="2299"/>
                  </a:cubicBezTo>
                  <a:cubicBezTo>
                    <a:pt x="48582" y="2303"/>
                    <a:pt x="49110" y="2304"/>
                    <a:pt x="49638" y="2304"/>
                  </a:cubicBezTo>
                  <a:cubicBezTo>
                    <a:pt x="50694" y="2304"/>
                    <a:pt x="51749" y="2299"/>
                    <a:pt x="52805" y="2299"/>
                  </a:cubicBezTo>
                  <a:cubicBezTo>
                    <a:pt x="53057" y="2297"/>
                    <a:pt x="53310" y="2296"/>
                    <a:pt x="53563" y="2296"/>
                  </a:cubicBezTo>
                  <a:cubicBezTo>
                    <a:pt x="54205" y="2296"/>
                    <a:pt x="54849" y="2300"/>
                    <a:pt x="55495" y="2300"/>
                  </a:cubicBezTo>
                  <a:cubicBezTo>
                    <a:pt x="56182" y="2300"/>
                    <a:pt x="56870" y="2295"/>
                    <a:pt x="57556" y="2275"/>
                  </a:cubicBezTo>
                  <a:cubicBezTo>
                    <a:pt x="58842" y="2238"/>
                    <a:pt x="60129" y="2220"/>
                    <a:pt x="61415" y="2220"/>
                  </a:cubicBezTo>
                  <a:cubicBezTo>
                    <a:pt x="63415" y="2220"/>
                    <a:pt x="65415" y="2262"/>
                    <a:pt x="67414" y="2334"/>
                  </a:cubicBezTo>
                  <a:cubicBezTo>
                    <a:pt x="69045" y="2394"/>
                    <a:pt x="70676" y="2489"/>
                    <a:pt x="72308" y="2584"/>
                  </a:cubicBezTo>
                  <a:cubicBezTo>
                    <a:pt x="72831" y="2614"/>
                    <a:pt x="73359" y="2626"/>
                    <a:pt x="73888" y="2626"/>
                  </a:cubicBezTo>
                  <a:cubicBezTo>
                    <a:pt x="74852" y="2626"/>
                    <a:pt x="75819" y="2587"/>
                    <a:pt x="76772" y="2549"/>
                  </a:cubicBezTo>
                  <a:cubicBezTo>
                    <a:pt x="78509" y="2494"/>
                    <a:pt x="80252" y="2418"/>
                    <a:pt x="81992" y="2418"/>
                  </a:cubicBezTo>
                  <a:cubicBezTo>
                    <a:pt x="82519" y="2418"/>
                    <a:pt x="83045" y="2425"/>
                    <a:pt x="83571" y="2442"/>
                  </a:cubicBezTo>
                  <a:lnTo>
                    <a:pt x="83571" y="834"/>
                  </a:lnTo>
                  <a:cubicBezTo>
                    <a:pt x="82596" y="910"/>
                    <a:pt x="81611" y="939"/>
                    <a:pt x="80629" y="939"/>
                  </a:cubicBezTo>
                  <a:cubicBezTo>
                    <a:pt x="79751" y="939"/>
                    <a:pt x="78876" y="916"/>
                    <a:pt x="78011" y="882"/>
                  </a:cubicBezTo>
                  <a:cubicBezTo>
                    <a:pt x="75248" y="775"/>
                    <a:pt x="72510" y="525"/>
                    <a:pt x="69760" y="358"/>
                  </a:cubicBezTo>
                  <a:cubicBezTo>
                    <a:pt x="66819" y="167"/>
                    <a:pt x="63854" y="120"/>
                    <a:pt x="60913" y="36"/>
                  </a:cubicBezTo>
                  <a:cubicBezTo>
                    <a:pt x="60016" y="15"/>
                    <a:pt x="59091" y="4"/>
                    <a:pt x="58147" y="4"/>
                  </a:cubicBezTo>
                  <a:cubicBezTo>
                    <a:pt x="52881" y="4"/>
                    <a:pt x="47042" y="329"/>
                    <a:pt x="42256" y="834"/>
                  </a:cubicBezTo>
                  <a:cubicBezTo>
                    <a:pt x="41281" y="910"/>
                    <a:pt x="40297" y="939"/>
                    <a:pt x="39314" y="939"/>
                  </a:cubicBezTo>
                  <a:cubicBezTo>
                    <a:pt x="38437" y="939"/>
                    <a:pt x="37561" y="916"/>
                    <a:pt x="36696" y="882"/>
                  </a:cubicBezTo>
                  <a:cubicBezTo>
                    <a:pt x="33934" y="775"/>
                    <a:pt x="31195" y="525"/>
                    <a:pt x="28445" y="358"/>
                  </a:cubicBezTo>
                  <a:cubicBezTo>
                    <a:pt x="25504" y="167"/>
                    <a:pt x="22539" y="120"/>
                    <a:pt x="19587" y="36"/>
                  </a:cubicBezTo>
                  <a:cubicBezTo>
                    <a:pt x="18653" y="12"/>
                    <a:pt x="17688" y="0"/>
                    <a:pt x="16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6515567" y="2062158"/>
              <a:ext cx="2699373" cy="113734"/>
            </a:xfrm>
            <a:custGeom>
              <a:avLst/>
              <a:gdLst/>
              <a:ahLst/>
              <a:cxnLst/>
              <a:rect l="l" t="t" r="r" b="b"/>
              <a:pathLst>
                <a:path w="83475" h="3542" extrusionOk="0">
                  <a:moveTo>
                    <a:pt x="20516" y="0"/>
                  </a:moveTo>
                  <a:cubicBezTo>
                    <a:pt x="20241" y="0"/>
                    <a:pt x="19967" y="1"/>
                    <a:pt x="19693" y="3"/>
                  </a:cubicBezTo>
                  <a:cubicBezTo>
                    <a:pt x="18086" y="3"/>
                    <a:pt x="16467" y="63"/>
                    <a:pt x="14859" y="63"/>
                  </a:cubicBezTo>
                  <a:cubicBezTo>
                    <a:pt x="11287" y="73"/>
                    <a:pt x="6954" y="244"/>
                    <a:pt x="3115" y="244"/>
                  </a:cubicBezTo>
                  <a:cubicBezTo>
                    <a:pt x="2296" y="244"/>
                    <a:pt x="1500" y="236"/>
                    <a:pt x="738" y="217"/>
                  </a:cubicBezTo>
                  <a:lnTo>
                    <a:pt x="738" y="217"/>
                  </a:lnTo>
                  <a:cubicBezTo>
                    <a:pt x="846" y="1122"/>
                    <a:pt x="0" y="1599"/>
                    <a:pt x="36" y="2515"/>
                  </a:cubicBezTo>
                  <a:cubicBezTo>
                    <a:pt x="36" y="2623"/>
                    <a:pt x="1179" y="3396"/>
                    <a:pt x="1179" y="3504"/>
                  </a:cubicBezTo>
                  <a:cubicBezTo>
                    <a:pt x="1519" y="3530"/>
                    <a:pt x="1873" y="3542"/>
                    <a:pt x="2237" y="3542"/>
                  </a:cubicBezTo>
                  <a:cubicBezTo>
                    <a:pt x="4855" y="3542"/>
                    <a:pt x="8007" y="2940"/>
                    <a:pt x="10537" y="2940"/>
                  </a:cubicBezTo>
                  <a:cubicBezTo>
                    <a:pt x="10657" y="2940"/>
                    <a:pt x="10777" y="2941"/>
                    <a:pt x="10895" y="2944"/>
                  </a:cubicBezTo>
                  <a:cubicBezTo>
                    <a:pt x="13895" y="3027"/>
                    <a:pt x="16895" y="3170"/>
                    <a:pt x="19896" y="3218"/>
                  </a:cubicBezTo>
                  <a:cubicBezTo>
                    <a:pt x="20592" y="3234"/>
                    <a:pt x="21288" y="3243"/>
                    <a:pt x="21984" y="3243"/>
                  </a:cubicBezTo>
                  <a:cubicBezTo>
                    <a:pt x="22788" y="3243"/>
                    <a:pt x="23592" y="3231"/>
                    <a:pt x="24396" y="3206"/>
                  </a:cubicBezTo>
                  <a:cubicBezTo>
                    <a:pt x="25837" y="3170"/>
                    <a:pt x="27278" y="3087"/>
                    <a:pt x="28730" y="3039"/>
                  </a:cubicBezTo>
                  <a:cubicBezTo>
                    <a:pt x="30095" y="2994"/>
                    <a:pt x="31467" y="2960"/>
                    <a:pt x="32839" y="2960"/>
                  </a:cubicBezTo>
                  <a:cubicBezTo>
                    <a:pt x="34376" y="2960"/>
                    <a:pt x="35911" y="3003"/>
                    <a:pt x="37434" y="3123"/>
                  </a:cubicBezTo>
                  <a:cubicBezTo>
                    <a:pt x="39100" y="3265"/>
                    <a:pt x="40803" y="3456"/>
                    <a:pt x="42494" y="3504"/>
                  </a:cubicBezTo>
                  <a:cubicBezTo>
                    <a:pt x="42834" y="3530"/>
                    <a:pt x="43188" y="3542"/>
                    <a:pt x="43552" y="3542"/>
                  </a:cubicBezTo>
                  <a:cubicBezTo>
                    <a:pt x="46170" y="3542"/>
                    <a:pt x="49321" y="2940"/>
                    <a:pt x="51851" y="2940"/>
                  </a:cubicBezTo>
                  <a:cubicBezTo>
                    <a:pt x="51972" y="2940"/>
                    <a:pt x="52091" y="2941"/>
                    <a:pt x="52209" y="2944"/>
                  </a:cubicBezTo>
                  <a:cubicBezTo>
                    <a:pt x="55210" y="3027"/>
                    <a:pt x="58210" y="3170"/>
                    <a:pt x="61210" y="3230"/>
                  </a:cubicBezTo>
                  <a:cubicBezTo>
                    <a:pt x="61832" y="3240"/>
                    <a:pt x="62453" y="3245"/>
                    <a:pt x="63075" y="3245"/>
                  </a:cubicBezTo>
                  <a:cubicBezTo>
                    <a:pt x="63953" y="3245"/>
                    <a:pt x="64832" y="3234"/>
                    <a:pt x="65711" y="3206"/>
                  </a:cubicBezTo>
                  <a:cubicBezTo>
                    <a:pt x="67152" y="3170"/>
                    <a:pt x="68592" y="3087"/>
                    <a:pt x="70045" y="3039"/>
                  </a:cubicBezTo>
                  <a:cubicBezTo>
                    <a:pt x="71409" y="2994"/>
                    <a:pt x="72782" y="2960"/>
                    <a:pt x="74154" y="2960"/>
                  </a:cubicBezTo>
                  <a:cubicBezTo>
                    <a:pt x="75690" y="2960"/>
                    <a:pt x="77226" y="3003"/>
                    <a:pt x="78748" y="3123"/>
                  </a:cubicBezTo>
                  <a:cubicBezTo>
                    <a:pt x="80308" y="3254"/>
                    <a:pt x="81903" y="3432"/>
                    <a:pt x="83475" y="3492"/>
                  </a:cubicBezTo>
                  <a:lnTo>
                    <a:pt x="83475" y="229"/>
                  </a:lnTo>
                  <a:cubicBezTo>
                    <a:pt x="82953" y="211"/>
                    <a:pt x="82429" y="203"/>
                    <a:pt x="81904" y="203"/>
                  </a:cubicBezTo>
                  <a:cubicBezTo>
                    <a:pt x="79727" y="203"/>
                    <a:pt x="77535" y="336"/>
                    <a:pt x="75367" y="384"/>
                  </a:cubicBezTo>
                  <a:cubicBezTo>
                    <a:pt x="75074" y="390"/>
                    <a:pt x="74782" y="392"/>
                    <a:pt x="74489" y="392"/>
                  </a:cubicBezTo>
                  <a:cubicBezTo>
                    <a:pt x="71641" y="392"/>
                    <a:pt x="68800" y="150"/>
                    <a:pt x="65949" y="75"/>
                  </a:cubicBezTo>
                  <a:cubicBezTo>
                    <a:pt x="64306" y="27"/>
                    <a:pt x="62663" y="3"/>
                    <a:pt x="61008" y="3"/>
                  </a:cubicBezTo>
                  <a:cubicBezTo>
                    <a:pt x="59401" y="3"/>
                    <a:pt x="57793" y="63"/>
                    <a:pt x="56174" y="63"/>
                  </a:cubicBezTo>
                  <a:cubicBezTo>
                    <a:pt x="52602" y="73"/>
                    <a:pt x="48269" y="244"/>
                    <a:pt x="44430" y="244"/>
                  </a:cubicBezTo>
                  <a:cubicBezTo>
                    <a:pt x="43611" y="244"/>
                    <a:pt x="42815" y="236"/>
                    <a:pt x="42053" y="217"/>
                  </a:cubicBezTo>
                  <a:cubicBezTo>
                    <a:pt x="41563" y="202"/>
                    <a:pt x="41073" y="196"/>
                    <a:pt x="40583" y="196"/>
                  </a:cubicBezTo>
                  <a:cubicBezTo>
                    <a:pt x="38403" y="196"/>
                    <a:pt x="36220" y="324"/>
                    <a:pt x="34052" y="372"/>
                  </a:cubicBezTo>
                  <a:cubicBezTo>
                    <a:pt x="33707" y="380"/>
                    <a:pt x="33362" y="384"/>
                    <a:pt x="33018" y="384"/>
                  </a:cubicBezTo>
                  <a:cubicBezTo>
                    <a:pt x="30214" y="384"/>
                    <a:pt x="27434" y="149"/>
                    <a:pt x="24634" y="75"/>
                  </a:cubicBezTo>
                  <a:cubicBezTo>
                    <a:pt x="23265" y="25"/>
                    <a:pt x="21888" y="0"/>
                    <a:pt x="20516" y="0"/>
                  </a:cubicBezTo>
                  <a:close/>
                </a:path>
              </a:pathLst>
            </a:custGeom>
            <a:solidFill>
              <a:srgbClr val="E29B9C"/>
            </a:solidFill>
            <a:ln w="9525" cap="flat" cmpd="sng">
              <a:solidFill>
                <a:srgbClr val="B7D7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7289048" y="1933332"/>
              <a:ext cx="577968" cy="22798"/>
            </a:xfrm>
            <a:custGeom>
              <a:avLst/>
              <a:gdLst/>
              <a:ahLst/>
              <a:cxnLst/>
              <a:rect l="l" t="t" r="r" b="b"/>
              <a:pathLst>
                <a:path w="17873" h="710" extrusionOk="0">
                  <a:moveTo>
                    <a:pt x="8522" y="0"/>
                  </a:moveTo>
                  <a:cubicBezTo>
                    <a:pt x="5679" y="0"/>
                    <a:pt x="2833" y="98"/>
                    <a:pt x="1" y="312"/>
                  </a:cubicBezTo>
                  <a:cubicBezTo>
                    <a:pt x="3216" y="479"/>
                    <a:pt x="6442" y="670"/>
                    <a:pt x="9657" y="705"/>
                  </a:cubicBezTo>
                  <a:cubicBezTo>
                    <a:pt x="9968" y="708"/>
                    <a:pt x="10280" y="709"/>
                    <a:pt x="10591" y="709"/>
                  </a:cubicBezTo>
                  <a:cubicBezTo>
                    <a:pt x="13020" y="709"/>
                    <a:pt x="15456" y="620"/>
                    <a:pt x="17872" y="324"/>
                  </a:cubicBezTo>
                  <a:cubicBezTo>
                    <a:pt x="17277" y="289"/>
                    <a:pt x="16682" y="241"/>
                    <a:pt x="16074" y="217"/>
                  </a:cubicBezTo>
                  <a:cubicBezTo>
                    <a:pt x="13566" y="77"/>
                    <a:pt x="11045" y="0"/>
                    <a:pt x="8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
            <p:cNvSpPr/>
            <p:nvPr/>
          </p:nvSpPr>
          <p:spPr>
            <a:xfrm>
              <a:off x="6536748" y="1870718"/>
              <a:ext cx="2678580" cy="56578"/>
            </a:xfrm>
            <a:custGeom>
              <a:avLst/>
              <a:gdLst/>
              <a:ahLst/>
              <a:cxnLst/>
              <a:rect l="l" t="t" r="r" b="b"/>
              <a:pathLst>
                <a:path w="82832" h="1762" extrusionOk="0">
                  <a:moveTo>
                    <a:pt x="56443" y="1"/>
                  </a:moveTo>
                  <a:cubicBezTo>
                    <a:pt x="50870" y="1"/>
                    <a:pt x="43055" y="157"/>
                    <a:pt x="41398" y="250"/>
                  </a:cubicBezTo>
                  <a:cubicBezTo>
                    <a:pt x="39517" y="322"/>
                    <a:pt x="37624" y="345"/>
                    <a:pt x="35731" y="357"/>
                  </a:cubicBezTo>
                  <a:cubicBezTo>
                    <a:pt x="32695" y="357"/>
                    <a:pt x="29659" y="298"/>
                    <a:pt x="26611" y="226"/>
                  </a:cubicBezTo>
                  <a:cubicBezTo>
                    <a:pt x="23563" y="155"/>
                    <a:pt x="20503" y="48"/>
                    <a:pt x="17455" y="12"/>
                  </a:cubicBezTo>
                  <a:cubicBezTo>
                    <a:pt x="16768" y="5"/>
                    <a:pt x="16007" y="1"/>
                    <a:pt x="15198" y="1"/>
                  </a:cubicBezTo>
                  <a:cubicBezTo>
                    <a:pt x="9511" y="1"/>
                    <a:pt x="1439" y="167"/>
                    <a:pt x="0" y="250"/>
                  </a:cubicBezTo>
                  <a:cubicBezTo>
                    <a:pt x="24" y="738"/>
                    <a:pt x="488" y="1096"/>
                    <a:pt x="500" y="1596"/>
                  </a:cubicBezTo>
                  <a:cubicBezTo>
                    <a:pt x="1082" y="1718"/>
                    <a:pt x="1753" y="1761"/>
                    <a:pt x="2465" y="1761"/>
                  </a:cubicBezTo>
                  <a:cubicBezTo>
                    <a:pt x="4100" y="1761"/>
                    <a:pt x="5953" y="1536"/>
                    <a:pt x="7453" y="1536"/>
                  </a:cubicBezTo>
                  <a:cubicBezTo>
                    <a:pt x="11287" y="1560"/>
                    <a:pt x="15121" y="1560"/>
                    <a:pt x="18955" y="1560"/>
                  </a:cubicBezTo>
                  <a:cubicBezTo>
                    <a:pt x="21884" y="1560"/>
                    <a:pt x="24777" y="1429"/>
                    <a:pt x="27694" y="1274"/>
                  </a:cubicBezTo>
                  <a:cubicBezTo>
                    <a:pt x="29950" y="1159"/>
                    <a:pt x="32206" y="1056"/>
                    <a:pt x="34467" y="1056"/>
                  </a:cubicBezTo>
                  <a:cubicBezTo>
                    <a:pt x="35237" y="1056"/>
                    <a:pt x="36007" y="1068"/>
                    <a:pt x="36779" y="1096"/>
                  </a:cubicBezTo>
                  <a:cubicBezTo>
                    <a:pt x="38457" y="1155"/>
                    <a:pt x="40172" y="1286"/>
                    <a:pt x="41815" y="1584"/>
                  </a:cubicBezTo>
                  <a:lnTo>
                    <a:pt x="41815" y="1596"/>
                  </a:lnTo>
                  <a:cubicBezTo>
                    <a:pt x="42397" y="1718"/>
                    <a:pt x="43068" y="1761"/>
                    <a:pt x="43780" y="1761"/>
                  </a:cubicBezTo>
                  <a:cubicBezTo>
                    <a:pt x="45414" y="1761"/>
                    <a:pt x="47267" y="1536"/>
                    <a:pt x="48768" y="1536"/>
                  </a:cubicBezTo>
                  <a:cubicBezTo>
                    <a:pt x="52602" y="1560"/>
                    <a:pt x="56436" y="1560"/>
                    <a:pt x="60270" y="1560"/>
                  </a:cubicBezTo>
                  <a:cubicBezTo>
                    <a:pt x="63199" y="1560"/>
                    <a:pt x="66092" y="1429"/>
                    <a:pt x="69009" y="1274"/>
                  </a:cubicBezTo>
                  <a:cubicBezTo>
                    <a:pt x="71265" y="1159"/>
                    <a:pt x="73521" y="1056"/>
                    <a:pt x="75781" y="1056"/>
                  </a:cubicBezTo>
                  <a:cubicBezTo>
                    <a:pt x="76551" y="1056"/>
                    <a:pt x="77322" y="1068"/>
                    <a:pt x="78093" y="1096"/>
                  </a:cubicBezTo>
                  <a:cubicBezTo>
                    <a:pt x="79677" y="1155"/>
                    <a:pt x="81284" y="1274"/>
                    <a:pt x="82832" y="1536"/>
                  </a:cubicBezTo>
                  <a:lnTo>
                    <a:pt x="82832" y="238"/>
                  </a:lnTo>
                  <a:cubicBezTo>
                    <a:pt x="80903" y="322"/>
                    <a:pt x="78974" y="357"/>
                    <a:pt x="77045" y="357"/>
                  </a:cubicBezTo>
                  <a:cubicBezTo>
                    <a:pt x="74009" y="357"/>
                    <a:pt x="70973" y="298"/>
                    <a:pt x="67925" y="226"/>
                  </a:cubicBezTo>
                  <a:cubicBezTo>
                    <a:pt x="64877" y="155"/>
                    <a:pt x="61817" y="48"/>
                    <a:pt x="58769" y="12"/>
                  </a:cubicBezTo>
                  <a:cubicBezTo>
                    <a:pt x="58063" y="4"/>
                    <a:pt x="57278" y="1"/>
                    <a:pt x="56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2"/>
            <p:cNvSpPr/>
            <p:nvPr/>
          </p:nvSpPr>
          <p:spPr>
            <a:xfrm>
              <a:off x="6549457" y="2185877"/>
              <a:ext cx="2665871" cy="69936"/>
            </a:xfrm>
            <a:custGeom>
              <a:avLst/>
              <a:gdLst/>
              <a:ahLst/>
              <a:cxnLst/>
              <a:rect l="l" t="t" r="r" b="b"/>
              <a:pathLst>
                <a:path w="82439" h="2178" extrusionOk="0">
                  <a:moveTo>
                    <a:pt x="73160" y="1"/>
                  </a:moveTo>
                  <a:cubicBezTo>
                    <a:pt x="71451" y="1"/>
                    <a:pt x="69739" y="64"/>
                    <a:pt x="68044" y="127"/>
                  </a:cubicBezTo>
                  <a:cubicBezTo>
                    <a:pt x="66592" y="186"/>
                    <a:pt x="65127" y="258"/>
                    <a:pt x="63675" y="282"/>
                  </a:cubicBezTo>
                  <a:cubicBezTo>
                    <a:pt x="63256" y="288"/>
                    <a:pt x="62837" y="291"/>
                    <a:pt x="62418" y="291"/>
                  </a:cubicBezTo>
                  <a:cubicBezTo>
                    <a:pt x="61337" y="291"/>
                    <a:pt x="60255" y="272"/>
                    <a:pt x="59174" y="246"/>
                  </a:cubicBezTo>
                  <a:cubicBezTo>
                    <a:pt x="58454" y="229"/>
                    <a:pt x="57718" y="221"/>
                    <a:pt x="56969" y="221"/>
                  </a:cubicBezTo>
                  <a:cubicBezTo>
                    <a:pt x="52047" y="221"/>
                    <a:pt x="46590" y="547"/>
                    <a:pt x="41743" y="567"/>
                  </a:cubicBezTo>
                  <a:cubicBezTo>
                    <a:pt x="39624" y="544"/>
                    <a:pt x="37505" y="246"/>
                    <a:pt x="35421" y="115"/>
                  </a:cubicBezTo>
                  <a:cubicBezTo>
                    <a:pt x="34221" y="36"/>
                    <a:pt x="33013" y="6"/>
                    <a:pt x="31804" y="6"/>
                  </a:cubicBezTo>
                  <a:cubicBezTo>
                    <a:pt x="30109" y="6"/>
                    <a:pt x="28411" y="64"/>
                    <a:pt x="26730" y="127"/>
                  </a:cubicBezTo>
                  <a:cubicBezTo>
                    <a:pt x="25277" y="186"/>
                    <a:pt x="23813" y="270"/>
                    <a:pt x="22360" y="282"/>
                  </a:cubicBezTo>
                  <a:cubicBezTo>
                    <a:pt x="21829" y="290"/>
                    <a:pt x="21297" y="294"/>
                    <a:pt x="20766" y="294"/>
                  </a:cubicBezTo>
                  <a:cubicBezTo>
                    <a:pt x="19797" y="294"/>
                    <a:pt x="18828" y="281"/>
                    <a:pt x="17859" y="258"/>
                  </a:cubicBezTo>
                  <a:cubicBezTo>
                    <a:pt x="17096" y="238"/>
                    <a:pt x="16315" y="230"/>
                    <a:pt x="15520" y="230"/>
                  </a:cubicBezTo>
                  <a:cubicBezTo>
                    <a:pt x="10485" y="230"/>
                    <a:pt x="4905" y="567"/>
                    <a:pt x="0" y="567"/>
                  </a:cubicBezTo>
                  <a:cubicBezTo>
                    <a:pt x="0" y="1032"/>
                    <a:pt x="202" y="1698"/>
                    <a:pt x="214" y="2163"/>
                  </a:cubicBezTo>
                  <a:cubicBezTo>
                    <a:pt x="642" y="2173"/>
                    <a:pt x="1071" y="2178"/>
                    <a:pt x="1501" y="2178"/>
                  </a:cubicBezTo>
                  <a:cubicBezTo>
                    <a:pt x="6973" y="2178"/>
                    <a:pt x="12625" y="1420"/>
                    <a:pt x="17934" y="1420"/>
                  </a:cubicBezTo>
                  <a:cubicBezTo>
                    <a:pt x="18610" y="1420"/>
                    <a:pt x="19280" y="1433"/>
                    <a:pt x="19943" y="1460"/>
                  </a:cubicBezTo>
                  <a:cubicBezTo>
                    <a:pt x="24265" y="1639"/>
                    <a:pt x="28551" y="2044"/>
                    <a:pt x="32885" y="2079"/>
                  </a:cubicBezTo>
                  <a:cubicBezTo>
                    <a:pt x="35766" y="2115"/>
                    <a:pt x="38648" y="2079"/>
                    <a:pt x="41529" y="2151"/>
                  </a:cubicBezTo>
                  <a:lnTo>
                    <a:pt x="41529" y="2163"/>
                  </a:lnTo>
                  <a:cubicBezTo>
                    <a:pt x="41957" y="2173"/>
                    <a:pt x="42386" y="2178"/>
                    <a:pt x="42816" y="2178"/>
                  </a:cubicBezTo>
                  <a:cubicBezTo>
                    <a:pt x="48288" y="2178"/>
                    <a:pt x="53940" y="1420"/>
                    <a:pt x="59249" y="1420"/>
                  </a:cubicBezTo>
                  <a:cubicBezTo>
                    <a:pt x="59924" y="1420"/>
                    <a:pt x="60594" y="1433"/>
                    <a:pt x="61258" y="1460"/>
                  </a:cubicBezTo>
                  <a:cubicBezTo>
                    <a:pt x="65580" y="1639"/>
                    <a:pt x="69866" y="2044"/>
                    <a:pt x="74200" y="2079"/>
                  </a:cubicBezTo>
                  <a:cubicBezTo>
                    <a:pt x="76950" y="2103"/>
                    <a:pt x="79689" y="2079"/>
                    <a:pt x="82439" y="2139"/>
                  </a:cubicBezTo>
                  <a:lnTo>
                    <a:pt x="82439" y="544"/>
                  </a:lnTo>
                  <a:cubicBezTo>
                    <a:pt x="80534" y="484"/>
                    <a:pt x="78617" y="234"/>
                    <a:pt x="76736" y="115"/>
                  </a:cubicBezTo>
                  <a:cubicBezTo>
                    <a:pt x="75550" y="32"/>
                    <a:pt x="74356" y="1"/>
                    <a:pt x="73160"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6533256" y="2267084"/>
              <a:ext cx="2681684" cy="75426"/>
            </a:xfrm>
            <a:custGeom>
              <a:avLst/>
              <a:gdLst/>
              <a:ahLst/>
              <a:cxnLst/>
              <a:rect l="l" t="t" r="r" b="b"/>
              <a:pathLst>
                <a:path w="82928" h="2349" extrusionOk="0">
                  <a:moveTo>
                    <a:pt x="59552" y="1"/>
                  </a:moveTo>
                  <a:cubicBezTo>
                    <a:pt x="53799" y="1"/>
                    <a:pt x="47290" y="719"/>
                    <a:pt x="41625" y="729"/>
                  </a:cubicBezTo>
                  <a:cubicBezTo>
                    <a:pt x="38553" y="658"/>
                    <a:pt x="35482" y="705"/>
                    <a:pt x="32398" y="658"/>
                  </a:cubicBezTo>
                  <a:cubicBezTo>
                    <a:pt x="28481" y="586"/>
                    <a:pt x="24599" y="229"/>
                    <a:pt x="20694" y="51"/>
                  </a:cubicBezTo>
                  <a:cubicBezTo>
                    <a:pt x="19903" y="16"/>
                    <a:pt x="19091" y="2"/>
                    <a:pt x="18264" y="2"/>
                  </a:cubicBezTo>
                  <a:cubicBezTo>
                    <a:pt x="12484" y="2"/>
                    <a:pt x="5936" y="729"/>
                    <a:pt x="241" y="729"/>
                  </a:cubicBezTo>
                  <a:cubicBezTo>
                    <a:pt x="200" y="729"/>
                    <a:pt x="160" y="729"/>
                    <a:pt x="120" y="729"/>
                  </a:cubicBezTo>
                  <a:lnTo>
                    <a:pt x="120" y="729"/>
                  </a:lnTo>
                  <a:cubicBezTo>
                    <a:pt x="168" y="1313"/>
                    <a:pt x="1" y="1765"/>
                    <a:pt x="37" y="2348"/>
                  </a:cubicBezTo>
                  <a:cubicBezTo>
                    <a:pt x="1473" y="2348"/>
                    <a:pt x="2132" y="1943"/>
                    <a:pt x="2364" y="1943"/>
                  </a:cubicBezTo>
                  <a:cubicBezTo>
                    <a:pt x="2370" y="1943"/>
                    <a:pt x="2376" y="1943"/>
                    <a:pt x="2382" y="1944"/>
                  </a:cubicBezTo>
                  <a:cubicBezTo>
                    <a:pt x="4097" y="1634"/>
                    <a:pt x="5895" y="1515"/>
                    <a:pt x="7597" y="1444"/>
                  </a:cubicBezTo>
                  <a:cubicBezTo>
                    <a:pt x="8554" y="1406"/>
                    <a:pt x="9511" y="1390"/>
                    <a:pt x="10469" y="1390"/>
                  </a:cubicBezTo>
                  <a:cubicBezTo>
                    <a:pt x="13182" y="1390"/>
                    <a:pt x="15897" y="1520"/>
                    <a:pt x="18599" y="1670"/>
                  </a:cubicBezTo>
                  <a:cubicBezTo>
                    <a:pt x="20408" y="1777"/>
                    <a:pt x="22218" y="1896"/>
                    <a:pt x="24028" y="2015"/>
                  </a:cubicBezTo>
                  <a:cubicBezTo>
                    <a:pt x="24880" y="1999"/>
                    <a:pt x="25733" y="1992"/>
                    <a:pt x="26584" y="1992"/>
                  </a:cubicBezTo>
                  <a:cubicBezTo>
                    <a:pt x="31513" y="1992"/>
                    <a:pt x="36428" y="2227"/>
                    <a:pt x="41351" y="2348"/>
                  </a:cubicBezTo>
                  <a:lnTo>
                    <a:pt x="41470" y="2348"/>
                  </a:lnTo>
                  <a:cubicBezTo>
                    <a:pt x="42824" y="2325"/>
                    <a:pt x="43447" y="1943"/>
                    <a:pt x="43678" y="1943"/>
                  </a:cubicBezTo>
                  <a:cubicBezTo>
                    <a:pt x="43684" y="1943"/>
                    <a:pt x="43691" y="1943"/>
                    <a:pt x="43697" y="1944"/>
                  </a:cubicBezTo>
                  <a:cubicBezTo>
                    <a:pt x="45411" y="1634"/>
                    <a:pt x="47209" y="1515"/>
                    <a:pt x="48912" y="1444"/>
                  </a:cubicBezTo>
                  <a:cubicBezTo>
                    <a:pt x="49869" y="1406"/>
                    <a:pt x="50826" y="1390"/>
                    <a:pt x="51784" y="1390"/>
                  </a:cubicBezTo>
                  <a:cubicBezTo>
                    <a:pt x="54497" y="1390"/>
                    <a:pt x="57212" y="1520"/>
                    <a:pt x="59913" y="1670"/>
                  </a:cubicBezTo>
                  <a:cubicBezTo>
                    <a:pt x="61723" y="1777"/>
                    <a:pt x="63533" y="1896"/>
                    <a:pt x="65342" y="2003"/>
                  </a:cubicBezTo>
                  <a:cubicBezTo>
                    <a:pt x="66121" y="1990"/>
                    <a:pt x="66898" y="1985"/>
                    <a:pt x="67676" y="1985"/>
                  </a:cubicBezTo>
                  <a:cubicBezTo>
                    <a:pt x="72715" y="1985"/>
                    <a:pt x="77740" y="2225"/>
                    <a:pt x="82773" y="2348"/>
                  </a:cubicBezTo>
                  <a:cubicBezTo>
                    <a:pt x="82821" y="2337"/>
                    <a:pt x="82880" y="2337"/>
                    <a:pt x="82928" y="2325"/>
                  </a:cubicBezTo>
                  <a:lnTo>
                    <a:pt x="82928" y="717"/>
                  </a:lnTo>
                  <a:cubicBezTo>
                    <a:pt x="79868" y="646"/>
                    <a:pt x="76784" y="705"/>
                    <a:pt x="73713" y="646"/>
                  </a:cubicBezTo>
                  <a:lnTo>
                    <a:pt x="73713" y="646"/>
                  </a:lnTo>
                  <a:lnTo>
                    <a:pt x="73724" y="658"/>
                  </a:lnTo>
                  <a:cubicBezTo>
                    <a:pt x="69795" y="586"/>
                    <a:pt x="65914" y="229"/>
                    <a:pt x="62009" y="51"/>
                  </a:cubicBezTo>
                  <a:cubicBezTo>
                    <a:pt x="61209" y="16"/>
                    <a:pt x="60388" y="1"/>
                    <a:pt x="59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8625071" y="1933332"/>
              <a:ext cx="577936" cy="22798"/>
            </a:xfrm>
            <a:custGeom>
              <a:avLst/>
              <a:gdLst/>
              <a:ahLst/>
              <a:cxnLst/>
              <a:rect l="l" t="t" r="r" b="b"/>
              <a:pathLst>
                <a:path w="17872" h="710" extrusionOk="0">
                  <a:moveTo>
                    <a:pt x="8522" y="0"/>
                  </a:moveTo>
                  <a:cubicBezTo>
                    <a:pt x="5679" y="0"/>
                    <a:pt x="2833" y="98"/>
                    <a:pt x="1" y="312"/>
                  </a:cubicBezTo>
                  <a:cubicBezTo>
                    <a:pt x="3215" y="479"/>
                    <a:pt x="6442" y="670"/>
                    <a:pt x="9657" y="705"/>
                  </a:cubicBezTo>
                  <a:cubicBezTo>
                    <a:pt x="9967" y="708"/>
                    <a:pt x="10277" y="709"/>
                    <a:pt x="10588" y="709"/>
                  </a:cubicBezTo>
                  <a:cubicBezTo>
                    <a:pt x="13011" y="709"/>
                    <a:pt x="15455" y="620"/>
                    <a:pt x="17872" y="324"/>
                  </a:cubicBezTo>
                  <a:cubicBezTo>
                    <a:pt x="17277" y="289"/>
                    <a:pt x="16681" y="241"/>
                    <a:pt x="16074" y="217"/>
                  </a:cubicBezTo>
                  <a:cubicBezTo>
                    <a:pt x="13566" y="77"/>
                    <a:pt x="11045" y="0"/>
                    <a:pt x="8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8059877" y="2335606"/>
              <a:ext cx="481667" cy="13679"/>
            </a:xfrm>
            <a:custGeom>
              <a:avLst/>
              <a:gdLst/>
              <a:ahLst/>
              <a:cxnLst/>
              <a:rect l="l" t="t" r="r" b="b"/>
              <a:pathLst>
                <a:path w="14895" h="426" extrusionOk="0">
                  <a:moveTo>
                    <a:pt x="14895" y="0"/>
                  </a:moveTo>
                  <a:cubicBezTo>
                    <a:pt x="14514" y="0"/>
                    <a:pt x="14145" y="0"/>
                    <a:pt x="13764" y="12"/>
                  </a:cubicBezTo>
                  <a:cubicBezTo>
                    <a:pt x="9180" y="48"/>
                    <a:pt x="4596" y="143"/>
                    <a:pt x="0" y="238"/>
                  </a:cubicBezTo>
                  <a:cubicBezTo>
                    <a:pt x="2018" y="359"/>
                    <a:pt x="4035" y="425"/>
                    <a:pt x="6052" y="425"/>
                  </a:cubicBezTo>
                  <a:cubicBezTo>
                    <a:pt x="7404" y="425"/>
                    <a:pt x="8757" y="396"/>
                    <a:pt x="10109" y="334"/>
                  </a:cubicBezTo>
                  <a:lnTo>
                    <a:pt x="10109" y="345"/>
                  </a:lnTo>
                  <a:cubicBezTo>
                    <a:pt x="11704" y="274"/>
                    <a:pt x="13300" y="167"/>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6530572" y="2370221"/>
              <a:ext cx="2684756" cy="41839"/>
            </a:xfrm>
            <a:custGeom>
              <a:avLst/>
              <a:gdLst/>
              <a:ahLst/>
              <a:cxnLst/>
              <a:rect l="l" t="t" r="r" b="b"/>
              <a:pathLst>
                <a:path w="83023" h="1303" extrusionOk="0">
                  <a:moveTo>
                    <a:pt x="21146" y="0"/>
                  </a:moveTo>
                  <a:cubicBezTo>
                    <a:pt x="20347" y="0"/>
                    <a:pt x="19549" y="13"/>
                    <a:pt x="18753" y="41"/>
                  </a:cubicBezTo>
                  <a:cubicBezTo>
                    <a:pt x="15900" y="140"/>
                    <a:pt x="13101" y="321"/>
                    <a:pt x="10275" y="321"/>
                  </a:cubicBezTo>
                  <a:cubicBezTo>
                    <a:pt x="9362" y="321"/>
                    <a:pt x="8447" y="302"/>
                    <a:pt x="7525" y="256"/>
                  </a:cubicBezTo>
                  <a:cubicBezTo>
                    <a:pt x="5906" y="172"/>
                    <a:pt x="4287" y="89"/>
                    <a:pt x="2668" y="89"/>
                  </a:cubicBezTo>
                  <a:cubicBezTo>
                    <a:pt x="2334" y="89"/>
                    <a:pt x="775" y="422"/>
                    <a:pt x="108" y="458"/>
                  </a:cubicBezTo>
                  <a:cubicBezTo>
                    <a:pt x="132" y="744"/>
                    <a:pt x="1" y="899"/>
                    <a:pt x="13" y="1196"/>
                  </a:cubicBezTo>
                  <a:cubicBezTo>
                    <a:pt x="139" y="1197"/>
                    <a:pt x="268" y="1198"/>
                    <a:pt x="398" y="1198"/>
                  </a:cubicBezTo>
                  <a:cubicBezTo>
                    <a:pt x="3139" y="1198"/>
                    <a:pt x="6699" y="969"/>
                    <a:pt x="9347" y="958"/>
                  </a:cubicBezTo>
                  <a:cubicBezTo>
                    <a:pt x="10889" y="952"/>
                    <a:pt x="12434" y="943"/>
                    <a:pt x="13979" y="943"/>
                  </a:cubicBezTo>
                  <a:cubicBezTo>
                    <a:pt x="15523" y="943"/>
                    <a:pt x="17068" y="952"/>
                    <a:pt x="18610" y="982"/>
                  </a:cubicBezTo>
                  <a:cubicBezTo>
                    <a:pt x="21658" y="1030"/>
                    <a:pt x="24706" y="1137"/>
                    <a:pt x="27754" y="1196"/>
                  </a:cubicBezTo>
                  <a:cubicBezTo>
                    <a:pt x="30254" y="1255"/>
                    <a:pt x="32758" y="1300"/>
                    <a:pt x="35259" y="1300"/>
                  </a:cubicBezTo>
                  <a:cubicBezTo>
                    <a:pt x="37284" y="1300"/>
                    <a:pt x="39308" y="1271"/>
                    <a:pt x="41327" y="1196"/>
                  </a:cubicBezTo>
                  <a:cubicBezTo>
                    <a:pt x="41454" y="1197"/>
                    <a:pt x="41582" y="1198"/>
                    <a:pt x="41713" y="1198"/>
                  </a:cubicBezTo>
                  <a:cubicBezTo>
                    <a:pt x="44454" y="1198"/>
                    <a:pt x="48014" y="969"/>
                    <a:pt x="50662" y="958"/>
                  </a:cubicBezTo>
                  <a:cubicBezTo>
                    <a:pt x="52204" y="952"/>
                    <a:pt x="53748" y="943"/>
                    <a:pt x="55293" y="943"/>
                  </a:cubicBezTo>
                  <a:cubicBezTo>
                    <a:pt x="56838" y="943"/>
                    <a:pt x="58383" y="952"/>
                    <a:pt x="59925" y="982"/>
                  </a:cubicBezTo>
                  <a:cubicBezTo>
                    <a:pt x="62973" y="1030"/>
                    <a:pt x="66021" y="1137"/>
                    <a:pt x="69069" y="1196"/>
                  </a:cubicBezTo>
                  <a:cubicBezTo>
                    <a:pt x="71614" y="1255"/>
                    <a:pt x="74167" y="1303"/>
                    <a:pt x="76719" y="1303"/>
                  </a:cubicBezTo>
                  <a:cubicBezTo>
                    <a:pt x="78823" y="1303"/>
                    <a:pt x="80925" y="1270"/>
                    <a:pt x="83023" y="1184"/>
                  </a:cubicBezTo>
                  <a:lnTo>
                    <a:pt x="83023" y="434"/>
                  </a:lnTo>
                  <a:cubicBezTo>
                    <a:pt x="81609" y="534"/>
                    <a:pt x="80190" y="573"/>
                    <a:pt x="78768" y="573"/>
                  </a:cubicBezTo>
                  <a:cubicBezTo>
                    <a:pt x="73349" y="573"/>
                    <a:pt x="67884" y="0"/>
                    <a:pt x="62464" y="0"/>
                  </a:cubicBezTo>
                  <a:cubicBezTo>
                    <a:pt x="61664" y="0"/>
                    <a:pt x="60865" y="13"/>
                    <a:pt x="60068" y="41"/>
                  </a:cubicBezTo>
                  <a:cubicBezTo>
                    <a:pt x="57215" y="140"/>
                    <a:pt x="54416" y="321"/>
                    <a:pt x="51590" y="321"/>
                  </a:cubicBezTo>
                  <a:cubicBezTo>
                    <a:pt x="50677" y="321"/>
                    <a:pt x="49761" y="302"/>
                    <a:pt x="48840" y="256"/>
                  </a:cubicBezTo>
                  <a:cubicBezTo>
                    <a:pt x="47221" y="172"/>
                    <a:pt x="45602" y="89"/>
                    <a:pt x="43982" y="89"/>
                  </a:cubicBezTo>
                  <a:cubicBezTo>
                    <a:pt x="43685" y="89"/>
                    <a:pt x="42411" y="363"/>
                    <a:pt x="41661" y="434"/>
                  </a:cubicBezTo>
                  <a:cubicBezTo>
                    <a:pt x="40251" y="534"/>
                    <a:pt x="38836" y="573"/>
                    <a:pt x="37417" y="573"/>
                  </a:cubicBezTo>
                  <a:cubicBezTo>
                    <a:pt x="32013" y="573"/>
                    <a:pt x="26557" y="0"/>
                    <a:pt x="21146"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6511719" y="2520977"/>
              <a:ext cx="2703609" cy="84257"/>
            </a:xfrm>
            <a:custGeom>
              <a:avLst/>
              <a:gdLst/>
              <a:ahLst/>
              <a:cxnLst/>
              <a:rect l="l" t="t" r="r" b="b"/>
              <a:pathLst>
                <a:path w="83606" h="2624" extrusionOk="0">
                  <a:moveTo>
                    <a:pt x="57965" y="0"/>
                  </a:moveTo>
                  <a:cubicBezTo>
                    <a:pt x="52749" y="0"/>
                    <a:pt x="46979" y="324"/>
                    <a:pt x="42256" y="823"/>
                  </a:cubicBezTo>
                  <a:cubicBezTo>
                    <a:pt x="41258" y="907"/>
                    <a:pt x="40250" y="938"/>
                    <a:pt x="39244" y="938"/>
                  </a:cubicBezTo>
                  <a:cubicBezTo>
                    <a:pt x="38387" y="938"/>
                    <a:pt x="37532" y="916"/>
                    <a:pt x="36683" y="883"/>
                  </a:cubicBezTo>
                  <a:cubicBezTo>
                    <a:pt x="33933" y="776"/>
                    <a:pt x="31195" y="526"/>
                    <a:pt x="28444" y="347"/>
                  </a:cubicBezTo>
                  <a:cubicBezTo>
                    <a:pt x="25503" y="168"/>
                    <a:pt x="22539" y="109"/>
                    <a:pt x="19586" y="37"/>
                  </a:cubicBezTo>
                  <a:cubicBezTo>
                    <a:pt x="18650" y="13"/>
                    <a:pt x="17684" y="1"/>
                    <a:pt x="16697" y="1"/>
                  </a:cubicBezTo>
                  <a:cubicBezTo>
                    <a:pt x="11421" y="1"/>
                    <a:pt x="5575" y="335"/>
                    <a:pt x="810" y="847"/>
                  </a:cubicBezTo>
                  <a:cubicBezTo>
                    <a:pt x="822" y="1538"/>
                    <a:pt x="0" y="1240"/>
                    <a:pt x="0" y="1942"/>
                  </a:cubicBezTo>
                  <a:cubicBezTo>
                    <a:pt x="12" y="2026"/>
                    <a:pt x="1262" y="2359"/>
                    <a:pt x="1274" y="2442"/>
                  </a:cubicBezTo>
                  <a:cubicBezTo>
                    <a:pt x="1742" y="2491"/>
                    <a:pt x="2193" y="2509"/>
                    <a:pt x="2631" y="2509"/>
                  </a:cubicBezTo>
                  <a:cubicBezTo>
                    <a:pt x="4099" y="2509"/>
                    <a:pt x="5409" y="2299"/>
                    <a:pt x="6649" y="2299"/>
                  </a:cubicBezTo>
                  <a:cubicBezTo>
                    <a:pt x="6675" y="2299"/>
                    <a:pt x="6701" y="2299"/>
                    <a:pt x="6727" y="2300"/>
                  </a:cubicBezTo>
                  <a:cubicBezTo>
                    <a:pt x="8311" y="2300"/>
                    <a:pt x="9894" y="2300"/>
                    <a:pt x="11478" y="2288"/>
                  </a:cubicBezTo>
                  <a:cubicBezTo>
                    <a:pt x="11732" y="2286"/>
                    <a:pt x="11986" y="2285"/>
                    <a:pt x="12240" y="2285"/>
                  </a:cubicBezTo>
                  <a:cubicBezTo>
                    <a:pt x="12883" y="2285"/>
                    <a:pt x="13527" y="2289"/>
                    <a:pt x="14171" y="2289"/>
                  </a:cubicBezTo>
                  <a:cubicBezTo>
                    <a:pt x="14857" y="2289"/>
                    <a:pt x="15543" y="2284"/>
                    <a:pt x="16228" y="2264"/>
                  </a:cubicBezTo>
                  <a:cubicBezTo>
                    <a:pt x="17489" y="2227"/>
                    <a:pt x="18750" y="2210"/>
                    <a:pt x="20011" y="2210"/>
                  </a:cubicBezTo>
                  <a:cubicBezTo>
                    <a:pt x="22036" y="2210"/>
                    <a:pt x="24062" y="2255"/>
                    <a:pt x="26087" y="2335"/>
                  </a:cubicBezTo>
                  <a:cubicBezTo>
                    <a:pt x="27730" y="2395"/>
                    <a:pt x="29361" y="2490"/>
                    <a:pt x="30992" y="2585"/>
                  </a:cubicBezTo>
                  <a:cubicBezTo>
                    <a:pt x="31484" y="2613"/>
                    <a:pt x="31980" y="2624"/>
                    <a:pt x="32478" y="2624"/>
                  </a:cubicBezTo>
                  <a:cubicBezTo>
                    <a:pt x="33473" y="2624"/>
                    <a:pt x="34473" y="2581"/>
                    <a:pt x="35457" y="2550"/>
                  </a:cubicBezTo>
                  <a:cubicBezTo>
                    <a:pt x="37213" y="2488"/>
                    <a:pt x="38983" y="2407"/>
                    <a:pt x="40746" y="2407"/>
                  </a:cubicBezTo>
                  <a:cubicBezTo>
                    <a:pt x="41373" y="2407"/>
                    <a:pt x="42000" y="2417"/>
                    <a:pt x="42625" y="2442"/>
                  </a:cubicBezTo>
                  <a:cubicBezTo>
                    <a:pt x="43090" y="2491"/>
                    <a:pt x="43539" y="2509"/>
                    <a:pt x="43973" y="2509"/>
                  </a:cubicBezTo>
                  <a:cubicBezTo>
                    <a:pt x="45433" y="2509"/>
                    <a:pt x="46736" y="2299"/>
                    <a:pt x="47976" y="2299"/>
                  </a:cubicBezTo>
                  <a:cubicBezTo>
                    <a:pt x="48002" y="2299"/>
                    <a:pt x="48028" y="2299"/>
                    <a:pt x="48054" y="2300"/>
                  </a:cubicBezTo>
                  <a:cubicBezTo>
                    <a:pt x="49637" y="2300"/>
                    <a:pt x="51209" y="2300"/>
                    <a:pt x="52793" y="2288"/>
                  </a:cubicBezTo>
                  <a:cubicBezTo>
                    <a:pt x="53584" y="2288"/>
                    <a:pt x="54379" y="2294"/>
                    <a:pt x="55172" y="2294"/>
                  </a:cubicBezTo>
                  <a:cubicBezTo>
                    <a:pt x="55966" y="2294"/>
                    <a:pt x="56757" y="2288"/>
                    <a:pt x="57543" y="2264"/>
                  </a:cubicBezTo>
                  <a:cubicBezTo>
                    <a:pt x="58804" y="2227"/>
                    <a:pt x="60067" y="2210"/>
                    <a:pt x="61329" y="2210"/>
                  </a:cubicBezTo>
                  <a:cubicBezTo>
                    <a:pt x="63357" y="2210"/>
                    <a:pt x="65384" y="2255"/>
                    <a:pt x="67402" y="2335"/>
                  </a:cubicBezTo>
                  <a:cubicBezTo>
                    <a:pt x="69045" y="2395"/>
                    <a:pt x="70676" y="2490"/>
                    <a:pt x="72307" y="2585"/>
                  </a:cubicBezTo>
                  <a:cubicBezTo>
                    <a:pt x="72799" y="2613"/>
                    <a:pt x="73295" y="2624"/>
                    <a:pt x="73793" y="2624"/>
                  </a:cubicBezTo>
                  <a:cubicBezTo>
                    <a:pt x="74787" y="2624"/>
                    <a:pt x="75787" y="2581"/>
                    <a:pt x="76772" y="2550"/>
                  </a:cubicBezTo>
                  <a:cubicBezTo>
                    <a:pt x="78553" y="2494"/>
                    <a:pt x="80341" y="2408"/>
                    <a:pt x="82125" y="2408"/>
                  </a:cubicBezTo>
                  <a:cubicBezTo>
                    <a:pt x="82619" y="2408"/>
                    <a:pt x="83113" y="2415"/>
                    <a:pt x="83606" y="2431"/>
                  </a:cubicBezTo>
                  <a:lnTo>
                    <a:pt x="83606" y="823"/>
                  </a:lnTo>
                  <a:cubicBezTo>
                    <a:pt x="82602" y="907"/>
                    <a:pt x="81588" y="938"/>
                    <a:pt x="80575" y="938"/>
                  </a:cubicBezTo>
                  <a:cubicBezTo>
                    <a:pt x="79713" y="938"/>
                    <a:pt x="78852" y="916"/>
                    <a:pt x="77998" y="883"/>
                  </a:cubicBezTo>
                  <a:cubicBezTo>
                    <a:pt x="75248" y="776"/>
                    <a:pt x="72509" y="526"/>
                    <a:pt x="69759" y="347"/>
                  </a:cubicBezTo>
                  <a:cubicBezTo>
                    <a:pt x="66818" y="168"/>
                    <a:pt x="63853" y="109"/>
                    <a:pt x="60901" y="37"/>
                  </a:cubicBezTo>
                  <a:cubicBezTo>
                    <a:pt x="59950" y="12"/>
                    <a:pt x="58968" y="0"/>
                    <a:pt x="57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6514403" y="2620807"/>
              <a:ext cx="2700925" cy="113926"/>
            </a:xfrm>
            <a:custGeom>
              <a:avLst/>
              <a:gdLst/>
              <a:ahLst/>
              <a:cxnLst/>
              <a:rect l="l" t="t" r="r" b="b"/>
              <a:pathLst>
                <a:path w="83523" h="3548" extrusionOk="0">
                  <a:moveTo>
                    <a:pt x="19694" y="0"/>
                  </a:moveTo>
                  <a:cubicBezTo>
                    <a:pt x="18074" y="12"/>
                    <a:pt x="16467" y="60"/>
                    <a:pt x="14860" y="60"/>
                  </a:cubicBezTo>
                  <a:cubicBezTo>
                    <a:pt x="11287" y="70"/>
                    <a:pt x="6947" y="241"/>
                    <a:pt x="3104" y="241"/>
                  </a:cubicBezTo>
                  <a:cubicBezTo>
                    <a:pt x="2285" y="241"/>
                    <a:pt x="1488" y="233"/>
                    <a:pt x="727" y="214"/>
                  </a:cubicBezTo>
                  <a:lnTo>
                    <a:pt x="727" y="214"/>
                  </a:lnTo>
                  <a:cubicBezTo>
                    <a:pt x="846" y="1131"/>
                    <a:pt x="1" y="1608"/>
                    <a:pt x="36" y="2524"/>
                  </a:cubicBezTo>
                  <a:cubicBezTo>
                    <a:pt x="36" y="2631"/>
                    <a:pt x="1167" y="3405"/>
                    <a:pt x="1179" y="3513"/>
                  </a:cubicBezTo>
                  <a:cubicBezTo>
                    <a:pt x="1503" y="3536"/>
                    <a:pt x="1838" y="3547"/>
                    <a:pt x="2183" y="3547"/>
                  </a:cubicBezTo>
                  <a:cubicBezTo>
                    <a:pt x="4784" y="3547"/>
                    <a:pt x="7932" y="2947"/>
                    <a:pt x="10477" y="2947"/>
                  </a:cubicBezTo>
                  <a:cubicBezTo>
                    <a:pt x="10618" y="2947"/>
                    <a:pt x="10758" y="2949"/>
                    <a:pt x="10895" y="2953"/>
                  </a:cubicBezTo>
                  <a:cubicBezTo>
                    <a:pt x="13895" y="3024"/>
                    <a:pt x="16896" y="3179"/>
                    <a:pt x="19896" y="3227"/>
                  </a:cubicBezTo>
                  <a:cubicBezTo>
                    <a:pt x="20570" y="3237"/>
                    <a:pt x="21245" y="3243"/>
                    <a:pt x="21919" y="3243"/>
                  </a:cubicBezTo>
                  <a:cubicBezTo>
                    <a:pt x="22745" y="3243"/>
                    <a:pt x="23571" y="3235"/>
                    <a:pt x="24396" y="3215"/>
                  </a:cubicBezTo>
                  <a:cubicBezTo>
                    <a:pt x="25837" y="3167"/>
                    <a:pt x="27278" y="3096"/>
                    <a:pt x="28718" y="3048"/>
                  </a:cubicBezTo>
                  <a:cubicBezTo>
                    <a:pt x="30089" y="2997"/>
                    <a:pt x="31467" y="2960"/>
                    <a:pt x="32846" y="2960"/>
                  </a:cubicBezTo>
                  <a:cubicBezTo>
                    <a:pt x="34378" y="2960"/>
                    <a:pt x="35911" y="3006"/>
                    <a:pt x="37434" y="3132"/>
                  </a:cubicBezTo>
                  <a:cubicBezTo>
                    <a:pt x="39101" y="3262"/>
                    <a:pt x="40791" y="3465"/>
                    <a:pt x="42482" y="3501"/>
                  </a:cubicBezTo>
                  <a:cubicBezTo>
                    <a:pt x="42482" y="3501"/>
                    <a:pt x="42494" y="3513"/>
                    <a:pt x="42494" y="3513"/>
                  </a:cubicBezTo>
                  <a:cubicBezTo>
                    <a:pt x="42821" y="3537"/>
                    <a:pt x="43161" y="3547"/>
                    <a:pt x="43510" y="3547"/>
                  </a:cubicBezTo>
                  <a:cubicBezTo>
                    <a:pt x="46127" y="3547"/>
                    <a:pt x="49295" y="2949"/>
                    <a:pt x="51845" y="2949"/>
                  </a:cubicBezTo>
                  <a:cubicBezTo>
                    <a:pt x="51968" y="2949"/>
                    <a:pt x="52090" y="2950"/>
                    <a:pt x="52209" y="2953"/>
                  </a:cubicBezTo>
                  <a:cubicBezTo>
                    <a:pt x="55210" y="3024"/>
                    <a:pt x="58210" y="3179"/>
                    <a:pt x="61211" y="3227"/>
                  </a:cubicBezTo>
                  <a:cubicBezTo>
                    <a:pt x="61885" y="3237"/>
                    <a:pt x="62559" y="3243"/>
                    <a:pt x="63234" y="3243"/>
                  </a:cubicBezTo>
                  <a:cubicBezTo>
                    <a:pt x="64059" y="3243"/>
                    <a:pt x="64885" y="3235"/>
                    <a:pt x="65711" y="3215"/>
                  </a:cubicBezTo>
                  <a:cubicBezTo>
                    <a:pt x="67152" y="3179"/>
                    <a:pt x="68592" y="3096"/>
                    <a:pt x="70033" y="3048"/>
                  </a:cubicBezTo>
                  <a:cubicBezTo>
                    <a:pt x="71404" y="2997"/>
                    <a:pt x="72782" y="2960"/>
                    <a:pt x="74161" y="2960"/>
                  </a:cubicBezTo>
                  <a:cubicBezTo>
                    <a:pt x="75693" y="2960"/>
                    <a:pt x="77226" y="3006"/>
                    <a:pt x="78749" y="3132"/>
                  </a:cubicBezTo>
                  <a:cubicBezTo>
                    <a:pt x="80320" y="3262"/>
                    <a:pt x="81916" y="3441"/>
                    <a:pt x="83523" y="3501"/>
                  </a:cubicBezTo>
                  <a:lnTo>
                    <a:pt x="83523" y="226"/>
                  </a:lnTo>
                  <a:cubicBezTo>
                    <a:pt x="82996" y="208"/>
                    <a:pt x="82468" y="200"/>
                    <a:pt x="81940" y="200"/>
                  </a:cubicBezTo>
                  <a:cubicBezTo>
                    <a:pt x="79746" y="200"/>
                    <a:pt x="77545" y="333"/>
                    <a:pt x="75367" y="381"/>
                  </a:cubicBezTo>
                  <a:cubicBezTo>
                    <a:pt x="75023" y="389"/>
                    <a:pt x="74679" y="393"/>
                    <a:pt x="74335" y="393"/>
                  </a:cubicBezTo>
                  <a:cubicBezTo>
                    <a:pt x="71531" y="393"/>
                    <a:pt x="68750" y="156"/>
                    <a:pt x="65949" y="72"/>
                  </a:cubicBezTo>
                  <a:cubicBezTo>
                    <a:pt x="64306" y="24"/>
                    <a:pt x="62651" y="0"/>
                    <a:pt x="61008" y="0"/>
                  </a:cubicBezTo>
                  <a:cubicBezTo>
                    <a:pt x="59389" y="12"/>
                    <a:pt x="57782" y="60"/>
                    <a:pt x="56174" y="72"/>
                  </a:cubicBezTo>
                  <a:cubicBezTo>
                    <a:pt x="52605" y="72"/>
                    <a:pt x="48269" y="241"/>
                    <a:pt x="44429" y="241"/>
                  </a:cubicBezTo>
                  <a:cubicBezTo>
                    <a:pt x="43606" y="241"/>
                    <a:pt x="42806" y="233"/>
                    <a:pt x="42042" y="214"/>
                  </a:cubicBezTo>
                  <a:cubicBezTo>
                    <a:pt x="41611" y="203"/>
                    <a:pt x="41179" y="198"/>
                    <a:pt x="40747" y="198"/>
                  </a:cubicBezTo>
                  <a:cubicBezTo>
                    <a:pt x="38518" y="198"/>
                    <a:pt x="36277" y="331"/>
                    <a:pt x="34052" y="381"/>
                  </a:cubicBezTo>
                  <a:cubicBezTo>
                    <a:pt x="33708" y="389"/>
                    <a:pt x="33364" y="393"/>
                    <a:pt x="33021" y="393"/>
                  </a:cubicBezTo>
                  <a:cubicBezTo>
                    <a:pt x="30216" y="393"/>
                    <a:pt x="27435" y="156"/>
                    <a:pt x="24635" y="72"/>
                  </a:cubicBezTo>
                  <a:cubicBezTo>
                    <a:pt x="22992" y="24"/>
                    <a:pt x="21337" y="0"/>
                    <a:pt x="19694"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7287916" y="2492046"/>
              <a:ext cx="577548" cy="23023"/>
            </a:xfrm>
            <a:custGeom>
              <a:avLst/>
              <a:gdLst/>
              <a:ahLst/>
              <a:cxnLst/>
              <a:rect l="l" t="t" r="r" b="b"/>
              <a:pathLst>
                <a:path w="17860" h="717" extrusionOk="0">
                  <a:moveTo>
                    <a:pt x="8659" y="1"/>
                  </a:moveTo>
                  <a:cubicBezTo>
                    <a:pt x="5770" y="1"/>
                    <a:pt x="2878" y="101"/>
                    <a:pt x="0" y="319"/>
                  </a:cubicBezTo>
                  <a:cubicBezTo>
                    <a:pt x="3215" y="486"/>
                    <a:pt x="6430" y="676"/>
                    <a:pt x="9656" y="712"/>
                  </a:cubicBezTo>
                  <a:cubicBezTo>
                    <a:pt x="9966" y="715"/>
                    <a:pt x="10277" y="716"/>
                    <a:pt x="10587" y="716"/>
                  </a:cubicBezTo>
                  <a:cubicBezTo>
                    <a:pt x="13010" y="716"/>
                    <a:pt x="15454" y="627"/>
                    <a:pt x="17860" y="331"/>
                  </a:cubicBezTo>
                  <a:cubicBezTo>
                    <a:pt x="17264" y="284"/>
                    <a:pt x="16669" y="248"/>
                    <a:pt x="16074" y="212"/>
                  </a:cubicBezTo>
                  <a:cubicBezTo>
                    <a:pt x="13611" y="75"/>
                    <a:pt x="11136" y="1"/>
                    <a:pt x="8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6535196" y="2429657"/>
              <a:ext cx="2680132" cy="56481"/>
            </a:xfrm>
            <a:custGeom>
              <a:avLst/>
              <a:gdLst/>
              <a:ahLst/>
              <a:cxnLst/>
              <a:rect l="l" t="t" r="r" b="b"/>
              <a:pathLst>
                <a:path w="82880" h="1759" extrusionOk="0">
                  <a:moveTo>
                    <a:pt x="56433" y="1"/>
                  </a:moveTo>
                  <a:cubicBezTo>
                    <a:pt x="50862" y="1"/>
                    <a:pt x="43056" y="155"/>
                    <a:pt x="41410" y="238"/>
                  </a:cubicBezTo>
                  <a:cubicBezTo>
                    <a:pt x="39517" y="310"/>
                    <a:pt x="37624" y="345"/>
                    <a:pt x="35743" y="357"/>
                  </a:cubicBezTo>
                  <a:cubicBezTo>
                    <a:pt x="32695" y="357"/>
                    <a:pt x="29659" y="298"/>
                    <a:pt x="26623" y="226"/>
                  </a:cubicBezTo>
                  <a:cubicBezTo>
                    <a:pt x="23563" y="155"/>
                    <a:pt x="20515" y="48"/>
                    <a:pt x="17455" y="12"/>
                  </a:cubicBezTo>
                  <a:cubicBezTo>
                    <a:pt x="16770" y="5"/>
                    <a:pt x="16010" y="1"/>
                    <a:pt x="15202" y="1"/>
                  </a:cubicBezTo>
                  <a:cubicBezTo>
                    <a:pt x="9520" y="1"/>
                    <a:pt x="1439" y="167"/>
                    <a:pt x="1" y="250"/>
                  </a:cubicBezTo>
                  <a:cubicBezTo>
                    <a:pt x="24" y="738"/>
                    <a:pt x="489" y="1095"/>
                    <a:pt x="512" y="1584"/>
                  </a:cubicBezTo>
                  <a:cubicBezTo>
                    <a:pt x="1098" y="1711"/>
                    <a:pt x="1773" y="1755"/>
                    <a:pt x="2489" y="1755"/>
                  </a:cubicBezTo>
                  <a:cubicBezTo>
                    <a:pt x="4087" y="1755"/>
                    <a:pt x="5891" y="1536"/>
                    <a:pt x="7373" y="1536"/>
                  </a:cubicBezTo>
                  <a:cubicBezTo>
                    <a:pt x="7400" y="1536"/>
                    <a:pt x="7427" y="1536"/>
                    <a:pt x="7454" y="1536"/>
                  </a:cubicBezTo>
                  <a:cubicBezTo>
                    <a:pt x="11288" y="1548"/>
                    <a:pt x="15133" y="1560"/>
                    <a:pt x="18967" y="1560"/>
                  </a:cubicBezTo>
                  <a:cubicBezTo>
                    <a:pt x="21884" y="1560"/>
                    <a:pt x="24789" y="1417"/>
                    <a:pt x="27706" y="1274"/>
                  </a:cubicBezTo>
                  <a:cubicBezTo>
                    <a:pt x="30010" y="1156"/>
                    <a:pt x="32327" y="1051"/>
                    <a:pt x="34648" y="1051"/>
                  </a:cubicBezTo>
                  <a:cubicBezTo>
                    <a:pt x="35362" y="1051"/>
                    <a:pt x="36076" y="1061"/>
                    <a:pt x="36791" y="1084"/>
                  </a:cubicBezTo>
                  <a:cubicBezTo>
                    <a:pt x="38470" y="1143"/>
                    <a:pt x="40184" y="1286"/>
                    <a:pt x="41827" y="1584"/>
                  </a:cubicBezTo>
                  <a:lnTo>
                    <a:pt x="41827" y="1595"/>
                  </a:lnTo>
                  <a:cubicBezTo>
                    <a:pt x="42401" y="1717"/>
                    <a:pt x="43060" y="1759"/>
                    <a:pt x="43760" y="1759"/>
                  </a:cubicBezTo>
                  <a:cubicBezTo>
                    <a:pt x="45369" y="1759"/>
                    <a:pt x="47193" y="1536"/>
                    <a:pt x="48688" y="1536"/>
                  </a:cubicBezTo>
                  <a:cubicBezTo>
                    <a:pt x="48715" y="1536"/>
                    <a:pt x="48742" y="1536"/>
                    <a:pt x="48769" y="1536"/>
                  </a:cubicBezTo>
                  <a:cubicBezTo>
                    <a:pt x="52602" y="1548"/>
                    <a:pt x="56448" y="1560"/>
                    <a:pt x="60282" y="1560"/>
                  </a:cubicBezTo>
                  <a:cubicBezTo>
                    <a:pt x="63199" y="1560"/>
                    <a:pt x="66104" y="1417"/>
                    <a:pt x="69021" y="1274"/>
                  </a:cubicBezTo>
                  <a:cubicBezTo>
                    <a:pt x="71268" y="1159"/>
                    <a:pt x="73528" y="1056"/>
                    <a:pt x="75792" y="1056"/>
                  </a:cubicBezTo>
                  <a:cubicBezTo>
                    <a:pt x="76563" y="1056"/>
                    <a:pt x="77334" y="1068"/>
                    <a:pt x="78106" y="1095"/>
                  </a:cubicBezTo>
                  <a:cubicBezTo>
                    <a:pt x="79689" y="1143"/>
                    <a:pt x="81308" y="1274"/>
                    <a:pt x="82880" y="1536"/>
                  </a:cubicBezTo>
                  <a:lnTo>
                    <a:pt x="82880" y="238"/>
                  </a:lnTo>
                  <a:cubicBezTo>
                    <a:pt x="80939" y="310"/>
                    <a:pt x="78998" y="345"/>
                    <a:pt x="77058" y="357"/>
                  </a:cubicBezTo>
                  <a:cubicBezTo>
                    <a:pt x="74010" y="357"/>
                    <a:pt x="70974" y="298"/>
                    <a:pt x="67938" y="226"/>
                  </a:cubicBezTo>
                  <a:cubicBezTo>
                    <a:pt x="64878" y="155"/>
                    <a:pt x="61830" y="48"/>
                    <a:pt x="58770" y="12"/>
                  </a:cubicBezTo>
                  <a:cubicBezTo>
                    <a:pt x="58061" y="4"/>
                    <a:pt x="57272" y="1"/>
                    <a:pt x="56433"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6547904" y="2744624"/>
              <a:ext cx="2667423" cy="69807"/>
            </a:xfrm>
            <a:custGeom>
              <a:avLst/>
              <a:gdLst/>
              <a:ahLst/>
              <a:cxnLst/>
              <a:rect l="l" t="t" r="r" b="b"/>
              <a:pathLst>
                <a:path w="82487" h="2174" extrusionOk="0">
                  <a:moveTo>
                    <a:pt x="31864" y="1"/>
                  </a:moveTo>
                  <a:cubicBezTo>
                    <a:pt x="30155" y="1"/>
                    <a:pt x="28440" y="63"/>
                    <a:pt x="26742" y="133"/>
                  </a:cubicBezTo>
                  <a:cubicBezTo>
                    <a:pt x="25277" y="192"/>
                    <a:pt x="23825" y="264"/>
                    <a:pt x="22360" y="288"/>
                  </a:cubicBezTo>
                  <a:cubicBezTo>
                    <a:pt x="21941" y="294"/>
                    <a:pt x="21523" y="297"/>
                    <a:pt x="21104" y="297"/>
                  </a:cubicBezTo>
                  <a:cubicBezTo>
                    <a:pt x="20022" y="297"/>
                    <a:pt x="18941" y="278"/>
                    <a:pt x="17860" y="252"/>
                  </a:cubicBezTo>
                  <a:cubicBezTo>
                    <a:pt x="17154" y="235"/>
                    <a:pt x="16432" y="228"/>
                    <a:pt x="15698" y="228"/>
                  </a:cubicBezTo>
                  <a:cubicBezTo>
                    <a:pt x="10625" y="228"/>
                    <a:pt x="4972" y="573"/>
                    <a:pt x="0" y="573"/>
                  </a:cubicBezTo>
                  <a:cubicBezTo>
                    <a:pt x="12" y="1038"/>
                    <a:pt x="215" y="1692"/>
                    <a:pt x="215" y="2157"/>
                  </a:cubicBezTo>
                  <a:cubicBezTo>
                    <a:pt x="673" y="2168"/>
                    <a:pt x="1133" y="2174"/>
                    <a:pt x="1595" y="2174"/>
                  </a:cubicBezTo>
                  <a:cubicBezTo>
                    <a:pt x="7038" y="2174"/>
                    <a:pt x="12664" y="1426"/>
                    <a:pt x="17945" y="1426"/>
                  </a:cubicBezTo>
                  <a:cubicBezTo>
                    <a:pt x="18621" y="1426"/>
                    <a:pt x="19291" y="1439"/>
                    <a:pt x="19955" y="1466"/>
                  </a:cubicBezTo>
                  <a:cubicBezTo>
                    <a:pt x="24265" y="1645"/>
                    <a:pt x="28564" y="2050"/>
                    <a:pt x="32897" y="2085"/>
                  </a:cubicBezTo>
                  <a:cubicBezTo>
                    <a:pt x="35767" y="2109"/>
                    <a:pt x="38660" y="2085"/>
                    <a:pt x="41529" y="2157"/>
                  </a:cubicBezTo>
                  <a:cubicBezTo>
                    <a:pt x="41988" y="2168"/>
                    <a:pt x="42448" y="2174"/>
                    <a:pt x="42909" y="2174"/>
                  </a:cubicBezTo>
                  <a:cubicBezTo>
                    <a:pt x="48353" y="2174"/>
                    <a:pt x="53979" y="1426"/>
                    <a:pt x="59259" y="1426"/>
                  </a:cubicBezTo>
                  <a:cubicBezTo>
                    <a:pt x="59936" y="1426"/>
                    <a:pt x="60606" y="1439"/>
                    <a:pt x="61270" y="1466"/>
                  </a:cubicBezTo>
                  <a:cubicBezTo>
                    <a:pt x="65580" y="1645"/>
                    <a:pt x="69878" y="2050"/>
                    <a:pt x="74200" y="2085"/>
                  </a:cubicBezTo>
                  <a:cubicBezTo>
                    <a:pt x="76962" y="2109"/>
                    <a:pt x="79725" y="2085"/>
                    <a:pt x="82487" y="2145"/>
                  </a:cubicBezTo>
                  <a:lnTo>
                    <a:pt x="82487" y="549"/>
                  </a:lnTo>
                  <a:cubicBezTo>
                    <a:pt x="80558" y="490"/>
                    <a:pt x="78629" y="240"/>
                    <a:pt x="76736" y="109"/>
                  </a:cubicBezTo>
                  <a:cubicBezTo>
                    <a:pt x="75558" y="31"/>
                    <a:pt x="74370" y="1"/>
                    <a:pt x="73179" y="1"/>
                  </a:cubicBezTo>
                  <a:cubicBezTo>
                    <a:pt x="71470" y="1"/>
                    <a:pt x="69755" y="63"/>
                    <a:pt x="68057" y="133"/>
                  </a:cubicBezTo>
                  <a:cubicBezTo>
                    <a:pt x="66592" y="180"/>
                    <a:pt x="65140" y="264"/>
                    <a:pt x="63675" y="288"/>
                  </a:cubicBezTo>
                  <a:cubicBezTo>
                    <a:pt x="63300" y="291"/>
                    <a:pt x="62925" y="292"/>
                    <a:pt x="62550" y="292"/>
                  </a:cubicBezTo>
                  <a:cubicBezTo>
                    <a:pt x="61425" y="292"/>
                    <a:pt x="60300" y="279"/>
                    <a:pt x="59174" y="252"/>
                  </a:cubicBezTo>
                  <a:cubicBezTo>
                    <a:pt x="58456" y="235"/>
                    <a:pt x="57721" y="227"/>
                    <a:pt x="56973" y="227"/>
                  </a:cubicBezTo>
                  <a:cubicBezTo>
                    <a:pt x="52056" y="227"/>
                    <a:pt x="46590" y="553"/>
                    <a:pt x="41744" y="573"/>
                  </a:cubicBezTo>
                  <a:lnTo>
                    <a:pt x="41744" y="561"/>
                  </a:lnTo>
                  <a:cubicBezTo>
                    <a:pt x="39636" y="538"/>
                    <a:pt x="37517" y="252"/>
                    <a:pt x="35422" y="109"/>
                  </a:cubicBezTo>
                  <a:cubicBezTo>
                    <a:pt x="34243" y="31"/>
                    <a:pt x="33055" y="1"/>
                    <a:pt x="31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6531736" y="2826022"/>
              <a:ext cx="2683204" cy="75426"/>
            </a:xfrm>
            <a:custGeom>
              <a:avLst/>
              <a:gdLst/>
              <a:ahLst/>
              <a:cxnLst/>
              <a:rect l="l" t="t" r="r" b="b"/>
              <a:pathLst>
                <a:path w="82975" h="2349" extrusionOk="0">
                  <a:moveTo>
                    <a:pt x="59550" y="0"/>
                  </a:moveTo>
                  <a:cubicBezTo>
                    <a:pt x="53800" y="0"/>
                    <a:pt x="47299" y="717"/>
                    <a:pt x="41625" y="717"/>
                  </a:cubicBezTo>
                  <a:cubicBezTo>
                    <a:pt x="38565" y="646"/>
                    <a:pt x="35481" y="693"/>
                    <a:pt x="32409" y="646"/>
                  </a:cubicBezTo>
                  <a:cubicBezTo>
                    <a:pt x="28492" y="586"/>
                    <a:pt x="24611" y="217"/>
                    <a:pt x="20693" y="50"/>
                  </a:cubicBezTo>
                  <a:cubicBezTo>
                    <a:pt x="19894" y="16"/>
                    <a:pt x="19073" y="1"/>
                    <a:pt x="18237" y="1"/>
                  </a:cubicBezTo>
                  <a:cubicBezTo>
                    <a:pt x="12466" y="1"/>
                    <a:pt x="5939" y="717"/>
                    <a:pt x="253" y="717"/>
                  </a:cubicBezTo>
                  <a:cubicBezTo>
                    <a:pt x="213" y="717"/>
                    <a:pt x="172" y="717"/>
                    <a:pt x="131" y="717"/>
                  </a:cubicBezTo>
                  <a:lnTo>
                    <a:pt x="131" y="717"/>
                  </a:lnTo>
                  <a:cubicBezTo>
                    <a:pt x="167" y="1313"/>
                    <a:pt x="0" y="1753"/>
                    <a:pt x="48" y="2348"/>
                  </a:cubicBezTo>
                  <a:cubicBezTo>
                    <a:pt x="1504" y="2348"/>
                    <a:pt x="2161" y="1931"/>
                    <a:pt x="2384" y="1931"/>
                  </a:cubicBezTo>
                  <a:cubicBezTo>
                    <a:pt x="2388" y="1931"/>
                    <a:pt x="2391" y="1931"/>
                    <a:pt x="2394" y="1932"/>
                  </a:cubicBezTo>
                  <a:cubicBezTo>
                    <a:pt x="4108" y="1634"/>
                    <a:pt x="5906" y="1515"/>
                    <a:pt x="7608" y="1443"/>
                  </a:cubicBezTo>
                  <a:cubicBezTo>
                    <a:pt x="8562" y="1406"/>
                    <a:pt x="9518" y="1390"/>
                    <a:pt x="10475" y="1390"/>
                  </a:cubicBezTo>
                  <a:cubicBezTo>
                    <a:pt x="13186" y="1390"/>
                    <a:pt x="15905" y="1520"/>
                    <a:pt x="18598" y="1670"/>
                  </a:cubicBezTo>
                  <a:cubicBezTo>
                    <a:pt x="20420" y="1765"/>
                    <a:pt x="22217" y="1884"/>
                    <a:pt x="24027" y="2003"/>
                  </a:cubicBezTo>
                  <a:cubicBezTo>
                    <a:pt x="24826" y="1990"/>
                    <a:pt x="25625" y="1984"/>
                    <a:pt x="26423" y="1984"/>
                  </a:cubicBezTo>
                  <a:cubicBezTo>
                    <a:pt x="31406" y="1984"/>
                    <a:pt x="36375" y="2213"/>
                    <a:pt x="41363" y="2336"/>
                  </a:cubicBezTo>
                  <a:lnTo>
                    <a:pt x="41363" y="2348"/>
                  </a:lnTo>
                  <a:lnTo>
                    <a:pt x="41470" y="2348"/>
                  </a:lnTo>
                  <a:cubicBezTo>
                    <a:pt x="41470" y="2348"/>
                    <a:pt x="41482" y="2336"/>
                    <a:pt x="41482" y="2336"/>
                  </a:cubicBezTo>
                  <a:cubicBezTo>
                    <a:pt x="42855" y="2325"/>
                    <a:pt x="43476" y="1931"/>
                    <a:pt x="43699" y="1931"/>
                  </a:cubicBezTo>
                  <a:cubicBezTo>
                    <a:pt x="43702" y="1931"/>
                    <a:pt x="43705" y="1931"/>
                    <a:pt x="43708" y="1932"/>
                  </a:cubicBezTo>
                  <a:cubicBezTo>
                    <a:pt x="45423" y="1634"/>
                    <a:pt x="47221" y="1503"/>
                    <a:pt x="48923" y="1443"/>
                  </a:cubicBezTo>
                  <a:cubicBezTo>
                    <a:pt x="49919" y="1401"/>
                    <a:pt x="50916" y="1383"/>
                    <a:pt x="51914" y="1383"/>
                  </a:cubicBezTo>
                  <a:cubicBezTo>
                    <a:pt x="54580" y="1383"/>
                    <a:pt x="57253" y="1514"/>
                    <a:pt x="59913" y="1670"/>
                  </a:cubicBezTo>
                  <a:cubicBezTo>
                    <a:pt x="61722" y="1765"/>
                    <a:pt x="63532" y="1884"/>
                    <a:pt x="65342" y="2003"/>
                  </a:cubicBezTo>
                  <a:cubicBezTo>
                    <a:pt x="66144" y="1990"/>
                    <a:pt x="66945" y="1984"/>
                    <a:pt x="67747" y="1984"/>
                  </a:cubicBezTo>
                  <a:cubicBezTo>
                    <a:pt x="72762" y="1984"/>
                    <a:pt x="77763" y="2215"/>
                    <a:pt x="82773" y="2348"/>
                  </a:cubicBezTo>
                  <a:cubicBezTo>
                    <a:pt x="82844" y="2336"/>
                    <a:pt x="82915" y="2325"/>
                    <a:pt x="82975" y="2313"/>
                  </a:cubicBezTo>
                  <a:lnTo>
                    <a:pt x="82975" y="717"/>
                  </a:lnTo>
                  <a:cubicBezTo>
                    <a:pt x="79891" y="646"/>
                    <a:pt x="76808" y="693"/>
                    <a:pt x="73724" y="646"/>
                  </a:cubicBezTo>
                  <a:cubicBezTo>
                    <a:pt x="69807" y="586"/>
                    <a:pt x="65925" y="217"/>
                    <a:pt x="62008" y="50"/>
                  </a:cubicBezTo>
                  <a:cubicBezTo>
                    <a:pt x="61208" y="16"/>
                    <a:pt x="60387" y="0"/>
                    <a:pt x="59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8623907" y="2492046"/>
              <a:ext cx="577580" cy="23023"/>
            </a:xfrm>
            <a:custGeom>
              <a:avLst/>
              <a:gdLst/>
              <a:ahLst/>
              <a:cxnLst/>
              <a:rect l="l" t="t" r="r" b="b"/>
              <a:pathLst>
                <a:path w="17861" h="717" extrusionOk="0">
                  <a:moveTo>
                    <a:pt x="8660" y="1"/>
                  </a:moveTo>
                  <a:cubicBezTo>
                    <a:pt x="5771" y="1"/>
                    <a:pt x="2879" y="101"/>
                    <a:pt x="1" y="319"/>
                  </a:cubicBezTo>
                  <a:cubicBezTo>
                    <a:pt x="3216" y="486"/>
                    <a:pt x="6430" y="676"/>
                    <a:pt x="9657" y="712"/>
                  </a:cubicBezTo>
                  <a:cubicBezTo>
                    <a:pt x="9967" y="715"/>
                    <a:pt x="10277" y="716"/>
                    <a:pt x="10588" y="716"/>
                  </a:cubicBezTo>
                  <a:cubicBezTo>
                    <a:pt x="13011" y="716"/>
                    <a:pt x="15454" y="627"/>
                    <a:pt x="17860" y="331"/>
                  </a:cubicBezTo>
                  <a:cubicBezTo>
                    <a:pt x="17265" y="284"/>
                    <a:pt x="16670" y="248"/>
                    <a:pt x="16074" y="212"/>
                  </a:cubicBezTo>
                  <a:cubicBezTo>
                    <a:pt x="13612" y="75"/>
                    <a:pt x="11137" y="1"/>
                    <a:pt x="8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8058712" y="2894545"/>
              <a:ext cx="481699" cy="13486"/>
            </a:xfrm>
            <a:custGeom>
              <a:avLst/>
              <a:gdLst/>
              <a:ahLst/>
              <a:cxnLst/>
              <a:rect l="l" t="t" r="r" b="b"/>
              <a:pathLst>
                <a:path w="14896" h="420" extrusionOk="0">
                  <a:moveTo>
                    <a:pt x="13764" y="0"/>
                  </a:moveTo>
                  <a:cubicBezTo>
                    <a:pt x="9168" y="48"/>
                    <a:pt x="4584" y="131"/>
                    <a:pt x="1" y="238"/>
                  </a:cubicBezTo>
                  <a:cubicBezTo>
                    <a:pt x="2004" y="358"/>
                    <a:pt x="4007" y="420"/>
                    <a:pt x="6010" y="420"/>
                  </a:cubicBezTo>
                  <a:cubicBezTo>
                    <a:pt x="7376" y="420"/>
                    <a:pt x="8743" y="391"/>
                    <a:pt x="10109" y="333"/>
                  </a:cubicBezTo>
                  <a:cubicBezTo>
                    <a:pt x="11704" y="262"/>
                    <a:pt x="13300" y="155"/>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6529052" y="2929128"/>
              <a:ext cx="2686276" cy="41679"/>
            </a:xfrm>
            <a:custGeom>
              <a:avLst/>
              <a:gdLst/>
              <a:ahLst/>
              <a:cxnLst/>
              <a:rect l="l" t="t" r="r" b="b"/>
              <a:pathLst>
                <a:path w="83070" h="1298" extrusionOk="0">
                  <a:moveTo>
                    <a:pt x="21168" y="1"/>
                  </a:moveTo>
                  <a:cubicBezTo>
                    <a:pt x="20362" y="1"/>
                    <a:pt x="19556" y="13"/>
                    <a:pt x="18752" y="42"/>
                  </a:cubicBezTo>
                  <a:cubicBezTo>
                    <a:pt x="15884" y="142"/>
                    <a:pt x="13078" y="317"/>
                    <a:pt x="10240" y="317"/>
                  </a:cubicBezTo>
                  <a:cubicBezTo>
                    <a:pt x="9343" y="317"/>
                    <a:pt x="8443" y="299"/>
                    <a:pt x="7537" y="257"/>
                  </a:cubicBezTo>
                  <a:cubicBezTo>
                    <a:pt x="5917" y="173"/>
                    <a:pt x="4298" y="90"/>
                    <a:pt x="2679" y="90"/>
                  </a:cubicBezTo>
                  <a:cubicBezTo>
                    <a:pt x="2346" y="90"/>
                    <a:pt x="786" y="423"/>
                    <a:pt x="107" y="447"/>
                  </a:cubicBezTo>
                  <a:cubicBezTo>
                    <a:pt x="143" y="745"/>
                    <a:pt x="0" y="899"/>
                    <a:pt x="24" y="1197"/>
                  </a:cubicBezTo>
                  <a:cubicBezTo>
                    <a:pt x="150" y="1198"/>
                    <a:pt x="278" y="1199"/>
                    <a:pt x="408" y="1199"/>
                  </a:cubicBezTo>
                  <a:cubicBezTo>
                    <a:pt x="3139" y="1199"/>
                    <a:pt x="6699" y="970"/>
                    <a:pt x="9358" y="959"/>
                  </a:cubicBezTo>
                  <a:cubicBezTo>
                    <a:pt x="10900" y="947"/>
                    <a:pt x="12442" y="938"/>
                    <a:pt x="13985" y="938"/>
                  </a:cubicBezTo>
                  <a:cubicBezTo>
                    <a:pt x="15529" y="938"/>
                    <a:pt x="17074" y="947"/>
                    <a:pt x="18621" y="971"/>
                  </a:cubicBezTo>
                  <a:cubicBezTo>
                    <a:pt x="21669" y="1019"/>
                    <a:pt x="24717" y="1126"/>
                    <a:pt x="27765" y="1197"/>
                  </a:cubicBezTo>
                  <a:cubicBezTo>
                    <a:pt x="30321" y="1251"/>
                    <a:pt x="32876" y="1297"/>
                    <a:pt x="35431" y="1297"/>
                  </a:cubicBezTo>
                  <a:cubicBezTo>
                    <a:pt x="37400" y="1297"/>
                    <a:pt x="39369" y="1270"/>
                    <a:pt x="41339" y="1197"/>
                  </a:cubicBezTo>
                  <a:cubicBezTo>
                    <a:pt x="41464" y="1198"/>
                    <a:pt x="41592" y="1199"/>
                    <a:pt x="41722" y="1199"/>
                  </a:cubicBezTo>
                  <a:cubicBezTo>
                    <a:pt x="44453" y="1199"/>
                    <a:pt x="48013" y="970"/>
                    <a:pt x="50673" y="959"/>
                  </a:cubicBezTo>
                  <a:cubicBezTo>
                    <a:pt x="52215" y="947"/>
                    <a:pt x="53757" y="938"/>
                    <a:pt x="55300" y="938"/>
                  </a:cubicBezTo>
                  <a:cubicBezTo>
                    <a:pt x="56843" y="938"/>
                    <a:pt x="58388" y="947"/>
                    <a:pt x="59936" y="971"/>
                  </a:cubicBezTo>
                  <a:cubicBezTo>
                    <a:pt x="62984" y="1019"/>
                    <a:pt x="66032" y="1126"/>
                    <a:pt x="69080" y="1197"/>
                  </a:cubicBezTo>
                  <a:cubicBezTo>
                    <a:pt x="71545" y="1254"/>
                    <a:pt x="74016" y="1297"/>
                    <a:pt x="76487" y="1297"/>
                  </a:cubicBezTo>
                  <a:cubicBezTo>
                    <a:pt x="78683" y="1297"/>
                    <a:pt x="80879" y="1263"/>
                    <a:pt x="83070" y="1173"/>
                  </a:cubicBezTo>
                  <a:lnTo>
                    <a:pt x="83070" y="423"/>
                  </a:lnTo>
                  <a:cubicBezTo>
                    <a:pt x="81627" y="527"/>
                    <a:pt x="80180" y="568"/>
                    <a:pt x="78729" y="568"/>
                  </a:cubicBezTo>
                  <a:cubicBezTo>
                    <a:pt x="73328" y="568"/>
                    <a:pt x="67882" y="1"/>
                    <a:pt x="62480" y="1"/>
                  </a:cubicBezTo>
                  <a:cubicBezTo>
                    <a:pt x="61679" y="1"/>
                    <a:pt x="60878" y="14"/>
                    <a:pt x="60079" y="42"/>
                  </a:cubicBezTo>
                  <a:lnTo>
                    <a:pt x="60067" y="42"/>
                  </a:lnTo>
                  <a:cubicBezTo>
                    <a:pt x="57199" y="142"/>
                    <a:pt x="54393" y="317"/>
                    <a:pt x="51554" y="317"/>
                  </a:cubicBezTo>
                  <a:cubicBezTo>
                    <a:pt x="50658" y="317"/>
                    <a:pt x="49758" y="299"/>
                    <a:pt x="48851" y="257"/>
                  </a:cubicBezTo>
                  <a:cubicBezTo>
                    <a:pt x="47232" y="173"/>
                    <a:pt x="45613" y="90"/>
                    <a:pt x="43994" y="90"/>
                  </a:cubicBezTo>
                  <a:cubicBezTo>
                    <a:pt x="43696" y="90"/>
                    <a:pt x="42422" y="352"/>
                    <a:pt x="41672" y="423"/>
                  </a:cubicBezTo>
                  <a:cubicBezTo>
                    <a:pt x="40250" y="524"/>
                    <a:pt x="38823" y="564"/>
                    <a:pt x="37391" y="564"/>
                  </a:cubicBezTo>
                  <a:cubicBezTo>
                    <a:pt x="32004" y="564"/>
                    <a:pt x="26561" y="1"/>
                    <a:pt x="2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6510167" y="3079691"/>
              <a:ext cx="2705161" cy="84192"/>
            </a:xfrm>
            <a:custGeom>
              <a:avLst/>
              <a:gdLst/>
              <a:ahLst/>
              <a:cxnLst/>
              <a:rect l="l" t="t" r="r" b="b"/>
              <a:pathLst>
                <a:path w="83654" h="2622" extrusionOk="0">
                  <a:moveTo>
                    <a:pt x="58147" y="0"/>
                  </a:moveTo>
                  <a:cubicBezTo>
                    <a:pt x="52881" y="0"/>
                    <a:pt x="47042" y="325"/>
                    <a:pt x="42256" y="830"/>
                  </a:cubicBezTo>
                  <a:cubicBezTo>
                    <a:pt x="41281" y="906"/>
                    <a:pt x="40300" y="935"/>
                    <a:pt x="39319" y="935"/>
                  </a:cubicBezTo>
                  <a:cubicBezTo>
                    <a:pt x="38442" y="935"/>
                    <a:pt x="37566" y="911"/>
                    <a:pt x="36696" y="878"/>
                  </a:cubicBezTo>
                  <a:cubicBezTo>
                    <a:pt x="33933" y="771"/>
                    <a:pt x="31195" y="521"/>
                    <a:pt x="28445" y="354"/>
                  </a:cubicBezTo>
                  <a:cubicBezTo>
                    <a:pt x="25504" y="175"/>
                    <a:pt x="22539" y="116"/>
                    <a:pt x="19598" y="32"/>
                  </a:cubicBezTo>
                  <a:cubicBezTo>
                    <a:pt x="18697" y="11"/>
                    <a:pt x="17768" y="0"/>
                    <a:pt x="16819" y="0"/>
                  </a:cubicBezTo>
                  <a:cubicBezTo>
                    <a:pt x="11514" y="0"/>
                    <a:pt x="5620" y="327"/>
                    <a:pt x="822" y="842"/>
                  </a:cubicBezTo>
                  <a:cubicBezTo>
                    <a:pt x="834" y="1544"/>
                    <a:pt x="1" y="1247"/>
                    <a:pt x="1" y="1949"/>
                  </a:cubicBezTo>
                  <a:cubicBezTo>
                    <a:pt x="13" y="2021"/>
                    <a:pt x="1275" y="2366"/>
                    <a:pt x="1286" y="2437"/>
                  </a:cubicBezTo>
                  <a:cubicBezTo>
                    <a:pt x="1770" y="2490"/>
                    <a:pt x="2236" y="2511"/>
                    <a:pt x="2687" y="2511"/>
                  </a:cubicBezTo>
                  <a:cubicBezTo>
                    <a:pt x="4161" y="2511"/>
                    <a:pt x="5482" y="2295"/>
                    <a:pt x="6740" y="2295"/>
                  </a:cubicBezTo>
                  <a:cubicBezTo>
                    <a:pt x="7267" y="2299"/>
                    <a:pt x="7795" y="2300"/>
                    <a:pt x="8323" y="2300"/>
                  </a:cubicBezTo>
                  <a:cubicBezTo>
                    <a:pt x="9379" y="2300"/>
                    <a:pt x="10434" y="2295"/>
                    <a:pt x="11490" y="2295"/>
                  </a:cubicBezTo>
                  <a:cubicBezTo>
                    <a:pt x="11742" y="2293"/>
                    <a:pt x="11995" y="2292"/>
                    <a:pt x="12248" y="2292"/>
                  </a:cubicBezTo>
                  <a:cubicBezTo>
                    <a:pt x="12890" y="2292"/>
                    <a:pt x="13534" y="2296"/>
                    <a:pt x="14180" y="2296"/>
                  </a:cubicBezTo>
                  <a:cubicBezTo>
                    <a:pt x="14867" y="2296"/>
                    <a:pt x="15555" y="2291"/>
                    <a:pt x="16241" y="2271"/>
                  </a:cubicBezTo>
                  <a:cubicBezTo>
                    <a:pt x="17527" y="2233"/>
                    <a:pt x="18814" y="2216"/>
                    <a:pt x="20100" y="2216"/>
                  </a:cubicBezTo>
                  <a:cubicBezTo>
                    <a:pt x="22100" y="2216"/>
                    <a:pt x="24100" y="2258"/>
                    <a:pt x="26099" y="2330"/>
                  </a:cubicBezTo>
                  <a:cubicBezTo>
                    <a:pt x="27730" y="2390"/>
                    <a:pt x="29361" y="2497"/>
                    <a:pt x="30993" y="2580"/>
                  </a:cubicBezTo>
                  <a:cubicBezTo>
                    <a:pt x="31529" y="2611"/>
                    <a:pt x="32069" y="2622"/>
                    <a:pt x="32611" y="2622"/>
                  </a:cubicBezTo>
                  <a:cubicBezTo>
                    <a:pt x="33562" y="2622"/>
                    <a:pt x="34517" y="2587"/>
                    <a:pt x="35457" y="2556"/>
                  </a:cubicBezTo>
                  <a:cubicBezTo>
                    <a:pt x="37223" y="2495"/>
                    <a:pt x="38988" y="2414"/>
                    <a:pt x="40753" y="2414"/>
                  </a:cubicBezTo>
                  <a:cubicBezTo>
                    <a:pt x="41381" y="2414"/>
                    <a:pt x="42009" y="2424"/>
                    <a:pt x="42637" y="2449"/>
                  </a:cubicBezTo>
                  <a:cubicBezTo>
                    <a:pt x="43089" y="2494"/>
                    <a:pt x="43526" y="2511"/>
                    <a:pt x="43950" y="2511"/>
                  </a:cubicBezTo>
                  <a:cubicBezTo>
                    <a:pt x="45447" y="2511"/>
                    <a:pt x="46783" y="2295"/>
                    <a:pt x="48054" y="2295"/>
                  </a:cubicBezTo>
                  <a:cubicBezTo>
                    <a:pt x="48582" y="2299"/>
                    <a:pt x="49110" y="2300"/>
                    <a:pt x="49638" y="2300"/>
                  </a:cubicBezTo>
                  <a:cubicBezTo>
                    <a:pt x="50693" y="2300"/>
                    <a:pt x="51749" y="2295"/>
                    <a:pt x="52805" y="2295"/>
                  </a:cubicBezTo>
                  <a:cubicBezTo>
                    <a:pt x="53059" y="2293"/>
                    <a:pt x="53313" y="2292"/>
                    <a:pt x="53567" y="2292"/>
                  </a:cubicBezTo>
                  <a:cubicBezTo>
                    <a:pt x="54210" y="2292"/>
                    <a:pt x="54854" y="2296"/>
                    <a:pt x="55498" y="2296"/>
                  </a:cubicBezTo>
                  <a:cubicBezTo>
                    <a:pt x="56184" y="2296"/>
                    <a:pt x="56870" y="2291"/>
                    <a:pt x="57555" y="2271"/>
                  </a:cubicBezTo>
                  <a:cubicBezTo>
                    <a:pt x="58842" y="2233"/>
                    <a:pt x="60128" y="2216"/>
                    <a:pt x="61415" y="2216"/>
                  </a:cubicBezTo>
                  <a:cubicBezTo>
                    <a:pt x="63415" y="2216"/>
                    <a:pt x="65414" y="2258"/>
                    <a:pt x="67414" y="2330"/>
                  </a:cubicBezTo>
                  <a:cubicBezTo>
                    <a:pt x="69045" y="2402"/>
                    <a:pt x="70676" y="2497"/>
                    <a:pt x="72307" y="2580"/>
                  </a:cubicBezTo>
                  <a:cubicBezTo>
                    <a:pt x="72848" y="2611"/>
                    <a:pt x="73390" y="2622"/>
                    <a:pt x="73932" y="2622"/>
                  </a:cubicBezTo>
                  <a:cubicBezTo>
                    <a:pt x="74883" y="2622"/>
                    <a:pt x="75836" y="2587"/>
                    <a:pt x="76784" y="2556"/>
                  </a:cubicBezTo>
                  <a:cubicBezTo>
                    <a:pt x="78535" y="2492"/>
                    <a:pt x="80307" y="2414"/>
                    <a:pt x="82074" y="2414"/>
                  </a:cubicBezTo>
                  <a:cubicBezTo>
                    <a:pt x="82601" y="2414"/>
                    <a:pt x="83128" y="2421"/>
                    <a:pt x="83654" y="2437"/>
                  </a:cubicBezTo>
                  <a:lnTo>
                    <a:pt x="83654" y="830"/>
                  </a:lnTo>
                  <a:cubicBezTo>
                    <a:pt x="82667" y="906"/>
                    <a:pt x="81669" y="935"/>
                    <a:pt x="80672" y="935"/>
                  </a:cubicBezTo>
                  <a:cubicBezTo>
                    <a:pt x="79782" y="935"/>
                    <a:pt x="78892" y="911"/>
                    <a:pt x="78010" y="878"/>
                  </a:cubicBezTo>
                  <a:cubicBezTo>
                    <a:pt x="75248" y="771"/>
                    <a:pt x="72510" y="521"/>
                    <a:pt x="69759" y="354"/>
                  </a:cubicBezTo>
                  <a:cubicBezTo>
                    <a:pt x="66818" y="175"/>
                    <a:pt x="63854" y="116"/>
                    <a:pt x="60913" y="32"/>
                  </a:cubicBezTo>
                  <a:cubicBezTo>
                    <a:pt x="60015" y="11"/>
                    <a:pt x="59090" y="0"/>
                    <a:pt x="58147"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6513239" y="3179746"/>
              <a:ext cx="2702089" cy="113637"/>
            </a:xfrm>
            <a:custGeom>
              <a:avLst/>
              <a:gdLst/>
              <a:ahLst/>
              <a:cxnLst/>
              <a:rect l="l" t="t" r="r" b="b"/>
              <a:pathLst>
                <a:path w="83559" h="3539" extrusionOk="0">
                  <a:moveTo>
                    <a:pt x="19682" y="0"/>
                  </a:moveTo>
                  <a:cubicBezTo>
                    <a:pt x="18075" y="0"/>
                    <a:pt x="16467" y="60"/>
                    <a:pt x="14848" y="60"/>
                  </a:cubicBezTo>
                  <a:cubicBezTo>
                    <a:pt x="11276" y="69"/>
                    <a:pt x="6943" y="241"/>
                    <a:pt x="3104" y="241"/>
                  </a:cubicBezTo>
                  <a:cubicBezTo>
                    <a:pt x="2285" y="241"/>
                    <a:pt x="1489" y="233"/>
                    <a:pt x="727" y="214"/>
                  </a:cubicBezTo>
                  <a:lnTo>
                    <a:pt x="727" y="214"/>
                  </a:lnTo>
                  <a:cubicBezTo>
                    <a:pt x="846" y="1131"/>
                    <a:pt x="1" y="1607"/>
                    <a:pt x="25" y="2524"/>
                  </a:cubicBezTo>
                  <a:cubicBezTo>
                    <a:pt x="37" y="2619"/>
                    <a:pt x="1168" y="3393"/>
                    <a:pt x="1168" y="3501"/>
                  </a:cubicBezTo>
                  <a:cubicBezTo>
                    <a:pt x="1508" y="3527"/>
                    <a:pt x="1862" y="3539"/>
                    <a:pt x="2226" y="3539"/>
                  </a:cubicBezTo>
                  <a:cubicBezTo>
                    <a:pt x="4844" y="3539"/>
                    <a:pt x="7995" y="2937"/>
                    <a:pt x="10525" y="2937"/>
                  </a:cubicBezTo>
                  <a:cubicBezTo>
                    <a:pt x="10646" y="2937"/>
                    <a:pt x="10765" y="2938"/>
                    <a:pt x="10883" y="2941"/>
                  </a:cubicBezTo>
                  <a:cubicBezTo>
                    <a:pt x="13884" y="3024"/>
                    <a:pt x="16884" y="3167"/>
                    <a:pt x="19884" y="3227"/>
                  </a:cubicBezTo>
                  <a:cubicBezTo>
                    <a:pt x="20506" y="3237"/>
                    <a:pt x="21127" y="3242"/>
                    <a:pt x="21748" y="3242"/>
                  </a:cubicBezTo>
                  <a:cubicBezTo>
                    <a:pt x="22627" y="3242"/>
                    <a:pt x="23506" y="3231"/>
                    <a:pt x="24385" y="3203"/>
                  </a:cubicBezTo>
                  <a:cubicBezTo>
                    <a:pt x="25837" y="3167"/>
                    <a:pt x="27278" y="3084"/>
                    <a:pt x="28719" y="3036"/>
                  </a:cubicBezTo>
                  <a:cubicBezTo>
                    <a:pt x="30083" y="2991"/>
                    <a:pt x="31456" y="2957"/>
                    <a:pt x="32828" y="2957"/>
                  </a:cubicBezTo>
                  <a:cubicBezTo>
                    <a:pt x="34364" y="2957"/>
                    <a:pt x="35900" y="3000"/>
                    <a:pt x="37422" y="3120"/>
                  </a:cubicBezTo>
                  <a:cubicBezTo>
                    <a:pt x="39101" y="3262"/>
                    <a:pt x="40792" y="3453"/>
                    <a:pt x="42482" y="3501"/>
                  </a:cubicBezTo>
                  <a:cubicBezTo>
                    <a:pt x="42823" y="3527"/>
                    <a:pt x="43177" y="3539"/>
                    <a:pt x="43541" y="3539"/>
                  </a:cubicBezTo>
                  <a:cubicBezTo>
                    <a:pt x="46140" y="3539"/>
                    <a:pt x="49262" y="2947"/>
                    <a:pt x="51782" y="2947"/>
                  </a:cubicBezTo>
                  <a:cubicBezTo>
                    <a:pt x="51923" y="2947"/>
                    <a:pt x="52061" y="2949"/>
                    <a:pt x="52198" y="2953"/>
                  </a:cubicBezTo>
                  <a:cubicBezTo>
                    <a:pt x="55198" y="3024"/>
                    <a:pt x="58199" y="3167"/>
                    <a:pt x="61199" y="3227"/>
                  </a:cubicBezTo>
                  <a:cubicBezTo>
                    <a:pt x="61873" y="3237"/>
                    <a:pt x="62548" y="3243"/>
                    <a:pt x="63222" y="3243"/>
                  </a:cubicBezTo>
                  <a:cubicBezTo>
                    <a:pt x="64048" y="3243"/>
                    <a:pt x="64874" y="3234"/>
                    <a:pt x="65700" y="3215"/>
                  </a:cubicBezTo>
                  <a:cubicBezTo>
                    <a:pt x="67152" y="3167"/>
                    <a:pt x="68593" y="3084"/>
                    <a:pt x="70033" y="3036"/>
                  </a:cubicBezTo>
                  <a:cubicBezTo>
                    <a:pt x="71374" y="2992"/>
                    <a:pt x="72722" y="2958"/>
                    <a:pt x="74070" y="2958"/>
                  </a:cubicBezTo>
                  <a:cubicBezTo>
                    <a:pt x="75631" y="2958"/>
                    <a:pt x="77191" y="3004"/>
                    <a:pt x="78737" y="3131"/>
                  </a:cubicBezTo>
                  <a:cubicBezTo>
                    <a:pt x="80332" y="3250"/>
                    <a:pt x="81940" y="3441"/>
                    <a:pt x="83559" y="3489"/>
                  </a:cubicBezTo>
                  <a:lnTo>
                    <a:pt x="83559" y="226"/>
                  </a:lnTo>
                  <a:cubicBezTo>
                    <a:pt x="83030" y="208"/>
                    <a:pt x="82499" y="200"/>
                    <a:pt x="81968" y="200"/>
                  </a:cubicBezTo>
                  <a:cubicBezTo>
                    <a:pt x="79765" y="200"/>
                    <a:pt x="77553" y="333"/>
                    <a:pt x="75356" y="381"/>
                  </a:cubicBezTo>
                  <a:cubicBezTo>
                    <a:pt x="75012" y="389"/>
                    <a:pt x="74670" y="392"/>
                    <a:pt x="74327" y="392"/>
                  </a:cubicBezTo>
                  <a:cubicBezTo>
                    <a:pt x="71529" y="392"/>
                    <a:pt x="68739" y="156"/>
                    <a:pt x="65950" y="72"/>
                  </a:cubicBezTo>
                  <a:cubicBezTo>
                    <a:pt x="64295" y="24"/>
                    <a:pt x="62652" y="0"/>
                    <a:pt x="60997" y="0"/>
                  </a:cubicBezTo>
                  <a:cubicBezTo>
                    <a:pt x="59389" y="0"/>
                    <a:pt x="57782" y="60"/>
                    <a:pt x="56163" y="60"/>
                  </a:cubicBezTo>
                  <a:cubicBezTo>
                    <a:pt x="52590" y="69"/>
                    <a:pt x="48258" y="241"/>
                    <a:pt x="44418" y="241"/>
                  </a:cubicBezTo>
                  <a:cubicBezTo>
                    <a:pt x="43600" y="241"/>
                    <a:pt x="42803" y="233"/>
                    <a:pt x="42042" y="214"/>
                  </a:cubicBezTo>
                  <a:cubicBezTo>
                    <a:pt x="41576" y="200"/>
                    <a:pt x="41109" y="194"/>
                    <a:pt x="40643" y="194"/>
                  </a:cubicBezTo>
                  <a:cubicBezTo>
                    <a:pt x="38439" y="194"/>
                    <a:pt x="36232" y="332"/>
                    <a:pt x="34041" y="381"/>
                  </a:cubicBezTo>
                  <a:cubicBezTo>
                    <a:pt x="33748" y="387"/>
                    <a:pt x="33456" y="389"/>
                    <a:pt x="33163" y="389"/>
                  </a:cubicBezTo>
                  <a:cubicBezTo>
                    <a:pt x="30315" y="389"/>
                    <a:pt x="27475" y="147"/>
                    <a:pt x="24635" y="72"/>
                  </a:cubicBezTo>
                  <a:cubicBezTo>
                    <a:pt x="22980" y="24"/>
                    <a:pt x="21337" y="0"/>
                    <a:pt x="19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7286364" y="3050857"/>
              <a:ext cx="577936" cy="22862"/>
            </a:xfrm>
            <a:custGeom>
              <a:avLst/>
              <a:gdLst/>
              <a:ahLst/>
              <a:cxnLst/>
              <a:rect l="l" t="t" r="r" b="b"/>
              <a:pathLst>
                <a:path w="17872" h="712" extrusionOk="0">
                  <a:moveTo>
                    <a:pt x="8589" y="0"/>
                  </a:moveTo>
                  <a:cubicBezTo>
                    <a:pt x="5722" y="0"/>
                    <a:pt x="2853" y="101"/>
                    <a:pt x="1" y="323"/>
                  </a:cubicBezTo>
                  <a:cubicBezTo>
                    <a:pt x="3215" y="490"/>
                    <a:pt x="6442" y="668"/>
                    <a:pt x="9657" y="704"/>
                  </a:cubicBezTo>
                  <a:cubicBezTo>
                    <a:pt x="10038" y="709"/>
                    <a:pt x="10420" y="712"/>
                    <a:pt x="10802" y="712"/>
                  </a:cubicBezTo>
                  <a:cubicBezTo>
                    <a:pt x="13161" y="712"/>
                    <a:pt x="15525" y="610"/>
                    <a:pt x="17872" y="323"/>
                  </a:cubicBezTo>
                  <a:cubicBezTo>
                    <a:pt x="17277" y="287"/>
                    <a:pt x="16681" y="252"/>
                    <a:pt x="16086" y="216"/>
                  </a:cubicBezTo>
                  <a:cubicBezTo>
                    <a:pt x="13598" y="77"/>
                    <a:pt x="11094" y="0"/>
                    <a:pt x="8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6534032" y="2988242"/>
              <a:ext cx="2681296" cy="56706"/>
            </a:xfrm>
            <a:custGeom>
              <a:avLst/>
              <a:gdLst/>
              <a:ahLst/>
              <a:cxnLst/>
              <a:rect l="l" t="t" r="r" b="b"/>
              <a:pathLst>
                <a:path w="82916" h="1766" extrusionOk="0">
                  <a:moveTo>
                    <a:pt x="15198" y="0"/>
                  </a:moveTo>
                  <a:cubicBezTo>
                    <a:pt x="9511" y="0"/>
                    <a:pt x="1439" y="166"/>
                    <a:pt x="1" y="249"/>
                  </a:cubicBezTo>
                  <a:cubicBezTo>
                    <a:pt x="25" y="749"/>
                    <a:pt x="489" y="1106"/>
                    <a:pt x="501" y="1594"/>
                  </a:cubicBezTo>
                  <a:cubicBezTo>
                    <a:pt x="1086" y="1722"/>
                    <a:pt x="1762" y="1766"/>
                    <a:pt x="2480" y="1766"/>
                  </a:cubicBezTo>
                  <a:cubicBezTo>
                    <a:pt x="4081" y="1766"/>
                    <a:pt x="5892" y="1547"/>
                    <a:pt x="7374" y="1547"/>
                  </a:cubicBezTo>
                  <a:cubicBezTo>
                    <a:pt x="7400" y="1547"/>
                    <a:pt x="7427" y="1547"/>
                    <a:pt x="7454" y="1547"/>
                  </a:cubicBezTo>
                  <a:cubicBezTo>
                    <a:pt x="11288" y="1559"/>
                    <a:pt x="15122" y="1559"/>
                    <a:pt x="18967" y="1559"/>
                  </a:cubicBezTo>
                  <a:cubicBezTo>
                    <a:pt x="21884" y="1559"/>
                    <a:pt x="24778" y="1428"/>
                    <a:pt x="27695" y="1273"/>
                  </a:cubicBezTo>
                  <a:cubicBezTo>
                    <a:pt x="29951" y="1158"/>
                    <a:pt x="32213" y="1055"/>
                    <a:pt x="34472" y="1055"/>
                  </a:cubicBezTo>
                  <a:cubicBezTo>
                    <a:pt x="35242" y="1055"/>
                    <a:pt x="36011" y="1067"/>
                    <a:pt x="36779" y="1094"/>
                  </a:cubicBezTo>
                  <a:cubicBezTo>
                    <a:pt x="38458" y="1154"/>
                    <a:pt x="40172" y="1285"/>
                    <a:pt x="41816" y="1583"/>
                  </a:cubicBezTo>
                  <a:lnTo>
                    <a:pt x="41816" y="1594"/>
                  </a:lnTo>
                  <a:cubicBezTo>
                    <a:pt x="42401" y="1722"/>
                    <a:pt x="43077" y="1766"/>
                    <a:pt x="43794" y="1766"/>
                  </a:cubicBezTo>
                  <a:cubicBezTo>
                    <a:pt x="45396" y="1766"/>
                    <a:pt x="47206" y="1547"/>
                    <a:pt x="48688" y="1547"/>
                  </a:cubicBezTo>
                  <a:cubicBezTo>
                    <a:pt x="48715" y="1547"/>
                    <a:pt x="48742" y="1547"/>
                    <a:pt x="48769" y="1547"/>
                  </a:cubicBezTo>
                  <a:cubicBezTo>
                    <a:pt x="52603" y="1559"/>
                    <a:pt x="56436" y="1559"/>
                    <a:pt x="60282" y="1559"/>
                  </a:cubicBezTo>
                  <a:cubicBezTo>
                    <a:pt x="63199" y="1559"/>
                    <a:pt x="66092" y="1428"/>
                    <a:pt x="69009" y="1273"/>
                  </a:cubicBezTo>
                  <a:cubicBezTo>
                    <a:pt x="71265" y="1158"/>
                    <a:pt x="73528" y="1055"/>
                    <a:pt x="75787" y="1055"/>
                  </a:cubicBezTo>
                  <a:cubicBezTo>
                    <a:pt x="76557" y="1055"/>
                    <a:pt x="77326" y="1067"/>
                    <a:pt x="78094" y="1094"/>
                  </a:cubicBezTo>
                  <a:cubicBezTo>
                    <a:pt x="79701" y="1154"/>
                    <a:pt x="81332" y="1273"/>
                    <a:pt x="82916" y="1547"/>
                  </a:cubicBezTo>
                  <a:lnTo>
                    <a:pt x="82916" y="237"/>
                  </a:lnTo>
                  <a:cubicBezTo>
                    <a:pt x="80963" y="321"/>
                    <a:pt x="79011" y="356"/>
                    <a:pt x="77058" y="356"/>
                  </a:cubicBezTo>
                  <a:lnTo>
                    <a:pt x="77046" y="356"/>
                  </a:lnTo>
                  <a:cubicBezTo>
                    <a:pt x="76821" y="357"/>
                    <a:pt x="76596" y="358"/>
                    <a:pt x="76370" y="358"/>
                  </a:cubicBezTo>
                  <a:cubicBezTo>
                    <a:pt x="73560" y="358"/>
                    <a:pt x="70749" y="291"/>
                    <a:pt x="67938" y="225"/>
                  </a:cubicBezTo>
                  <a:cubicBezTo>
                    <a:pt x="64878" y="166"/>
                    <a:pt x="61818" y="47"/>
                    <a:pt x="58770" y="11"/>
                  </a:cubicBezTo>
                  <a:cubicBezTo>
                    <a:pt x="58095" y="4"/>
                    <a:pt x="57349" y="0"/>
                    <a:pt x="56555" y="0"/>
                  </a:cubicBezTo>
                  <a:cubicBezTo>
                    <a:pt x="50976" y="0"/>
                    <a:pt x="43067" y="166"/>
                    <a:pt x="41399" y="249"/>
                  </a:cubicBezTo>
                  <a:cubicBezTo>
                    <a:pt x="39518" y="321"/>
                    <a:pt x="37625" y="356"/>
                    <a:pt x="35731" y="356"/>
                  </a:cubicBezTo>
                  <a:cubicBezTo>
                    <a:pt x="35506" y="357"/>
                    <a:pt x="35281" y="358"/>
                    <a:pt x="35056" y="358"/>
                  </a:cubicBezTo>
                  <a:cubicBezTo>
                    <a:pt x="32245" y="358"/>
                    <a:pt x="29434" y="291"/>
                    <a:pt x="26623" y="225"/>
                  </a:cubicBezTo>
                  <a:cubicBezTo>
                    <a:pt x="23563" y="154"/>
                    <a:pt x="20503" y="47"/>
                    <a:pt x="17455" y="11"/>
                  </a:cubicBezTo>
                  <a:cubicBezTo>
                    <a:pt x="16769" y="4"/>
                    <a:pt x="16008" y="0"/>
                    <a:pt x="15198"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6546740" y="3303530"/>
              <a:ext cx="2668588" cy="69775"/>
            </a:xfrm>
            <a:custGeom>
              <a:avLst/>
              <a:gdLst/>
              <a:ahLst/>
              <a:cxnLst/>
              <a:rect l="l" t="t" r="r" b="b"/>
              <a:pathLst>
                <a:path w="82523" h="2173" extrusionOk="0">
                  <a:moveTo>
                    <a:pt x="73119" y="1"/>
                  </a:moveTo>
                  <a:cubicBezTo>
                    <a:pt x="71424" y="1"/>
                    <a:pt x="69726" y="59"/>
                    <a:pt x="68045" y="122"/>
                  </a:cubicBezTo>
                  <a:cubicBezTo>
                    <a:pt x="66592" y="181"/>
                    <a:pt x="65128" y="265"/>
                    <a:pt x="63675" y="277"/>
                  </a:cubicBezTo>
                  <a:cubicBezTo>
                    <a:pt x="63144" y="285"/>
                    <a:pt x="62612" y="289"/>
                    <a:pt x="62081" y="289"/>
                  </a:cubicBezTo>
                  <a:cubicBezTo>
                    <a:pt x="61112" y="289"/>
                    <a:pt x="60144" y="276"/>
                    <a:pt x="59175" y="253"/>
                  </a:cubicBezTo>
                  <a:cubicBezTo>
                    <a:pt x="58453" y="235"/>
                    <a:pt x="57716" y="228"/>
                    <a:pt x="56965" y="228"/>
                  </a:cubicBezTo>
                  <a:cubicBezTo>
                    <a:pt x="52044" y="228"/>
                    <a:pt x="46589" y="552"/>
                    <a:pt x="41744" y="562"/>
                  </a:cubicBezTo>
                  <a:cubicBezTo>
                    <a:pt x="39625" y="538"/>
                    <a:pt x="37505" y="253"/>
                    <a:pt x="35422" y="110"/>
                  </a:cubicBezTo>
                  <a:cubicBezTo>
                    <a:pt x="34239" y="32"/>
                    <a:pt x="33048" y="2"/>
                    <a:pt x="31855" y="2"/>
                  </a:cubicBezTo>
                  <a:cubicBezTo>
                    <a:pt x="30143" y="2"/>
                    <a:pt x="28428" y="63"/>
                    <a:pt x="26730" y="134"/>
                  </a:cubicBezTo>
                  <a:cubicBezTo>
                    <a:pt x="25278" y="181"/>
                    <a:pt x="23825" y="265"/>
                    <a:pt x="22361" y="288"/>
                  </a:cubicBezTo>
                  <a:cubicBezTo>
                    <a:pt x="21986" y="291"/>
                    <a:pt x="21611" y="293"/>
                    <a:pt x="21235" y="293"/>
                  </a:cubicBezTo>
                  <a:cubicBezTo>
                    <a:pt x="20110" y="293"/>
                    <a:pt x="18985" y="280"/>
                    <a:pt x="17860" y="253"/>
                  </a:cubicBezTo>
                  <a:cubicBezTo>
                    <a:pt x="17116" y="234"/>
                    <a:pt x="16353" y="225"/>
                    <a:pt x="15577" y="225"/>
                  </a:cubicBezTo>
                  <a:cubicBezTo>
                    <a:pt x="10533" y="225"/>
                    <a:pt x="4923" y="574"/>
                    <a:pt x="1" y="574"/>
                  </a:cubicBezTo>
                  <a:cubicBezTo>
                    <a:pt x="1" y="1039"/>
                    <a:pt x="203" y="1693"/>
                    <a:pt x="215" y="2158"/>
                  </a:cubicBezTo>
                  <a:cubicBezTo>
                    <a:pt x="647" y="2168"/>
                    <a:pt x="1080" y="2173"/>
                    <a:pt x="1515" y="2173"/>
                  </a:cubicBezTo>
                  <a:cubicBezTo>
                    <a:pt x="6976" y="2173"/>
                    <a:pt x="12616" y="1427"/>
                    <a:pt x="17915" y="1427"/>
                  </a:cubicBezTo>
                  <a:cubicBezTo>
                    <a:pt x="18597" y="1427"/>
                    <a:pt x="19274" y="1439"/>
                    <a:pt x="19944" y="1467"/>
                  </a:cubicBezTo>
                  <a:cubicBezTo>
                    <a:pt x="24266" y="1646"/>
                    <a:pt x="28552" y="2039"/>
                    <a:pt x="32886" y="2086"/>
                  </a:cubicBezTo>
                  <a:cubicBezTo>
                    <a:pt x="35767" y="2110"/>
                    <a:pt x="38648" y="2074"/>
                    <a:pt x="41530" y="2146"/>
                  </a:cubicBezTo>
                  <a:lnTo>
                    <a:pt x="41530" y="2158"/>
                  </a:lnTo>
                  <a:cubicBezTo>
                    <a:pt x="41961" y="2168"/>
                    <a:pt x="42395" y="2173"/>
                    <a:pt x="42829" y="2173"/>
                  </a:cubicBezTo>
                  <a:cubicBezTo>
                    <a:pt x="48319" y="2173"/>
                    <a:pt x="53990" y="1418"/>
                    <a:pt x="59314" y="1418"/>
                  </a:cubicBezTo>
                  <a:cubicBezTo>
                    <a:pt x="59967" y="1418"/>
                    <a:pt x="60616" y="1430"/>
                    <a:pt x="61258" y="1455"/>
                  </a:cubicBezTo>
                  <a:cubicBezTo>
                    <a:pt x="65580" y="1634"/>
                    <a:pt x="69867" y="2039"/>
                    <a:pt x="74200" y="2074"/>
                  </a:cubicBezTo>
                  <a:cubicBezTo>
                    <a:pt x="76975" y="2098"/>
                    <a:pt x="79749" y="2074"/>
                    <a:pt x="82523" y="2146"/>
                  </a:cubicBezTo>
                  <a:lnTo>
                    <a:pt x="82523" y="550"/>
                  </a:lnTo>
                  <a:cubicBezTo>
                    <a:pt x="80582" y="479"/>
                    <a:pt x="78641" y="229"/>
                    <a:pt x="76736" y="110"/>
                  </a:cubicBezTo>
                  <a:cubicBezTo>
                    <a:pt x="75537" y="31"/>
                    <a:pt x="74329" y="1"/>
                    <a:pt x="7311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6530572" y="3384865"/>
              <a:ext cx="2684368" cy="75137"/>
            </a:xfrm>
            <a:custGeom>
              <a:avLst/>
              <a:gdLst/>
              <a:ahLst/>
              <a:cxnLst/>
              <a:rect l="l" t="t" r="r" b="b"/>
              <a:pathLst>
                <a:path w="83011" h="2340" extrusionOk="0">
                  <a:moveTo>
                    <a:pt x="18170" y="0"/>
                  </a:moveTo>
                  <a:cubicBezTo>
                    <a:pt x="12413" y="0"/>
                    <a:pt x="5906" y="720"/>
                    <a:pt x="252" y="720"/>
                  </a:cubicBezTo>
                  <a:cubicBezTo>
                    <a:pt x="212" y="720"/>
                    <a:pt x="172" y="720"/>
                    <a:pt x="132" y="720"/>
                  </a:cubicBezTo>
                  <a:lnTo>
                    <a:pt x="132" y="720"/>
                  </a:lnTo>
                  <a:cubicBezTo>
                    <a:pt x="167" y="1303"/>
                    <a:pt x="1" y="1756"/>
                    <a:pt x="36" y="2339"/>
                  </a:cubicBezTo>
                  <a:cubicBezTo>
                    <a:pt x="1484" y="2339"/>
                    <a:pt x="2132" y="1934"/>
                    <a:pt x="2364" y="1934"/>
                  </a:cubicBezTo>
                  <a:cubicBezTo>
                    <a:pt x="2370" y="1934"/>
                    <a:pt x="2376" y="1934"/>
                    <a:pt x="2382" y="1935"/>
                  </a:cubicBezTo>
                  <a:cubicBezTo>
                    <a:pt x="4096" y="1637"/>
                    <a:pt x="5894" y="1506"/>
                    <a:pt x="7597" y="1434"/>
                  </a:cubicBezTo>
                  <a:cubicBezTo>
                    <a:pt x="8553" y="1397"/>
                    <a:pt x="9511" y="1381"/>
                    <a:pt x="10469" y="1381"/>
                  </a:cubicBezTo>
                  <a:cubicBezTo>
                    <a:pt x="13182" y="1381"/>
                    <a:pt x="15897" y="1511"/>
                    <a:pt x="18598" y="1661"/>
                  </a:cubicBezTo>
                  <a:cubicBezTo>
                    <a:pt x="20408" y="1768"/>
                    <a:pt x="22218" y="1887"/>
                    <a:pt x="24027" y="2006"/>
                  </a:cubicBezTo>
                  <a:cubicBezTo>
                    <a:pt x="24827" y="1993"/>
                    <a:pt x="25625" y="1987"/>
                    <a:pt x="26424" y="1987"/>
                  </a:cubicBezTo>
                  <a:cubicBezTo>
                    <a:pt x="31406" y="1987"/>
                    <a:pt x="36374" y="2216"/>
                    <a:pt x="41351" y="2339"/>
                  </a:cubicBezTo>
                  <a:lnTo>
                    <a:pt x="41470" y="2339"/>
                  </a:lnTo>
                  <a:cubicBezTo>
                    <a:pt x="42823" y="2316"/>
                    <a:pt x="43446" y="1934"/>
                    <a:pt x="43677" y="1934"/>
                  </a:cubicBezTo>
                  <a:cubicBezTo>
                    <a:pt x="43684" y="1934"/>
                    <a:pt x="43690" y="1934"/>
                    <a:pt x="43697" y="1935"/>
                  </a:cubicBezTo>
                  <a:cubicBezTo>
                    <a:pt x="45411" y="1625"/>
                    <a:pt x="47209" y="1506"/>
                    <a:pt x="48912" y="1434"/>
                  </a:cubicBezTo>
                  <a:cubicBezTo>
                    <a:pt x="49868" y="1397"/>
                    <a:pt x="50826" y="1381"/>
                    <a:pt x="51783" y="1381"/>
                  </a:cubicBezTo>
                  <a:cubicBezTo>
                    <a:pt x="54497" y="1381"/>
                    <a:pt x="57211" y="1511"/>
                    <a:pt x="59913" y="1661"/>
                  </a:cubicBezTo>
                  <a:cubicBezTo>
                    <a:pt x="61723" y="1768"/>
                    <a:pt x="63532" y="1887"/>
                    <a:pt x="65342" y="2006"/>
                  </a:cubicBezTo>
                  <a:cubicBezTo>
                    <a:pt x="66146" y="1993"/>
                    <a:pt x="66950" y="1987"/>
                    <a:pt x="67753" y="1987"/>
                  </a:cubicBezTo>
                  <a:cubicBezTo>
                    <a:pt x="72766" y="1987"/>
                    <a:pt x="77765" y="2216"/>
                    <a:pt x="82773" y="2339"/>
                  </a:cubicBezTo>
                  <a:cubicBezTo>
                    <a:pt x="82856" y="2327"/>
                    <a:pt x="82940" y="2316"/>
                    <a:pt x="83011" y="2316"/>
                  </a:cubicBezTo>
                  <a:lnTo>
                    <a:pt x="83011" y="720"/>
                  </a:lnTo>
                  <a:cubicBezTo>
                    <a:pt x="79915" y="649"/>
                    <a:pt x="76820" y="696"/>
                    <a:pt x="73724" y="649"/>
                  </a:cubicBezTo>
                  <a:cubicBezTo>
                    <a:pt x="69807" y="589"/>
                    <a:pt x="65914" y="220"/>
                    <a:pt x="62008" y="53"/>
                  </a:cubicBezTo>
                  <a:cubicBezTo>
                    <a:pt x="61200" y="18"/>
                    <a:pt x="60370" y="3"/>
                    <a:pt x="59523" y="3"/>
                  </a:cubicBezTo>
                  <a:cubicBezTo>
                    <a:pt x="53778" y="3"/>
                    <a:pt x="47281" y="710"/>
                    <a:pt x="41625" y="720"/>
                  </a:cubicBezTo>
                  <a:cubicBezTo>
                    <a:pt x="38553" y="649"/>
                    <a:pt x="35481" y="696"/>
                    <a:pt x="32409" y="649"/>
                  </a:cubicBezTo>
                  <a:cubicBezTo>
                    <a:pt x="28492" y="589"/>
                    <a:pt x="24599" y="220"/>
                    <a:pt x="20694" y="53"/>
                  </a:cubicBezTo>
                  <a:cubicBezTo>
                    <a:pt x="19873" y="16"/>
                    <a:pt x="19030" y="0"/>
                    <a:pt x="18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8622387" y="3050857"/>
              <a:ext cx="577936" cy="22862"/>
            </a:xfrm>
            <a:custGeom>
              <a:avLst/>
              <a:gdLst/>
              <a:ahLst/>
              <a:cxnLst/>
              <a:rect l="l" t="t" r="r" b="b"/>
              <a:pathLst>
                <a:path w="17872" h="712" extrusionOk="0">
                  <a:moveTo>
                    <a:pt x="8588" y="0"/>
                  </a:moveTo>
                  <a:cubicBezTo>
                    <a:pt x="5722" y="0"/>
                    <a:pt x="2853" y="101"/>
                    <a:pt x="0" y="323"/>
                  </a:cubicBezTo>
                  <a:cubicBezTo>
                    <a:pt x="3227" y="490"/>
                    <a:pt x="6442" y="668"/>
                    <a:pt x="9656" y="704"/>
                  </a:cubicBezTo>
                  <a:cubicBezTo>
                    <a:pt x="10038" y="709"/>
                    <a:pt x="10420" y="712"/>
                    <a:pt x="10801" y="712"/>
                  </a:cubicBezTo>
                  <a:cubicBezTo>
                    <a:pt x="13161" y="712"/>
                    <a:pt x="15525" y="610"/>
                    <a:pt x="17872" y="323"/>
                  </a:cubicBezTo>
                  <a:cubicBezTo>
                    <a:pt x="17276" y="287"/>
                    <a:pt x="16681" y="252"/>
                    <a:pt x="16086" y="216"/>
                  </a:cubicBezTo>
                  <a:cubicBezTo>
                    <a:pt x="13598" y="77"/>
                    <a:pt x="11094" y="0"/>
                    <a:pt x="8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8057548" y="3453099"/>
              <a:ext cx="481311" cy="13872"/>
            </a:xfrm>
            <a:custGeom>
              <a:avLst/>
              <a:gdLst/>
              <a:ahLst/>
              <a:cxnLst/>
              <a:rect l="l" t="t" r="r" b="b"/>
              <a:pathLst>
                <a:path w="14884" h="432" extrusionOk="0">
                  <a:moveTo>
                    <a:pt x="14884" y="0"/>
                  </a:moveTo>
                  <a:lnTo>
                    <a:pt x="14884" y="0"/>
                  </a:lnTo>
                  <a:cubicBezTo>
                    <a:pt x="14515" y="12"/>
                    <a:pt x="14134" y="12"/>
                    <a:pt x="13753" y="12"/>
                  </a:cubicBezTo>
                  <a:cubicBezTo>
                    <a:pt x="9169" y="60"/>
                    <a:pt x="4585" y="143"/>
                    <a:pt x="1" y="250"/>
                  </a:cubicBezTo>
                  <a:cubicBezTo>
                    <a:pt x="1997" y="370"/>
                    <a:pt x="4002" y="432"/>
                    <a:pt x="6004" y="432"/>
                  </a:cubicBezTo>
                  <a:cubicBezTo>
                    <a:pt x="7371" y="432"/>
                    <a:pt x="8736" y="403"/>
                    <a:pt x="10097" y="345"/>
                  </a:cubicBezTo>
                  <a:cubicBezTo>
                    <a:pt x="11693" y="274"/>
                    <a:pt x="13288" y="167"/>
                    <a:pt x="1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6527888" y="3487713"/>
              <a:ext cx="2687440" cy="41936"/>
            </a:xfrm>
            <a:custGeom>
              <a:avLst/>
              <a:gdLst/>
              <a:ahLst/>
              <a:cxnLst/>
              <a:rect l="l" t="t" r="r" b="b"/>
              <a:pathLst>
                <a:path w="83106" h="1306" extrusionOk="0">
                  <a:moveTo>
                    <a:pt x="21146" y="0"/>
                  </a:moveTo>
                  <a:cubicBezTo>
                    <a:pt x="20347" y="0"/>
                    <a:pt x="19549" y="13"/>
                    <a:pt x="18753" y="41"/>
                  </a:cubicBezTo>
                  <a:cubicBezTo>
                    <a:pt x="15900" y="140"/>
                    <a:pt x="13101" y="321"/>
                    <a:pt x="10274" y="321"/>
                  </a:cubicBezTo>
                  <a:cubicBezTo>
                    <a:pt x="9362" y="321"/>
                    <a:pt x="8446" y="302"/>
                    <a:pt x="7525" y="256"/>
                  </a:cubicBezTo>
                  <a:cubicBezTo>
                    <a:pt x="5918" y="184"/>
                    <a:pt x="4287" y="101"/>
                    <a:pt x="2667" y="89"/>
                  </a:cubicBezTo>
                  <a:cubicBezTo>
                    <a:pt x="2346" y="89"/>
                    <a:pt x="774" y="434"/>
                    <a:pt x="107" y="458"/>
                  </a:cubicBezTo>
                  <a:cubicBezTo>
                    <a:pt x="131" y="744"/>
                    <a:pt x="0" y="898"/>
                    <a:pt x="24" y="1196"/>
                  </a:cubicBezTo>
                  <a:cubicBezTo>
                    <a:pt x="208" y="1198"/>
                    <a:pt x="397" y="1200"/>
                    <a:pt x="590" y="1200"/>
                  </a:cubicBezTo>
                  <a:cubicBezTo>
                    <a:pt x="3295" y="1200"/>
                    <a:pt x="6757" y="980"/>
                    <a:pt x="9347" y="958"/>
                  </a:cubicBezTo>
                  <a:cubicBezTo>
                    <a:pt x="10731" y="953"/>
                    <a:pt x="12113" y="947"/>
                    <a:pt x="13494" y="947"/>
                  </a:cubicBezTo>
                  <a:cubicBezTo>
                    <a:pt x="15200" y="947"/>
                    <a:pt x="16905" y="955"/>
                    <a:pt x="18610" y="982"/>
                  </a:cubicBezTo>
                  <a:cubicBezTo>
                    <a:pt x="21658" y="1029"/>
                    <a:pt x="24706" y="1137"/>
                    <a:pt x="27754" y="1208"/>
                  </a:cubicBezTo>
                  <a:cubicBezTo>
                    <a:pt x="30252" y="1261"/>
                    <a:pt x="32753" y="1306"/>
                    <a:pt x="35254" y="1306"/>
                  </a:cubicBezTo>
                  <a:cubicBezTo>
                    <a:pt x="37284" y="1306"/>
                    <a:pt x="39312" y="1276"/>
                    <a:pt x="41339" y="1196"/>
                  </a:cubicBezTo>
                  <a:cubicBezTo>
                    <a:pt x="41523" y="1198"/>
                    <a:pt x="41712" y="1200"/>
                    <a:pt x="41905" y="1200"/>
                  </a:cubicBezTo>
                  <a:cubicBezTo>
                    <a:pt x="44610" y="1200"/>
                    <a:pt x="48072" y="980"/>
                    <a:pt x="50661" y="958"/>
                  </a:cubicBezTo>
                  <a:cubicBezTo>
                    <a:pt x="52046" y="953"/>
                    <a:pt x="53428" y="947"/>
                    <a:pt x="54809" y="947"/>
                  </a:cubicBezTo>
                  <a:cubicBezTo>
                    <a:pt x="56515" y="947"/>
                    <a:pt x="58220" y="955"/>
                    <a:pt x="59924" y="982"/>
                  </a:cubicBezTo>
                  <a:cubicBezTo>
                    <a:pt x="62972" y="1029"/>
                    <a:pt x="66020" y="1137"/>
                    <a:pt x="69068" y="1208"/>
                  </a:cubicBezTo>
                  <a:cubicBezTo>
                    <a:pt x="71597" y="1259"/>
                    <a:pt x="74128" y="1304"/>
                    <a:pt x="76658" y="1304"/>
                  </a:cubicBezTo>
                  <a:cubicBezTo>
                    <a:pt x="78810" y="1304"/>
                    <a:pt x="80960" y="1272"/>
                    <a:pt x="83106" y="1184"/>
                  </a:cubicBezTo>
                  <a:lnTo>
                    <a:pt x="83106" y="684"/>
                  </a:lnTo>
                  <a:cubicBezTo>
                    <a:pt x="83094" y="601"/>
                    <a:pt x="83082" y="517"/>
                    <a:pt x="83082" y="434"/>
                  </a:cubicBezTo>
                  <a:cubicBezTo>
                    <a:pt x="81652" y="537"/>
                    <a:pt x="80216" y="578"/>
                    <a:pt x="78776" y="578"/>
                  </a:cubicBezTo>
                  <a:cubicBezTo>
                    <a:pt x="73354" y="578"/>
                    <a:pt x="67879" y="0"/>
                    <a:pt x="62450" y="0"/>
                  </a:cubicBezTo>
                  <a:cubicBezTo>
                    <a:pt x="61655" y="0"/>
                    <a:pt x="60860" y="13"/>
                    <a:pt x="60067" y="41"/>
                  </a:cubicBezTo>
                  <a:cubicBezTo>
                    <a:pt x="57214" y="140"/>
                    <a:pt x="54416" y="321"/>
                    <a:pt x="51589" y="321"/>
                  </a:cubicBezTo>
                  <a:cubicBezTo>
                    <a:pt x="50677" y="321"/>
                    <a:pt x="49761" y="302"/>
                    <a:pt x="48840" y="256"/>
                  </a:cubicBezTo>
                  <a:cubicBezTo>
                    <a:pt x="47232" y="172"/>
                    <a:pt x="45601" y="89"/>
                    <a:pt x="43982" y="89"/>
                  </a:cubicBezTo>
                  <a:cubicBezTo>
                    <a:pt x="43696" y="89"/>
                    <a:pt x="42410" y="363"/>
                    <a:pt x="41672" y="434"/>
                  </a:cubicBezTo>
                  <a:cubicBezTo>
                    <a:pt x="40263" y="534"/>
                    <a:pt x="38847" y="573"/>
                    <a:pt x="37428" y="573"/>
                  </a:cubicBezTo>
                  <a:cubicBezTo>
                    <a:pt x="32021" y="573"/>
                    <a:pt x="26558" y="0"/>
                    <a:pt x="21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2"/>
            <p:cNvSpPr/>
            <p:nvPr/>
          </p:nvSpPr>
          <p:spPr>
            <a:xfrm>
              <a:off x="6509002" y="3638502"/>
              <a:ext cx="2706325" cy="84225"/>
            </a:xfrm>
            <a:custGeom>
              <a:avLst/>
              <a:gdLst/>
              <a:ahLst/>
              <a:cxnLst/>
              <a:rect l="l" t="t" r="r" b="b"/>
              <a:pathLst>
                <a:path w="83690" h="2623" extrusionOk="0">
                  <a:moveTo>
                    <a:pt x="58030" y="0"/>
                  </a:moveTo>
                  <a:cubicBezTo>
                    <a:pt x="52797" y="0"/>
                    <a:pt x="46999" y="333"/>
                    <a:pt x="42256" y="834"/>
                  </a:cubicBezTo>
                  <a:cubicBezTo>
                    <a:pt x="41281" y="909"/>
                    <a:pt x="40297" y="938"/>
                    <a:pt x="39312" y="938"/>
                  </a:cubicBezTo>
                  <a:cubicBezTo>
                    <a:pt x="38433" y="938"/>
                    <a:pt x="37555" y="915"/>
                    <a:pt x="36684" y="882"/>
                  </a:cubicBezTo>
                  <a:cubicBezTo>
                    <a:pt x="33934" y="774"/>
                    <a:pt x="31195" y="524"/>
                    <a:pt x="28445" y="358"/>
                  </a:cubicBezTo>
                  <a:cubicBezTo>
                    <a:pt x="25504" y="167"/>
                    <a:pt x="22539" y="108"/>
                    <a:pt x="19587" y="36"/>
                  </a:cubicBezTo>
                  <a:cubicBezTo>
                    <a:pt x="18651" y="12"/>
                    <a:pt x="17685" y="0"/>
                    <a:pt x="16699" y="0"/>
                  </a:cubicBezTo>
                  <a:cubicBezTo>
                    <a:pt x="11425" y="0"/>
                    <a:pt x="5585" y="334"/>
                    <a:pt x="811" y="846"/>
                  </a:cubicBezTo>
                  <a:cubicBezTo>
                    <a:pt x="822" y="1548"/>
                    <a:pt x="1" y="1239"/>
                    <a:pt x="1" y="1941"/>
                  </a:cubicBezTo>
                  <a:cubicBezTo>
                    <a:pt x="13" y="2025"/>
                    <a:pt x="1263" y="2358"/>
                    <a:pt x="1275" y="2441"/>
                  </a:cubicBezTo>
                  <a:cubicBezTo>
                    <a:pt x="1753" y="2491"/>
                    <a:pt x="2214" y="2510"/>
                    <a:pt x="2660" y="2510"/>
                  </a:cubicBezTo>
                  <a:cubicBezTo>
                    <a:pt x="4149" y="2510"/>
                    <a:pt x="5476" y="2298"/>
                    <a:pt x="6740" y="2298"/>
                  </a:cubicBezTo>
                  <a:cubicBezTo>
                    <a:pt x="8311" y="2298"/>
                    <a:pt x="9895" y="2298"/>
                    <a:pt x="11479" y="2287"/>
                  </a:cubicBezTo>
                  <a:cubicBezTo>
                    <a:pt x="12383" y="2287"/>
                    <a:pt x="13292" y="2294"/>
                    <a:pt x="14198" y="2294"/>
                  </a:cubicBezTo>
                  <a:cubicBezTo>
                    <a:pt x="14878" y="2294"/>
                    <a:pt x="15556" y="2290"/>
                    <a:pt x="16229" y="2275"/>
                  </a:cubicBezTo>
                  <a:cubicBezTo>
                    <a:pt x="17516" y="2237"/>
                    <a:pt x="18802" y="2220"/>
                    <a:pt x="20089" y="2220"/>
                  </a:cubicBezTo>
                  <a:cubicBezTo>
                    <a:pt x="22088" y="2220"/>
                    <a:pt x="24088" y="2262"/>
                    <a:pt x="26087" y="2334"/>
                  </a:cubicBezTo>
                  <a:cubicBezTo>
                    <a:pt x="27731" y="2394"/>
                    <a:pt x="29362" y="2489"/>
                    <a:pt x="30993" y="2584"/>
                  </a:cubicBezTo>
                  <a:cubicBezTo>
                    <a:pt x="31485" y="2612"/>
                    <a:pt x="31981" y="2623"/>
                    <a:pt x="32478" y="2623"/>
                  </a:cubicBezTo>
                  <a:cubicBezTo>
                    <a:pt x="33473" y="2623"/>
                    <a:pt x="34473" y="2580"/>
                    <a:pt x="35458" y="2548"/>
                  </a:cubicBezTo>
                  <a:cubicBezTo>
                    <a:pt x="37214" y="2487"/>
                    <a:pt x="38984" y="2406"/>
                    <a:pt x="40747" y="2406"/>
                  </a:cubicBezTo>
                  <a:cubicBezTo>
                    <a:pt x="41374" y="2406"/>
                    <a:pt x="42000" y="2416"/>
                    <a:pt x="42625" y="2441"/>
                  </a:cubicBezTo>
                  <a:cubicBezTo>
                    <a:pt x="43101" y="2491"/>
                    <a:pt x="43559" y="2510"/>
                    <a:pt x="44003" y="2510"/>
                  </a:cubicBezTo>
                  <a:cubicBezTo>
                    <a:pt x="45482" y="2510"/>
                    <a:pt x="46800" y="2298"/>
                    <a:pt x="48055" y="2298"/>
                  </a:cubicBezTo>
                  <a:cubicBezTo>
                    <a:pt x="49638" y="2298"/>
                    <a:pt x="51222" y="2298"/>
                    <a:pt x="52805" y="2287"/>
                  </a:cubicBezTo>
                  <a:cubicBezTo>
                    <a:pt x="53748" y="2287"/>
                    <a:pt x="54700" y="2299"/>
                    <a:pt x="55649" y="2299"/>
                  </a:cubicBezTo>
                  <a:cubicBezTo>
                    <a:pt x="56283" y="2299"/>
                    <a:pt x="56915" y="2294"/>
                    <a:pt x="57544" y="2275"/>
                  </a:cubicBezTo>
                  <a:cubicBezTo>
                    <a:pt x="58830" y="2237"/>
                    <a:pt x="60119" y="2220"/>
                    <a:pt x="61407" y="2220"/>
                  </a:cubicBezTo>
                  <a:cubicBezTo>
                    <a:pt x="63409" y="2220"/>
                    <a:pt x="65410" y="2262"/>
                    <a:pt x="67402" y="2334"/>
                  </a:cubicBezTo>
                  <a:cubicBezTo>
                    <a:pt x="69045" y="2394"/>
                    <a:pt x="70676" y="2489"/>
                    <a:pt x="72308" y="2584"/>
                  </a:cubicBezTo>
                  <a:cubicBezTo>
                    <a:pt x="72800" y="2612"/>
                    <a:pt x="73296" y="2623"/>
                    <a:pt x="73793" y="2623"/>
                  </a:cubicBezTo>
                  <a:cubicBezTo>
                    <a:pt x="74788" y="2623"/>
                    <a:pt x="75788" y="2580"/>
                    <a:pt x="76772" y="2548"/>
                  </a:cubicBezTo>
                  <a:cubicBezTo>
                    <a:pt x="78514" y="2494"/>
                    <a:pt x="80269" y="2413"/>
                    <a:pt x="82018" y="2413"/>
                  </a:cubicBezTo>
                  <a:cubicBezTo>
                    <a:pt x="82576" y="2413"/>
                    <a:pt x="83134" y="2421"/>
                    <a:pt x="83690" y="2441"/>
                  </a:cubicBezTo>
                  <a:lnTo>
                    <a:pt x="83690" y="822"/>
                  </a:lnTo>
                  <a:cubicBezTo>
                    <a:pt x="82673" y="906"/>
                    <a:pt x="81646" y="937"/>
                    <a:pt x="80620" y="937"/>
                  </a:cubicBezTo>
                  <a:cubicBezTo>
                    <a:pt x="79747" y="937"/>
                    <a:pt x="78875" y="914"/>
                    <a:pt x="78011" y="882"/>
                  </a:cubicBezTo>
                  <a:lnTo>
                    <a:pt x="77999" y="882"/>
                  </a:lnTo>
                  <a:cubicBezTo>
                    <a:pt x="75248" y="774"/>
                    <a:pt x="72510" y="524"/>
                    <a:pt x="69760" y="358"/>
                  </a:cubicBezTo>
                  <a:cubicBezTo>
                    <a:pt x="66819" y="167"/>
                    <a:pt x="63854" y="108"/>
                    <a:pt x="60901" y="36"/>
                  </a:cubicBezTo>
                  <a:cubicBezTo>
                    <a:pt x="59971" y="12"/>
                    <a:pt x="59011" y="0"/>
                    <a:pt x="58030"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2"/>
            <p:cNvSpPr/>
            <p:nvPr/>
          </p:nvSpPr>
          <p:spPr>
            <a:xfrm>
              <a:off x="6511719" y="3738556"/>
              <a:ext cx="2703221" cy="113669"/>
            </a:xfrm>
            <a:custGeom>
              <a:avLst/>
              <a:gdLst/>
              <a:ahLst/>
              <a:cxnLst/>
              <a:rect l="l" t="t" r="r" b="b"/>
              <a:pathLst>
                <a:path w="83594" h="3540" extrusionOk="0">
                  <a:moveTo>
                    <a:pt x="20540" y="1"/>
                  </a:moveTo>
                  <a:cubicBezTo>
                    <a:pt x="20257" y="1"/>
                    <a:pt x="19975" y="2"/>
                    <a:pt x="19693" y="4"/>
                  </a:cubicBezTo>
                  <a:cubicBezTo>
                    <a:pt x="18086" y="4"/>
                    <a:pt x="16467" y="52"/>
                    <a:pt x="14859" y="64"/>
                  </a:cubicBezTo>
                  <a:cubicBezTo>
                    <a:pt x="11245" y="73"/>
                    <a:pt x="6843" y="241"/>
                    <a:pt x="2968" y="241"/>
                  </a:cubicBezTo>
                  <a:cubicBezTo>
                    <a:pt x="2196" y="241"/>
                    <a:pt x="1446" y="234"/>
                    <a:pt x="727" y="218"/>
                  </a:cubicBezTo>
                  <a:lnTo>
                    <a:pt x="727" y="218"/>
                  </a:lnTo>
                  <a:cubicBezTo>
                    <a:pt x="846" y="1123"/>
                    <a:pt x="0" y="1599"/>
                    <a:pt x="36" y="2516"/>
                  </a:cubicBezTo>
                  <a:cubicBezTo>
                    <a:pt x="36" y="2623"/>
                    <a:pt x="1167" y="3397"/>
                    <a:pt x="1179" y="3504"/>
                  </a:cubicBezTo>
                  <a:cubicBezTo>
                    <a:pt x="1506" y="3529"/>
                    <a:pt x="1846" y="3539"/>
                    <a:pt x="2196" y="3539"/>
                  </a:cubicBezTo>
                  <a:cubicBezTo>
                    <a:pt x="4814" y="3539"/>
                    <a:pt x="7989" y="2941"/>
                    <a:pt x="10532" y="2941"/>
                  </a:cubicBezTo>
                  <a:cubicBezTo>
                    <a:pt x="10654" y="2941"/>
                    <a:pt x="10775" y="2942"/>
                    <a:pt x="10894" y="2945"/>
                  </a:cubicBezTo>
                  <a:cubicBezTo>
                    <a:pt x="13895" y="3028"/>
                    <a:pt x="16895" y="3171"/>
                    <a:pt x="19896" y="3219"/>
                  </a:cubicBezTo>
                  <a:cubicBezTo>
                    <a:pt x="20646" y="3231"/>
                    <a:pt x="21396" y="3239"/>
                    <a:pt x="22146" y="3239"/>
                  </a:cubicBezTo>
                  <a:cubicBezTo>
                    <a:pt x="22896" y="3239"/>
                    <a:pt x="23646" y="3231"/>
                    <a:pt x="24396" y="3207"/>
                  </a:cubicBezTo>
                  <a:cubicBezTo>
                    <a:pt x="25837" y="3171"/>
                    <a:pt x="27277" y="3088"/>
                    <a:pt x="28718" y="3040"/>
                  </a:cubicBezTo>
                  <a:cubicBezTo>
                    <a:pt x="30083" y="2995"/>
                    <a:pt x="31455" y="2961"/>
                    <a:pt x="32828" y="2961"/>
                  </a:cubicBezTo>
                  <a:cubicBezTo>
                    <a:pt x="34366" y="2961"/>
                    <a:pt x="35905" y="3004"/>
                    <a:pt x="37433" y="3123"/>
                  </a:cubicBezTo>
                  <a:cubicBezTo>
                    <a:pt x="39100" y="3254"/>
                    <a:pt x="40791" y="3457"/>
                    <a:pt x="42482" y="3493"/>
                  </a:cubicBezTo>
                  <a:cubicBezTo>
                    <a:pt x="42482" y="3493"/>
                    <a:pt x="42494" y="3504"/>
                    <a:pt x="42494" y="3504"/>
                  </a:cubicBezTo>
                  <a:cubicBezTo>
                    <a:pt x="42821" y="3529"/>
                    <a:pt x="43161" y="3539"/>
                    <a:pt x="43510" y="3539"/>
                  </a:cubicBezTo>
                  <a:cubicBezTo>
                    <a:pt x="46129" y="3539"/>
                    <a:pt x="49304" y="2941"/>
                    <a:pt x="51846" y="2941"/>
                  </a:cubicBezTo>
                  <a:cubicBezTo>
                    <a:pt x="51969" y="2941"/>
                    <a:pt x="52090" y="2942"/>
                    <a:pt x="52209" y="2945"/>
                  </a:cubicBezTo>
                  <a:cubicBezTo>
                    <a:pt x="55210" y="3028"/>
                    <a:pt x="58210" y="3171"/>
                    <a:pt x="61210" y="3219"/>
                  </a:cubicBezTo>
                  <a:cubicBezTo>
                    <a:pt x="61960" y="3231"/>
                    <a:pt x="62710" y="3239"/>
                    <a:pt x="63461" y="3239"/>
                  </a:cubicBezTo>
                  <a:cubicBezTo>
                    <a:pt x="64211" y="3239"/>
                    <a:pt x="64961" y="3231"/>
                    <a:pt x="65711" y="3207"/>
                  </a:cubicBezTo>
                  <a:cubicBezTo>
                    <a:pt x="67151" y="3171"/>
                    <a:pt x="68592" y="3088"/>
                    <a:pt x="70033" y="3040"/>
                  </a:cubicBezTo>
                  <a:cubicBezTo>
                    <a:pt x="71397" y="2995"/>
                    <a:pt x="72770" y="2961"/>
                    <a:pt x="74143" y="2961"/>
                  </a:cubicBezTo>
                  <a:cubicBezTo>
                    <a:pt x="75681" y="2961"/>
                    <a:pt x="77220" y="3004"/>
                    <a:pt x="78748" y="3123"/>
                  </a:cubicBezTo>
                  <a:cubicBezTo>
                    <a:pt x="80356" y="3254"/>
                    <a:pt x="81975" y="3445"/>
                    <a:pt x="83594" y="3493"/>
                  </a:cubicBezTo>
                  <a:lnTo>
                    <a:pt x="83594" y="230"/>
                  </a:lnTo>
                  <a:cubicBezTo>
                    <a:pt x="83012" y="207"/>
                    <a:pt x="82430" y="198"/>
                    <a:pt x="81847" y="198"/>
                  </a:cubicBezTo>
                  <a:cubicBezTo>
                    <a:pt x="79687" y="198"/>
                    <a:pt x="77523" y="326"/>
                    <a:pt x="75367" y="373"/>
                  </a:cubicBezTo>
                  <a:cubicBezTo>
                    <a:pt x="75022" y="381"/>
                    <a:pt x="74677" y="384"/>
                    <a:pt x="74333" y="384"/>
                  </a:cubicBezTo>
                  <a:cubicBezTo>
                    <a:pt x="71529" y="384"/>
                    <a:pt x="68748" y="150"/>
                    <a:pt x="65949" y="75"/>
                  </a:cubicBezTo>
                  <a:cubicBezTo>
                    <a:pt x="64580" y="26"/>
                    <a:pt x="63202" y="1"/>
                    <a:pt x="61830" y="1"/>
                  </a:cubicBezTo>
                  <a:cubicBezTo>
                    <a:pt x="61556" y="1"/>
                    <a:pt x="61282" y="2"/>
                    <a:pt x="61008" y="4"/>
                  </a:cubicBezTo>
                  <a:cubicBezTo>
                    <a:pt x="59401" y="4"/>
                    <a:pt x="57781" y="64"/>
                    <a:pt x="56174" y="64"/>
                  </a:cubicBezTo>
                  <a:cubicBezTo>
                    <a:pt x="52602" y="73"/>
                    <a:pt x="48261" y="245"/>
                    <a:pt x="44425" y="245"/>
                  </a:cubicBezTo>
                  <a:cubicBezTo>
                    <a:pt x="43607" y="245"/>
                    <a:pt x="42813" y="237"/>
                    <a:pt x="42053" y="218"/>
                  </a:cubicBezTo>
                  <a:cubicBezTo>
                    <a:pt x="41563" y="203"/>
                    <a:pt x="41073" y="197"/>
                    <a:pt x="40583" y="197"/>
                  </a:cubicBezTo>
                  <a:cubicBezTo>
                    <a:pt x="38403" y="197"/>
                    <a:pt x="36220" y="324"/>
                    <a:pt x="34052" y="373"/>
                  </a:cubicBezTo>
                  <a:cubicBezTo>
                    <a:pt x="33708" y="381"/>
                    <a:pt x="33364" y="384"/>
                    <a:pt x="33020" y="384"/>
                  </a:cubicBezTo>
                  <a:cubicBezTo>
                    <a:pt x="30216" y="384"/>
                    <a:pt x="27434" y="148"/>
                    <a:pt x="24634" y="64"/>
                  </a:cubicBezTo>
                  <a:cubicBezTo>
                    <a:pt x="23273" y="24"/>
                    <a:pt x="21904" y="1"/>
                    <a:pt x="20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7285199" y="3609699"/>
              <a:ext cx="577968" cy="22862"/>
            </a:xfrm>
            <a:custGeom>
              <a:avLst/>
              <a:gdLst/>
              <a:ahLst/>
              <a:cxnLst/>
              <a:rect l="l" t="t" r="r" b="b"/>
              <a:pathLst>
                <a:path w="17873" h="712" extrusionOk="0">
                  <a:moveTo>
                    <a:pt x="8601" y="0"/>
                  </a:moveTo>
                  <a:cubicBezTo>
                    <a:pt x="5732" y="0"/>
                    <a:pt x="2860" y="98"/>
                    <a:pt x="1" y="314"/>
                  </a:cubicBezTo>
                  <a:cubicBezTo>
                    <a:pt x="3216" y="481"/>
                    <a:pt x="6430" y="671"/>
                    <a:pt x="9657" y="707"/>
                  </a:cubicBezTo>
                  <a:cubicBezTo>
                    <a:pt x="9967" y="710"/>
                    <a:pt x="10277" y="711"/>
                    <a:pt x="10588" y="711"/>
                  </a:cubicBezTo>
                  <a:cubicBezTo>
                    <a:pt x="13011" y="711"/>
                    <a:pt x="15456" y="622"/>
                    <a:pt x="17872" y="326"/>
                  </a:cubicBezTo>
                  <a:cubicBezTo>
                    <a:pt x="17265" y="290"/>
                    <a:pt x="16670" y="243"/>
                    <a:pt x="16074" y="207"/>
                  </a:cubicBezTo>
                  <a:cubicBezTo>
                    <a:pt x="13593" y="74"/>
                    <a:pt x="11098" y="0"/>
                    <a:pt x="8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6532512" y="3547149"/>
              <a:ext cx="2682816" cy="56578"/>
            </a:xfrm>
            <a:custGeom>
              <a:avLst/>
              <a:gdLst/>
              <a:ahLst/>
              <a:cxnLst/>
              <a:rect l="l" t="t" r="r" b="b"/>
              <a:pathLst>
                <a:path w="82963" h="1762" extrusionOk="0">
                  <a:moveTo>
                    <a:pt x="56437" y="1"/>
                  </a:moveTo>
                  <a:cubicBezTo>
                    <a:pt x="50870" y="1"/>
                    <a:pt x="43055" y="155"/>
                    <a:pt x="41410" y="238"/>
                  </a:cubicBezTo>
                  <a:cubicBezTo>
                    <a:pt x="39517" y="321"/>
                    <a:pt x="37636" y="345"/>
                    <a:pt x="35743" y="357"/>
                  </a:cubicBezTo>
                  <a:cubicBezTo>
                    <a:pt x="32707" y="357"/>
                    <a:pt x="29659" y="298"/>
                    <a:pt x="26623" y="226"/>
                  </a:cubicBezTo>
                  <a:cubicBezTo>
                    <a:pt x="23575" y="155"/>
                    <a:pt x="20515" y="48"/>
                    <a:pt x="17455" y="12"/>
                  </a:cubicBezTo>
                  <a:cubicBezTo>
                    <a:pt x="16770" y="4"/>
                    <a:pt x="16010" y="1"/>
                    <a:pt x="15202" y="1"/>
                  </a:cubicBezTo>
                  <a:cubicBezTo>
                    <a:pt x="9522" y="1"/>
                    <a:pt x="1449" y="167"/>
                    <a:pt x="0" y="250"/>
                  </a:cubicBezTo>
                  <a:cubicBezTo>
                    <a:pt x="36" y="738"/>
                    <a:pt x="488" y="1095"/>
                    <a:pt x="512" y="1595"/>
                  </a:cubicBezTo>
                  <a:cubicBezTo>
                    <a:pt x="1086" y="1717"/>
                    <a:pt x="1746" y="1759"/>
                    <a:pt x="2447" y="1759"/>
                  </a:cubicBezTo>
                  <a:cubicBezTo>
                    <a:pt x="4059" y="1759"/>
                    <a:pt x="5886" y="1536"/>
                    <a:pt x="7373" y="1536"/>
                  </a:cubicBezTo>
                  <a:cubicBezTo>
                    <a:pt x="7400" y="1536"/>
                    <a:pt x="7427" y="1536"/>
                    <a:pt x="7453" y="1536"/>
                  </a:cubicBezTo>
                  <a:cubicBezTo>
                    <a:pt x="11299" y="1560"/>
                    <a:pt x="15133" y="1560"/>
                    <a:pt x="18967" y="1560"/>
                  </a:cubicBezTo>
                  <a:cubicBezTo>
                    <a:pt x="21896" y="1560"/>
                    <a:pt x="24789" y="1417"/>
                    <a:pt x="27706" y="1274"/>
                  </a:cubicBezTo>
                  <a:cubicBezTo>
                    <a:pt x="29962" y="1158"/>
                    <a:pt x="32218" y="1056"/>
                    <a:pt x="34479" y="1056"/>
                  </a:cubicBezTo>
                  <a:cubicBezTo>
                    <a:pt x="35249" y="1056"/>
                    <a:pt x="36019" y="1068"/>
                    <a:pt x="36790" y="1095"/>
                  </a:cubicBezTo>
                  <a:cubicBezTo>
                    <a:pt x="38469" y="1155"/>
                    <a:pt x="40184" y="1286"/>
                    <a:pt x="41827" y="1583"/>
                  </a:cubicBezTo>
                  <a:lnTo>
                    <a:pt x="41827" y="1595"/>
                  </a:lnTo>
                  <a:cubicBezTo>
                    <a:pt x="42409" y="1718"/>
                    <a:pt x="43080" y="1761"/>
                    <a:pt x="43792" y="1761"/>
                  </a:cubicBezTo>
                  <a:cubicBezTo>
                    <a:pt x="45425" y="1761"/>
                    <a:pt x="47276" y="1536"/>
                    <a:pt x="48768" y="1536"/>
                  </a:cubicBezTo>
                  <a:cubicBezTo>
                    <a:pt x="52614" y="1560"/>
                    <a:pt x="56448" y="1560"/>
                    <a:pt x="60282" y="1560"/>
                  </a:cubicBezTo>
                  <a:cubicBezTo>
                    <a:pt x="63210" y="1560"/>
                    <a:pt x="66104" y="1429"/>
                    <a:pt x="69021" y="1274"/>
                  </a:cubicBezTo>
                  <a:cubicBezTo>
                    <a:pt x="71277" y="1158"/>
                    <a:pt x="73533" y="1056"/>
                    <a:pt x="75793" y="1056"/>
                  </a:cubicBezTo>
                  <a:cubicBezTo>
                    <a:pt x="76563" y="1056"/>
                    <a:pt x="77334" y="1068"/>
                    <a:pt x="78105" y="1095"/>
                  </a:cubicBezTo>
                  <a:cubicBezTo>
                    <a:pt x="79724" y="1143"/>
                    <a:pt x="81367" y="1274"/>
                    <a:pt x="82963" y="1560"/>
                  </a:cubicBezTo>
                  <a:lnTo>
                    <a:pt x="82963" y="238"/>
                  </a:lnTo>
                  <a:cubicBezTo>
                    <a:pt x="80998" y="321"/>
                    <a:pt x="79022" y="357"/>
                    <a:pt x="77057" y="357"/>
                  </a:cubicBezTo>
                  <a:cubicBezTo>
                    <a:pt x="74021" y="357"/>
                    <a:pt x="70973" y="298"/>
                    <a:pt x="67937" y="226"/>
                  </a:cubicBezTo>
                  <a:cubicBezTo>
                    <a:pt x="64889" y="155"/>
                    <a:pt x="61829" y="48"/>
                    <a:pt x="58769" y="12"/>
                  </a:cubicBezTo>
                  <a:cubicBezTo>
                    <a:pt x="58062" y="4"/>
                    <a:pt x="57275" y="1"/>
                    <a:pt x="56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6545220" y="3862244"/>
              <a:ext cx="2670107" cy="70000"/>
            </a:xfrm>
            <a:custGeom>
              <a:avLst/>
              <a:gdLst/>
              <a:ahLst/>
              <a:cxnLst/>
              <a:rect l="l" t="t" r="r" b="b"/>
              <a:pathLst>
                <a:path w="82570" h="2180" extrusionOk="0">
                  <a:moveTo>
                    <a:pt x="73271" y="0"/>
                  </a:moveTo>
                  <a:cubicBezTo>
                    <a:pt x="71531" y="0"/>
                    <a:pt x="69785" y="64"/>
                    <a:pt x="68056" y="129"/>
                  </a:cubicBezTo>
                  <a:cubicBezTo>
                    <a:pt x="66592" y="188"/>
                    <a:pt x="65139" y="260"/>
                    <a:pt x="63675" y="283"/>
                  </a:cubicBezTo>
                  <a:cubicBezTo>
                    <a:pt x="63256" y="290"/>
                    <a:pt x="62837" y="293"/>
                    <a:pt x="62418" y="293"/>
                  </a:cubicBezTo>
                  <a:cubicBezTo>
                    <a:pt x="61337" y="293"/>
                    <a:pt x="60255" y="273"/>
                    <a:pt x="59174" y="248"/>
                  </a:cubicBezTo>
                  <a:cubicBezTo>
                    <a:pt x="58456" y="230"/>
                    <a:pt x="57721" y="223"/>
                    <a:pt x="56973" y="223"/>
                  </a:cubicBezTo>
                  <a:cubicBezTo>
                    <a:pt x="52058" y="223"/>
                    <a:pt x="46600" y="549"/>
                    <a:pt x="41743" y="569"/>
                  </a:cubicBezTo>
                  <a:lnTo>
                    <a:pt x="41743" y="557"/>
                  </a:lnTo>
                  <a:cubicBezTo>
                    <a:pt x="39636" y="533"/>
                    <a:pt x="37517" y="248"/>
                    <a:pt x="35421" y="117"/>
                  </a:cubicBezTo>
                  <a:cubicBezTo>
                    <a:pt x="34240" y="33"/>
                    <a:pt x="33049" y="3"/>
                    <a:pt x="31855" y="3"/>
                  </a:cubicBezTo>
                  <a:cubicBezTo>
                    <a:pt x="30148" y="3"/>
                    <a:pt x="28437" y="66"/>
                    <a:pt x="26742" y="129"/>
                  </a:cubicBezTo>
                  <a:cubicBezTo>
                    <a:pt x="25277" y="188"/>
                    <a:pt x="23824" y="260"/>
                    <a:pt x="22360" y="283"/>
                  </a:cubicBezTo>
                  <a:cubicBezTo>
                    <a:pt x="21941" y="290"/>
                    <a:pt x="21522" y="293"/>
                    <a:pt x="21103" y="293"/>
                  </a:cubicBezTo>
                  <a:cubicBezTo>
                    <a:pt x="20022" y="293"/>
                    <a:pt x="18941" y="273"/>
                    <a:pt x="17859" y="248"/>
                  </a:cubicBezTo>
                  <a:cubicBezTo>
                    <a:pt x="17153" y="231"/>
                    <a:pt x="16431" y="224"/>
                    <a:pt x="15697" y="224"/>
                  </a:cubicBezTo>
                  <a:cubicBezTo>
                    <a:pt x="10625" y="224"/>
                    <a:pt x="4972" y="569"/>
                    <a:pt x="0" y="569"/>
                  </a:cubicBezTo>
                  <a:cubicBezTo>
                    <a:pt x="12" y="1034"/>
                    <a:pt x="214" y="1688"/>
                    <a:pt x="214" y="2165"/>
                  </a:cubicBezTo>
                  <a:cubicBezTo>
                    <a:pt x="642" y="2175"/>
                    <a:pt x="1071" y="2179"/>
                    <a:pt x="1501" y="2179"/>
                  </a:cubicBezTo>
                  <a:cubicBezTo>
                    <a:pt x="6974" y="2179"/>
                    <a:pt x="12635" y="1422"/>
                    <a:pt x="17945" y="1422"/>
                  </a:cubicBezTo>
                  <a:cubicBezTo>
                    <a:pt x="18621" y="1422"/>
                    <a:pt x="19292" y="1435"/>
                    <a:pt x="19955" y="1462"/>
                  </a:cubicBezTo>
                  <a:cubicBezTo>
                    <a:pt x="24277" y="1641"/>
                    <a:pt x="28563" y="2046"/>
                    <a:pt x="32897" y="2081"/>
                  </a:cubicBezTo>
                  <a:cubicBezTo>
                    <a:pt x="35778" y="2105"/>
                    <a:pt x="38660" y="2081"/>
                    <a:pt x="41529" y="2153"/>
                  </a:cubicBezTo>
                  <a:cubicBezTo>
                    <a:pt x="41987" y="2164"/>
                    <a:pt x="42448" y="2170"/>
                    <a:pt x="42909" y="2170"/>
                  </a:cubicBezTo>
                  <a:cubicBezTo>
                    <a:pt x="48353" y="2170"/>
                    <a:pt x="53979" y="1422"/>
                    <a:pt x="59259" y="1422"/>
                  </a:cubicBezTo>
                  <a:cubicBezTo>
                    <a:pt x="59935" y="1422"/>
                    <a:pt x="60606" y="1434"/>
                    <a:pt x="61270" y="1462"/>
                  </a:cubicBezTo>
                  <a:cubicBezTo>
                    <a:pt x="65592" y="1641"/>
                    <a:pt x="69878" y="2046"/>
                    <a:pt x="74212" y="2081"/>
                  </a:cubicBezTo>
                  <a:cubicBezTo>
                    <a:pt x="76998" y="2105"/>
                    <a:pt x="79784" y="2081"/>
                    <a:pt x="82570" y="2141"/>
                  </a:cubicBezTo>
                  <a:lnTo>
                    <a:pt x="82570" y="545"/>
                  </a:lnTo>
                  <a:cubicBezTo>
                    <a:pt x="80617" y="486"/>
                    <a:pt x="78665" y="236"/>
                    <a:pt x="76736" y="105"/>
                  </a:cubicBezTo>
                  <a:cubicBezTo>
                    <a:pt x="75588" y="29"/>
                    <a:pt x="74431" y="0"/>
                    <a:pt x="73271"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6529407" y="3943515"/>
              <a:ext cx="2685532" cy="75426"/>
            </a:xfrm>
            <a:custGeom>
              <a:avLst/>
              <a:gdLst/>
              <a:ahLst/>
              <a:cxnLst/>
              <a:rect l="l" t="t" r="r" b="b"/>
              <a:pathLst>
                <a:path w="83047" h="2349" extrusionOk="0">
                  <a:moveTo>
                    <a:pt x="59540" y="0"/>
                  </a:moveTo>
                  <a:cubicBezTo>
                    <a:pt x="53790" y="0"/>
                    <a:pt x="47289" y="719"/>
                    <a:pt x="41613" y="729"/>
                  </a:cubicBezTo>
                  <a:cubicBezTo>
                    <a:pt x="38553" y="658"/>
                    <a:pt x="35470" y="705"/>
                    <a:pt x="32398" y="658"/>
                  </a:cubicBezTo>
                  <a:cubicBezTo>
                    <a:pt x="28481" y="586"/>
                    <a:pt x="24599" y="229"/>
                    <a:pt x="20682" y="50"/>
                  </a:cubicBezTo>
                  <a:cubicBezTo>
                    <a:pt x="19891" y="16"/>
                    <a:pt x="19080" y="1"/>
                    <a:pt x="18253" y="1"/>
                  </a:cubicBezTo>
                  <a:cubicBezTo>
                    <a:pt x="12474" y="1"/>
                    <a:pt x="5936" y="729"/>
                    <a:pt x="241" y="729"/>
                  </a:cubicBezTo>
                  <a:cubicBezTo>
                    <a:pt x="200" y="729"/>
                    <a:pt x="160" y="729"/>
                    <a:pt x="120" y="729"/>
                  </a:cubicBezTo>
                  <a:lnTo>
                    <a:pt x="120" y="729"/>
                  </a:lnTo>
                  <a:cubicBezTo>
                    <a:pt x="168" y="1312"/>
                    <a:pt x="1" y="1765"/>
                    <a:pt x="37" y="2348"/>
                  </a:cubicBezTo>
                  <a:cubicBezTo>
                    <a:pt x="1473" y="2348"/>
                    <a:pt x="2132" y="1942"/>
                    <a:pt x="2364" y="1942"/>
                  </a:cubicBezTo>
                  <a:cubicBezTo>
                    <a:pt x="2370" y="1942"/>
                    <a:pt x="2376" y="1943"/>
                    <a:pt x="2382" y="1943"/>
                  </a:cubicBezTo>
                  <a:cubicBezTo>
                    <a:pt x="4097" y="1634"/>
                    <a:pt x="5895" y="1515"/>
                    <a:pt x="7597" y="1443"/>
                  </a:cubicBezTo>
                  <a:cubicBezTo>
                    <a:pt x="8554" y="1406"/>
                    <a:pt x="9511" y="1390"/>
                    <a:pt x="10469" y="1390"/>
                  </a:cubicBezTo>
                  <a:cubicBezTo>
                    <a:pt x="13181" y="1390"/>
                    <a:pt x="15894" y="1520"/>
                    <a:pt x="18587" y="1670"/>
                  </a:cubicBezTo>
                  <a:cubicBezTo>
                    <a:pt x="20408" y="1777"/>
                    <a:pt x="22218" y="1884"/>
                    <a:pt x="24028" y="2003"/>
                  </a:cubicBezTo>
                  <a:cubicBezTo>
                    <a:pt x="24823" y="1990"/>
                    <a:pt x="25619" y="1984"/>
                    <a:pt x="26414" y="1984"/>
                  </a:cubicBezTo>
                  <a:cubicBezTo>
                    <a:pt x="31393" y="1984"/>
                    <a:pt x="36372" y="2215"/>
                    <a:pt x="41351" y="2348"/>
                  </a:cubicBezTo>
                  <a:lnTo>
                    <a:pt x="41470" y="2348"/>
                  </a:lnTo>
                  <a:cubicBezTo>
                    <a:pt x="42824" y="2325"/>
                    <a:pt x="43447" y="1942"/>
                    <a:pt x="43677" y="1942"/>
                  </a:cubicBezTo>
                  <a:cubicBezTo>
                    <a:pt x="43684" y="1942"/>
                    <a:pt x="43691" y="1943"/>
                    <a:pt x="43697" y="1943"/>
                  </a:cubicBezTo>
                  <a:cubicBezTo>
                    <a:pt x="45411" y="1634"/>
                    <a:pt x="47209" y="1515"/>
                    <a:pt x="48912" y="1443"/>
                  </a:cubicBezTo>
                  <a:cubicBezTo>
                    <a:pt x="49865" y="1406"/>
                    <a:pt x="50821" y="1390"/>
                    <a:pt x="51778" y="1390"/>
                  </a:cubicBezTo>
                  <a:cubicBezTo>
                    <a:pt x="54489" y="1390"/>
                    <a:pt x="57208" y="1520"/>
                    <a:pt x="59901" y="1670"/>
                  </a:cubicBezTo>
                  <a:cubicBezTo>
                    <a:pt x="61723" y="1777"/>
                    <a:pt x="63533" y="1884"/>
                    <a:pt x="65342" y="2003"/>
                  </a:cubicBezTo>
                  <a:cubicBezTo>
                    <a:pt x="66119" y="1990"/>
                    <a:pt x="66896" y="1985"/>
                    <a:pt x="67672" y="1985"/>
                  </a:cubicBezTo>
                  <a:cubicBezTo>
                    <a:pt x="72706" y="1985"/>
                    <a:pt x="77740" y="2224"/>
                    <a:pt x="82773" y="2348"/>
                  </a:cubicBezTo>
                  <a:cubicBezTo>
                    <a:pt x="82868" y="2336"/>
                    <a:pt x="82964" y="2324"/>
                    <a:pt x="83047" y="2313"/>
                  </a:cubicBezTo>
                  <a:lnTo>
                    <a:pt x="83047" y="729"/>
                  </a:lnTo>
                  <a:cubicBezTo>
                    <a:pt x="79939" y="646"/>
                    <a:pt x="76832" y="705"/>
                    <a:pt x="73713" y="646"/>
                  </a:cubicBezTo>
                  <a:lnTo>
                    <a:pt x="73713" y="658"/>
                  </a:lnTo>
                  <a:cubicBezTo>
                    <a:pt x="69795" y="586"/>
                    <a:pt x="65914" y="229"/>
                    <a:pt x="61997" y="50"/>
                  </a:cubicBezTo>
                  <a:cubicBezTo>
                    <a:pt x="61197" y="16"/>
                    <a:pt x="60377" y="0"/>
                    <a:pt x="59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8621223" y="3609699"/>
              <a:ext cx="577936" cy="22862"/>
            </a:xfrm>
            <a:custGeom>
              <a:avLst/>
              <a:gdLst/>
              <a:ahLst/>
              <a:cxnLst/>
              <a:rect l="l" t="t" r="r" b="b"/>
              <a:pathLst>
                <a:path w="17872" h="712" extrusionOk="0">
                  <a:moveTo>
                    <a:pt x="8601" y="0"/>
                  </a:moveTo>
                  <a:cubicBezTo>
                    <a:pt x="5731" y="0"/>
                    <a:pt x="2859" y="98"/>
                    <a:pt x="1" y="314"/>
                  </a:cubicBezTo>
                  <a:cubicBezTo>
                    <a:pt x="3215" y="481"/>
                    <a:pt x="6430" y="671"/>
                    <a:pt x="9657" y="707"/>
                  </a:cubicBezTo>
                  <a:cubicBezTo>
                    <a:pt x="9967" y="710"/>
                    <a:pt x="10277" y="711"/>
                    <a:pt x="10588" y="711"/>
                  </a:cubicBezTo>
                  <a:cubicBezTo>
                    <a:pt x="13011" y="711"/>
                    <a:pt x="15455" y="622"/>
                    <a:pt x="17872" y="326"/>
                  </a:cubicBezTo>
                  <a:cubicBezTo>
                    <a:pt x="17265" y="290"/>
                    <a:pt x="16669" y="243"/>
                    <a:pt x="16074" y="207"/>
                  </a:cubicBezTo>
                  <a:cubicBezTo>
                    <a:pt x="13592" y="74"/>
                    <a:pt x="11098" y="0"/>
                    <a:pt x="8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8056028" y="4012005"/>
              <a:ext cx="481667" cy="13518"/>
            </a:xfrm>
            <a:custGeom>
              <a:avLst/>
              <a:gdLst/>
              <a:ahLst/>
              <a:cxnLst/>
              <a:rect l="l" t="t" r="r" b="b"/>
              <a:pathLst>
                <a:path w="14895" h="421" extrusionOk="0">
                  <a:moveTo>
                    <a:pt x="14895" y="1"/>
                  </a:moveTo>
                  <a:cubicBezTo>
                    <a:pt x="14514" y="1"/>
                    <a:pt x="14133" y="1"/>
                    <a:pt x="13764" y="13"/>
                  </a:cubicBezTo>
                  <a:cubicBezTo>
                    <a:pt x="9168" y="49"/>
                    <a:pt x="4584" y="144"/>
                    <a:pt x="0" y="239"/>
                  </a:cubicBezTo>
                  <a:cubicBezTo>
                    <a:pt x="2003" y="359"/>
                    <a:pt x="4007" y="421"/>
                    <a:pt x="6010" y="421"/>
                  </a:cubicBezTo>
                  <a:cubicBezTo>
                    <a:pt x="7376" y="421"/>
                    <a:pt x="8742" y="392"/>
                    <a:pt x="10109" y="334"/>
                  </a:cubicBezTo>
                  <a:cubicBezTo>
                    <a:pt x="11704" y="275"/>
                    <a:pt x="13299" y="168"/>
                    <a:pt x="14895"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6526335" y="4046620"/>
              <a:ext cx="2688992" cy="41871"/>
            </a:xfrm>
            <a:custGeom>
              <a:avLst/>
              <a:gdLst/>
              <a:ahLst/>
              <a:cxnLst/>
              <a:rect l="l" t="t" r="r" b="b"/>
              <a:pathLst>
                <a:path w="83154" h="1304" extrusionOk="0">
                  <a:moveTo>
                    <a:pt x="62481" y="1"/>
                  </a:moveTo>
                  <a:cubicBezTo>
                    <a:pt x="61680" y="1"/>
                    <a:pt x="60879" y="13"/>
                    <a:pt x="60080" y="42"/>
                  </a:cubicBezTo>
                  <a:cubicBezTo>
                    <a:pt x="57227" y="141"/>
                    <a:pt x="54428" y="322"/>
                    <a:pt x="51601" y="322"/>
                  </a:cubicBezTo>
                  <a:cubicBezTo>
                    <a:pt x="50689" y="322"/>
                    <a:pt x="49773" y="303"/>
                    <a:pt x="48852" y="256"/>
                  </a:cubicBezTo>
                  <a:cubicBezTo>
                    <a:pt x="47233" y="173"/>
                    <a:pt x="45614" y="90"/>
                    <a:pt x="43994" y="90"/>
                  </a:cubicBezTo>
                  <a:cubicBezTo>
                    <a:pt x="43697" y="90"/>
                    <a:pt x="42423" y="352"/>
                    <a:pt x="41673" y="435"/>
                  </a:cubicBezTo>
                  <a:cubicBezTo>
                    <a:pt x="40263" y="535"/>
                    <a:pt x="38848" y="574"/>
                    <a:pt x="37428" y="574"/>
                  </a:cubicBezTo>
                  <a:cubicBezTo>
                    <a:pt x="32022" y="574"/>
                    <a:pt x="26560" y="1"/>
                    <a:pt x="21155" y="1"/>
                  </a:cubicBezTo>
                  <a:cubicBezTo>
                    <a:pt x="20357" y="1"/>
                    <a:pt x="19560" y="13"/>
                    <a:pt x="18765" y="42"/>
                  </a:cubicBezTo>
                  <a:cubicBezTo>
                    <a:pt x="15912" y="141"/>
                    <a:pt x="13113" y="322"/>
                    <a:pt x="10287" y="322"/>
                  </a:cubicBezTo>
                  <a:cubicBezTo>
                    <a:pt x="9374" y="322"/>
                    <a:pt x="8459" y="303"/>
                    <a:pt x="7537" y="256"/>
                  </a:cubicBezTo>
                  <a:cubicBezTo>
                    <a:pt x="5918" y="173"/>
                    <a:pt x="4299" y="90"/>
                    <a:pt x="2680" y="90"/>
                  </a:cubicBezTo>
                  <a:cubicBezTo>
                    <a:pt x="2346" y="90"/>
                    <a:pt x="786" y="423"/>
                    <a:pt x="120" y="447"/>
                  </a:cubicBezTo>
                  <a:cubicBezTo>
                    <a:pt x="144" y="745"/>
                    <a:pt x="1" y="899"/>
                    <a:pt x="24" y="1197"/>
                  </a:cubicBezTo>
                  <a:cubicBezTo>
                    <a:pt x="150" y="1198"/>
                    <a:pt x="278" y="1199"/>
                    <a:pt x="408" y="1199"/>
                  </a:cubicBezTo>
                  <a:cubicBezTo>
                    <a:pt x="3139" y="1199"/>
                    <a:pt x="6699" y="970"/>
                    <a:pt x="9359" y="959"/>
                  </a:cubicBezTo>
                  <a:cubicBezTo>
                    <a:pt x="10901" y="953"/>
                    <a:pt x="12443" y="944"/>
                    <a:pt x="13986" y="944"/>
                  </a:cubicBezTo>
                  <a:cubicBezTo>
                    <a:pt x="15529" y="944"/>
                    <a:pt x="17074" y="953"/>
                    <a:pt x="18622" y="983"/>
                  </a:cubicBezTo>
                  <a:cubicBezTo>
                    <a:pt x="21670" y="1030"/>
                    <a:pt x="24718" y="1137"/>
                    <a:pt x="27766" y="1197"/>
                  </a:cubicBezTo>
                  <a:cubicBezTo>
                    <a:pt x="30266" y="1256"/>
                    <a:pt x="32770" y="1301"/>
                    <a:pt x="35271" y="1301"/>
                  </a:cubicBezTo>
                  <a:cubicBezTo>
                    <a:pt x="37296" y="1301"/>
                    <a:pt x="39320" y="1272"/>
                    <a:pt x="41339" y="1197"/>
                  </a:cubicBezTo>
                  <a:cubicBezTo>
                    <a:pt x="41466" y="1198"/>
                    <a:pt x="41594" y="1199"/>
                    <a:pt x="41725" y="1199"/>
                  </a:cubicBezTo>
                  <a:cubicBezTo>
                    <a:pt x="44466" y="1199"/>
                    <a:pt x="48025" y="970"/>
                    <a:pt x="50674" y="959"/>
                  </a:cubicBezTo>
                  <a:cubicBezTo>
                    <a:pt x="52216" y="953"/>
                    <a:pt x="53760" y="944"/>
                    <a:pt x="55305" y="944"/>
                  </a:cubicBezTo>
                  <a:cubicBezTo>
                    <a:pt x="56850" y="944"/>
                    <a:pt x="58395" y="953"/>
                    <a:pt x="59937" y="983"/>
                  </a:cubicBezTo>
                  <a:cubicBezTo>
                    <a:pt x="62985" y="1030"/>
                    <a:pt x="66033" y="1137"/>
                    <a:pt x="69081" y="1197"/>
                  </a:cubicBezTo>
                  <a:cubicBezTo>
                    <a:pt x="71646" y="1256"/>
                    <a:pt x="74218" y="1304"/>
                    <a:pt x="76792" y="1304"/>
                  </a:cubicBezTo>
                  <a:cubicBezTo>
                    <a:pt x="78913" y="1304"/>
                    <a:pt x="81035" y="1271"/>
                    <a:pt x="83154" y="1185"/>
                  </a:cubicBezTo>
                  <a:lnTo>
                    <a:pt x="83154" y="1126"/>
                  </a:lnTo>
                  <a:cubicBezTo>
                    <a:pt x="83130" y="899"/>
                    <a:pt x="83106" y="661"/>
                    <a:pt x="83082" y="423"/>
                  </a:cubicBezTo>
                  <a:cubicBezTo>
                    <a:pt x="81640" y="527"/>
                    <a:pt x="80192" y="568"/>
                    <a:pt x="78740" y="568"/>
                  </a:cubicBezTo>
                  <a:cubicBezTo>
                    <a:pt x="73337" y="568"/>
                    <a:pt x="67884" y="1"/>
                    <a:pt x="62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6507483" y="4197408"/>
              <a:ext cx="2707845" cy="84257"/>
            </a:xfrm>
            <a:custGeom>
              <a:avLst/>
              <a:gdLst/>
              <a:ahLst/>
              <a:cxnLst/>
              <a:rect l="l" t="t" r="r" b="b"/>
              <a:pathLst>
                <a:path w="83737" h="2624" extrusionOk="0">
                  <a:moveTo>
                    <a:pt x="57977" y="0"/>
                  </a:moveTo>
                  <a:cubicBezTo>
                    <a:pt x="52761" y="0"/>
                    <a:pt x="46991" y="324"/>
                    <a:pt x="42267" y="823"/>
                  </a:cubicBezTo>
                  <a:cubicBezTo>
                    <a:pt x="41286" y="898"/>
                    <a:pt x="40302" y="927"/>
                    <a:pt x="39319" y="927"/>
                  </a:cubicBezTo>
                  <a:cubicBezTo>
                    <a:pt x="38442" y="927"/>
                    <a:pt x="37566" y="904"/>
                    <a:pt x="36695" y="871"/>
                  </a:cubicBezTo>
                  <a:cubicBezTo>
                    <a:pt x="33933" y="775"/>
                    <a:pt x="31195" y="525"/>
                    <a:pt x="28444" y="347"/>
                  </a:cubicBezTo>
                  <a:cubicBezTo>
                    <a:pt x="25503" y="168"/>
                    <a:pt x="22551" y="109"/>
                    <a:pt x="19598" y="37"/>
                  </a:cubicBezTo>
                  <a:cubicBezTo>
                    <a:pt x="18660" y="13"/>
                    <a:pt x="17692" y="1"/>
                    <a:pt x="16703" y="1"/>
                  </a:cubicBezTo>
                  <a:cubicBezTo>
                    <a:pt x="11428" y="1"/>
                    <a:pt x="5585" y="334"/>
                    <a:pt x="822" y="835"/>
                  </a:cubicBezTo>
                  <a:cubicBezTo>
                    <a:pt x="834" y="1537"/>
                    <a:pt x="0" y="1240"/>
                    <a:pt x="0" y="1942"/>
                  </a:cubicBezTo>
                  <a:cubicBezTo>
                    <a:pt x="12" y="2014"/>
                    <a:pt x="1274" y="2359"/>
                    <a:pt x="1286" y="2442"/>
                  </a:cubicBezTo>
                  <a:cubicBezTo>
                    <a:pt x="1754" y="2491"/>
                    <a:pt x="2205" y="2509"/>
                    <a:pt x="2641" y="2509"/>
                  </a:cubicBezTo>
                  <a:cubicBezTo>
                    <a:pt x="4107" y="2509"/>
                    <a:pt x="5412" y="2299"/>
                    <a:pt x="6661" y="2299"/>
                  </a:cubicBezTo>
                  <a:cubicBezTo>
                    <a:pt x="6687" y="2299"/>
                    <a:pt x="6713" y="2299"/>
                    <a:pt x="6739" y="2299"/>
                  </a:cubicBezTo>
                  <a:cubicBezTo>
                    <a:pt x="8323" y="2299"/>
                    <a:pt x="9906" y="2299"/>
                    <a:pt x="11490" y="2287"/>
                  </a:cubicBezTo>
                  <a:cubicBezTo>
                    <a:pt x="11744" y="2286"/>
                    <a:pt x="11998" y="2285"/>
                    <a:pt x="12252" y="2285"/>
                  </a:cubicBezTo>
                  <a:cubicBezTo>
                    <a:pt x="12895" y="2285"/>
                    <a:pt x="13539" y="2289"/>
                    <a:pt x="14183" y="2289"/>
                  </a:cubicBezTo>
                  <a:cubicBezTo>
                    <a:pt x="14869" y="2289"/>
                    <a:pt x="15555" y="2284"/>
                    <a:pt x="16240" y="2264"/>
                  </a:cubicBezTo>
                  <a:cubicBezTo>
                    <a:pt x="17501" y="2227"/>
                    <a:pt x="18762" y="2210"/>
                    <a:pt x="20023" y="2210"/>
                  </a:cubicBezTo>
                  <a:cubicBezTo>
                    <a:pt x="22048" y="2210"/>
                    <a:pt x="24074" y="2254"/>
                    <a:pt x="26099" y="2335"/>
                  </a:cubicBezTo>
                  <a:cubicBezTo>
                    <a:pt x="27730" y="2395"/>
                    <a:pt x="29361" y="2490"/>
                    <a:pt x="30992" y="2573"/>
                  </a:cubicBezTo>
                  <a:cubicBezTo>
                    <a:pt x="31533" y="2603"/>
                    <a:pt x="32074" y="2615"/>
                    <a:pt x="32617" y="2615"/>
                  </a:cubicBezTo>
                  <a:cubicBezTo>
                    <a:pt x="33568" y="2615"/>
                    <a:pt x="34521" y="2580"/>
                    <a:pt x="35469" y="2549"/>
                  </a:cubicBezTo>
                  <a:cubicBezTo>
                    <a:pt x="37225" y="2488"/>
                    <a:pt x="38995" y="2407"/>
                    <a:pt x="40758" y="2407"/>
                  </a:cubicBezTo>
                  <a:cubicBezTo>
                    <a:pt x="41385" y="2407"/>
                    <a:pt x="42012" y="2417"/>
                    <a:pt x="42637" y="2442"/>
                  </a:cubicBezTo>
                  <a:cubicBezTo>
                    <a:pt x="43102" y="2491"/>
                    <a:pt x="43550" y="2509"/>
                    <a:pt x="43984" y="2509"/>
                  </a:cubicBezTo>
                  <a:cubicBezTo>
                    <a:pt x="45441" y="2509"/>
                    <a:pt x="46737" y="2299"/>
                    <a:pt x="47976" y="2299"/>
                  </a:cubicBezTo>
                  <a:cubicBezTo>
                    <a:pt x="48002" y="2299"/>
                    <a:pt x="48028" y="2299"/>
                    <a:pt x="48054" y="2299"/>
                  </a:cubicBezTo>
                  <a:cubicBezTo>
                    <a:pt x="49637" y="2299"/>
                    <a:pt x="51221" y="2299"/>
                    <a:pt x="52804" y="2287"/>
                  </a:cubicBezTo>
                  <a:cubicBezTo>
                    <a:pt x="53058" y="2286"/>
                    <a:pt x="53312" y="2285"/>
                    <a:pt x="53566" y="2285"/>
                  </a:cubicBezTo>
                  <a:cubicBezTo>
                    <a:pt x="54210" y="2285"/>
                    <a:pt x="54854" y="2289"/>
                    <a:pt x="55498" y="2289"/>
                  </a:cubicBezTo>
                  <a:cubicBezTo>
                    <a:pt x="56183" y="2289"/>
                    <a:pt x="56869" y="2284"/>
                    <a:pt x="57555" y="2264"/>
                  </a:cubicBezTo>
                  <a:cubicBezTo>
                    <a:pt x="58816" y="2227"/>
                    <a:pt x="60077" y="2210"/>
                    <a:pt x="61338" y="2210"/>
                  </a:cubicBezTo>
                  <a:cubicBezTo>
                    <a:pt x="63363" y="2210"/>
                    <a:pt x="65388" y="2254"/>
                    <a:pt x="67413" y="2335"/>
                  </a:cubicBezTo>
                  <a:cubicBezTo>
                    <a:pt x="69045" y="2395"/>
                    <a:pt x="70676" y="2490"/>
                    <a:pt x="72319" y="2585"/>
                  </a:cubicBezTo>
                  <a:cubicBezTo>
                    <a:pt x="72811" y="2613"/>
                    <a:pt x="73307" y="2623"/>
                    <a:pt x="73804" y="2623"/>
                  </a:cubicBezTo>
                  <a:cubicBezTo>
                    <a:pt x="74799" y="2623"/>
                    <a:pt x="75799" y="2581"/>
                    <a:pt x="76784" y="2549"/>
                  </a:cubicBezTo>
                  <a:cubicBezTo>
                    <a:pt x="78503" y="2487"/>
                    <a:pt x="80236" y="2412"/>
                    <a:pt x="81963" y="2412"/>
                  </a:cubicBezTo>
                  <a:cubicBezTo>
                    <a:pt x="82555" y="2412"/>
                    <a:pt x="83147" y="2421"/>
                    <a:pt x="83737" y="2442"/>
                  </a:cubicBezTo>
                  <a:lnTo>
                    <a:pt x="83737" y="811"/>
                  </a:lnTo>
                  <a:cubicBezTo>
                    <a:pt x="82693" y="903"/>
                    <a:pt x="81634" y="937"/>
                    <a:pt x="80577" y="937"/>
                  </a:cubicBezTo>
                  <a:cubicBezTo>
                    <a:pt x="79717" y="937"/>
                    <a:pt x="78859" y="915"/>
                    <a:pt x="78010" y="883"/>
                  </a:cubicBezTo>
                  <a:lnTo>
                    <a:pt x="78010" y="871"/>
                  </a:lnTo>
                  <a:cubicBezTo>
                    <a:pt x="75248" y="775"/>
                    <a:pt x="72509" y="525"/>
                    <a:pt x="69759" y="347"/>
                  </a:cubicBezTo>
                  <a:cubicBezTo>
                    <a:pt x="66818" y="168"/>
                    <a:pt x="63865" y="109"/>
                    <a:pt x="60913" y="37"/>
                  </a:cubicBezTo>
                  <a:cubicBezTo>
                    <a:pt x="59962" y="12"/>
                    <a:pt x="58980" y="0"/>
                    <a:pt x="57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6510555" y="4297206"/>
              <a:ext cx="2704773" cy="113926"/>
            </a:xfrm>
            <a:custGeom>
              <a:avLst/>
              <a:gdLst/>
              <a:ahLst/>
              <a:cxnLst/>
              <a:rect l="l" t="t" r="r" b="b"/>
              <a:pathLst>
                <a:path w="83642" h="3548" extrusionOk="0">
                  <a:moveTo>
                    <a:pt x="19693" y="1"/>
                  </a:moveTo>
                  <a:cubicBezTo>
                    <a:pt x="18074" y="13"/>
                    <a:pt x="16467" y="61"/>
                    <a:pt x="14848" y="61"/>
                  </a:cubicBezTo>
                  <a:cubicBezTo>
                    <a:pt x="11285" y="70"/>
                    <a:pt x="6946" y="242"/>
                    <a:pt x="3104" y="242"/>
                  </a:cubicBezTo>
                  <a:cubicBezTo>
                    <a:pt x="2285" y="242"/>
                    <a:pt x="1488" y="234"/>
                    <a:pt x="727" y="215"/>
                  </a:cubicBezTo>
                  <a:lnTo>
                    <a:pt x="727" y="215"/>
                  </a:lnTo>
                  <a:cubicBezTo>
                    <a:pt x="846" y="1132"/>
                    <a:pt x="1" y="1608"/>
                    <a:pt x="36" y="2525"/>
                  </a:cubicBezTo>
                  <a:cubicBezTo>
                    <a:pt x="36" y="2632"/>
                    <a:pt x="1167" y="3406"/>
                    <a:pt x="1167" y="3501"/>
                  </a:cubicBezTo>
                  <a:cubicBezTo>
                    <a:pt x="1508" y="3528"/>
                    <a:pt x="1862" y="3540"/>
                    <a:pt x="2226" y="3540"/>
                  </a:cubicBezTo>
                  <a:cubicBezTo>
                    <a:pt x="4824" y="3540"/>
                    <a:pt x="7947" y="2948"/>
                    <a:pt x="10467" y="2948"/>
                  </a:cubicBezTo>
                  <a:cubicBezTo>
                    <a:pt x="10608" y="2948"/>
                    <a:pt x="10746" y="2950"/>
                    <a:pt x="10883" y="2954"/>
                  </a:cubicBezTo>
                  <a:cubicBezTo>
                    <a:pt x="13895" y="3025"/>
                    <a:pt x="16884" y="3168"/>
                    <a:pt x="19884" y="3228"/>
                  </a:cubicBezTo>
                  <a:cubicBezTo>
                    <a:pt x="20558" y="3238"/>
                    <a:pt x="21235" y="3244"/>
                    <a:pt x="21911" y="3244"/>
                  </a:cubicBezTo>
                  <a:cubicBezTo>
                    <a:pt x="22739" y="3244"/>
                    <a:pt x="23565" y="3235"/>
                    <a:pt x="24385" y="3216"/>
                  </a:cubicBezTo>
                  <a:cubicBezTo>
                    <a:pt x="25837" y="3168"/>
                    <a:pt x="27278" y="3097"/>
                    <a:pt x="28718" y="3037"/>
                  </a:cubicBezTo>
                  <a:cubicBezTo>
                    <a:pt x="30059" y="2993"/>
                    <a:pt x="31407" y="2959"/>
                    <a:pt x="32755" y="2959"/>
                  </a:cubicBezTo>
                  <a:cubicBezTo>
                    <a:pt x="34315" y="2959"/>
                    <a:pt x="35876" y="3005"/>
                    <a:pt x="37422" y="3132"/>
                  </a:cubicBezTo>
                  <a:cubicBezTo>
                    <a:pt x="39101" y="3263"/>
                    <a:pt x="40791" y="3466"/>
                    <a:pt x="42482" y="3501"/>
                  </a:cubicBezTo>
                  <a:cubicBezTo>
                    <a:pt x="42482" y="3501"/>
                    <a:pt x="42482" y="3501"/>
                    <a:pt x="42482" y="3513"/>
                  </a:cubicBezTo>
                  <a:cubicBezTo>
                    <a:pt x="42807" y="3537"/>
                    <a:pt x="43143" y="3548"/>
                    <a:pt x="43490" y="3548"/>
                  </a:cubicBezTo>
                  <a:cubicBezTo>
                    <a:pt x="46098" y="3548"/>
                    <a:pt x="49245" y="2948"/>
                    <a:pt x="51782" y="2948"/>
                  </a:cubicBezTo>
                  <a:cubicBezTo>
                    <a:pt x="51922" y="2948"/>
                    <a:pt x="52061" y="2950"/>
                    <a:pt x="52198" y="2954"/>
                  </a:cubicBezTo>
                  <a:cubicBezTo>
                    <a:pt x="55210" y="3025"/>
                    <a:pt x="58198" y="3180"/>
                    <a:pt x="61199" y="3228"/>
                  </a:cubicBezTo>
                  <a:cubicBezTo>
                    <a:pt x="61873" y="3238"/>
                    <a:pt x="62550" y="3244"/>
                    <a:pt x="63226" y="3244"/>
                  </a:cubicBezTo>
                  <a:cubicBezTo>
                    <a:pt x="64053" y="3244"/>
                    <a:pt x="64880" y="3235"/>
                    <a:pt x="65699" y="3216"/>
                  </a:cubicBezTo>
                  <a:cubicBezTo>
                    <a:pt x="67152" y="3168"/>
                    <a:pt x="68592" y="3097"/>
                    <a:pt x="70033" y="3049"/>
                  </a:cubicBezTo>
                  <a:cubicBezTo>
                    <a:pt x="71404" y="2998"/>
                    <a:pt x="72782" y="2961"/>
                    <a:pt x="74160" y="2961"/>
                  </a:cubicBezTo>
                  <a:cubicBezTo>
                    <a:pt x="75690" y="2961"/>
                    <a:pt x="77220" y="3007"/>
                    <a:pt x="78737" y="3132"/>
                  </a:cubicBezTo>
                  <a:cubicBezTo>
                    <a:pt x="80356" y="3263"/>
                    <a:pt x="81999" y="3454"/>
                    <a:pt x="83642" y="3501"/>
                  </a:cubicBezTo>
                  <a:lnTo>
                    <a:pt x="83642" y="227"/>
                  </a:lnTo>
                  <a:cubicBezTo>
                    <a:pt x="83106" y="209"/>
                    <a:pt x="82569" y="201"/>
                    <a:pt x="82032" y="201"/>
                  </a:cubicBezTo>
                  <a:cubicBezTo>
                    <a:pt x="79803" y="201"/>
                    <a:pt x="77572" y="334"/>
                    <a:pt x="75355" y="382"/>
                  </a:cubicBezTo>
                  <a:cubicBezTo>
                    <a:pt x="75012" y="390"/>
                    <a:pt x="74669" y="393"/>
                    <a:pt x="74327" y="393"/>
                  </a:cubicBezTo>
                  <a:cubicBezTo>
                    <a:pt x="71531" y="393"/>
                    <a:pt x="68749" y="157"/>
                    <a:pt x="65949" y="72"/>
                  </a:cubicBezTo>
                  <a:cubicBezTo>
                    <a:pt x="64294" y="25"/>
                    <a:pt x="62651" y="1"/>
                    <a:pt x="61008" y="1"/>
                  </a:cubicBezTo>
                  <a:cubicBezTo>
                    <a:pt x="59389" y="13"/>
                    <a:pt x="57782" y="61"/>
                    <a:pt x="56162" y="61"/>
                  </a:cubicBezTo>
                  <a:cubicBezTo>
                    <a:pt x="52600" y="70"/>
                    <a:pt x="48261" y="242"/>
                    <a:pt x="44419" y="242"/>
                  </a:cubicBezTo>
                  <a:cubicBezTo>
                    <a:pt x="43600" y="242"/>
                    <a:pt x="42803" y="234"/>
                    <a:pt x="42041" y="215"/>
                  </a:cubicBezTo>
                  <a:cubicBezTo>
                    <a:pt x="41609" y="204"/>
                    <a:pt x="41176" y="199"/>
                    <a:pt x="40743" y="199"/>
                  </a:cubicBezTo>
                  <a:cubicBezTo>
                    <a:pt x="38509" y="199"/>
                    <a:pt x="36275" y="332"/>
                    <a:pt x="34040" y="382"/>
                  </a:cubicBezTo>
                  <a:cubicBezTo>
                    <a:pt x="33697" y="390"/>
                    <a:pt x="33355" y="393"/>
                    <a:pt x="33012" y="393"/>
                  </a:cubicBezTo>
                  <a:cubicBezTo>
                    <a:pt x="30214" y="393"/>
                    <a:pt x="27424" y="157"/>
                    <a:pt x="24635" y="72"/>
                  </a:cubicBezTo>
                  <a:cubicBezTo>
                    <a:pt x="22980" y="25"/>
                    <a:pt x="21337" y="1"/>
                    <a:pt x="19693"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7284068" y="4168477"/>
              <a:ext cx="577548" cy="23023"/>
            </a:xfrm>
            <a:custGeom>
              <a:avLst/>
              <a:gdLst/>
              <a:ahLst/>
              <a:cxnLst/>
              <a:rect l="l" t="t" r="r" b="b"/>
              <a:pathLst>
                <a:path w="17860" h="717" extrusionOk="0">
                  <a:moveTo>
                    <a:pt x="8659" y="1"/>
                  </a:moveTo>
                  <a:cubicBezTo>
                    <a:pt x="5770" y="1"/>
                    <a:pt x="2878" y="101"/>
                    <a:pt x="0" y="319"/>
                  </a:cubicBezTo>
                  <a:cubicBezTo>
                    <a:pt x="3215" y="486"/>
                    <a:pt x="6430" y="676"/>
                    <a:pt x="9644" y="712"/>
                  </a:cubicBezTo>
                  <a:cubicBezTo>
                    <a:pt x="9956" y="715"/>
                    <a:pt x="10267" y="716"/>
                    <a:pt x="10579" y="716"/>
                  </a:cubicBezTo>
                  <a:cubicBezTo>
                    <a:pt x="13010" y="716"/>
                    <a:pt x="15454" y="626"/>
                    <a:pt x="17860" y="331"/>
                  </a:cubicBezTo>
                  <a:cubicBezTo>
                    <a:pt x="17264" y="283"/>
                    <a:pt x="16669" y="248"/>
                    <a:pt x="16074" y="212"/>
                  </a:cubicBezTo>
                  <a:cubicBezTo>
                    <a:pt x="13611" y="74"/>
                    <a:pt x="11136" y="1"/>
                    <a:pt x="8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6531348" y="4105959"/>
              <a:ext cx="2683980" cy="56481"/>
            </a:xfrm>
            <a:custGeom>
              <a:avLst/>
              <a:gdLst/>
              <a:ahLst/>
              <a:cxnLst/>
              <a:rect l="l" t="t" r="r" b="b"/>
              <a:pathLst>
                <a:path w="82999" h="1759" extrusionOk="0">
                  <a:moveTo>
                    <a:pt x="14795" y="1"/>
                  </a:moveTo>
                  <a:cubicBezTo>
                    <a:pt x="9136" y="1"/>
                    <a:pt x="1405" y="161"/>
                    <a:pt x="0" y="242"/>
                  </a:cubicBezTo>
                  <a:cubicBezTo>
                    <a:pt x="24" y="742"/>
                    <a:pt x="489" y="1099"/>
                    <a:pt x="501" y="1587"/>
                  </a:cubicBezTo>
                  <a:cubicBezTo>
                    <a:pt x="1086" y="1715"/>
                    <a:pt x="1762" y="1759"/>
                    <a:pt x="2479" y="1759"/>
                  </a:cubicBezTo>
                  <a:cubicBezTo>
                    <a:pt x="4081" y="1759"/>
                    <a:pt x="5891" y="1540"/>
                    <a:pt x="7373" y="1540"/>
                  </a:cubicBezTo>
                  <a:cubicBezTo>
                    <a:pt x="7400" y="1540"/>
                    <a:pt x="7427" y="1540"/>
                    <a:pt x="7454" y="1540"/>
                  </a:cubicBezTo>
                  <a:cubicBezTo>
                    <a:pt x="11288" y="1552"/>
                    <a:pt x="15121" y="1552"/>
                    <a:pt x="18967" y="1552"/>
                  </a:cubicBezTo>
                  <a:cubicBezTo>
                    <a:pt x="21884" y="1552"/>
                    <a:pt x="24789" y="1421"/>
                    <a:pt x="27694" y="1278"/>
                  </a:cubicBezTo>
                  <a:cubicBezTo>
                    <a:pt x="30007" y="1159"/>
                    <a:pt x="32327" y="1055"/>
                    <a:pt x="34642" y="1055"/>
                  </a:cubicBezTo>
                  <a:cubicBezTo>
                    <a:pt x="35355" y="1055"/>
                    <a:pt x="36067" y="1065"/>
                    <a:pt x="36779" y="1087"/>
                  </a:cubicBezTo>
                  <a:cubicBezTo>
                    <a:pt x="38470" y="1147"/>
                    <a:pt x="40172" y="1278"/>
                    <a:pt x="41815" y="1587"/>
                  </a:cubicBezTo>
                  <a:cubicBezTo>
                    <a:pt x="42401" y="1715"/>
                    <a:pt x="43077" y="1759"/>
                    <a:pt x="43794" y="1759"/>
                  </a:cubicBezTo>
                  <a:cubicBezTo>
                    <a:pt x="45396" y="1759"/>
                    <a:pt x="47206" y="1540"/>
                    <a:pt x="48688" y="1540"/>
                  </a:cubicBezTo>
                  <a:cubicBezTo>
                    <a:pt x="48715" y="1540"/>
                    <a:pt x="48742" y="1540"/>
                    <a:pt x="48768" y="1540"/>
                  </a:cubicBezTo>
                  <a:cubicBezTo>
                    <a:pt x="52602" y="1552"/>
                    <a:pt x="56436" y="1564"/>
                    <a:pt x="60282" y="1564"/>
                  </a:cubicBezTo>
                  <a:cubicBezTo>
                    <a:pt x="63199" y="1564"/>
                    <a:pt x="66104" y="1421"/>
                    <a:pt x="69009" y="1278"/>
                  </a:cubicBezTo>
                  <a:cubicBezTo>
                    <a:pt x="71322" y="1159"/>
                    <a:pt x="73641" y="1055"/>
                    <a:pt x="75957" y="1055"/>
                  </a:cubicBezTo>
                  <a:cubicBezTo>
                    <a:pt x="76670" y="1055"/>
                    <a:pt x="77382" y="1065"/>
                    <a:pt x="78094" y="1087"/>
                  </a:cubicBezTo>
                  <a:cubicBezTo>
                    <a:pt x="79737" y="1147"/>
                    <a:pt x="81392" y="1278"/>
                    <a:pt x="82999" y="1564"/>
                  </a:cubicBezTo>
                  <a:lnTo>
                    <a:pt x="82999" y="230"/>
                  </a:lnTo>
                  <a:cubicBezTo>
                    <a:pt x="81022" y="313"/>
                    <a:pt x="79034" y="349"/>
                    <a:pt x="77058" y="349"/>
                  </a:cubicBezTo>
                  <a:lnTo>
                    <a:pt x="77046" y="349"/>
                  </a:lnTo>
                  <a:cubicBezTo>
                    <a:pt x="76783" y="350"/>
                    <a:pt x="76521" y="351"/>
                    <a:pt x="76258" y="351"/>
                  </a:cubicBezTo>
                  <a:cubicBezTo>
                    <a:pt x="73485" y="351"/>
                    <a:pt x="70711" y="295"/>
                    <a:pt x="67938" y="230"/>
                  </a:cubicBezTo>
                  <a:cubicBezTo>
                    <a:pt x="64878" y="159"/>
                    <a:pt x="61830" y="51"/>
                    <a:pt x="58770" y="16"/>
                  </a:cubicBezTo>
                  <a:cubicBezTo>
                    <a:pt x="57984" y="5"/>
                    <a:pt x="57100" y="1"/>
                    <a:pt x="56158" y="1"/>
                  </a:cubicBezTo>
                  <a:cubicBezTo>
                    <a:pt x="50608" y="1"/>
                    <a:pt x="43027" y="161"/>
                    <a:pt x="41398" y="242"/>
                  </a:cubicBezTo>
                  <a:cubicBezTo>
                    <a:pt x="39517" y="313"/>
                    <a:pt x="37624" y="349"/>
                    <a:pt x="35731" y="349"/>
                  </a:cubicBezTo>
                  <a:cubicBezTo>
                    <a:pt x="35505" y="350"/>
                    <a:pt x="35278" y="350"/>
                    <a:pt x="35052" y="350"/>
                  </a:cubicBezTo>
                  <a:cubicBezTo>
                    <a:pt x="32242" y="350"/>
                    <a:pt x="29432" y="285"/>
                    <a:pt x="26623" y="230"/>
                  </a:cubicBezTo>
                  <a:cubicBezTo>
                    <a:pt x="23563" y="159"/>
                    <a:pt x="20515" y="51"/>
                    <a:pt x="17455" y="16"/>
                  </a:cubicBezTo>
                  <a:cubicBezTo>
                    <a:pt x="16655" y="5"/>
                    <a:pt x="15755" y="1"/>
                    <a:pt x="14795"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2"/>
            <p:cNvSpPr/>
            <p:nvPr/>
          </p:nvSpPr>
          <p:spPr>
            <a:xfrm>
              <a:off x="6544056" y="4421055"/>
              <a:ext cx="2671272" cy="69807"/>
            </a:xfrm>
            <a:custGeom>
              <a:avLst/>
              <a:gdLst/>
              <a:ahLst/>
              <a:cxnLst/>
              <a:rect l="l" t="t" r="r" b="b"/>
              <a:pathLst>
                <a:path w="82606" h="2174" extrusionOk="0">
                  <a:moveTo>
                    <a:pt x="31856" y="0"/>
                  </a:moveTo>
                  <a:cubicBezTo>
                    <a:pt x="30145" y="0"/>
                    <a:pt x="28433" y="62"/>
                    <a:pt x="26742" y="133"/>
                  </a:cubicBezTo>
                  <a:cubicBezTo>
                    <a:pt x="25277" y="192"/>
                    <a:pt x="23825" y="264"/>
                    <a:pt x="22360" y="287"/>
                  </a:cubicBezTo>
                  <a:cubicBezTo>
                    <a:pt x="21941" y="294"/>
                    <a:pt x="21522" y="297"/>
                    <a:pt x="21104" y="297"/>
                  </a:cubicBezTo>
                  <a:cubicBezTo>
                    <a:pt x="20022" y="297"/>
                    <a:pt x="18941" y="277"/>
                    <a:pt x="17860" y="252"/>
                  </a:cubicBezTo>
                  <a:cubicBezTo>
                    <a:pt x="17154" y="235"/>
                    <a:pt x="16432" y="228"/>
                    <a:pt x="15698" y="228"/>
                  </a:cubicBezTo>
                  <a:cubicBezTo>
                    <a:pt x="10625" y="228"/>
                    <a:pt x="4972" y="573"/>
                    <a:pt x="0" y="573"/>
                  </a:cubicBezTo>
                  <a:cubicBezTo>
                    <a:pt x="12" y="1037"/>
                    <a:pt x="215" y="1692"/>
                    <a:pt x="215" y="2157"/>
                  </a:cubicBezTo>
                  <a:cubicBezTo>
                    <a:pt x="673" y="2168"/>
                    <a:pt x="1133" y="2174"/>
                    <a:pt x="1595" y="2174"/>
                  </a:cubicBezTo>
                  <a:cubicBezTo>
                    <a:pt x="7038" y="2174"/>
                    <a:pt x="12663" y="1426"/>
                    <a:pt x="17936" y="1426"/>
                  </a:cubicBezTo>
                  <a:cubicBezTo>
                    <a:pt x="18611" y="1426"/>
                    <a:pt x="19281" y="1438"/>
                    <a:pt x="19943" y="1466"/>
                  </a:cubicBezTo>
                  <a:cubicBezTo>
                    <a:pt x="24265" y="1645"/>
                    <a:pt x="28563" y="2049"/>
                    <a:pt x="32885" y="2085"/>
                  </a:cubicBezTo>
                  <a:cubicBezTo>
                    <a:pt x="35767" y="2109"/>
                    <a:pt x="38648" y="2085"/>
                    <a:pt x="41529" y="2157"/>
                  </a:cubicBezTo>
                  <a:cubicBezTo>
                    <a:pt x="41988" y="2168"/>
                    <a:pt x="42448" y="2174"/>
                    <a:pt x="42909" y="2174"/>
                  </a:cubicBezTo>
                  <a:cubicBezTo>
                    <a:pt x="48353" y="2174"/>
                    <a:pt x="53978" y="1426"/>
                    <a:pt x="59251" y="1426"/>
                  </a:cubicBezTo>
                  <a:cubicBezTo>
                    <a:pt x="59926" y="1426"/>
                    <a:pt x="60595" y="1438"/>
                    <a:pt x="61258" y="1466"/>
                  </a:cubicBezTo>
                  <a:cubicBezTo>
                    <a:pt x="65580" y="1645"/>
                    <a:pt x="69878" y="2049"/>
                    <a:pt x="74200" y="2085"/>
                  </a:cubicBezTo>
                  <a:cubicBezTo>
                    <a:pt x="77010" y="2109"/>
                    <a:pt x="79808" y="2085"/>
                    <a:pt x="82606" y="2145"/>
                  </a:cubicBezTo>
                  <a:lnTo>
                    <a:pt x="82606" y="549"/>
                  </a:lnTo>
                  <a:cubicBezTo>
                    <a:pt x="80641" y="490"/>
                    <a:pt x="78677" y="240"/>
                    <a:pt x="76736" y="109"/>
                  </a:cubicBezTo>
                  <a:cubicBezTo>
                    <a:pt x="75553" y="31"/>
                    <a:pt x="74362" y="0"/>
                    <a:pt x="73169" y="0"/>
                  </a:cubicBezTo>
                  <a:cubicBezTo>
                    <a:pt x="71458" y="0"/>
                    <a:pt x="69743" y="62"/>
                    <a:pt x="68045" y="133"/>
                  </a:cubicBezTo>
                  <a:cubicBezTo>
                    <a:pt x="66592" y="180"/>
                    <a:pt x="65139" y="264"/>
                    <a:pt x="63675" y="287"/>
                  </a:cubicBezTo>
                  <a:cubicBezTo>
                    <a:pt x="63300" y="290"/>
                    <a:pt x="62925" y="292"/>
                    <a:pt x="62550" y="292"/>
                  </a:cubicBezTo>
                  <a:cubicBezTo>
                    <a:pt x="61425" y="292"/>
                    <a:pt x="60300" y="278"/>
                    <a:pt x="59174" y="252"/>
                  </a:cubicBezTo>
                  <a:cubicBezTo>
                    <a:pt x="58454" y="234"/>
                    <a:pt x="57718" y="227"/>
                    <a:pt x="56969" y="227"/>
                  </a:cubicBezTo>
                  <a:cubicBezTo>
                    <a:pt x="52047" y="227"/>
                    <a:pt x="46590" y="552"/>
                    <a:pt x="41744" y="573"/>
                  </a:cubicBezTo>
                  <a:lnTo>
                    <a:pt x="41744" y="561"/>
                  </a:lnTo>
                  <a:cubicBezTo>
                    <a:pt x="39636" y="537"/>
                    <a:pt x="37505" y="252"/>
                    <a:pt x="35421" y="109"/>
                  </a:cubicBezTo>
                  <a:cubicBezTo>
                    <a:pt x="34238" y="31"/>
                    <a:pt x="33047" y="0"/>
                    <a:pt x="31856"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6527888" y="4502453"/>
              <a:ext cx="2687440" cy="75426"/>
            </a:xfrm>
            <a:custGeom>
              <a:avLst/>
              <a:gdLst/>
              <a:ahLst/>
              <a:cxnLst/>
              <a:rect l="l" t="t" r="r" b="b"/>
              <a:pathLst>
                <a:path w="83106" h="2349" extrusionOk="0">
                  <a:moveTo>
                    <a:pt x="59550" y="0"/>
                  </a:moveTo>
                  <a:cubicBezTo>
                    <a:pt x="53800" y="0"/>
                    <a:pt x="47299" y="717"/>
                    <a:pt x="41625" y="717"/>
                  </a:cubicBezTo>
                  <a:cubicBezTo>
                    <a:pt x="38553" y="646"/>
                    <a:pt x="35481" y="693"/>
                    <a:pt x="32409" y="646"/>
                  </a:cubicBezTo>
                  <a:cubicBezTo>
                    <a:pt x="28492" y="586"/>
                    <a:pt x="24599" y="217"/>
                    <a:pt x="20693" y="50"/>
                  </a:cubicBezTo>
                  <a:cubicBezTo>
                    <a:pt x="19894" y="16"/>
                    <a:pt x="19073" y="1"/>
                    <a:pt x="18237" y="1"/>
                  </a:cubicBezTo>
                  <a:cubicBezTo>
                    <a:pt x="12466" y="1"/>
                    <a:pt x="5939" y="717"/>
                    <a:pt x="253" y="717"/>
                  </a:cubicBezTo>
                  <a:cubicBezTo>
                    <a:pt x="213" y="717"/>
                    <a:pt x="172" y="717"/>
                    <a:pt x="131" y="717"/>
                  </a:cubicBezTo>
                  <a:lnTo>
                    <a:pt x="131" y="717"/>
                  </a:lnTo>
                  <a:cubicBezTo>
                    <a:pt x="167" y="1312"/>
                    <a:pt x="0" y="1753"/>
                    <a:pt x="36" y="2348"/>
                  </a:cubicBezTo>
                  <a:cubicBezTo>
                    <a:pt x="1504" y="2348"/>
                    <a:pt x="2149" y="1931"/>
                    <a:pt x="2372" y="1931"/>
                  </a:cubicBezTo>
                  <a:cubicBezTo>
                    <a:pt x="2376" y="1931"/>
                    <a:pt x="2379" y="1931"/>
                    <a:pt x="2382" y="1931"/>
                  </a:cubicBezTo>
                  <a:cubicBezTo>
                    <a:pt x="4096" y="1634"/>
                    <a:pt x="5906" y="1503"/>
                    <a:pt x="7596" y="1443"/>
                  </a:cubicBezTo>
                  <a:cubicBezTo>
                    <a:pt x="8595" y="1401"/>
                    <a:pt x="9595" y="1383"/>
                    <a:pt x="10594" y="1383"/>
                  </a:cubicBezTo>
                  <a:cubicBezTo>
                    <a:pt x="13266" y="1383"/>
                    <a:pt x="15938" y="1514"/>
                    <a:pt x="18598" y="1669"/>
                  </a:cubicBezTo>
                  <a:cubicBezTo>
                    <a:pt x="20408" y="1765"/>
                    <a:pt x="22217" y="1884"/>
                    <a:pt x="24027" y="2003"/>
                  </a:cubicBezTo>
                  <a:cubicBezTo>
                    <a:pt x="24826" y="1990"/>
                    <a:pt x="25625" y="1984"/>
                    <a:pt x="26423" y="1984"/>
                  </a:cubicBezTo>
                  <a:cubicBezTo>
                    <a:pt x="31406" y="1984"/>
                    <a:pt x="36374" y="2213"/>
                    <a:pt x="41351" y="2336"/>
                  </a:cubicBezTo>
                  <a:lnTo>
                    <a:pt x="41482" y="2336"/>
                  </a:lnTo>
                  <a:cubicBezTo>
                    <a:pt x="42854" y="2313"/>
                    <a:pt x="43475" y="1931"/>
                    <a:pt x="43687" y="1931"/>
                  </a:cubicBezTo>
                  <a:cubicBezTo>
                    <a:pt x="43690" y="1931"/>
                    <a:pt x="43693" y="1931"/>
                    <a:pt x="43696" y="1931"/>
                  </a:cubicBezTo>
                  <a:cubicBezTo>
                    <a:pt x="45411" y="1634"/>
                    <a:pt x="47209" y="1503"/>
                    <a:pt x="48911" y="1443"/>
                  </a:cubicBezTo>
                  <a:cubicBezTo>
                    <a:pt x="49910" y="1401"/>
                    <a:pt x="50909" y="1383"/>
                    <a:pt x="51909" y="1383"/>
                  </a:cubicBezTo>
                  <a:cubicBezTo>
                    <a:pt x="54580" y="1383"/>
                    <a:pt x="57253" y="1514"/>
                    <a:pt x="59913" y="1669"/>
                  </a:cubicBezTo>
                  <a:cubicBezTo>
                    <a:pt x="61722" y="1765"/>
                    <a:pt x="63532" y="1884"/>
                    <a:pt x="65342" y="2003"/>
                  </a:cubicBezTo>
                  <a:cubicBezTo>
                    <a:pt x="66146" y="1990"/>
                    <a:pt x="66950" y="1984"/>
                    <a:pt x="67753" y="1984"/>
                  </a:cubicBezTo>
                  <a:cubicBezTo>
                    <a:pt x="72766" y="1984"/>
                    <a:pt x="77765" y="2213"/>
                    <a:pt x="82773" y="2336"/>
                  </a:cubicBezTo>
                  <a:cubicBezTo>
                    <a:pt x="82880" y="2324"/>
                    <a:pt x="82987" y="2312"/>
                    <a:pt x="83106" y="2301"/>
                  </a:cubicBezTo>
                  <a:lnTo>
                    <a:pt x="83106" y="717"/>
                  </a:lnTo>
                  <a:cubicBezTo>
                    <a:pt x="79975" y="646"/>
                    <a:pt x="76843" y="693"/>
                    <a:pt x="73724" y="646"/>
                  </a:cubicBezTo>
                  <a:cubicBezTo>
                    <a:pt x="69807" y="586"/>
                    <a:pt x="65913" y="217"/>
                    <a:pt x="62008" y="50"/>
                  </a:cubicBezTo>
                  <a:cubicBezTo>
                    <a:pt x="61208" y="15"/>
                    <a:pt x="60387" y="0"/>
                    <a:pt x="59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8620059" y="4168477"/>
              <a:ext cx="577580" cy="23023"/>
            </a:xfrm>
            <a:custGeom>
              <a:avLst/>
              <a:gdLst/>
              <a:ahLst/>
              <a:cxnLst/>
              <a:rect l="l" t="t" r="r" b="b"/>
              <a:pathLst>
                <a:path w="17861" h="717" extrusionOk="0">
                  <a:moveTo>
                    <a:pt x="8660" y="1"/>
                  </a:moveTo>
                  <a:cubicBezTo>
                    <a:pt x="5771" y="1"/>
                    <a:pt x="2879" y="101"/>
                    <a:pt x="1" y="319"/>
                  </a:cubicBezTo>
                  <a:cubicBezTo>
                    <a:pt x="3216" y="486"/>
                    <a:pt x="6430" y="676"/>
                    <a:pt x="9645" y="712"/>
                  </a:cubicBezTo>
                  <a:cubicBezTo>
                    <a:pt x="9956" y="715"/>
                    <a:pt x="10268" y="716"/>
                    <a:pt x="10580" y="716"/>
                  </a:cubicBezTo>
                  <a:cubicBezTo>
                    <a:pt x="13011" y="716"/>
                    <a:pt x="15454" y="626"/>
                    <a:pt x="17860" y="331"/>
                  </a:cubicBezTo>
                  <a:cubicBezTo>
                    <a:pt x="17265" y="283"/>
                    <a:pt x="16670" y="248"/>
                    <a:pt x="16074" y="212"/>
                  </a:cubicBezTo>
                  <a:cubicBezTo>
                    <a:pt x="13612" y="74"/>
                    <a:pt x="11137" y="1"/>
                    <a:pt x="8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8054864" y="4570944"/>
              <a:ext cx="481311" cy="13518"/>
            </a:xfrm>
            <a:custGeom>
              <a:avLst/>
              <a:gdLst/>
              <a:ahLst/>
              <a:cxnLst/>
              <a:rect l="l" t="t" r="r" b="b"/>
              <a:pathLst>
                <a:path w="14884" h="421" extrusionOk="0">
                  <a:moveTo>
                    <a:pt x="13752" y="1"/>
                  </a:moveTo>
                  <a:cubicBezTo>
                    <a:pt x="9168" y="48"/>
                    <a:pt x="4584" y="132"/>
                    <a:pt x="0" y="239"/>
                  </a:cubicBezTo>
                  <a:cubicBezTo>
                    <a:pt x="1997" y="359"/>
                    <a:pt x="4001" y="421"/>
                    <a:pt x="6004" y="421"/>
                  </a:cubicBezTo>
                  <a:cubicBezTo>
                    <a:pt x="7370" y="421"/>
                    <a:pt x="8736" y="392"/>
                    <a:pt x="10097" y="334"/>
                  </a:cubicBezTo>
                  <a:cubicBezTo>
                    <a:pt x="11692" y="263"/>
                    <a:pt x="13300" y="156"/>
                    <a:pt x="14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6525171" y="4605302"/>
              <a:ext cx="2689025" cy="41839"/>
            </a:xfrm>
            <a:custGeom>
              <a:avLst/>
              <a:gdLst/>
              <a:ahLst/>
              <a:cxnLst/>
              <a:rect l="l" t="t" r="r" b="b"/>
              <a:pathLst>
                <a:path w="83155" h="1303" extrusionOk="0">
                  <a:moveTo>
                    <a:pt x="62376" y="0"/>
                  </a:moveTo>
                  <a:cubicBezTo>
                    <a:pt x="61606" y="0"/>
                    <a:pt x="60836" y="12"/>
                    <a:pt x="60068" y="38"/>
                  </a:cubicBezTo>
                  <a:cubicBezTo>
                    <a:pt x="57237" y="145"/>
                    <a:pt x="54460" y="319"/>
                    <a:pt x="51656" y="319"/>
                  </a:cubicBezTo>
                  <a:cubicBezTo>
                    <a:pt x="50722" y="319"/>
                    <a:pt x="49784" y="300"/>
                    <a:pt x="48840" y="252"/>
                  </a:cubicBezTo>
                  <a:cubicBezTo>
                    <a:pt x="47233" y="181"/>
                    <a:pt x="45614" y="98"/>
                    <a:pt x="43983" y="98"/>
                  </a:cubicBezTo>
                  <a:cubicBezTo>
                    <a:pt x="43697" y="98"/>
                    <a:pt x="42411" y="360"/>
                    <a:pt x="41673" y="431"/>
                  </a:cubicBezTo>
                  <a:cubicBezTo>
                    <a:pt x="40251" y="532"/>
                    <a:pt x="38824" y="571"/>
                    <a:pt x="37392" y="571"/>
                  </a:cubicBezTo>
                  <a:cubicBezTo>
                    <a:pt x="32005" y="571"/>
                    <a:pt x="26562" y="8"/>
                    <a:pt x="21169" y="8"/>
                  </a:cubicBezTo>
                  <a:cubicBezTo>
                    <a:pt x="20362" y="8"/>
                    <a:pt x="19557" y="21"/>
                    <a:pt x="18753" y="50"/>
                  </a:cubicBezTo>
                  <a:cubicBezTo>
                    <a:pt x="15885" y="150"/>
                    <a:pt x="13072" y="325"/>
                    <a:pt x="10230" y="325"/>
                  </a:cubicBezTo>
                  <a:cubicBezTo>
                    <a:pt x="9333" y="325"/>
                    <a:pt x="8432" y="307"/>
                    <a:pt x="7526" y="264"/>
                  </a:cubicBezTo>
                  <a:cubicBezTo>
                    <a:pt x="5918" y="181"/>
                    <a:pt x="4287" y="98"/>
                    <a:pt x="2668" y="98"/>
                  </a:cubicBezTo>
                  <a:cubicBezTo>
                    <a:pt x="2346" y="98"/>
                    <a:pt x="775" y="431"/>
                    <a:pt x="108" y="455"/>
                  </a:cubicBezTo>
                  <a:cubicBezTo>
                    <a:pt x="132" y="752"/>
                    <a:pt x="1" y="907"/>
                    <a:pt x="25" y="1205"/>
                  </a:cubicBezTo>
                  <a:lnTo>
                    <a:pt x="25" y="1193"/>
                  </a:lnTo>
                  <a:cubicBezTo>
                    <a:pt x="209" y="1195"/>
                    <a:pt x="398" y="1196"/>
                    <a:pt x="591" y="1196"/>
                  </a:cubicBezTo>
                  <a:cubicBezTo>
                    <a:pt x="3296" y="1196"/>
                    <a:pt x="6758" y="977"/>
                    <a:pt x="9359" y="955"/>
                  </a:cubicBezTo>
                  <a:cubicBezTo>
                    <a:pt x="10738" y="950"/>
                    <a:pt x="12117" y="944"/>
                    <a:pt x="13497" y="944"/>
                  </a:cubicBezTo>
                  <a:cubicBezTo>
                    <a:pt x="15201" y="944"/>
                    <a:pt x="16906" y="952"/>
                    <a:pt x="18610" y="979"/>
                  </a:cubicBezTo>
                  <a:cubicBezTo>
                    <a:pt x="21658" y="1026"/>
                    <a:pt x="24706" y="1133"/>
                    <a:pt x="27754" y="1205"/>
                  </a:cubicBezTo>
                  <a:cubicBezTo>
                    <a:pt x="30252" y="1258"/>
                    <a:pt x="32754" y="1303"/>
                    <a:pt x="35255" y="1303"/>
                  </a:cubicBezTo>
                  <a:cubicBezTo>
                    <a:pt x="37284" y="1303"/>
                    <a:pt x="39313" y="1273"/>
                    <a:pt x="41339" y="1193"/>
                  </a:cubicBezTo>
                  <a:cubicBezTo>
                    <a:pt x="41524" y="1195"/>
                    <a:pt x="41713" y="1196"/>
                    <a:pt x="41905" y="1196"/>
                  </a:cubicBezTo>
                  <a:cubicBezTo>
                    <a:pt x="44611" y="1196"/>
                    <a:pt x="48073" y="977"/>
                    <a:pt x="50674" y="955"/>
                  </a:cubicBezTo>
                  <a:cubicBezTo>
                    <a:pt x="52053" y="950"/>
                    <a:pt x="53432" y="944"/>
                    <a:pt x="54811" y="944"/>
                  </a:cubicBezTo>
                  <a:cubicBezTo>
                    <a:pt x="56516" y="944"/>
                    <a:pt x="58220" y="952"/>
                    <a:pt x="59925" y="979"/>
                  </a:cubicBezTo>
                  <a:cubicBezTo>
                    <a:pt x="62973" y="1026"/>
                    <a:pt x="66021" y="1133"/>
                    <a:pt x="69069" y="1205"/>
                  </a:cubicBezTo>
                  <a:cubicBezTo>
                    <a:pt x="71604" y="1256"/>
                    <a:pt x="74142" y="1301"/>
                    <a:pt x="76680" y="1301"/>
                  </a:cubicBezTo>
                  <a:cubicBezTo>
                    <a:pt x="78839" y="1301"/>
                    <a:pt x="80998" y="1269"/>
                    <a:pt x="83154" y="1181"/>
                  </a:cubicBezTo>
                  <a:cubicBezTo>
                    <a:pt x="83130" y="931"/>
                    <a:pt x="83107" y="681"/>
                    <a:pt x="83083" y="431"/>
                  </a:cubicBezTo>
                  <a:cubicBezTo>
                    <a:pt x="81642" y="535"/>
                    <a:pt x="80195" y="576"/>
                    <a:pt x="78745" y="576"/>
                  </a:cubicBezTo>
                  <a:cubicBezTo>
                    <a:pt x="73308" y="576"/>
                    <a:pt x="67819" y="0"/>
                    <a:pt x="62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6506318" y="4756122"/>
              <a:ext cx="2709009" cy="84192"/>
            </a:xfrm>
            <a:custGeom>
              <a:avLst/>
              <a:gdLst/>
              <a:ahLst/>
              <a:cxnLst/>
              <a:rect l="l" t="t" r="r" b="b"/>
              <a:pathLst>
                <a:path w="83773" h="2622" extrusionOk="0">
                  <a:moveTo>
                    <a:pt x="58139" y="0"/>
                  </a:moveTo>
                  <a:cubicBezTo>
                    <a:pt x="52881" y="0"/>
                    <a:pt x="47042" y="325"/>
                    <a:pt x="42256" y="830"/>
                  </a:cubicBezTo>
                  <a:cubicBezTo>
                    <a:pt x="41281" y="905"/>
                    <a:pt x="40296" y="934"/>
                    <a:pt x="39312" y="934"/>
                  </a:cubicBezTo>
                  <a:cubicBezTo>
                    <a:pt x="38433" y="934"/>
                    <a:pt x="37554" y="911"/>
                    <a:pt x="36684" y="878"/>
                  </a:cubicBezTo>
                  <a:cubicBezTo>
                    <a:pt x="33933" y="770"/>
                    <a:pt x="31195" y="520"/>
                    <a:pt x="28445" y="354"/>
                  </a:cubicBezTo>
                  <a:cubicBezTo>
                    <a:pt x="25504" y="175"/>
                    <a:pt x="22539" y="116"/>
                    <a:pt x="19586" y="32"/>
                  </a:cubicBezTo>
                  <a:cubicBezTo>
                    <a:pt x="18685" y="10"/>
                    <a:pt x="17756" y="0"/>
                    <a:pt x="16808" y="0"/>
                  </a:cubicBezTo>
                  <a:cubicBezTo>
                    <a:pt x="11505" y="0"/>
                    <a:pt x="5618" y="327"/>
                    <a:pt x="810" y="842"/>
                  </a:cubicBezTo>
                  <a:cubicBezTo>
                    <a:pt x="834" y="1544"/>
                    <a:pt x="1" y="1247"/>
                    <a:pt x="1" y="1949"/>
                  </a:cubicBezTo>
                  <a:cubicBezTo>
                    <a:pt x="12" y="2020"/>
                    <a:pt x="1263" y="2366"/>
                    <a:pt x="1275" y="2437"/>
                  </a:cubicBezTo>
                  <a:cubicBezTo>
                    <a:pt x="1760" y="2490"/>
                    <a:pt x="2229" y="2511"/>
                    <a:pt x="2682" y="2511"/>
                  </a:cubicBezTo>
                  <a:cubicBezTo>
                    <a:pt x="4161" y="2511"/>
                    <a:pt x="5482" y="2294"/>
                    <a:pt x="6739" y="2294"/>
                  </a:cubicBezTo>
                  <a:cubicBezTo>
                    <a:pt x="7267" y="2298"/>
                    <a:pt x="7794" y="2300"/>
                    <a:pt x="8320" y="2300"/>
                  </a:cubicBezTo>
                  <a:cubicBezTo>
                    <a:pt x="9372" y="2300"/>
                    <a:pt x="10422" y="2294"/>
                    <a:pt x="11478" y="2294"/>
                  </a:cubicBezTo>
                  <a:cubicBezTo>
                    <a:pt x="11732" y="2292"/>
                    <a:pt x="11986" y="2292"/>
                    <a:pt x="12241" y="2292"/>
                  </a:cubicBezTo>
                  <a:cubicBezTo>
                    <a:pt x="12886" y="2292"/>
                    <a:pt x="13532" y="2296"/>
                    <a:pt x="14176" y="2296"/>
                  </a:cubicBezTo>
                  <a:cubicBezTo>
                    <a:pt x="14863" y="2296"/>
                    <a:pt x="15548" y="2291"/>
                    <a:pt x="16229" y="2271"/>
                  </a:cubicBezTo>
                  <a:cubicBezTo>
                    <a:pt x="17515" y="2233"/>
                    <a:pt x="18804" y="2216"/>
                    <a:pt x="20092" y="2216"/>
                  </a:cubicBezTo>
                  <a:cubicBezTo>
                    <a:pt x="22094" y="2216"/>
                    <a:pt x="24095" y="2258"/>
                    <a:pt x="26087" y="2330"/>
                  </a:cubicBezTo>
                  <a:cubicBezTo>
                    <a:pt x="27730" y="2390"/>
                    <a:pt x="29361" y="2485"/>
                    <a:pt x="30993" y="2580"/>
                  </a:cubicBezTo>
                  <a:cubicBezTo>
                    <a:pt x="31516" y="2610"/>
                    <a:pt x="32044" y="2621"/>
                    <a:pt x="32573" y="2621"/>
                  </a:cubicBezTo>
                  <a:cubicBezTo>
                    <a:pt x="33536" y="2621"/>
                    <a:pt x="34504" y="2583"/>
                    <a:pt x="35457" y="2544"/>
                  </a:cubicBezTo>
                  <a:cubicBezTo>
                    <a:pt x="37207" y="2492"/>
                    <a:pt x="38970" y="2414"/>
                    <a:pt x="40731" y="2414"/>
                  </a:cubicBezTo>
                  <a:cubicBezTo>
                    <a:pt x="41367" y="2414"/>
                    <a:pt x="42002" y="2424"/>
                    <a:pt x="42637" y="2449"/>
                  </a:cubicBezTo>
                  <a:cubicBezTo>
                    <a:pt x="43089" y="2494"/>
                    <a:pt x="43526" y="2511"/>
                    <a:pt x="43950" y="2511"/>
                  </a:cubicBezTo>
                  <a:cubicBezTo>
                    <a:pt x="45447" y="2511"/>
                    <a:pt x="46783" y="2294"/>
                    <a:pt x="48054" y="2294"/>
                  </a:cubicBezTo>
                  <a:cubicBezTo>
                    <a:pt x="48582" y="2298"/>
                    <a:pt x="49110" y="2300"/>
                    <a:pt x="49638" y="2300"/>
                  </a:cubicBezTo>
                  <a:cubicBezTo>
                    <a:pt x="50693" y="2300"/>
                    <a:pt x="51749" y="2294"/>
                    <a:pt x="52805" y="2294"/>
                  </a:cubicBezTo>
                  <a:cubicBezTo>
                    <a:pt x="53057" y="2292"/>
                    <a:pt x="53309" y="2292"/>
                    <a:pt x="53562" y="2292"/>
                  </a:cubicBezTo>
                  <a:cubicBezTo>
                    <a:pt x="54204" y="2292"/>
                    <a:pt x="54848" y="2296"/>
                    <a:pt x="55492" y="2296"/>
                  </a:cubicBezTo>
                  <a:cubicBezTo>
                    <a:pt x="56178" y="2296"/>
                    <a:pt x="56863" y="2291"/>
                    <a:pt x="57543" y="2271"/>
                  </a:cubicBezTo>
                  <a:cubicBezTo>
                    <a:pt x="58830" y="2233"/>
                    <a:pt x="60118" y="2216"/>
                    <a:pt x="61407" y="2216"/>
                  </a:cubicBezTo>
                  <a:cubicBezTo>
                    <a:pt x="63410" y="2216"/>
                    <a:pt x="65414" y="2258"/>
                    <a:pt x="67414" y="2330"/>
                  </a:cubicBezTo>
                  <a:cubicBezTo>
                    <a:pt x="69045" y="2390"/>
                    <a:pt x="70676" y="2485"/>
                    <a:pt x="72307" y="2580"/>
                  </a:cubicBezTo>
                  <a:cubicBezTo>
                    <a:pt x="72831" y="2610"/>
                    <a:pt x="73358" y="2621"/>
                    <a:pt x="73888" y="2621"/>
                  </a:cubicBezTo>
                  <a:cubicBezTo>
                    <a:pt x="74851" y="2621"/>
                    <a:pt x="75819" y="2583"/>
                    <a:pt x="76772" y="2544"/>
                  </a:cubicBezTo>
                  <a:cubicBezTo>
                    <a:pt x="78541" y="2490"/>
                    <a:pt x="80309" y="2409"/>
                    <a:pt x="82078" y="2409"/>
                  </a:cubicBezTo>
                  <a:cubicBezTo>
                    <a:pt x="82643" y="2409"/>
                    <a:pt x="83208" y="2417"/>
                    <a:pt x="83773" y="2437"/>
                  </a:cubicBezTo>
                  <a:lnTo>
                    <a:pt x="83773" y="818"/>
                  </a:lnTo>
                  <a:cubicBezTo>
                    <a:pt x="82743" y="902"/>
                    <a:pt x="81700" y="933"/>
                    <a:pt x="80658" y="933"/>
                  </a:cubicBezTo>
                  <a:cubicBezTo>
                    <a:pt x="79771" y="933"/>
                    <a:pt x="78886" y="910"/>
                    <a:pt x="78010" y="878"/>
                  </a:cubicBezTo>
                  <a:lnTo>
                    <a:pt x="77998" y="878"/>
                  </a:lnTo>
                  <a:cubicBezTo>
                    <a:pt x="75248" y="770"/>
                    <a:pt x="72510" y="520"/>
                    <a:pt x="69759" y="354"/>
                  </a:cubicBezTo>
                  <a:cubicBezTo>
                    <a:pt x="66818" y="175"/>
                    <a:pt x="63854" y="116"/>
                    <a:pt x="60901" y="32"/>
                  </a:cubicBezTo>
                  <a:cubicBezTo>
                    <a:pt x="60005" y="10"/>
                    <a:pt x="59082" y="0"/>
                    <a:pt x="58139"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6509002" y="4856049"/>
              <a:ext cx="2706325" cy="113766"/>
            </a:xfrm>
            <a:custGeom>
              <a:avLst/>
              <a:gdLst/>
              <a:ahLst/>
              <a:cxnLst/>
              <a:rect l="l" t="t" r="r" b="b"/>
              <a:pathLst>
                <a:path w="83690" h="3543" extrusionOk="0">
                  <a:moveTo>
                    <a:pt x="20520" y="1"/>
                  </a:moveTo>
                  <a:cubicBezTo>
                    <a:pt x="20245" y="1"/>
                    <a:pt x="19970" y="2"/>
                    <a:pt x="19694" y="4"/>
                  </a:cubicBezTo>
                  <a:cubicBezTo>
                    <a:pt x="18086" y="4"/>
                    <a:pt x="16467" y="63"/>
                    <a:pt x="14860" y="63"/>
                  </a:cubicBezTo>
                  <a:cubicBezTo>
                    <a:pt x="11288" y="73"/>
                    <a:pt x="6955" y="245"/>
                    <a:pt x="3115" y="245"/>
                  </a:cubicBezTo>
                  <a:cubicBezTo>
                    <a:pt x="2297" y="245"/>
                    <a:pt x="1501" y="237"/>
                    <a:pt x="739" y="218"/>
                  </a:cubicBezTo>
                  <a:lnTo>
                    <a:pt x="739" y="218"/>
                  </a:lnTo>
                  <a:cubicBezTo>
                    <a:pt x="846" y="1123"/>
                    <a:pt x="1" y="1599"/>
                    <a:pt x="37" y="2516"/>
                  </a:cubicBezTo>
                  <a:cubicBezTo>
                    <a:pt x="37" y="2623"/>
                    <a:pt x="1180" y="3397"/>
                    <a:pt x="1180" y="3504"/>
                  </a:cubicBezTo>
                  <a:cubicBezTo>
                    <a:pt x="1520" y="3531"/>
                    <a:pt x="1874" y="3542"/>
                    <a:pt x="2238" y="3542"/>
                  </a:cubicBezTo>
                  <a:cubicBezTo>
                    <a:pt x="4856" y="3542"/>
                    <a:pt x="8007" y="2940"/>
                    <a:pt x="10537" y="2940"/>
                  </a:cubicBezTo>
                  <a:cubicBezTo>
                    <a:pt x="10658" y="2940"/>
                    <a:pt x="10777" y="2942"/>
                    <a:pt x="10895" y="2945"/>
                  </a:cubicBezTo>
                  <a:cubicBezTo>
                    <a:pt x="13895" y="3028"/>
                    <a:pt x="16896" y="3171"/>
                    <a:pt x="19896" y="3219"/>
                  </a:cubicBezTo>
                  <a:cubicBezTo>
                    <a:pt x="20592" y="3235"/>
                    <a:pt x="21289" y="3244"/>
                    <a:pt x="21985" y="3244"/>
                  </a:cubicBezTo>
                  <a:cubicBezTo>
                    <a:pt x="22789" y="3244"/>
                    <a:pt x="23593" y="3232"/>
                    <a:pt x="24397" y="3207"/>
                  </a:cubicBezTo>
                  <a:cubicBezTo>
                    <a:pt x="25837" y="3171"/>
                    <a:pt x="27278" y="3088"/>
                    <a:pt x="28731" y="3040"/>
                  </a:cubicBezTo>
                  <a:cubicBezTo>
                    <a:pt x="30095" y="2995"/>
                    <a:pt x="31468" y="2961"/>
                    <a:pt x="32840" y="2961"/>
                  </a:cubicBezTo>
                  <a:cubicBezTo>
                    <a:pt x="34376" y="2961"/>
                    <a:pt x="35912" y="3004"/>
                    <a:pt x="37434" y="3123"/>
                  </a:cubicBezTo>
                  <a:cubicBezTo>
                    <a:pt x="39101" y="3266"/>
                    <a:pt x="40804" y="3457"/>
                    <a:pt x="42494" y="3504"/>
                  </a:cubicBezTo>
                  <a:cubicBezTo>
                    <a:pt x="42835" y="3531"/>
                    <a:pt x="43188" y="3542"/>
                    <a:pt x="43552" y="3542"/>
                  </a:cubicBezTo>
                  <a:cubicBezTo>
                    <a:pt x="46171" y="3542"/>
                    <a:pt x="49322" y="2940"/>
                    <a:pt x="51852" y="2940"/>
                  </a:cubicBezTo>
                  <a:cubicBezTo>
                    <a:pt x="51973" y="2940"/>
                    <a:pt x="52092" y="2942"/>
                    <a:pt x="52210" y="2945"/>
                  </a:cubicBezTo>
                  <a:cubicBezTo>
                    <a:pt x="55210" y="3028"/>
                    <a:pt x="58211" y="3171"/>
                    <a:pt x="61211" y="3230"/>
                  </a:cubicBezTo>
                  <a:cubicBezTo>
                    <a:pt x="61832" y="3240"/>
                    <a:pt x="62454" y="3246"/>
                    <a:pt x="63075" y="3246"/>
                  </a:cubicBezTo>
                  <a:cubicBezTo>
                    <a:pt x="63954" y="3246"/>
                    <a:pt x="64833" y="3235"/>
                    <a:pt x="65711" y="3207"/>
                  </a:cubicBezTo>
                  <a:cubicBezTo>
                    <a:pt x="67152" y="3171"/>
                    <a:pt x="68593" y="3088"/>
                    <a:pt x="70045" y="3040"/>
                  </a:cubicBezTo>
                  <a:cubicBezTo>
                    <a:pt x="71410" y="2995"/>
                    <a:pt x="72783" y="2961"/>
                    <a:pt x="74154" y="2961"/>
                  </a:cubicBezTo>
                  <a:cubicBezTo>
                    <a:pt x="75691" y="2961"/>
                    <a:pt x="77227" y="3004"/>
                    <a:pt x="78749" y="3123"/>
                  </a:cubicBezTo>
                  <a:cubicBezTo>
                    <a:pt x="80380" y="3254"/>
                    <a:pt x="82035" y="3457"/>
                    <a:pt x="83690" y="3492"/>
                  </a:cubicBezTo>
                  <a:lnTo>
                    <a:pt x="83690" y="230"/>
                  </a:lnTo>
                  <a:cubicBezTo>
                    <a:pt x="83104" y="207"/>
                    <a:pt x="82517" y="198"/>
                    <a:pt x="81931" y="198"/>
                  </a:cubicBezTo>
                  <a:cubicBezTo>
                    <a:pt x="79740" y="198"/>
                    <a:pt x="77546" y="329"/>
                    <a:pt x="75367" y="385"/>
                  </a:cubicBezTo>
                  <a:cubicBezTo>
                    <a:pt x="75024" y="393"/>
                    <a:pt x="74682" y="396"/>
                    <a:pt x="74339" y="396"/>
                  </a:cubicBezTo>
                  <a:cubicBezTo>
                    <a:pt x="71541" y="396"/>
                    <a:pt x="68750" y="160"/>
                    <a:pt x="65950" y="75"/>
                  </a:cubicBezTo>
                  <a:cubicBezTo>
                    <a:pt x="64307" y="28"/>
                    <a:pt x="62663" y="4"/>
                    <a:pt x="61009" y="4"/>
                  </a:cubicBezTo>
                  <a:cubicBezTo>
                    <a:pt x="59401" y="4"/>
                    <a:pt x="57794" y="63"/>
                    <a:pt x="56175" y="63"/>
                  </a:cubicBezTo>
                  <a:cubicBezTo>
                    <a:pt x="52602" y="73"/>
                    <a:pt x="48270" y="245"/>
                    <a:pt x="44430" y="245"/>
                  </a:cubicBezTo>
                  <a:cubicBezTo>
                    <a:pt x="43612" y="245"/>
                    <a:pt x="42815" y="237"/>
                    <a:pt x="42054" y="218"/>
                  </a:cubicBezTo>
                  <a:cubicBezTo>
                    <a:pt x="41567" y="203"/>
                    <a:pt x="41079" y="196"/>
                    <a:pt x="40592" y="196"/>
                  </a:cubicBezTo>
                  <a:cubicBezTo>
                    <a:pt x="38409" y="196"/>
                    <a:pt x="36223" y="326"/>
                    <a:pt x="34053" y="385"/>
                  </a:cubicBezTo>
                  <a:cubicBezTo>
                    <a:pt x="33760" y="390"/>
                    <a:pt x="33468" y="393"/>
                    <a:pt x="33175" y="393"/>
                  </a:cubicBezTo>
                  <a:cubicBezTo>
                    <a:pt x="30326" y="393"/>
                    <a:pt x="27486" y="151"/>
                    <a:pt x="24635" y="75"/>
                  </a:cubicBezTo>
                  <a:cubicBezTo>
                    <a:pt x="23266" y="26"/>
                    <a:pt x="21896" y="1"/>
                    <a:pt x="20520"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7282515" y="4727288"/>
              <a:ext cx="577936" cy="22862"/>
            </a:xfrm>
            <a:custGeom>
              <a:avLst/>
              <a:gdLst/>
              <a:ahLst/>
              <a:cxnLst/>
              <a:rect l="l" t="t" r="r" b="b"/>
              <a:pathLst>
                <a:path w="17872" h="712" extrusionOk="0">
                  <a:moveTo>
                    <a:pt x="8582" y="0"/>
                  </a:moveTo>
                  <a:cubicBezTo>
                    <a:pt x="5719" y="0"/>
                    <a:pt x="2853" y="101"/>
                    <a:pt x="1" y="323"/>
                  </a:cubicBezTo>
                  <a:cubicBezTo>
                    <a:pt x="3215" y="490"/>
                    <a:pt x="6430" y="668"/>
                    <a:pt x="9657" y="704"/>
                  </a:cubicBezTo>
                  <a:cubicBezTo>
                    <a:pt x="10036" y="709"/>
                    <a:pt x="10417" y="712"/>
                    <a:pt x="10798" y="712"/>
                  </a:cubicBezTo>
                  <a:cubicBezTo>
                    <a:pt x="13152" y="712"/>
                    <a:pt x="15525" y="610"/>
                    <a:pt x="17872" y="323"/>
                  </a:cubicBezTo>
                  <a:cubicBezTo>
                    <a:pt x="17277" y="287"/>
                    <a:pt x="16669" y="252"/>
                    <a:pt x="16074" y="216"/>
                  </a:cubicBezTo>
                  <a:cubicBezTo>
                    <a:pt x="13586" y="77"/>
                    <a:pt x="11085" y="0"/>
                    <a:pt x="8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6529795" y="4664641"/>
              <a:ext cx="2685532" cy="56738"/>
            </a:xfrm>
            <a:custGeom>
              <a:avLst/>
              <a:gdLst/>
              <a:ahLst/>
              <a:cxnLst/>
              <a:rect l="l" t="t" r="r" b="b"/>
              <a:pathLst>
                <a:path w="83047" h="1767" extrusionOk="0">
                  <a:moveTo>
                    <a:pt x="15210" y="1"/>
                  </a:moveTo>
                  <a:cubicBezTo>
                    <a:pt x="9523" y="1"/>
                    <a:pt x="1450" y="166"/>
                    <a:pt x="1" y="250"/>
                  </a:cubicBezTo>
                  <a:cubicBezTo>
                    <a:pt x="37" y="750"/>
                    <a:pt x="501" y="1095"/>
                    <a:pt x="513" y="1595"/>
                  </a:cubicBezTo>
                  <a:cubicBezTo>
                    <a:pt x="1095" y="1718"/>
                    <a:pt x="1766" y="1761"/>
                    <a:pt x="2478" y="1761"/>
                  </a:cubicBezTo>
                  <a:cubicBezTo>
                    <a:pt x="4112" y="1761"/>
                    <a:pt x="5965" y="1536"/>
                    <a:pt x="7466" y="1536"/>
                  </a:cubicBezTo>
                  <a:cubicBezTo>
                    <a:pt x="11300" y="1560"/>
                    <a:pt x="15134" y="1560"/>
                    <a:pt x="18967" y="1560"/>
                  </a:cubicBezTo>
                  <a:cubicBezTo>
                    <a:pt x="21896" y="1560"/>
                    <a:pt x="24790" y="1429"/>
                    <a:pt x="27707" y="1274"/>
                  </a:cubicBezTo>
                  <a:cubicBezTo>
                    <a:pt x="29963" y="1158"/>
                    <a:pt x="32218" y="1056"/>
                    <a:pt x="34479" y="1056"/>
                  </a:cubicBezTo>
                  <a:cubicBezTo>
                    <a:pt x="35249" y="1056"/>
                    <a:pt x="36020" y="1068"/>
                    <a:pt x="36791" y="1095"/>
                  </a:cubicBezTo>
                  <a:cubicBezTo>
                    <a:pt x="38470" y="1155"/>
                    <a:pt x="40184" y="1286"/>
                    <a:pt x="41827" y="1583"/>
                  </a:cubicBezTo>
                  <a:lnTo>
                    <a:pt x="41827" y="1595"/>
                  </a:lnTo>
                  <a:cubicBezTo>
                    <a:pt x="42413" y="1723"/>
                    <a:pt x="43089" y="1767"/>
                    <a:pt x="43806" y="1767"/>
                  </a:cubicBezTo>
                  <a:cubicBezTo>
                    <a:pt x="45408" y="1767"/>
                    <a:pt x="47218" y="1547"/>
                    <a:pt x="48700" y="1547"/>
                  </a:cubicBezTo>
                  <a:cubicBezTo>
                    <a:pt x="48727" y="1547"/>
                    <a:pt x="48754" y="1548"/>
                    <a:pt x="48781" y="1548"/>
                  </a:cubicBezTo>
                  <a:cubicBezTo>
                    <a:pt x="52615" y="1560"/>
                    <a:pt x="56448" y="1560"/>
                    <a:pt x="60282" y="1560"/>
                  </a:cubicBezTo>
                  <a:cubicBezTo>
                    <a:pt x="63211" y="1560"/>
                    <a:pt x="66104" y="1429"/>
                    <a:pt x="69021" y="1274"/>
                  </a:cubicBezTo>
                  <a:cubicBezTo>
                    <a:pt x="71277" y="1158"/>
                    <a:pt x="73533" y="1056"/>
                    <a:pt x="75794" y="1056"/>
                  </a:cubicBezTo>
                  <a:cubicBezTo>
                    <a:pt x="76564" y="1056"/>
                    <a:pt x="77335" y="1068"/>
                    <a:pt x="78106" y="1095"/>
                  </a:cubicBezTo>
                  <a:cubicBezTo>
                    <a:pt x="79749" y="1155"/>
                    <a:pt x="81428" y="1286"/>
                    <a:pt x="83047" y="1571"/>
                  </a:cubicBezTo>
                  <a:lnTo>
                    <a:pt x="83047" y="238"/>
                  </a:lnTo>
                  <a:cubicBezTo>
                    <a:pt x="81059" y="321"/>
                    <a:pt x="79058" y="357"/>
                    <a:pt x="77058" y="357"/>
                  </a:cubicBezTo>
                  <a:cubicBezTo>
                    <a:pt x="76833" y="358"/>
                    <a:pt x="76608" y="358"/>
                    <a:pt x="76382" y="358"/>
                  </a:cubicBezTo>
                  <a:cubicBezTo>
                    <a:pt x="73570" y="358"/>
                    <a:pt x="70749" y="292"/>
                    <a:pt x="67938" y="226"/>
                  </a:cubicBezTo>
                  <a:cubicBezTo>
                    <a:pt x="64890" y="155"/>
                    <a:pt x="61830" y="47"/>
                    <a:pt x="58782" y="12"/>
                  </a:cubicBezTo>
                  <a:cubicBezTo>
                    <a:pt x="58107" y="4"/>
                    <a:pt x="57360" y="1"/>
                    <a:pt x="56567" y="1"/>
                  </a:cubicBezTo>
                  <a:cubicBezTo>
                    <a:pt x="50987" y="1"/>
                    <a:pt x="43078" y="166"/>
                    <a:pt x="41411" y="250"/>
                  </a:cubicBezTo>
                  <a:cubicBezTo>
                    <a:pt x="39518" y="321"/>
                    <a:pt x="37636" y="357"/>
                    <a:pt x="35743" y="357"/>
                  </a:cubicBezTo>
                  <a:cubicBezTo>
                    <a:pt x="32707" y="357"/>
                    <a:pt x="29671" y="298"/>
                    <a:pt x="26623" y="226"/>
                  </a:cubicBezTo>
                  <a:cubicBezTo>
                    <a:pt x="23575" y="155"/>
                    <a:pt x="20515" y="47"/>
                    <a:pt x="17467" y="12"/>
                  </a:cubicBezTo>
                  <a:cubicBezTo>
                    <a:pt x="16781" y="4"/>
                    <a:pt x="16020" y="1"/>
                    <a:pt x="1521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6542504" y="4979961"/>
              <a:ext cx="2672824" cy="69775"/>
            </a:xfrm>
            <a:custGeom>
              <a:avLst/>
              <a:gdLst/>
              <a:ahLst/>
              <a:cxnLst/>
              <a:rect l="l" t="t" r="r" b="b"/>
              <a:pathLst>
                <a:path w="82654" h="2173" extrusionOk="0">
                  <a:moveTo>
                    <a:pt x="31816" y="1"/>
                  </a:moveTo>
                  <a:cubicBezTo>
                    <a:pt x="30121" y="1"/>
                    <a:pt x="28424" y="59"/>
                    <a:pt x="26742" y="122"/>
                  </a:cubicBezTo>
                  <a:cubicBezTo>
                    <a:pt x="25290" y="181"/>
                    <a:pt x="23825" y="264"/>
                    <a:pt x="22373" y="276"/>
                  </a:cubicBezTo>
                  <a:cubicBezTo>
                    <a:pt x="21841" y="285"/>
                    <a:pt x="21308" y="289"/>
                    <a:pt x="20775" y="289"/>
                  </a:cubicBezTo>
                  <a:cubicBezTo>
                    <a:pt x="19804" y="289"/>
                    <a:pt x="18833" y="276"/>
                    <a:pt x="17872" y="253"/>
                  </a:cubicBezTo>
                  <a:cubicBezTo>
                    <a:pt x="17126" y="233"/>
                    <a:pt x="16362" y="225"/>
                    <a:pt x="15585" y="225"/>
                  </a:cubicBezTo>
                  <a:cubicBezTo>
                    <a:pt x="10536" y="225"/>
                    <a:pt x="4933" y="574"/>
                    <a:pt x="1" y="574"/>
                  </a:cubicBezTo>
                  <a:cubicBezTo>
                    <a:pt x="13" y="1038"/>
                    <a:pt x="215" y="1693"/>
                    <a:pt x="215" y="2158"/>
                  </a:cubicBezTo>
                  <a:cubicBezTo>
                    <a:pt x="647" y="2168"/>
                    <a:pt x="1080" y="2172"/>
                    <a:pt x="1514" y="2172"/>
                  </a:cubicBezTo>
                  <a:cubicBezTo>
                    <a:pt x="7006" y="2172"/>
                    <a:pt x="12685" y="1418"/>
                    <a:pt x="18011" y="1418"/>
                  </a:cubicBezTo>
                  <a:cubicBezTo>
                    <a:pt x="18665" y="1418"/>
                    <a:pt x="19313" y="1430"/>
                    <a:pt x="19956" y="1455"/>
                  </a:cubicBezTo>
                  <a:cubicBezTo>
                    <a:pt x="24278" y="1634"/>
                    <a:pt x="28564" y="2038"/>
                    <a:pt x="32898" y="2086"/>
                  </a:cubicBezTo>
                  <a:cubicBezTo>
                    <a:pt x="35779" y="2110"/>
                    <a:pt x="38660" y="2074"/>
                    <a:pt x="41530" y="2146"/>
                  </a:cubicBezTo>
                  <a:lnTo>
                    <a:pt x="41530" y="2158"/>
                  </a:lnTo>
                  <a:cubicBezTo>
                    <a:pt x="41957" y="2168"/>
                    <a:pt x="42386" y="2172"/>
                    <a:pt x="42816" y="2172"/>
                  </a:cubicBezTo>
                  <a:cubicBezTo>
                    <a:pt x="48290" y="2172"/>
                    <a:pt x="53950" y="1415"/>
                    <a:pt x="59261" y="1415"/>
                  </a:cubicBezTo>
                  <a:cubicBezTo>
                    <a:pt x="59937" y="1415"/>
                    <a:pt x="60607" y="1427"/>
                    <a:pt x="61270" y="1455"/>
                  </a:cubicBezTo>
                  <a:cubicBezTo>
                    <a:pt x="65592" y="1634"/>
                    <a:pt x="69879" y="2038"/>
                    <a:pt x="74212" y="2074"/>
                  </a:cubicBezTo>
                  <a:cubicBezTo>
                    <a:pt x="77022" y="2098"/>
                    <a:pt x="79844" y="2074"/>
                    <a:pt x="82654" y="2146"/>
                  </a:cubicBezTo>
                  <a:lnTo>
                    <a:pt x="82654" y="550"/>
                  </a:lnTo>
                  <a:cubicBezTo>
                    <a:pt x="80677" y="491"/>
                    <a:pt x="78689" y="241"/>
                    <a:pt x="76748" y="110"/>
                  </a:cubicBezTo>
                  <a:cubicBezTo>
                    <a:pt x="75549" y="30"/>
                    <a:pt x="74340" y="1"/>
                    <a:pt x="73131" y="1"/>
                  </a:cubicBezTo>
                  <a:cubicBezTo>
                    <a:pt x="71436" y="1"/>
                    <a:pt x="69738" y="59"/>
                    <a:pt x="68057" y="122"/>
                  </a:cubicBezTo>
                  <a:cubicBezTo>
                    <a:pt x="66604" y="181"/>
                    <a:pt x="65140" y="264"/>
                    <a:pt x="63687" y="276"/>
                  </a:cubicBezTo>
                  <a:cubicBezTo>
                    <a:pt x="63156" y="285"/>
                    <a:pt x="62623" y="289"/>
                    <a:pt x="62090" y="289"/>
                  </a:cubicBezTo>
                  <a:cubicBezTo>
                    <a:pt x="61119" y="289"/>
                    <a:pt x="60148" y="276"/>
                    <a:pt x="59187" y="253"/>
                  </a:cubicBezTo>
                  <a:cubicBezTo>
                    <a:pt x="58411" y="232"/>
                    <a:pt x="57616" y="223"/>
                    <a:pt x="56807" y="223"/>
                  </a:cubicBezTo>
                  <a:cubicBezTo>
                    <a:pt x="51930" y="223"/>
                    <a:pt x="46544" y="542"/>
                    <a:pt x="41744" y="562"/>
                  </a:cubicBezTo>
                  <a:cubicBezTo>
                    <a:pt x="39637" y="538"/>
                    <a:pt x="37517" y="241"/>
                    <a:pt x="35434" y="110"/>
                  </a:cubicBezTo>
                  <a:cubicBezTo>
                    <a:pt x="34234" y="30"/>
                    <a:pt x="33026" y="1"/>
                    <a:pt x="31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6526723" y="5061264"/>
              <a:ext cx="2688216" cy="75170"/>
            </a:xfrm>
            <a:custGeom>
              <a:avLst/>
              <a:gdLst/>
              <a:ahLst/>
              <a:cxnLst/>
              <a:rect l="l" t="t" r="r" b="b"/>
              <a:pathLst>
                <a:path w="83130" h="2341" extrusionOk="0">
                  <a:moveTo>
                    <a:pt x="59457" y="0"/>
                  </a:moveTo>
                  <a:cubicBezTo>
                    <a:pt x="53727" y="0"/>
                    <a:pt x="47259" y="711"/>
                    <a:pt x="41625" y="721"/>
                  </a:cubicBezTo>
                  <a:cubicBezTo>
                    <a:pt x="38553" y="649"/>
                    <a:pt x="35481" y="697"/>
                    <a:pt x="32397" y="649"/>
                  </a:cubicBezTo>
                  <a:cubicBezTo>
                    <a:pt x="28480" y="590"/>
                    <a:pt x="24599" y="221"/>
                    <a:pt x="20682" y="54"/>
                  </a:cubicBezTo>
                  <a:cubicBezTo>
                    <a:pt x="19862" y="17"/>
                    <a:pt x="19020" y="1"/>
                    <a:pt x="18162" y="1"/>
                  </a:cubicBezTo>
                  <a:cubicBezTo>
                    <a:pt x="12412" y="1"/>
                    <a:pt x="5905" y="721"/>
                    <a:pt x="240" y="721"/>
                  </a:cubicBezTo>
                  <a:cubicBezTo>
                    <a:pt x="200" y="721"/>
                    <a:pt x="160" y="721"/>
                    <a:pt x="120" y="721"/>
                  </a:cubicBezTo>
                  <a:lnTo>
                    <a:pt x="120" y="721"/>
                  </a:lnTo>
                  <a:cubicBezTo>
                    <a:pt x="167" y="1304"/>
                    <a:pt x="1" y="1757"/>
                    <a:pt x="36" y="2340"/>
                  </a:cubicBezTo>
                  <a:cubicBezTo>
                    <a:pt x="1473" y="2340"/>
                    <a:pt x="2132" y="1934"/>
                    <a:pt x="2363" y="1934"/>
                  </a:cubicBezTo>
                  <a:cubicBezTo>
                    <a:pt x="2370" y="1934"/>
                    <a:pt x="2376" y="1935"/>
                    <a:pt x="2382" y="1935"/>
                  </a:cubicBezTo>
                  <a:cubicBezTo>
                    <a:pt x="4096" y="1626"/>
                    <a:pt x="5894" y="1507"/>
                    <a:pt x="7597" y="1435"/>
                  </a:cubicBezTo>
                  <a:cubicBezTo>
                    <a:pt x="8553" y="1398"/>
                    <a:pt x="9511" y="1382"/>
                    <a:pt x="10468" y="1382"/>
                  </a:cubicBezTo>
                  <a:cubicBezTo>
                    <a:pt x="13182" y="1382"/>
                    <a:pt x="15896" y="1512"/>
                    <a:pt x="18598" y="1661"/>
                  </a:cubicBezTo>
                  <a:cubicBezTo>
                    <a:pt x="20408" y="1769"/>
                    <a:pt x="22218" y="1888"/>
                    <a:pt x="24027" y="2007"/>
                  </a:cubicBezTo>
                  <a:cubicBezTo>
                    <a:pt x="24825" y="1994"/>
                    <a:pt x="25622" y="1988"/>
                    <a:pt x="26420" y="1988"/>
                  </a:cubicBezTo>
                  <a:cubicBezTo>
                    <a:pt x="31397" y="1988"/>
                    <a:pt x="36374" y="2217"/>
                    <a:pt x="41351" y="2340"/>
                  </a:cubicBezTo>
                  <a:lnTo>
                    <a:pt x="41470" y="2340"/>
                  </a:lnTo>
                  <a:cubicBezTo>
                    <a:pt x="42823" y="2317"/>
                    <a:pt x="43446" y="1934"/>
                    <a:pt x="43677" y="1934"/>
                  </a:cubicBezTo>
                  <a:cubicBezTo>
                    <a:pt x="43684" y="1934"/>
                    <a:pt x="43690" y="1935"/>
                    <a:pt x="43697" y="1935"/>
                  </a:cubicBezTo>
                  <a:cubicBezTo>
                    <a:pt x="45411" y="1626"/>
                    <a:pt x="47209" y="1507"/>
                    <a:pt x="48911" y="1435"/>
                  </a:cubicBezTo>
                  <a:cubicBezTo>
                    <a:pt x="49868" y="1398"/>
                    <a:pt x="50826" y="1382"/>
                    <a:pt x="51783" y="1382"/>
                  </a:cubicBezTo>
                  <a:cubicBezTo>
                    <a:pt x="54496" y="1382"/>
                    <a:pt x="57211" y="1512"/>
                    <a:pt x="59913" y="1661"/>
                  </a:cubicBezTo>
                  <a:cubicBezTo>
                    <a:pt x="61723" y="1769"/>
                    <a:pt x="63532" y="1888"/>
                    <a:pt x="65342" y="2007"/>
                  </a:cubicBezTo>
                  <a:cubicBezTo>
                    <a:pt x="66200" y="1991"/>
                    <a:pt x="67057" y="1984"/>
                    <a:pt x="67915" y="1984"/>
                  </a:cubicBezTo>
                  <a:cubicBezTo>
                    <a:pt x="72873" y="1984"/>
                    <a:pt x="77819" y="2218"/>
                    <a:pt x="82773" y="2340"/>
                  </a:cubicBezTo>
                  <a:cubicBezTo>
                    <a:pt x="82892" y="2328"/>
                    <a:pt x="83011" y="2316"/>
                    <a:pt x="83130" y="2293"/>
                  </a:cubicBezTo>
                  <a:lnTo>
                    <a:pt x="83130" y="721"/>
                  </a:lnTo>
                  <a:cubicBezTo>
                    <a:pt x="79999" y="649"/>
                    <a:pt x="76855" y="697"/>
                    <a:pt x="73712" y="649"/>
                  </a:cubicBezTo>
                  <a:cubicBezTo>
                    <a:pt x="69795" y="590"/>
                    <a:pt x="65914" y="221"/>
                    <a:pt x="62008" y="54"/>
                  </a:cubicBezTo>
                  <a:cubicBezTo>
                    <a:pt x="61178" y="16"/>
                    <a:pt x="60326" y="0"/>
                    <a:pt x="59457" y="0"/>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8618539" y="4727288"/>
              <a:ext cx="577936" cy="22862"/>
            </a:xfrm>
            <a:custGeom>
              <a:avLst/>
              <a:gdLst/>
              <a:ahLst/>
              <a:cxnLst/>
              <a:rect l="l" t="t" r="r" b="b"/>
              <a:pathLst>
                <a:path w="17872" h="712" extrusionOk="0">
                  <a:moveTo>
                    <a:pt x="8582" y="0"/>
                  </a:moveTo>
                  <a:cubicBezTo>
                    <a:pt x="5719" y="0"/>
                    <a:pt x="2853" y="101"/>
                    <a:pt x="0" y="323"/>
                  </a:cubicBezTo>
                  <a:cubicBezTo>
                    <a:pt x="3215" y="490"/>
                    <a:pt x="6430" y="668"/>
                    <a:pt x="9656" y="704"/>
                  </a:cubicBezTo>
                  <a:cubicBezTo>
                    <a:pt x="10036" y="709"/>
                    <a:pt x="10417" y="712"/>
                    <a:pt x="10798" y="712"/>
                  </a:cubicBezTo>
                  <a:cubicBezTo>
                    <a:pt x="13152" y="712"/>
                    <a:pt x="15525" y="610"/>
                    <a:pt x="17872" y="323"/>
                  </a:cubicBezTo>
                  <a:cubicBezTo>
                    <a:pt x="17276" y="287"/>
                    <a:pt x="16669" y="252"/>
                    <a:pt x="16074" y="216"/>
                  </a:cubicBezTo>
                  <a:cubicBezTo>
                    <a:pt x="13586" y="77"/>
                    <a:pt x="11085" y="0"/>
                    <a:pt x="8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8053312" y="5129497"/>
              <a:ext cx="481699" cy="13904"/>
            </a:xfrm>
            <a:custGeom>
              <a:avLst/>
              <a:gdLst/>
              <a:ahLst/>
              <a:cxnLst/>
              <a:rect l="l" t="t" r="r" b="b"/>
              <a:pathLst>
                <a:path w="14896" h="433" extrusionOk="0">
                  <a:moveTo>
                    <a:pt x="14896" y="1"/>
                  </a:moveTo>
                  <a:lnTo>
                    <a:pt x="14896" y="1"/>
                  </a:lnTo>
                  <a:cubicBezTo>
                    <a:pt x="14705" y="7"/>
                    <a:pt x="14518" y="7"/>
                    <a:pt x="14330" y="7"/>
                  </a:cubicBezTo>
                  <a:cubicBezTo>
                    <a:pt x="14143" y="7"/>
                    <a:pt x="13955" y="7"/>
                    <a:pt x="13764" y="13"/>
                  </a:cubicBezTo>
                  <a:cubicBezTo>
                    <a:pt x="9181" y="60"/>
                    <a:pt x="4597" y="144"/>
                    <a:pt x="1" y="251"/>
                  </a:cubicBezTo>
                  <a:cubicBezTo>
                    <a:pt x="2004" y="371"/>
                    <a:pt x="4007" y="433"/>
                    <a:pt x="6011" y="433"/>
                  </a:cubicBezTo>
                  <a:cubicBezTo>
                    <a:pt x="7377" y="433"/>
                    <a:pt x="8743" y="404"/>
                    <a:pt x="10109" y="346"/>
                  </a:cubicBezTo>
                  <a:cubicBezTo>
                    <a:pt x="11705" y="275"/>
                    <a:pt x="13300" y="168"/>
                    <a:pt x="14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8601206" y="86"/>
              <a:ext cx="614121" cy="19138"/>
            </a:xfrm>
            <a:custGeom>
              <a:avLst/>
              <a:gdLst/>
              <a:ahLst/>
              <a:cxnLst/>
              <a:rect l="l" t="t" r="r" b="b"/>
              <a:pathLst>
                <a:path w="18991" h="596" extrusionOk="0">
                  <a:moveTo>
                    <a:pt x="0" y="0"/>
                  </a:moveTo>
                  <a:cubicBezTo>
                    <a:pt x="3775" y="202"/>
                    <a:pt x="7525" y="512"/>
                    <a:pt x="11311" y="548"/>
                  </a:cubicBezTo>
                  <a:cubicBezTo>
                    <a:pt x="13871" y="572"/>
                    <a:pt x="16431" y="548"/>
                    <a:pt x="18991" y="595"/>
                  </a:cubicBezTo>
                  <a:lnTo>
                    <a:pt x="18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6551365" y="32099"/>
              <a:ext cx="2663963" cy="75426"/>
            </a:xfrm>
            <a:custGeom>
              <a:avLst/>
              <a:gdLst/>
              <a:ahLst/>
              <a:cxnLst/>
              <a:rect l="l" t="t" r="r" b="b"/>
              <a:pathLst>
                <a:path w="82380" h="2349" extrusionOk="0">
                  <a:moveTo>
                    <a:pt x="59550" y="1"/>
                  </a:moveTo>
                  <a:cubicBezTo>
                    <a:pt x="53800" y="1"/>
                    <a:pt x="47300" y="717"/>
                    <a:pt x="41625" y="717"/>
                  </a:cubicBezTo>
                  <a:cubicBezTo>
                    <a:pt x="38553" y="646"/>
                    <a:pt x="35481" y="694"/>
                    <a:pt x="32409" y="646"/>
                  </a:cubicBezTo>
                  <a:cubicBezTo>
                    <a:pt x="28492" y="587"/>
                    <a:pt x="24599" y="217"/>
                    <a:pt x="20694" y="51"/>
                  </a:cubicBezTo>
                  <a:cubicBezTo>
                    <a:pt x="19894" y="16"/>
                    <a:pt x="19073" y="1"/>
                    <a:pt x="18237" y="1"/>
                  </a:cubicBezTo>
                  <a:cubicBezTo>
                    <a:pt x="12466" y="1"/>
                    <a:pt x="5939" y="718"/>
                    <a:pt x="254" y="718"/>
                  </a:cubicBezTo>
                  <a:cubicBezTo>
                    <a:pt x="213" y="718"/>
                    <a:pt x="172" y="718"/>
                    <a:pt x="132" y="717"/>
                  </a:cubicBezTo>
                  <a:lnTo>
                    <a:pt x="132" y="717"/>
                  </a:lnTo>
                  <a:cubicBezTo>
                    <a:pt x="167" y="1313"/>
                    <a:pt x="1" y="1753"/>
                    <a:pt x="36" y="2349"/>
                  </a:cubicBezTo>
                  <a:cubicBezTo>
                    <a:pt x="1504" y="2349"/>
                    <a:pt x="2150" y="1932"/>
                    <a:pt x="2373" y="1932"/>
                  </a:cubicBezTo>
                  <a:cubicBezTo>
                    <a:pt x="2376" y="1932"/>
                    <a:pt x="2379" y="1932"/>
                    <a:pt x="2382" y="1932"/>
                  </a:cubicBezTo>
                  <a:cubicBezTo>
                    <a:pt x="4096" y="1634"/>
                    <a:pt x="5894" y="1503"/>
                    <a:pt x="7597" y="1444"/>
                  </a:cubicBezTo>
                  <a:cubicBezTo>
                    <a:pt x="8595" y="1402"/>
                    <a:pt x="9595" y="1383"/>
                    <a:pt x="10595" y="1383"/>
                  </a:cubicBezTo>
                  <a:cubicBezTo>
                    <a:pt x="13266" y="1383"/>
                    <a:pt x="15938" y="1514"/>
                    <a:pt x="18598" y="1670"/>
                  </a:cubicBezTo>
                  <a:cubicBezTo>
                    <a:pt x="20408" y="1765"/>
                    <a:pt x="22218" y="1884"/>
                    <a:pt x="24027" y="2003"/>
                  </a:cubicBezTo>
                  <a:cubicBezTo>
                    <a:pt x="24827" y="1990"/>
                    <a:pt x="25625" y="1984"/>
                    <a:pt x="26424" y="1984"/>
                  </a:cubicBezTo>
                  <a:cubicBezTo>
                    <a:pt x="31406" y="1984"/>
                    <a:pt x="36374" y="2214"/>
                    <a:pt x="41351" y="2337"/>
                  </a:cubicBezTo>
                  <a:lnTo>
                    <a:pt x="41351" y="2349"/>
                  </a:lnTo>
                  <a:lnTo>
                    <a:pt x="41458" y="2349"/>
                  </a:lnTo>
                  <a:cubicBezTo>
                    <a:pt x="41470" y="2349"/>
                    <a:pt x="41470" y="2337"/>
                    <a:pt x="41482" y="2337"/>
                  </a:cubicBezTo>
                  <a:cubicBezTo>
                    <a:pt x="42855" y="2325"/>
                    <a:pt x="43476" y="1932"/>
                    <a:pt x="43687" y="1932"/>
                  </a:cubicBezTo>
                  <a:cubicBezTo>
                    <a:pt x="43691" y="1932"/>
                    <a:pt x="43694" y="1932"/>
                    <a:pt x="43697" y="1932"/>
                  </a:cubicBezTo>
                  <a:cubicBezTo>
                    <a:pt x="45411" y="1634"/>
                    <a:pt x="47209" y="1503"/>
                    <a:pt x="48911" y="1444"/>
                  </a:cubicBezTo>
                  <a:cubicBezTo>
                    <a:pt x="49910" y="1402"/>
                    <a:pt x="50910" y="1383"/>
                    <a:pt x="51909" y="1383"/>
                  </a:cubicBezTo>
                  <a:cubicBezTo>
                    <a:pt x="54581" y="1383"/>
                    <a:pt x="57253" y="1514"/>
                    <a:pt x="59913" y="1670"/>
                  </a:cubicBezTo>
                  <a:cubicBezTo>
                    <a:pt x="61723" y="1765"/>
                    <a:pt x="63532" y="1884"/>
                    <a:pt x="65342" y="2003"/>
                  </a:cubicBezTo>
                  <a:cubicBezTo>
                    <a:pt x="66153" y="1990"/>
                    <a:pt x="66963" y="1984"/>
                    <a:pt x="67773" y="1984"/>
                  </a:cubicBezTo>
                  <a:cubicBezTo>
                    <a:pt x="72648" y="1984"/>
                    <a:pt x="77510" y="2204"/>
                    <a:pt x="82380" y="2337"/>
                  </a:cubicBezTo>
                  <a:lnTo>
                    <a:pt x="82380" y="706"/>
                  </a:lnTo>
                  <a:cubicBezTo>
                    <a:pt x="79487" y="658"/>
                    <a:pt x="76605" y="694"/>
                    <a:pt x="73724" y="646"/>
                  </a:cubicBezTo>
                  <a:cubicBezTo>
                    <a:pt x="69807" y="587"/>
                    <a:pt x="65914" y="217"/>
                    <a:pt x="62008" y="51"/>
                  </a:cubicBezTo>
                  <a:cubicBezTo>
                    <a:pt x="61208" y="16"/>
                    <a:pt x="60387" y="1"/>
                    <a:pt x="59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6535584" y="135204"/>
              <a:ext cx="2679744" cy="41615"/>
            </a:xfrm>
            <a:custGeom>
              <a:avLst/>
              <a:gdLst/>
              <a:ahLst/>
              <a:cxnLst/>
              <a:rect l="l" t="t" r="r" b="b"/>
              <a:pathLst>
                <a:path w="82868" h="1296" extrusionOk="0">
                  <a:moveTo>
                    <a:pt x="62500" y="1"/>
                  </a:moveTo>
                  <a:cubicBezTo>
                    <a:pt x="61692" y="1"/>
                    <a:pt x="60885" y="13"/>
                    <a:pt x="60079" y="43"/>
                  </a:cubicBezTo>
                  <a:lnTo>
                    <a:pt x="60079" y="31"/>
                  </a:lnTo>
                  <a:cubicBezTo>
                    <a:pt x="57249" y="138"/>
                    <a:pt x="54472" y="312"/>
                    <a:pt x="51668" y="312"/>
                  </a:cubicBezTo>
                  <a:cubicBezTo>
                    <a:pt x="50733" y="312"/>
                    <a:pt x="49795" y="293"/>
                    <a:pt x="48852" y="245"/>
                  </a:cubicBezTo>
                  <a:cubicBezTo>
                    <a:pt x="47233" y="173"/>
                    <a:pt x="45613" y="90"/>
                    <a:pt x="43994" y="90"/>
                  </a:cubicBezTo>
                  <a:cubicBezTo>
                    <a:pt x="43696" y="90"/>
                    <a:pt x="42422" y="352"/>
                    <a:pt x="41672" y="424"/>
                  </a:cubicBezTo>
                  <a:cubicBezTo>
                    <a:pt x="40251" y="524"/>
                    <a:pt x="38823" y="564"/>
                    <a:pt x="37392" y="564"/>
                  </a:cubicBezTo>
                  <a:cubicBezTo>
                    <a:pt x="32005" y="564"/>
                    <a:pt x="26563" y="1"/>
                    <a:pt x="21177" y="1"/>
                  </a:cubicBezTo>
                  <a:cubicBezTo>
                    <a:pt x="20371" y="1"/>
                    <a:pt x="19567" y="14"/>
                    <a:pt x="18765" y="43"/>
                  </a:cubicBezTo>
                  <a:cubicBezTo>
                    <a:pt x="15897" y="142"/>
                    <a:pt x="13083" y="317"/>
                    <a:pt x="10242" y="317"/>
                  </a:cubicBezTo>
                  <a:cubicBezTo>
                    <a:pt x="9344" y="317"/>
                    <a:pt x="8443" y="300"/>
                    <a:pt x="7537" y="257"/>
                  </a:cubicBezTo>
                  <a:cubicBezTo>
                    <a:pt x="5918" y="173"/>
                    <a:pt x="4299" y="90"/>
                    <a:pt x="2679" y="90"/>
                  </a:cubicBezTo>
                  <a:cubicBezTo>
                    <a:pt x="2346" y="90"/>
                    <a:pt x="786" y="424"/>
                    <a:pt x="119" y="447"/>
                  </a:cubicBezTo>
                  <a:cubicBezTo>
                    <a:pt x="143" y="745"/>
                    <a:pt x="0" y="900"/>
                    <a:pt x="24" y="1197"/>
                  </a:cubicBezTo>
                  <a:cubicBezTo>
                    <a:pt x="150" y="1199"/>
                    <a:pt x="278" y="1199"/>
                    <a:pt x="408" y="1199"/>
                  </a:cubicBezTo>
                  <a:cubicBezTo>
                    <a:pt x="3139" y="1199"/>
                    <a:pt x="6699" y="971"/>
                    <a:pt x="9359" y="959"/>
                  </a:cubicBezTo>
                  <a:cubicBezTo>
                    <a:pt x="10901" y="947"/>
                    <a:pt x="12442" y="938"/>
                    <a:pt x="13986" y="938"/>
                  </a:cubicBezTo>
                  <a:cubicBezTo>
                    <a:pt x="15529" y="938"/>
                    <a:pt x="17074" y="947"/>
                    <a:pt x="18622" y="971"/>
                  </a:cubicBezTo>
                  <a:cubicBezTo>
                    <a:pt x="21670" y="1019"/>
                    <a:pt x="24718" y="1126"/>
                    <a:pt x="27766" y="1197"/>
                  </a:cubicBezTo>
                  <a:cubicBezTo>
                    <a:pt x="30264" y="1250"/>
                    <a:pt x="32762" y="1295"/>
                    <a:pt x="35260" y="1295"/>
                  </a:cubicBezTo>
                  <a:cubicBezTo>
                    <a:pt x="37286" y="1295"/>
                    <a:pt x="39312" y="1266"/>
                    <a:pt x="41339" y="1186"/>
                  </a:cubicBezTo>
                  <a:cubicBezTo>
                    <a:pt x="41524" y="1188"/>
                    <a:pt x="41713" y="1189"/>
                    <a:pt x="41906" y="1189"/>
                  </a:cubicBezTo>
                  <a:cubicBezTo>
                    <a:pt x="44611" y="1189"/>
                    <a:pt x="48073" y="970"/>
                    <a:pt x="50673" y="959"/>
                  </a:cubicBezTo>
                  <a:cubicBezTo>
                    <a:pt x="52215" y="947"/>
                    <a:pt x="53757" y="938"/>
                    <a:pt x="55300" y="938"/>
                  </a:cubicBezTo>
                  <a:cubicBezTo>
                    <a:pt x="56844" y="938"/>
                    <a:pt x="58389" y="947"/>
                    <a:pt x="59936" y="971"/>
                  </a:cubicBezTo>
                  <a:cubicBezTo>
                    <a:pt x="62984" y="1019"/>
                    <a:pt x="66032" y="1126"/>
                    <a:pt x="69080" y="1197"/>
                  </a:cubicBezTo>
                  <a:cubicBezTo>
                    <a:pt x="71611" y="1250"/>
                    <a:pt x="74149" y="1295"/>
                    <a:pt x="76689" y="1295"/>
                  </a:cubicBezTo>
                  <a:cubicBezTo>
                    <a:pt x="78749" y="1295"/>
                    <a:pt x="80809" y="1266"/>
                    <a:pt x="82868" y="1186"/>
                  </a:cubicBezTo>
                  <a:lnTo>
                    <a:pt x="82868" y="435"/>
                  </a:lnTo>
                  <a:cubicBezTo>
                    <a:pt x="81494" y="529"/>
                    <a:pt x="80115" y="566"/>
                    <a:pt x="78732" y="566"/>
                  </a:cubicBezTo>
                  <a:cubicBezTo>
                    <a:pt x="73339" y="566"/>
                    <a:pt x="67894" y="1"/>
                    <a:pt x="6250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6516731" y="285768"/>
              <a:ext cx="2698597" cy="84225"/>
            </a:xfrm>
            <a:custGeom>
              <a:avLst/>
              <a:gdLst/>
              <a:ahLst/>
              <a:cxnLst/>
              <a:rect l="l" t="t" r="r" b="b"/>
              <a:pathLst>
                <a:path w="83451" h="2623" extrusionOk="0">
                  <a:moveTo>
                    <a:pt x="58150" y="1"/>
                  </a:moveTo>
                  <a:cubicBezTo>
                    <a:pt x="52889" y="1"/>
                    <a:pt x="47041" y="326"/>
                    <a:pt x="42255" y="830"/>
                  </a:cubicBezTo>
                  <a:cubicBezTo>
                    <a:pt x="41280" y="906"/>
                    <a:pt x="40299" y="935"/>
                    <a:pt x="39318" y="935"/>
                  </a:cubicBezTo>
                  <a:cubicBezTo>
                    <a:pt x="38442" y="935"/>
                    <a:pt x="37566" y="912"/>
                    <a:pt x="36695" y="878"/>
                  </a:cubicBezTo>
                  <a:cubicBezTo>
                    <a:pt x="33933" y="771"/>
                    <a:pt x="31194" y="521"/>
                    <a:pt x="28444" y="354"/>
                  </a:cubicBezTo>
                  <a:cubicBezTo>
                    <a:pt x="25503" y="176"/>
                    <a:pt x="22539" y="116"/>
                    <a:pt x="19598" y="33"/>
                  </a:cubicBezTo>
                  <a:cubicBezTo>
                    <a:pt x="18697" y="11"/>
                    <a:pt x="17767" y="1"/>
                    <a:pt x="16819" y="1"/>
                  </a:cubicBezTo>
                  <a:cubicBezTo>
                    <a:pt x="11514" y="1"/>
                    <a:pt x="5619" y="327"/>
                    <a:pt x="822" y="842"/>
                  </a:cubicBezTo>
                  <a:cubicBezTo>
                    <a:pt x="833" y="1545"/>
                    <a:pt x="0" y="1247"/>
                    <a:pt x="0" y="1950"/>
                  </a:cubicBezTo>
                  <a:cubicBezTo>
                    <a:pt x="12" y="2021"/>
                    <a:pt x="1274" y="2366"/>
                    <a:pt x="1286" y="2438"/>
                  </a:cubicBezTo>
                  <a:cubicBezTo>
                    <a:pt x="1772" y="2491"/>
                    <a:pt x="2239" y="2511"/>
                    <a:pt x="2692" y="2511"/>
                  </a:cubicBezTo>
                  <a:cubicBezTo>
                    <a:pt x="4168" y="2511"/>
                    <a:pt x="5481" y="2295"/>
                    <a:pt x="6739" y="2295"/>
                  </a:cubicBezTo>
                  <a:cubicBezTo>
                    <a:pt x="7267" y="2299"/>
                    <a:pt x="7795" y="2300"/>
                    <a:pt x="8322" y="2300"/>
                  </a:cubicBezTo>
                  <a:cubicBezTo>
                    <a:pt x="9378" y="2300"/>
                    <a:pt x="10434" y="2295"/>
                    <a:pt x="11490" y="2295"/>
                  </a:cubicBezTo>
                  <a:cubicBezTo>
                    <a:pt x="11742" y="2293"/>
                    <a:pt x="11994" y="2292"/>
                    <a:pt x="12247" y="2292"/>
                  </a:cubicBezTo>
                  <a:cubicBezTo>
                    <a:pt x="12889" y="2292"/>
                    <a:pt x="13534" y="2297"/>
                    <a:pt x="14179" y="2297"/>
                  </a:cubicBezTo>
                  <a:cubicBezTo>
                    <a:pt x="14866" y="2297"/>
                    <a:pt x="15554" y="2292"/>
                    <a:pt x="16240" y="2271"/>
                  </a:cubicBezTo>
                  <a:cubicBezTo>
                    <a:pt x="17527" y="2234"/>
                    <a:pt x="18813" y="2217"/>
                    <a:pt x="20100" y="2217"/>
                  </a:cubicBezTo>
                  <a:cubicBezTo>
                    <a:pt x="22099" y="2217"/>
                    <a:pt x="24099" y="2258"/>
                    <a:pt x="26099" y="2331"/>
                  </a:cubicBezTo>
                  <a:cubicBezTo>
                    <a:pt x="27730" y="2390"/>
                    <a:pt x="29361" y="2485"/>
                    <a:pt x="30992" y="2581"/>
                  </a:cubicBezTo>
                  <a:cubicBezTo>
                    <a:pt x="31520" y="2610"/>
                    <a:pt x="32049" y="2622"/>
                    <a:pt x="32578" y="2622"/>
                  </a:cubicBezTo>
                  <a:cubicBezTo>
                    <a:pt x="33542" y="2622"/>
                    <a:pt x="34508" y="2583"/>
                    <a:pt x="35469" y="2545"/>
                  </a:cubicBezTo>
                  <a:cubicBezTo>
                    <a:pt x="37218" y="2492"/>
                    <a:pt x="38981" y="2414"/>
                    <a:pt x="40738" y="2414"/>
                  </a:cubicBezTo>
                  <a:cubicBezTo>
                    <a:pt x="41372" y="2414"/>
                    <a:pt x="42005" y="2424"/>
                    <a:pt x="42636" y="2450"/>
                  </a:cubicBezTo>
                  <a:cubicBezTo>
                    <a:pt x="43091" y="2494"/>
                    <a:pt x="43530" y="2512"/>
                    <a:pt x="43954" y="2512"/>
                  </a:cubicBezTo>
                  <a:cubicBezTo>
                    <a:pt x="45454" y="2512"/>
                    <a:pt x="46783" y="2295"/>
                    <a:pt x="48054" y="2295"/>
                  </a:cubicBezTo>
                  <a:cubicBezTo>
                    <a:pt x="48581" y="2299"/>
                    <a:pt x="49109" y="2300"/>
                    <a:pt x="49637" y="2300"/>
                  </a:cubicBezTo>
                  <a:cubicBezTo>
                    <a:pt x="50693" y="2300"/>
                    <a:pt x="51749" y="2295"/>
                    <a:pt x="52804" y="2295"/>
                  </a:cubicBezTo>
                  <a:cubicBezTo>
                    <a:pt x="53058" y="2293"/>
                    <a:pt x="53312" y="2292"/>
                    <a:pt x="53566" y="2292"/>
                  </a:cubicBezTo>
                  <a:cubicBezTo>
                    <a:pt x="54210" y="2292"/>
                    <a:pt x="54854" y="2297"/>
                    <a:pt x="55497" y="2297"/>
                  </a:cubicBezTo>
                  <a:cubicBezTo>
                    <a:pt x="56183" y="2297"/>
                    <a:pt x="56869" y="2292"/>
                    <a:pt x="57555" y="2271"/>
                  </a:cubicBezTo>
                  <a:cubicBezTo>
                    <a:pt x="58841" y="2234"/>
                    <a:pt x="60128" y="2217"/>
                    <a:pt x="61414" y="2217"/>
                  </a:cubicBezTo>
                  <a:cubicBezTo>
                    <a:pt x="63414" y="2217"/>
                    <a:pt x="65414" y="2258"/>
                    <a:pt x="67413" y="2331"/>
                  </a:cubicBezTo>
                  <a:cubicBezTo>
                    <a:pt x="69044" y="2390"/>
                    <a:pt x="70676" y="2497"/>
                    <a:pt x="72307" y="2581"/>
                  </a:cubicBezTo>
                  <a:cubicBezTo>
                    <a:pt x="72847" y="2611"/>
                    <a:pt x="73389" y="2622"/>
                    <a:pt x="73931" y="2622"/>
                  </a:cubicBezTo>
                  <a:cubicBezTo>
                    <a:pt x="74883" y="2622"/>
                    <a:pt x="75835" y="2587"/>
                    <a:pt x="76783" y="2557"/>
                  </a:cubicBezTo>
                  <a:cubicBezTo>
                    <a:pt x="78551" y="2490"/>
                    <a:pt x="80326" y="2409"/>
                    <a:pt x="82103" y="2409"/>
                  </a:cubicBezTo>
                  <a:cubicBezTo>
                    <a:pt x="82552" y="2409"/>
                    <a:pt x="83001" y="2414"/>
                    <a:pt x="83451" y="2426"/>
                  </a:cubicBezTo>
                  <a:lnTo>
                    <a:pt x="83451" y="842"/>
                  </a:lnTo>
                  <a:cubicBezTo>
                    <a:pt x="82519" y="910"/>
                    <a:pt x="81581" y="936"/>
                    <a:pt x="80645" y="936"/>
                  </a:cubicBezTo>
                  <a:cubicBezTo>
                    <a:pt x="79763" y="936"/>
                    <a:pt x="78882" y="913"/>
                    <a:pt x="78010" y="878"/>
                  </a:cubicBezTo>
                  <a:cubicBezTo>
                    <a:pt x="75248" y="771"/>
                    <a:pt x="72509" y="521"/>
                    <a:pt x="69759" y="354"/>
                  </a:cubicBezTo>
                  <a:cubicBezTo>
                    <a:pt x="66818" y="176"/>
                    <a:pt x="63853" y="116"/>
                    <a:pt x="60912" y="33"/>
                  </a:cubicBezTo>
                  <a:cubicBezTo>
                    <a:pt x="60017" y="11"/>
                    <a:pt x="59093" y="1"/>
                    <a:pt x="58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6519803" y="385823"/>
              <a:ext cx="2695525" cy="113637"/>
            </a:xfrm>
            <a:custGeom>
              <a:avLst/>
              <a:gdLst/>
              <a:ahLst/>
              <a:cxnLst/>
              <a:rect l="l" t="t" r="r" b="b"/>
              <a:pathLst>
                <a:path w="83356" h="3539" extrusionOk="0">
                  <a:moveTo>
                    <a:pt x="19681" y="0"/>
                  </a:moveTo>
                  <a:cubicBezTo>
                    <a:pt x="18074" y="0"/>
                    <a:pt x="16467" y="60"/>
                    <a:pt x="14847" y="60"/>
                  </a:cubicBezTo>
                  <a:cubicBezTo>
                    <a:pt x="11275" y="70"/>
                    <a:pt x="6942" y="241"/>
                    <a:pt x="3103" y="241"/>
                  </a:cubicBezTo>
                  <a:cubicBezTo>
                    <a:pt x="2284" y="241"/>
                    <a:pt x="1488" y="234"/>
                    <a:pt x="727" y="215"/>
                  </a:cubicBezTo>
                  <a:lnTo>
                    <a:pt x="727" y="215"/>
                  </a:lnTo>
                  <a:cubicBezTo>
                    <a:pt x="846" y="1131"/>
                    <a:pt x="0" y="1608"/>
                    <a:pt x="36" y="2525"/>
                  </a:cubicBezTo>
                  <a:cubicBezTo>
                    <a:pt x="36" y="2620"/>
                    <a:pt x="1167" y="3394"/>
                    <a:pt x="1167" y="3501"/>
                  </a:cubicBezTo>
                  <a:cubicBezTo>
                    <a:pt x="1507" y="3527"/>
                    <a:pt x="1861" y="3539"/>
                    <a:pt x="2225" y="3539"/>
                  </a:cubicBezTo>
                  <a:cubicBezTo>
                    <a:pt x="4843" y="3539"/>
                    <a:pt x="7995" y="2937"/>
                    <a:pt x="10525" y="2937"/>
                  </a:cubicBezTo>
                  <a:cubicBezTo>
                    <a:pt x="10645" y="2937"/>
                    <a:pt x="10765" y="2938"/>
                    <a:pt x="10883" y="2941"/>
                  </a:cubicBezTo>
                  <a:cubicBezTo>
                    <a:pt x="13895" y="3025"/>
                    <a:pt x="16883" y="3167"/>
                    <a:pt x="19884" y="3227"/>
                  </a:cubicBezTo>
                  <a:cubicBezTo>
                    <a:pt x="20505" y="3237"/>
                    <a:pt x="21129" y="3243"/>
                    <a:pt x="21751" y="3243"/>
                  </a:cubicBezTo>
                  <a:cubicBezTo>
                    <a:pt x="22632" y="3243"/>
                    <a:pt x="23512" y="3231"/>
                    <a:pt x="24384" y="3203"/>
                  </a:cubicBezTo>
                  <a:cubicBezTo>
                    <a:pt x="25837" y="3167"/>
                    <a:pt x="27277" y="3084"/>
                    <a:pt x="28718" y="3036"/>
                  </a:cubicBezTo>
                  <a:cubicBezTo>
                    <a:pt x="30083" y="2992"/>
                    <a:pt x="31455" y="2957"/>
                    <a:pt x="32827" y="2957"/>
                  </a:cubicBezTo>
                  <a:cubicBezTo>
                    <a:pt x="34364" y="2957"/>
                    <a:pt x="35899" y="3000"/>
                    <a:pt x="37422" y="3120"/>
                  </a:cubicBezTo>
                  <a:cubicBezTo>
                    <a:pt x="39100" y="3263"/>
                    <a:pt x="40791" y="3453"/>
                    <a:pt x="42482" y="3501"/>
                  </a:cubicBezTo>
                  <a:cubicBezTo>
                    <a:pt x="42822" y="3527"/>
                    <a:pt x="43176" y="3539"/>
                    <a:pt x="43541" y="3539"/>
                  </a:cubicBezTo>
                  <a:cubicBezTo>
                    <a:pt x="46139" y="3539"/>
                    <a:pt x="49262" y="2947"/>
                    <a:pt x="51781" y="2947"/>
                  </a:cubicBezTo>
                  <a:cubicBezTo>
                    <a:pt x="51922" y="2947"/>
                    <a:pt x="52061" y="2949"/>
                    <a:pt x="52197" y="2953"/>
                  </a:cubicBezTo>
                  <a:cubicBezTo>
                    <a:pt x="55210" y="3025"/>
                    <a:pt x="58198" y="3167"/>
                    <a:pt x="61198" y="3227"/>
                  </a:cubicBezTo>
                  <a:cubicBezTo>
                    <a:pt x="61873" y="3238"/>
                    <a:pt x="62549" y="3244"/>
                    <a:pt x="63225" y="3244"/>
                  </a:cubicBezTo>
                  <a:cubicBezTo>
                    <a:pt x="64053" y="3244"/>
                    <a:pt x="64880" y="3235"/>
                    <a:pt x="65699" y="3215"/>
                  </a:cubicBezTo>
                  <a:cubicBezTo>
                    <a:pt x="67152" y="3167"/>
                    <a:pt x="68592" y="3084"/>
                    <a:pt x="70033" y="3036"/>
                  </a:cubicBezTo>
                  <a:cubicBezTo>
                    <a:pt x="71373" y="2992"/>
                    <a:pt x="72721" y="2958"/>
                    <a:pt x="74069" y="2958"/>
                  </a:cubicBezTo>
                  <a:cubicBezTo>
                    <a:pt x="75630" y="2958"/>
                    <a:pt x="77190" y="3004"/>
                    <a:pt x="78736" y="3132"/>
                  </a:cubicBezTo>
                  <a:cubicBezTo>
                    <a:pt x="80260" y="3251"/>
                    <a:pt x="81808" y="3429"/>
                    <a:pt x="83356" y="3489"/>
                  </a:cubicBezTo>
                  <a:lnTo>
                    <a:pt x="83356" y="215"/>
                  </a:lnTo>
                  <a:cubicBezTo>
                    <a:pt x="82923" y="203"/>
                    <a:pt x="82490" y="198"/>
                    <a:pt x="82057" y="198"/>
                  </a:cubicBezTo>
                  <a:cubicBezTo>
                    <a:pt x="79820" y="198"/>
                    <a:pt x="77579" y="332"/>
                    <a:pt x="75355" y="381"/>
                  </a:cubicBezTo>
                  <a:cubicBezTo>
                    <a:pt x="75012" y="389"/>
                    <a:pt x="74669" y="393"/>
                    <a:pt x="74326" y="393"/>
                  </a:cubicBezTo>
                  <a:cubicBezTo>
                    <a:pt x="71528" y="393"/>
                    <a:pt x="68739" y="157"/>
                    <a:pt x="65949" y="72"/>
                  </a:cubicBezTo>
                  <a:cubicBezTo>
                    <a:pt x="64294" y="24"/>
                    <a:pt x="62651" y="0"/>
                    <a:pt x="61008" y="0"/>
                  </a:cubicBezTo>
                  <a:cubicBezTo>
                    <a:pt x="59389" y="0"/>
                    <a:pt x="57781" y="60"/>
                    <a:pt x="56162" y="60"/>
                  </a:cubicBezTo>
                  <a:cubicBezTo>
                    <a:pt x="52600" y="70"/>
                    <a:pt x="48261" y="241"/>
                    <a:pt x="44419" y="241"/>
                  </a:cubicBezTo>
                  <a:cubicBezTo>
                    <a:pt x="43599" y="241"/>
                    <a:pt x="42803" y="234"/>
                    <a:pt x="42041" y="215"/>
                  </a:cubicBezTo>
                  <a:cubicBezTo>
                    <a:pt x="41575" y="200"/>
                    <a:pt x="41109" y="194"/>
                    <a:pt x="40643" y="194"/>
                  </a:cubicBezTo>
                  <a:cubicBezTo>
                    <a:pt x="38442" y="194"/>
                    <a:pt x="36241" y="332"/>
                    <a:pt x="34040" y="381"/>
                  </a:cubicBezTo>
                  <a:cubicBezTo>
                    <a:pt x="33748" y="387"/>
                    <a:pt x="33455" y="389"/>
                    <a:pt x="33163" y="389"/>
                  </a:cubicBezTo>
                  <a:cubicBezTo>
                    <a:pt x="30314" y="389"/>
                    <a:pt x="27474" y="147"/>
                    <a:pt x="24634" y="72"/>
                  </a:cubicBezTo>
                  <a:cubicBezTo>
                    <a:pt x="22979" y="24"/>
                    <a:pt x="21336" y="0"/>
                    <a:pt x="19681"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6540596" y="194319"/>
              <a:ext cx="2674732" cy="56738"/>
            </a:xfrm>
            <a:custGeom>
              <a:avLst/>
              <a:gdLst/>
              <a:ahLst/>
              <a:cxnLst/>
              <a:rect l="l" t="t" r="r" b="b"/>
              <a:pathLst>
                <a:path w="82713" h="1767" extrusionOk="0">
                  <a:moveTo>
                    <a:pt x="15198" y="1"/>
                  </a:moveTo>
                  <a:cubicBezTo>
                    <a:pt x="9511" y="1"/>
                    <a:pt x="1439" y="166"/>
                    <a:pt x="0" y="249"/>
                  </a:cubicBezTo>
                  <a:cubicBezTo>
                    <a:pt x="24" y="749"/>
                    <a:pt x="488" y="1107"/>
                    <a:pt x="500" y="1595"/>
                  </a:cubicBezTo>
                  <a:cubicBezTo>
                    <a:pt x="1086" y="1722"/>
                    <a:pt x="1762" y="1766"/>
                    <a:pt x="2479" y="1766"/>
                  </a:cubicBezTo>
                  <a:cubicBezTo>
                    <a:pt x="4081" y="1766"/>
                    <a:pt x="5891" y="1547"/>
                    <a:pt x="7373" y="1547"/>
                  </a:cubicBezTo>
                  <a:cubicBezTo>
                    <a:pt x="7400" y="1547"/>
                    <a:pt x="7427" y="1547"/>
                    <a:pt x="7454" y="1547"/>
                  </a:cubicBezTo>
                  <a:cubicBezTo>
                    <a:pt x="11287" y="1559"/>
                    <a:pt x="15121" y="1559"/>
                    <a:pt x="18967" y="1559"/>
                  </a:cubicBezTo>
                  <a:cubicBezTo>
                    <a:pt x="21884" y="1559"/>
                    <a:pt x="24789" y="1428"/>
                    <a:pt x="27694" y="1273"/>
                  </a:cubicBezTo>
                  <a:cubicBezTo>
                    <a:pt x="29950" y="1158"/>
                    <a:pt x="32213" y="1056"/>
                    <a:pt x="34472" y="1056"/>
                  </a:cubicBezTo>
                  <a:cubicBezTo>
                    <a:pt x="35241" y="1056"/>
                    <a:pt x="36010" y="1068"/>
                    <a:pt x="36779" y="1095"/>
                  </a:cubicBezTo>
                  <a:cubicBezTo>
                    <a:pt x="38469" y="1154"/>
                    <a:pt x="40172" y="1285"/>
                    <a:pt x="41815" y="1583"/>
                  </a:cubicBezTo>
                  <a:lnTo>
                    <a:pt x="41815" y="1595"/>
                  </a:lnTo>
                  <a:cubicBezTo>
                    <a:pt x="42401" y="1722"/>
                    <a:pt x="43076" y="1766"/>
                    <a:pt x="43794" y="1766"/>
                  </a:cubicBezTo>
                  <a:cubicBezTo>
                    <a:pt x="45395" y="1766"/>
                    <a:pt x="47206" y="1547"/>
                    <a:pt x="48688" y="1547"/>
                  </a:cubicBezTo>
                  <a:cubicBezTo>
                    <a:pt x="48715" y="1547"/>
                    <a:pt x="48741" y="1547"/>
                    <a:pt x="48768" y="1547"/>
                  </a:cubicBezTo>
                  <a:cubicBezTo>
                    <a:pt x="52602" y="1559"/>
                    <a:pt x="56436" y="1559"/>
                    <a:pt x="60282" y="1559"/>
                  </a:cubicBezTo>
                  <a:cubicBezTo>
                    <a:pt x="63199" y="1559"/>
                    <a:pt x="66104" y="1428"/>
                    <a:pt x="69009" y="1273"/>
                  </a:cubicBezTo>
                  <a:cubicBezTo>
                    <a:pt x="71265" y="1158"/>
                    <a:pt x="73527" y="1056"/>
                    <a:pt x="75787" y="1056"/>
                  </a:cubicBezTo>
                  <a:cubicBezTo>
                    <a:pt x="76556" y="1056"/>
                    <a:pt x="77325" y="1068"/>
                    <a:pt x="78093" y="1095"/>
                  </a:cubicBezTo>
                  <a:cubicBezTo>
                    <a:pt x="79629" y="1154"/>
                    <a:pt x="81201" y="1273"/>
                    <a:pt x="82713" y="1511"/>
                  </a:cubicBezTo>
                  <a:lnTo>
                    <a:pt x="82713" y="249"/>
                  </a:lnTo>
                  <a:cubicBezTo>
                    <a:pt x="80832" y="321"/>
                    <a:pt x="78939" y="357"/>
                    <a:pt x="77057" y="357"/>
                  </a:cubicBezTo>
                  <a:lnTo>
                    <a:pt x="77046" y="357"/>
                  </a:lnTo>
                  <a:cubicBezTo>
                    <a:pt x="76820" y="357"/>
                    <a:pt x="76595" y="358"/>
                    <a:pt x="76370" y="358"/>
                  </a:cubicBezTo>
                  <a:cubicBezTo>
                    <a:pt x="73559" y="358"/>
                    <a:pt x="70748" y="292"/>
                    <a:pt x="67937" y="226"/>
                  </a:cubicBezTo>
                  <a:cubicBezTo>
                    <a:pt x="64877" y="154"/>
                    <a:pt x="61829" y="47"/>
                    <a:pt x="58769" y="11"/>
                  </a:cubicBezTo>
                  <a:cubicBezTo>
                    <a:pt x="58095" y="4"/>
                    <a:pt x="57348" y="1"/>
                    <a:pt x="56554" y="1"/>
                  </a:cubicBezTo>
                  <a:cubicBezTo>
                    <a:pt x="50975" y="1"/>
                    <a:pt x="43066" y="166"/>
                    <a:pt x="41398" y="249"/>
                  </a:cubicBezTo>
                  <a:cubicBezTo>
                    <a:pt x="39517" y="321"/>
                    <a:pt x="37624" y="357"/>
                    <a:pt x="35731" y="357"/>
                  </a:cubicBezTo>
                  <a:cubicBezTo>
                    <a:pt x="35506" y="357"/>
                    <a:pt x="35280" y="358"/>
                    <a:pt x="35055" y="358"/>
                  </a:cubicBezTo>
                  <a:cubicBezTo>
                    <a:pt x="32244" y="358"/>
                    <a:pt x="29433" y="292"/>
                    <a:pt x="26623" y="226"/>
                  </a:cubicBezTo>
                  <a:cubicBezTo>
                    <a:pt x="23563" y="154"/>
                    <a:pt x="20515" y="47"/>
                    <a:pt x="17455" y="11"/>
                  </a:cubicBezTo>
                  <a:cubicBezTo>
                    <a:pt x="16768" y="4"/>
                    <a:pt x="16007" y="1"/>
                    <a:pt x="15198"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6553305" y="509639"/>
              <a:ext cx="2662023" cy="69743"/>
            </a:xfrm>
            <a:custGeom>
              <a:avLst/>
              <a:gdLst/>
              <a:ahLst/>
              <a:cxnLst/>
              <a:rect l="l" t="t" r="r" b="b"/>
              <a:pathLst>
                <a:path w="82320" h="2172" extrusionOk="0">
                  <a:moveTo>
                    <a:pt x="31805" y="0"/>
                  </a:moveTo>
                  <a:cubicBezTo>
                    <a:pt x="30111" y="0"/>
                    <a:pt x="28416" y="59"/>
                    <a:pt x="26742" y="121"/>
                  </a:cubicBezTo>
                  <a:cubicBezTo>
                    <a:pt x="25277" y="181"/>
                    <a:pt x="23825" y="264"/>
                    <a:pt x="22360" y="276"/>
                  </a:cubicBezTo>
                  <a:cubicBezTo>
                    <a:pt x="21829" y="284"/>
                    <a:pt x="21297" y="288"/>
                    <a:pt x="20766" y="288"/>
                  </a:cubicBezTo>
                  <a:cubicBezTo>
                    <a:pt x="19797" y="288"/>
                    <a:pt x="18828" y="275"/>
                    <a:pt x="17859" y="252"/>
                  </a:cubicBezTo>
                  <a:cubicBezTo>
                    <a:pt x="17115" y="233"/>
                    <a:pt x="16353" y="225"/>
                    <a:pt x="15577" y="225"/>
                  </a:cubicBezTo>
                  <a:cubicBezTo>
                    <a:pt x="10536" y="225"/>
                    <a:pt x="4932" y="573"/>
                    <a:pt x="0" y="573"/>
                  </a:cubicBezTo>
                  <a:cubicBezTo>
                    <a:pt x="0" y="1038"/>
                    <a:pt x="214" y="1693"/>
                    <a:pt x="214" y="2157"/>
                  </a:cubicBezTo>
                  <a:cubicBezTo>
                    <a:pt x="646" y="2167"/>
                    <a:pt x="1079" y="2172"/>
                    <a:pt x="1514" y="2172"/>
                  </a:cubicBezTo>
                  <a:cubicBezTo>
                    <a:pt x="7004" y="2172"/>
                    <a:pt x="12675" y="1418"/>
                    <a:pt x="17998" y="1418"/>
                  </a:cubicBezTo>
                  <a:cubicBezTo>
                    <a:pt x="18652" y="1418"/>
                    <a:pt x="19301" y="1429"/>
                    <a:pt x="19943" y="1455"/>
                  </a:cubicBezTo>
                  <a:cubicBezTo>
                    <a:pt x="24265" y="1633"/>
                    <a:pt x="28551" y="2038"/>
                    <a:pt x="32885" y="2086"/>
                  </a:cubicBezTo>
                  <a:cubicBezTo>
                    <a:pt x="35766" y="2109"/>
                    <a:pt x="38648" y="2074"/>
                    <a:pt x="41529" y="2145"/>
                  </a:cubicBezTo>
                  <a:lnTo>
                    <a:pt x="41529" y="2157"/>
                  </a:lnTo>
                  <a:cubicBezTo>
                    <a:pt x="41957" y="2167"/>
                    <a:pt x="42386" y="2172"/>
                    <a:pt x="42816" y="2172"/>
                  </a:cubicBezTo>
                  <a:cubicBezTo>
                    <a:pt x="48288" y="2172"/>
                    <a:pt x="53940" y="1415"/>
                    <a:pt x="59249" y="1415"/>
                  </a:cubicBezTo>
                  <a:cubicBezTo>
                    <a:pt x="59924" y="1415"/>
                    <a:pt x="60594" y="1427"/>
                    <a:pt x="61258" y="1455"/>
                  </a:cubicBezTo>
                  <a:cubicBezTo>
                    <a:pt x="65580" y="1633"/>
                    <a:pt x="69866" y="2038"/>
                    <a:pt x="74200" y="2074"/>
                  </a:cubicBezTo>
                  <a:cubicBezTo>
                    <a:pt x="76903" y="2097"/>
                    <a:pt x="79617" y="2074"/>
                    <a:pt x="82320" y="2133"/>
                  </a:cubicBezTo>
                  <a:lnTo>
                    <a:pt x="82320" y="538"/>
                  </a:lnTo>
                  <a:cubicBezTo>
                    <a:pt x="80451" y="466"/>
                    <a:pt x="78581" y="228"/>
                    <a:pt x="76736" y="109"/>
                  </a:cubicBezTo>
                  <a:cubicBezTo>
                    <a:pt x="75536" y="30"/>
                    <a:pt x="74328" y="0"/>
                    <a:pt x="73118" y="0"/>
                  </a:cubicBezTo>
                  <a:cubicBezTo>
                    <a:pt x="71423" y="0"/>
                    <a:pt x="69726" y="59"/>
                    <a:pt x="68044" y="121"/>
                  </a:cubicBezTo>
                  <a:cubicBezTo>
                    <a:pt x="66592" y="181"/>
                    <a:pt x="65139" y="264"/>
                    <a:pt x="63675" y="276"/>
                  </a:cubicBezTo>
                  <a:cubicBezTo>
                    <a:pt x="63143" y="284"/>
                    <a:pt x="62612" y="288"/>
                    <a:pt x="62080" y="288"/>
                  </a:cubicBezTo>
                  <a:cubicBezTo>
                    <a:pt x="61112" y="288"/>
                    <a:pt x="60143" y="275"/>
                    <a:pt x="59174" y="252"/>
                  </a:cubicBezTo>
                  <a:cubicBezTo>
                    <a:pt x="58398" y="232"/>
                    <a:pt x="57603" y="223"/>
                    <a:pt x="56794" y="223"/>
                  </a:cubicBezTo>
                  <a:cubicBezTo>
                    <a:pt x="51918" y="223"/>
                    <a:pt x="46533" y="541"/>
                    <a:pt x="41743" y="562"/>
                  </a:cubicBezTo>
                  <a:cubicBezTo>
                    <a:pt x="39624" y="538"/>
                    <a:pt x="37505" y="240"/>
                    <a:pt x="35421" y="109"/>
                  </a:cubicBezTo>
                  <a:cubicBezTo>
                    <a:pt x="34221" y="30"/>
                    <a:pt x="33013" y="0"/>
                    <a:pt x="31805"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6537136" y="590910"/>
              <a:ext cx="2677804" cy="75170"/>
            </a:xfrm>
            <a:custGeom>
              <a:avLst/>
              <a:gdLst/>
              <a:ahLst/>
              <a:cxnLst/>
              <a:rect l="l" t="t" r="r" b="b"/>
              <a:pathLst>
                <a:path w="82808" h="2341" extrusionOk="0">
                  <a:moveTo>
                    <a:pt x="59457" y="1"/>
                  </a:moveTo>
                  <a:cubicBezTo>
                    <a:pt x="53730" y="1"/>
                    <a:pt x="47269" y="711"/>
                    <a:pt x="41624" y="721"/>
                  </a:cubicBezTo>
                  <a:cubicBezTo>
                    <a:pt x="38552" y="650"/>
                    <a:pt x="35481" y="698"/>
                    <a:pt x="32409" y="650"/>
                  </a:cubicBezTo>
                  <a:cubicBezTo>
                    <a:pt x="28492" y="590"/>
                    <a:pt x="24598" y="221"/>
                    <a:pt x="20693" y="55"/>
                  </a:cubicBezTo>
                  <a:cubicBezTo>
                    <a:pt x="19872" y="18"/>
                    <a:pt x="19029" y="2"/>
                    <a:pt x="18170" y="2"/>
                  </a:cubicBezTo>
                  <a:cubicBezTo>
                    <a:pt x="12415" y="2"/>
                    <a:pt x="5916" y="722"/>
                    <a:pt x="252" y="722"/>
                  </a:cubicBezTo>
                  <a:cubicBezTo>
                    <a:pt x="211" y="722"/>
                    <a:pt x="171" y="721"/>
                    <a:pt x="131" y="721"/>
                  </a:cubicBezTo>
                  <a:lnTo>
                    <a:pt x="131" y="721"/>
                  </a:lnTo>
                  <a:cubicBezTo>
                    <a:pt x="167" y="1305"/>
                    <a:pt x="0" y="1757"/>
                    <a:pt x="36" y="2341"/>
                  </a:cubicBezTo>
                  <a:cubicBezTo>
                    <a:pt x="1484" y="2341"/>
                    <a:pt x="2132" y="1935"/>
                    <a:pt x="2363" y="1935"/>
                  </a:cubicBezTo>
                  <a:cubicBezTo>
                    <a:pt x="2369" y="1935"/>
                    <a:pt x="2375" y="1935"/>
                    <a:pt x="2381" y="1936"/>
                  </a:cubicBezTo>
                  <a:cubicBezTo>
                    <a:pt x="4096" y="1626"/>
                    <a:pt x="5894" y="1507"/>
                    <a:pt x="7596" y="1436"/>
                  </a:cubicBezTo>
                  <a:cubicBezTo>
                    <a:pt x="8553" y="1399"/>
                    <a:pt x="9510" y="1382"/>
                    <a:pt x="10468" y="1382"/>
                  </a:cubicBezTo>
                  <a:cubicBezTo>
                    <a:pt x="13181" y="1382"/>
                    <a:pt x="15896" y="1512"/>
                    <a:pt x="18598" y="1662"/>
                  </a:cubicBezTo>
                  <a:cubicBezTo>
                    <a:pt x="20407" y="1769"/>
                    <a:pt x="22217" y="1888"/>
                    <a:pt x="24027" y="2007"/>
                  </a:cubicBezTo>
                  <a:cubicBezTo>
                    <a:pt x="24826" y="1994"/>
                    <a:pt x="25625" y="1988"/>
                    <a:pt x="26423" y="1988"/>
                  </a:cubicBezTo>
                  <a:cubicBezTo>
                    <a:pt x="31405" y="1988"/>
                    <a:pt x="36373" y="2218"/>
                    <a:pt x="41350" y="2341"/>
                  </a:cubicBezTo>
                  <a:lnTo>
                    <a:pt x="41481" y="2341"/>
                  </a:lnTo>
                  <a:cubicBezTo>
                    <a:pt x="42835" y="2318"/>
                    <a:pt x="43458" y="1935"/>
                    <a:pt x="43678" y="1935"/>
                  </a:cubicBezTo>
                  <a:cubicBezTo>
                    <a:pt x="43684" y="1935"/>
                    <a:pt x="43690" y="1935"/>
                    <a:pt x="43696" y="1936"/>
                  </a:cubicBezTo>
                  <a:cubicBezTo>
                    <a:pt x="45410" y="1626"/>
                    <a:pt x="47208" y="1507"/>
                    <a:pt x="48911" y="1436"/>
                  </a:cubicBezTo>
                  <a:cubicBezTo>
                    <a:pt x="49868" y="1399"/>
                    <a:pt x="50825" y="1382"/>
                    <a:pt x="51783" y="1382"/>
                  </a:cubicBezTo>
                  <a:cubicBezTo>
                    <a:pt x="54496" y="1382"/>
                    <a:pt x="57211" y="1512"/>
                    <a:pt x="59912" y="1662"/>
                  </a:cubicBezTo>
                  <a:cubicBezTo>
                    <a:pt x="61722" y="1769"/>
                    <a:pt x="63532" y="1888"/>
                    <a:pt x="65342" y="2007"/>
                  </a:cubicBezTo>
                  <a:cubicBezTo>
                    <a:pt x="66146" y="1994"/>
                    <a:pt x="66949" y="1988"/>
                    <a:pt x="67753" y="1988"/>
                  </a:cubicBezTo>
                  <a:cubicBezTo>
                    <a:pt x="72766" y="1988"/>
                    <a:pt x="77765" y="2218"/>
                    <a:pt x="82772" y="2341"/>
                  </a:cubicBezTo>
                  <a:lnTo>
                    <a:pt x="82808" y="2341"/>
                  </a:lnTo>
                  <a:lnTo>
                    <a:pt x="82808" y="721"/>
                  </a:lnTo>
                  <a:cubicBezTo>
                    <a:pt x="79784" y="650"/>
                    <a:pt x="76748" y="698"/>
                    <a:pt x="73724" y="650"/>
                  </a:cubicBezTo>
                  <a:cubicBezTo>
                    <a:pt x="69806" y="590"/>
                    <a:pt x="65913" y="221"/>
                    <a:pt x="62008" y="55"/>
                  </a:cubicBezTo>
                  <a:cubicBezTo>
                    <a:pt x="61178" y="17"/>
                    <a:pt x="60326" y="1"/>
                    <a:pt x="5945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8629308" y="256901"/>
              <a:ext cx="577548" cy="22798"/>
            </a:xfrm>
            <a:custGeom>
              <a:avLst/>
              <a:gdLst/>
              <a:ahLst/>
              <a:cxnLst/>
              <a:rect l="l" t="t" r="r" b="b"/>
              <a:pathLst>
                <a:path w="17860" h="710" extrusionOk="0">
                  <a:moveTo>
                    <a:pt x="8522" y="1"/>
                  </a:moveTo>
                  <a:cubicBezTo>
                    <a:pt x="5679" y="1"/>
                    <a:pt x="2833" y="98"/>
                    <a:pt x="1" y="313"/>
                  </a:cubicBezTo>
                  <a:cubicBezTo>
                    <a:pt x="3215" y="491"/>
                    <a:pt x="6430" y="670"/>
                    <a:pt x="9645" y="705"/>
                  </a:cubicBezTo>
                  <a:cubicBezTo>
                    <a:pt x="9956" y="708"/>
                    <a:pt x="10268" y="710"/>
                    <a:pt x="10579" y="710"/>
                  </a:cubicBezTo>
                  <a:cubicBezTo>
                    <a:pt x="13011" y="710"/>
                    <a:pt x="15454" y="620"/>
                    <a:pt x="17860" y="324"/>
                  </a:cubicBezTo>
                  <a:cubicBezTo>
                    <a:pt x="17265" y="289"/>
                    <a:pt x="16669" y="253"/>
                    <a:pt x="16074" y="217"/>
                  </a:cubicBezTo>
                  <a:cubicBezTo>
                    <a:pt x="13566" y="77"/>
                    <a:pt x="11045" y="1"/>
                    <a:pt x="8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90"/>
        <p:cNvGrpSpPr/>
        <p:nvPr/>
      </p:nvGrpSpPr>
      <p:grpSpPr>
        <a:xfrm>
          <a:off x="0" y="0"/>
          <a:ext cx="0" cy="0"/>
          <a:chOff x="0" y="0"/>
          <a:chExt cx="0" cy="0"/>
        </a:xfrm>
      </p:grpSpPr>
      <p:sp>
        <p:nvSpPr>
          <p:cNvPr id="1691" name="Google Shape;1691;p33"/>
          <p:cNvSpPr/>
          <p:nvPr/>
        </p:nvSpPr>
        <p:spPr>
          <a:xfrm rot="-5400000" flipH="1">
            <a:off x="4596750" y="2614938"/>
            <a:ext cx="434282" cy="23023"/>
          </a:xfrm>
          <a:custGeom>
            <a:avLst/>
            <a:gdLst/>
            <a:ahLst/>
            <a:cxnLst/>
            <a:rect l="l" t="t" r="r" b="b"/>
            <a:pathLst>
              <a:path w="17861" h="717" extrusionOk="0">
                <a:moveTo>
                  <a:pt x="8660" y="1"/>
                </a:moveTo>
                <a:cubicBezTo>
                  <a:pt x="5771" y="1"/>
                  <a:pt x="2879" y="101"/>
                  <a:pt x="1" y="319"/>
                </a:cubicBezTo>
                <a:cubicBezTo>
                  <a:pt x="3216" y="486"/>
                  <a:pt x="6430" y="676"/>
                  <a:pt x="9657" y="712"/>
                </a:cubicBezTo>
                <a:cubicBezTo>
                  <a:pt x="9967" y="715"/>
                  <a:pt x="10277" y="716"/>
                  <a:pt x="10588" y="716"/>
                </a:cubicBezTo>
                <a:cubicBezTo>
                  <a:pt x="13011" y="716"/>
                  <a:pt x="15454" y="627"/>
                  <a:pt x="17860" y="331"/>
                </a:cubicBezTo>
                <a:cubicBezTo>
                  <a:pt x="17265" y="284"/>
                  <a:pt x="16670" y="248"/>
                  <a:pt x="16074" y="212"/>
                </a:cubicBezTo>
                <a:cubicBezTo>
                  <a:pt x="13612" y="75"/>
                  <a:pt x="11137" y="1"/>
                  <a:pt x="8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3"/>
          <p:cNvSpPr/>
          <p:nvPr/>
        </p:nvSpPr>
        <p:spPr>
          <a:xfrm rot="-5400000" flipH="1">
            <a:off x="5155347" y="2614009"/>
            <a:ext cx="434550" cy="22862"/>
          </a:xfrm>
          <a:custGeom>
            <a:avLst/>
            <a:gdLst/>
            <a:ahLst/>
            <a:cxnLst/>
            <a:rect l="l" t="t" r="r" b="b"/>
            <a:pathLst>
              <a:path w="17872" h="712" extrusionOk="0">
                <a:moveTo>
                  <a:pt x="8588" y="0"/>
                </a:moveTo>
                <a:cubicBezTo>
                  <a:pt x="5722" y="0"/>
                  <a:pt x="2853" y="101"/>
                  <a:pt x="0" y="323"/>
                </a:cubicBezTo>
                <a:cubicBezTo>
                  <a:pt x="3227" y="490"/>
                  <a:pt x="6442" y="668"/>
                  <a:pt x="9656" y="704"/>
                </a:cubicBezTo>
                <a:cubicBezTo>
                  <a:pt x="10038" y="709"/>
                  <a:pt x="10420" y="712"/>
                  <a:pt x="10801" y="712"/>
                </a:cubicBezTo>
                <a:cubicBezTo>
                  <a:pt x="13161" y="712"/>
                  <a:pt x="15525" y="610"/>
                  <a:pt x="17872" y="323"/>
                </a:cubicBezTo>
                <a:cubicBezTo>
                  <a:pt x="17276" y="287"/>
                  <a:pt x="16681" y="252"/>
                  <a:pt x="16086" y="216"/>
                </a:cubicBezTo>
                <a:cubicBezTo>
                  <a:pt x="13598" y="77"/>
                  <a:pt x="11094" y="0"/>
                  <a:pt x="8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3"/>
          <p:cNvSpPr/>
          <p:nvPr/>
        </p:nvSpPr>
        <p:spPr>
          <a:xfrm rot="-5400000" flipH="1">
            <a:off x="5714189" y="2613134"/>
            <a:ext cx="434550" cy="22862"/>
          </a:xfrm>
          <a:custGeom>
            <a:avLst/>
            <a:gdLst/>
            <a:ahLst/>
            <a:cxnLst/>
            <a:rect l="l" t="t" r="r" b="b"/>
            <a:pathLst>
              <a:path w="17872" h="712" extrusionOk="0">
                <a:moveTo>
                  <a:pt x="8601" y="0"/>
                </a:moveTo>
                <a:cubicBezTo>
                  <a:pt x="5731" y="0"/>
                  <a:pt x="2859" y="98"/>
                  <a:pt x="1" y="314"/>
                </a:cubicBezTo>
                <a:cubicBezTo>
                  <a:pt x="3215" y="481"/>
                  <a:pt x="6430" y="671"/>
                  <a:pt x="9657" y="707"/>
                </a:cubicBezTo>
                <a:cubicBezTo>
                  <a:pt x="9967" y="710"/>
                  <a:pt x="10277" y="711"/>
                  <a:pt x="10588" y="711"/>
                </a:cubicBezTo>
                <a:cubicBezTo>
                  <a:pt x="13011" y="711"/>
                  <a:pt x="15455" y="622"/>
                  <a:pt x="17872" y="326"/>
                </a:cubicBezTo>
                <a:cubicBezTo>
                  <a:pt x="17265" y="290"/>
                  <a:pt x="16669" y="243"/>
                  <a:pt x="16074" y="207"/>
                </a:cubicBezTo>
                <a:cubicBezTo>
                  <a:pt x="13592" y="74"/>
                  <a:pt x="11098" y="0"/>
                  <a:pt x="8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3"/>
          <p:cNvSpPr/>
          <p:nvPr/>
        </p:nvSpPr>
        <p:spPr>
          <a:xfrm rot="-5400000" flipH="1">
            <a:off x="6273181" y="2612045"/>
            <a:ext cx="434282" cy="23023"/>
          </a:xfrm>
          <a:custGeom>
            <a:avLst/>
            <a:gdLst/>
            <a:ahLst/>
            <a:cxnLst/>
            <a:rect l="l" t="t" r="r" b="b"/>
            <a:pathLst>
              <a:path w="17861" h="717" extrusionOk="0">
                <a:moveTo>
                  <a:pt x="8660" y="1"/>
                </a:moveTo>
                <a:cubicBezTo>
                  <a:pt x="5771" y="1"/>
                  <a:pt x="2879" y="101"/>
                  <a:pt x="1" y="319"/>
                </a:cubicBezTo>
                <a:cubicBezTo>
                  <a:pt x="3216" y="486"/>
                  <a:pt x="6430" y="676"/>
                  <a:pt x="9645" y="712"/>
                </a:cubicBezTo>
                <a:cubicBezTo>
                  <a:pt x="9956" y="715"/>
                  <a:pt x="10268" y="716"/>
                  <a:pt x="10580" y="716"/>
                </a:cubicBezTo>
                <a:cubicBezTo>
                  <a:pt x="13011" y="716"/>
                  <a:pt x="15454" y="626"/>
                  <a:pt x="17860" y="331"/>
                </a:cubicBezTo>
                <a:cubicBezTo>
                  <a:pt x="17265" y="283"/>
                  <a:pt x="16670" y="248"/>
                  <a:pt x="16074" y="212"/>
                </a:cubicBezTo>
                <a:cubicBezTo>
                  <a:pt x="13612" y="74"/>
                  <a:pt x="11137" y="1"/>
                  <a:pt x="8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3"/>
          <p:cNvSpPr/>
          <p:nvPr/>
        </p:nvSpPr>
        <p:spPr>
          <a:xfrm rot="-5400000" flipH="1">
            <a:off x="6831778" y="2611116"/>
            <a:ext cx="434550" cy="22862"/>
          </a:xfrm>
          <a:custGeom>
            <a:avLst/>
            <a:gdLst/>
            <a:ahLst/>
            <a:cxnLst/>
            <a:rect l="l" t="t" r="r" b="b"/>
            <a:pathLst>
              <a:path w="17872" h="712" extrusionOk="0">
                <a:moveTo>
                  <a:pt x="8582" y="0"/>
                </a:moveTo>
                <a:cubicBezTo>
                  <a:pt x="5719" y="0"/>
                  <a:pt x="2853" y="101"/>
                  <a:pt x="0" y="323"/>
                </a:cubicBezTo>
                <a:cubicBezTo>
                  <a:pt x="3215" y="490"/>
                  <a:pt x="6430" y="668"/>
                  <a:pt x="9656" y="704"/>
                </a:cubicBezTo>
                <a:cubicBezTo>
                  <a:pt x="10036" y="709"/>
                  <a:pt x="10417" y="712"/>
                  <a:pt x="10798" y="712"/>
                </a:cubicBezTo>
                <a:cubicBezTo>
                  <a:pt x="13152" y="712"/>
                  <a:pt x="15525" y="610"/>
                  <a:pt x="17872" y="323"/>
                </a:cubicBezTo>
                <a:cubicBezTo>
                  <a:pt x="17276" y="287"/>
                  <a:pt x="16669" y="252"/>
                  <a:pt x="16074" y="216"/>
                </a:cubicBezTo>
                <a:cubicBezTo>
                  <a:pt x="13586" y="77"/>
                  <a:pt x="11085" y="0"/>
                  <a:pt x="8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6" name="Google Shape;1696;p33"/>
          <p:cNvGrpSpPr/>
          <p:nvPr/>
        </p:nvGrpSpPr>
        <p:grpSpPr>
          <a:xfrm>
            <a:off x="-13687" y="4480164"/>
            <a:ext cx="9171380" cy="1807335"/>
            <a:chOff x="-6" y="3106593"/>
            <a:chExt cx="9171380" cy="2058703"/>
          </a:xfrm>
        </p:grpSpPr>
        <p:grpSp>
          <p:nvGrpSpPr>
            <p:cNvPr id="1697" name="Google Shape;1697;p33"/>
            <p:cNvGrpSpPr/>
            <p:nvPr/>
          </p:nvGrpSpPr>
          <p:grpSpPr>
            <a:xfrm rot="-5400000" flipH="1">
              <a:off x="1553200" y="1553387"/>
              <a:ext cx="2036904" cy="5143316"/>
              <a:chOff x="6506318" y="86"/>
              <a:chExt cx="2709009" cy="5143316"/>
            </a:xfrm>
          </p:grpSpPr>
          <p:sp>
            <p:nvSpPr>
              <p:cNvPr id="1698" name="Google Shape;1698;p33"/>
              <p:cNvSpPr/>
              <p:nvPr/>
            </p:nvSpPr>
            <p:spPr>
              <a:xfrm>
                <a:off x="7265182" y="86"/>
                <a:ext cx="1088868" cy="20390"/>
              </a:xfrm>
              <a:custGeom>
                <a:avLst/>
                <a:gdLst/>
                <a:ahLst/>
                <a:cxnLst/>
                <a:rect l="l" t="t" r="r" b="b"/>
                <a:pathLst>
                  <a:path w="33672" h="635" extrusionOk="0">
                    <a:moveTo>
                      <a:pt x="1" y="0"/>
                    </a:moveTo>
                    <a:cubicBezTo>
                      <a:pt x="3763" y="202"/>
                      <a:pt x="7526" y="512"/>
                      <a:pt x="11312" y="548"/>
                    </a:cubicBezTo>
                    <a:cubicBezTo>
                      <a:pt x="14193" y="572"/>
                      <a:pt x="17074" y="536"/>
                      <a:pt x="19956" y="619"/>
                    </a:cubicBezTo>
                    <a:cubicBezTo>
                      <a:pt x="20392" y="629"/>
                      <a:pt x="20829" y="634"/>
                      <a:pt x="21268" y="634"/>
                    </a:cubicBezTo>
                    <a:cubicBezTo>
                      <a:pt x="25371" y="634"/>
                      <a:pt x="29584" y="215"/>
                      <a:pt x="33672"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3"/>
              <p:cNvSpPr/>
              <p:nvPr/>
            </p:nvSpPr>
            <p:spPr>
              <a:xfrm>
                <a:off x="8078341" y="100622"/>
                <a:ext cx="481311" cy="13518"/>
              </a:xfrm>
              <a:custGeom>
                <a:avLst/>
                <a:gdLst/>
                <a:ahLst/>
                <a:cxnLst/>
                <a:rect l="l" t="t" r="r" b="b"/>
                <a:pathLst>
                  <a:path w="14884" h="421" extrusionOk="0">
                    <a:moveTo>
                      <a:pt x="13752" y="0"/>
                    </a:moveTo>
                    <a:cubicBezTo>
                      <a:pt x="9169" y="48"/>
                      <a:pt x="4585" y="131"/>
                      <a:pt x="1" y="238"/>
                    </a:cubicBezTo>
                    <a:cubicBezTo>
                      <a:pt x="1997" y="359"/>
                      <a:pt x="4001" y="420"/>
                      <a:pt x="6004" y="420"/>
                    </a:cubicBezTo>
                    <a:cubicBezTo>
                      <a:pt x="7370" y="420"/>
                      <a:pt x="8736" y="392"/>
                      <a:pt x="10097" y="334"/>
                    </a:cubicBezTo>
                    <a:cubicBezTo>
                      <a:pt x="11693" y="262"/>
                      <a:pt x="13288" y="155"/>
                      <a:pt x="1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3"/>
              <p:cNvSpPr/>
              <p:nvPr/>
            </p:nvSpPr>
            <p:spPr>
              <a:xfrm>
                <a:off x="7293284" y="256933"/>
                <a:ext cx="577580" cy="22894"/>
              </a:xfrm>
              <a:custGeom>
                <a:avLst/>
                <a:gdLst/>
                <a:ahLst/>
                <a:cxnLst/>
                <a:rect l="l" t="t" r="r" b="b"/>
                <a:pathLst>
                  <a:path w="17861" h="713" extrusionOk="0">
                    <a:moveTo>
                      <a:pt x="8582" y="1"/>
                    </a:moveTo>
                    <a:cubicBezTo>
                      <a:pt x="5719" y="1"/>
                      <a:pt x="2853" y="101"/>
                      <a:pt x="1" y="323"/>
                    </a:cubicBezTo>
                    <a:cubicBezTo>
                      <a:pt x="3216" y="490"/>
                      <a:pt x="6430" y="669"/>
                      <a:pt x="9645" y="704"/>
                    </a:cubicBezTo>
                    <a:cubicBezTo>
                      <a:pt x="10027" y="709"/>
                      <a:pt x="10408" y="712"/>
                      <a:pt x="10791" y="712"/>
                    </a:cubicBezTo>
                    <a:cubicBezTo>
                      <a:pt x="13152" y="712"/>
                      <a:pt x="15524" y="610"/>
                      <a:pt x="17860" y="323"/>
                    </a:cubicBezTo>
                    <a:cubicBezTo>
                      <a:pt x="17265" y="288"/>
                      <a:pt x="16670" y="252"/>
                      <a:pt x="16074" y="216"/>
                    </a:cubicBezTo>
                    <a:cubicBezTo>
                      <a:pt x="13586" y="77"/>
                      <a:pt x="11085" y="1"/>
                      <a:pt x="8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3"/>
              <p:cNvSpPr/>
              <p:nvPr/>
            </p:nvSpPr>
            <p:spPr>
              <a:xfrm>
                <a:off x="8064113" y="659175"/>
                <a:ext cx="481311" cy="13904"/>
              </a:xfrm>
              <a:custGeom>
                <a:avLst/>
                <a:gdLst/>
                <a:ahLst/>
                <a:cxnLst/>
                <a:rect l="l" t="t" r="r" b="b"/>
                <a:pathLst>
                  <a:path w="14884" h="433" extrusionOk="0">
                    <a:moveTo>
                      <a:pt x="14883" y="0"/>
                    </a:moveTo>
                    <a:cubicBezTo>
                      <a:pt x="14514" y="0"/>
                      <a:pt x="14133" y="0"/>
                      <a:pt x="13752" y="12"/>
                    </a:cubicBezTo>
                    <a:cubicBezTo>
                      <a:pt x="9168" y="48"/>
                      <a:pt x="4584" y="143"/>
                      <a:pt x="0" y="238"/>
                    </a:cubicBezTo>
                    <a:lnTo>
                      <a:pt x="0" y="250"/>
                    </a:lnTo>
                    <a:cubicBezTo>
                      <a:pt x="1996" y="371"/>
                      <a:pt x="4001" y="432"/>
                      <a:pt x="6004" y="432"/>
                    </a:cubicBezTo>
                    <a:cubicBezTo>
                      <a:pt x="7370" y="432"/>
                      <a:pt x="8735" y="404"/>
                      <a:pt x="10097" y="346"/>
                    </a:cubicBezTo>
                    <a:cubicBezTo>
                      <a:pt x="11692" y="274"/>
                      <a:pt x="13288" y="167"/>
                      <a:pt x="14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3"/>
              <p:cNvSpPr/>
              <p:nvPr/>
            </p:nvSpPr>
            <p:spPr>
              <a:xfrm>
                <a:off x="6534420" y="693790"/>
                <a:ext cx="2680908" cy="41871"/>
              </a:xfrm>
              <a:custGeom>
                <a:avLst/>
                <a:gdLst/>
                <a:ahLst/>
                <a:cxnLst/>
                <a:rect l="l" t="t" r="r" b="b"/>
                <a:pathLst>
                  <a:path w="82904" h="1304" extrusionOk="0">
                    <a:moveTo>
                      <a:pt x="21146" y="0"/>
                    </a:moveTo>
                    <a:cubicBezTo>
                      <a:pt x="20347" y="0"/>
                      <a:pt x="19549" y="13"/>
                      <a:pt x="18753" y="42"/>
                    </a:cubicBezTo>
                    <a:cubicBezTo>
                      <a:pt x="15900" y="141"/>
                      <a:pt x="13101" y="321"/>
                      <a:pt x="10275" y="321"/>
                    </a:cubicBezTo>
                    <a:cubicBezTo>
                      <a:pt x="9362" y="321"/>
                      <a:pt x="8447" y="302"/>
                      <a:pt x="7525" y="256"/>
                    </a:cubicBezTo>
                    <a:cubicBezTo>
                      <a:pt x="5918" y="172"/>
                      <a:pt x="4299" y="89"/>
                      <a:pt x="2668" y="89"/>
                    </a:cubicBezTo>
                    <a:cubicBezTo>
                      <a:pt x="2346" y="89"/>
                      <a:pt x="775" y="423"/>
                      <a:pt x="108" y="458"/>
                    </a:cubicBezTo>
                    <a:cubicBezTo>
                      <a:pt x="132" y="744"/>
                      <a:pt x="1" y="899"/>
                      <a:pt x="25" y="1196"/>
                    </a:cubicBezTo>
                    <a:cubicBezTo>
                      <a:pt x="150" y="1198"/>
                      <a:pt x="278" y="1198"/>
                      <a:pt x="408" y="1198"/>
                    </a:cubicBezTo>
                    <a:cubicBezTo>
                      <a:pt x="3139" y="1198"/>
                      <a:pt x="6699" y="970"/>
                      <a:pt x="9359" y="958"/>
                    </a:cubicBezTo>
                    <a:cubicBezTo>
                      <a:pt x="10901" y="952"/>
                      <a:pt x="12443" y="943"/>
                      <a:pt x="13985" y="943"/>
                    </a:cubicBezTo>
                    <a:cubicBezTo>
                      <a:pt x="15526" y="943"/>
                      <a:pt x="17068" y="952"/>
                      <a:pt x="18610" y="982"/>
                    </a:cubicBezTo>
                    <a:cubicBezTo>
                      <a:pt x="21658" y="1030"/>
                      <a:pt x="24706" y="1137"/>
                      <a:pt x="27754" y="1196"/>
                    </a:cubicBezTo>
                    <a:cubicBezTo>
                      <a:pt x="30254" y="1256"/>
                      <a:pt x="32758" y="1300"/>
                      <a:pt x="35261" y="1300"/>
                    </a:cubicBezTo>
                    <a:cubicBezTo>
                      <a:pt x="37288" y="1300"/>
                      <a:pt x="39315" y="1271"/>
                      <a:pt x="41339" y="1196"/>
                    </a:cubicBezTo>
                    <a:cubicBezTo>
                      <a:pt x="41465" y="1198"/>
                      <a:pt x="41593" y="1198"/>
                      <a:pt x="41723" y="1198"/>
                    </a:cubicBezTo>
                    <a:cubicBezTo>
                      <a:pt x="44454" y="1198"/>
                      <a:pt x="48014" y="970"/>
                      <a:pt x="50674" y="958"/>
                    </a:cubicBezTo>
                    <a:cubicBezTo>
                      <a:pt x="52216" y="952"/>
                      <a:pt x="53757" y="943"/>
                      <a:pt x="55299" y="943"/>
                    </a:cubicBezTo>
                    <a:cubicBezTo>
                      <a:pt x="56841" y="943"/>
                      <a:pt x="58383" y="952"/>
                      <a:pt x="59925" y="982"/>
                    </a:cubicBezTo>
                    <a:cubicBezTo>
                      <a:pt x="62973" y="1030"/>
                      <a:pt x="66021" y="1137"/>
                      <a:pt x="69069" y="1196"/>
                    </a:cubicBezTo>
                    <a:cubicBezTo>
                      <a:pt x="71595" y="1255"/>
                      <a:pt x="74125" y="1303"/>
                      <a:pt x="76654" y="1303"/>
                    </a:cubicBezTo>
                    <a:cubicBezTo>
                      <a:pt x="78738" y="1303"/>
                      <a:pt x="80822" y="1271"/>
                      <a:pt x="82904" y="1185"/>
                    </a:cubicBezTo>
                    <a:lnTo>
                      <a:pt x="82904" y="446"/>
                    </a:lnTo>
                    <a:cubicBezTo>
                      <a:pt x="81529" y="540"/>
                      <a:pt x="80149" y="577"/>
                      <a:pt x="78766" y="577"/>
                    </a:cubicBezTo>
                    <a:cubicBezTo>
                      <a:pt x="73330" y="577"/>
                      <a:pt x="67841" y="3"/>
                      <a:pt x="62398" y="3"/>
                    </a:cubicBezTo>
                    <a:cubicBezTo>
                      <a:pt x="61620" y="3"/>
                      <a:pt x="60843" y="15"/>
                      <a:pt x="60068" y="42"/>
                    </a:cubicBezTo>
                    <a:cubicBezTo>
                      <a:pt x="57215" y="141"/>
                      <a:pt x="54416" y="321"/>
                      <a:pt x="51590" y="321"/>
                    </a:cubicBezTo>
                    <a:cubicBezTo>
                      <a:pt x="50677" y="321"/>
                      <a:pt x="49761" y="302"/>
                      <a:pt x="48840" y="256"/>
                    </a:cubicBezTo>
                    <a:cubicBezTo>
                      <a:pt x="47233" y="172"/>
                      <a:pt x="45614" y="89"/>
                      <a:pt x="43982" y="89"/>
                    </a:cubicBezTo>
                    <a:cubicBezTo>
                      <a:pt x="43697" y="89"/>
                      <a:pt x="42411" y="363"/>
                      <a:pt x="41673" y="434"/>
                    </a:cubicBezTo>
                    <a:cubicBezTo>
                      <a:pt x="40263" y="534"/>
                      <a:pt x="38848" y="574"/>
                      <a:pt x="37428" y="574"/>
                    </a:cubicBezTo>
                    <a:cubicBezTo>
                      <a:pt x="32021" y="574"/>
                      <a:pt x="26559" y="0"/>
                      <a:pt x="21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3"/>
              <p:cNvSpPr/>
              <p:nvPr/>
            </p:nvSpPr>
            <p:spPr>
              <a:xfrm>
                <a:off x="6515567" y="844546"/>
                <a:ext cx="2699761" cy="84257"/>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3"/>
              <p:cNvSpPr/>
              <p:nvPr/>
            </p:nvSpPr>
            <p:spPr>
              <a:xfrm>
                <a:off x="6518251" y="944665"/>
                <a:ext cx="2696689" cy="113637"/>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3"/>
              <p:cNvSpPr/>
              <p:nvPr/>
            </p:nvSpPr>
            <p:spPr>
              <a:xfrm>
                <a:off x="7291764" y="815776"/>
                <a:ext cx="577936" cy="22862"/>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3"/>
              <p:cNvSpPr/>
              <p:nvPr/>
            </p:nvSpPr>
            <p:spPr>
              <a:xfrm>
                <a:off x="6539044" y="753226"/>
                <a:ext cx="2676284" cy="56578"/>
              </a:xfrm>
              <a:custGeom>
                <a:avLst/>
                <a:gdLst/>
                <a:ahLst/>
                <a:cxnLst/>
                <a:rect l="l" t="t" r="r" b="b"/>
                <a:pathLst>
                  <a:path w="82761" h="1762" extrusionOk="0">
                    <a:moveTo>
                      <a:pt x="56437" y="1"/>
                    </a:moveTo>
                    <a:cubicBezTo>
                      <a:pt x="50871" y="1"/>
                      <a:pt x="43056" y="156"/>
                      <a:pt x="41411" y="238"/>
                    </a:cubicBezTo>
                    <a:cubicBezTo>
                      <a:pt x="39517" y="322"/>
                      <a:pt x="37636" y="346"/>
                      <a:pt x="35743" y="357"/>
                    </a:cubicBezTo>
                    <a:cubicBezTo>
                      <a:pt x="32707" y="357"/>
                      <a:pt x="29659" y="298"/>
                      <a:pt x="26623" y="226"/>
                    </a:cubicBezTo>
                    <a:cubicBezTo>
                      <a:pt x="23575" y="155"/>
                      <a:pt x="20515" y="48"/>
                      <a:pt x="17455" y="12"/>
                    </a:cubicBezTo>
                    <a:cubicBezTo>
                      <a:pt x="16770" y="5"/>
                      <a:pt x="16010" y="1"/>
                      <a:pt x="15202" y="1"/>
                    </a:cubicBezTo>
                    <a:cubicBezTo>
                      <a:pt x="9523" y="1"/>
                      <a:pt x="1449" y="167"/>
                      <a:pt x="1" y="250"/>
                    </a:cubicBezTo>
                    <a:cubicBezTo>
                      <a:pt x="36" y="738"/>
                      <a:pt x="489" y="1096"/>
                      <a:pt x="513" y="1596"/>
                    </a:cubicBezTo>
                    <a:cubicBezTo>
                      <a:pt x="1086" y="1717"/>
                      <a:pt x="1747" y="1759"/>
                      <a:pt x="2448" y="1759"/>
                    </a:cubicBezTo>
                    <a:cubicBezTo>
                      <a:pt x="4059" y="1759"/>
                      <a:pt x="5886" y="1536"/>
                      <a:pt x="7374" y="1536"/>
                    </a:cubicBezTo>
                    <a:cubicBezTo>
                      <a:pt x="7401" y="1536"/>
                      <a:pt x="7427" y="1536"/>
                      <a:pt x="7454" y="1536"/>
                    </a:cubicBezTo>
                    <a:cubicBezTo>
                      <a:pt x="11300" y="1560"/>
                      <a:pt x="15133" y="1560"/>
                      <a:pt x="18967" y="1560"/>
                    </a:cubicBezTo>
                    <a:cubicBezTo>
                      <a:pt x="21896" y="1560"/>
                      <a:pt x="24789" y="1417"/>
                      <a:pt x="27706" y="1274"/>
                    </a:cubicBezTo>
                    <a:cubicBezTo>
                      <a:pt x="29962" y="1159"/>
                      <a:pt x="32218" y="1057"/>
                      <a:pt x="34479" y="1057"/>
                    </a:cubicBezTo>
                    <a:cubicBezTo>
                      <a:pt x="35249" y="1057"/>
                      <a:pt x="36020" y="1068"/>
                      <a:pt x="36791" y="1096"/>
                    </a:cubicBezTo>
                    <a:cubicBezTo>
                      <a:pt x="38470" y="1143"/>
                      <a:pt x="40184" y="1286"/>
                      <a:pt x="41827" y="1584"/>
                    </a:cubicBezTo>
                    <a:lnTo>
                      <a:pt x="41827" y="1596"/>
                    </a:lnTo>
                    <a:cubicBezTo>
                      <a:pt x="42409" y="1719"/>
                      <a:pt x="43080" y="1761"/>
                      <a:pt x="43792" y="1761"/>
                    </a:cubicBezTo>
                    <a:cubicBezTo>
                      <a:pt x="45425" y="1761"/>
                      <a:pt x="47276" y="1536"/>
                      <a:pt x="48769" y="1536"/>
                    </a:cubicBezTo>
                    <a:cubicBezTo>
                      <a:pt x="52614" y="1560"/>
                      <a:pt x="56448" y="1560"/>
                      <a:pt x="60282" y="1560"/>
                    </a:cubicBezTo>
                    <a:cubicBezTo>
                      <a:pt x="63211" y="1560"/>
                      <a:pt x="66104" y="1417"/>
                      <a:pt x="69021" y="1274"/>
                    </a:cubicBezTo>
                    <a:cubicBezTo>
                      <a:pt x="71277" y="1159"/>
                      <a:pt x="73533" y="1057"/>
                      <a:pt x="75794" y="1057"/>
                    </a:cubicBezTo>
                    <a:cubicBezTo>
                      <a:pt x="76564" y="1057"/>
                      <a:pt x="77334" y="1068"/>
                      <a:pt x="78106" y="1096"/>
                    </a:cubicBezTo>
                    <a:cubicBezTo>
                      <a:pt x="79653" y="1143"/>
                      <a:pt x="81237" y="1262"/>
                      <a:pt x="82761" y="1524"/>
                    </a:cubicBezTo>
                    <a:lnTo>
                      <a:pt x="82761" y="238"/>
                    </a:lnTo>
                    <a:cubicBezTo>
                      <a:pt x="80856" y="322"/>
                      <a:pt x="78963" y="346"/>
                      <a:pt x="77058" y="357"/>
                    </a:cubicBezTo>
                    <a:cubicBezTo>
                      <a:pt x="74022" y="357"/>
                      <a:pt x="70974" y="298"/>
                      <a:pt x="67938" y="226"/>
                    </a:cubicBezTo>
                    <a:cubicBezTo>
                      <a:pt x="64890" y="155"/>
                      <a:pt x="61830" y="48"/>
                      <a:pt x="58770" y="12"/>
                    </a:cubicBezTo>
                    <a:cubicBezTo>
                      <a:pt x="58062" y="4"/>
                      <a:pt x="57275" y="1"/>
                      <a:pt x="5643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3"/>
              <p:cNvSpPr/>
              <p:nvPr/>
            </p:nvSpPr>
            <p:spPr>
              <a:xfrm>
                <a:off x="6551753" y="1068193"/>
                <a:ext cx="2663575" cy="69839"/>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3"/>
              <p:cNvSpPr/>
              <p:nvPr/>
            </p:nvSpPr>
            <p:spPr>
              <a:xfrm>
                <a:off x="6535972" y="1149591"/>
                <a:ext cx="2678968" cy="75426"/>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3"/>
              <p:cNvSpPr/>
              <p:nvPr/>
            </p:nvSpPr>
            <p:spPr>
              <a:xfrm>
                <a:off x="8627755" y="815776"/>
                <a:ext cx="577968" cy="22862"/>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3"/>
              <p:cNvSpPr/>
              <p:nvPr/>
            </p:nvSpPr>
            <p:spPr>
              <a:xfrm>
                <a:off x="8062561" y="1218114"/>
                <a:ext cx="481699" cy="13518"/>
              </a:xfrm>
              <a:custGeom>
                <a:avLst/>
                <a:gdLst/>
                <a:ahLst/>
                <a:cxnLst/>
                <a:rect l="l" t="t" r="r" b="b"/>
                <a:pathLst>
                  <a:path w="14896" h="421" extrusionOk="0">
                    <a:moveTo>
                      <a:pt x="13764" y="0"/>
                    </a:moveTo>
                    <a:cubicBezTo>
                      <a:pt x="9180" y="48"/>
                      <a:pt x="4585" y="131"/>
                      <a:pt x="1" y="238"/>
                    </a:cubicBezTo>
                    <a:cubicBezTo>
                      <a:pt x="2004" y="359"/>
                      <a:pt x="4007" y="420"/>
                      <a:pt x="6010" y="420"/>
                    </a:cubicBezTo>
                    <a:cubicBezTo>
                      <a:pt x="7377" y="420"/>
                      <a:pt x="8743" y="392"/>
                      <a:pt x="10109" y="334"/>
                    </a:cubicBezTo>
                    <a:cubicBezTo>
                      <a:pt x="11704" y="274"/>
                      <a:pt x="13300" y="155"/>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6532900" y="1252697"/>
                <a:ext cx="2682428" cy="41904"/>
              </a:xfrm>
              <a:custGeom>
                <a:avLst/>
                <a:gdLst/>
                <a:ahLst/>
                <a:cxnLst/>
                <a:rect l="l" t="t" r="r" b="b"/>
                <a:pathLst>
                  <a:path w="82951" h="1305" extrusionOk="0">
                    <a:moveTo>
                      <a:pt x="21178" y="1"/>
                    </a:moveTo>
                    <a:cubicBezTo>
                      <a:pt x="20372" y="1"/>
                      <a:pt x="19568" y="14"/>
                      <a:pt x="18764" y="42"/>
                    </a:cubicBezTo>
                    <a:cubicBezTo>
                      <a:pt x="15911" y="141"/>
                      <a:pt x="13113" y="322"/>
                      <a:pt x="10286" y="322"/>
                    </a:cubicBezTo>
                    <a:cubicBezTo>
                      <a:pt x="9374" y="322"/>
                      <a:pt x="8458" y="303"/>
                      <a:pt x="7537" y="257"/>
                    </a:cubicBezTo>
                    <a:cubicBezTo>
                      <a:pt x="5917" y="173"/>
                      <a:pt x="4298" y="90"/>
                      <a:pt x="2679" y="90"/>
                    </a:cubicBezTo>
                    <a:cubicBezTo>
                      <a:pt x="2346" y="90"/>
                      <a:pt x="786" y="423"/>
                      <a:pt x="119" y="447"/>
                    </a:cubicBezTo>
                    <a:cubicBezTo>
                      <a:pt x="143" y="745"/>
                      <a:pt x="0" y="900"/>
                      <a:pt x="24" y="1197"/>
                    </a:cubicBezTo>
                    <a:cubicBezTo>
                      <a:pt x="150" y="1198"/>
                      <a:pt x="279" y="1199"/>
                      <a:pt x="409" y="1199"/>
                    </a:cubicBezTo>
                    <a:cubicBezTo>
                      <a:pt x="3151" y="1199"/>
                      <a:pt x="6710" y="971"/>
                      <a:pt x="9358" y="959"/>
                    </a:cubicBezTo>
                    <a:cubicBezTo>
                      <a:pt x="10900" y="947"/>
                      <a:pt x="12445" y="938"/>
                      <a:pt x="13990" y="938"/>
                    </a:cubicBezTo>
                    <a:cubicBezTo>
                      <a:pt x="15535" y="938"/>
                      <a:pt x="17080" y="947"/>
                      <a:pt x="18621" y="971"/>
                    </a:cubicBezTo>
                    <a:cubicBezTo>
                      <a:pt x="21669" y="1031"/>
                      <a:pt x="24717" y="1138"/>
                      <a:pt x="27765" y="1197"/>
                    </a:cubicBezTo>
                    <a:cubicBezTo>
                      <a:pt x="30265" y="1257"/>
                      <a:pt x="32769" y="1301"/>
                      <a:pt x="35270" y="1301"/>
                    </a:cubicBezTo>
                    <a:cubicBezTo>
                      <a:pt x="37296" y="1301"/>
                      <a:pt x="39319" y="1272"/>
                      <a:pt x="41339" y="1197"/>
                    </a:cubicBezTo>
                    <a:cubicBezTo>
                      <a:pt x="41465" y="1198"/>
                      <a:pt x="41594" y="1199"/>
                      <a:pt x="41724" y="1199"/>
                    </a:cubicBezTo>
                    <a:cubicBezTo>
                      <a:pt x="44465" y="1199"/>
                      <a:pt x="48025" y="971"/>
                      <a:pt x="50673" y="959"/>
                    </a:cubicBezTo>
                    <a:cubicBezTo>
                      <a:pt x="52215" y="947"/>
                      <a:pt x="53760" y="938"/>
                      <a:pt x="55305" y="938"/>
                    </a:cubicBezTo>
                    <a:cubicBezTo>
                      <a:pt x="56849" y="938"/>
                      <a:pt x="58394" y="947"/>
                      <a:pt x="59936" y="971"/>
                    </a:cubicBezTo>
                    <a:cubicBezTo>
                      <a:pt x="62984" y="1031"/>
                      <a:pt x="66032" y="1138"/>
                      <a:pt x="69080" y="1197"/>
                    </a:cubicBezTo>
                    <a:cubicBezTo>
                      <a:pt x="71613" y="1256"/>
                      <a:pt x="74149" y="1304"/>
                      <a:pt x="76685" y="1304"/>
                    </a:cubicBezTo>
                    <a:cubicBezTo>
                      <a:pt x="78774" y="1304"/>
                      <a:pt x="80864" y="1271"/>
                      <a:pt x="82951" y="1185"/>
                    </a:cubicBezTo>
                    <a:lnTo>
                      <a:pt x="82951" y="435"/>
                    </a:lnTo>
                    <a:cubicBezTo>
                      <a:pt x="81558" y="532"/>
                      <a:pt x="80159" y="570"/>
                      <a:pt x="78757" y="570"/>
                    </a:cubicBezTo>
                    <a:cubicBezTo>
                      <a:pt x="73352" y="570"/>
                      <a:pt x="67891" y="1"/>
                      <a:pt x="62486" y="1"/>
                    </a:cubicBezTo>
                    <a:cubicBezTo>
                      <a:pt x="61682" y="1"/>
                      <a:pt x="60880" y="14"/>
                      <a:pt x="60079" y="42"/>
                    </a:cubicBezTo>
                    <a:cubicBezTo>
                      <a:pt x="57211" y="142"/>
                      <a:pt x="54398" y="317"/>
                      <a:pt x="51556" y="317"/>
                    </a:cubicBezTo>
                    <a:cubicBezTo>
                      <a:pt x="50658" y="317"/>
                      <a:pt x="49758" y="300"/>
                      <a:pt x="48851" y="257"/>
                    </a:cubicBezTo>
                    <a:cubicBezTo>
                      <a:pt x="47232" y="173"/>
                      <a:pt x="45613" y="90"/>
                      <a:pt x="43994" y="90"/>
                    </a:cubicBezTo>
                    <a:cubicBezTo>
                      <a:pt x="43696" y="90"/>
                      <a:pt x="42422" y="352"/>
                      <a:pt x="41672" y="435"/>
                    </a:cubicBezTo>
                    <a:cubicBezTo>
                      <a:pt x="40277" y="532"/>
                      <a:pt x="38876" y="570"/>
                      <a:pt x="37472" y="570"/>
                    </a:cubicBezTo>
                    <a:cubicBezTo>
                      <a:pt x="32061" y="570"/>
                      <a:pt x="26597" y="1"/>
                      <a:pt x="21178"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6514015" y="1403485"/>
                <a:ext cx="2701313" cy="84000"/>
              </a:xfrm>
              <a:custGeom>
                <a:avLst/>
                <a:gdLst/>
                <a:ahLst/>
                <a:cxnLst/>
                <a:rect l="l" t="t" r="r" b="b"/>
                <a:pathLst>
                  <a:path w="83535" h="2616" extrusionOk="0">
                    <a:moveTo>
                      <a:pt x="57977" y="1"/>
                    </a:moveTo>
                    <a:cubicBezTo>
                      <a:pt x="52762" y="1"/>
                      <a:pt x="46991" y="324"/>
                      <a:pt x="42268" y="823"/>
                    </a:cubicBezTo>
                    <a:cubicBezTo>
                      <a:pt x="41293" y="899"/>
                      <a:pt x="40308" y="928"/>
                      <a:pt x="39324" y="928"/>
                    </a:cubicBezTo>
                    <a:cubicBezTo>
                      <a:pt x="38445" y="928"/>
                      <a:pt x="37566" y="905"/>
                      <a:pt x="36696" y="871"/>
                    </a:cubicBezTo>
                    <a:cubicBezTo>
                      <a:pt x="33933" y="764"/>
                      <a:pt x="31195" y="526"/>
                      <a:pt x="28445" y="347"/>
                    </a:cubicBezTo>
                    <a:cubicBezTo>
                      <a:pt x="25504" y="168"/>
                      <a:pt x="22551" y="109"/>
                      <a:pt x="19598" y="37"/>
                    </a:cubicBezTo>
                    <a:cubicBezTo>
                      <a:pt x="18661" y="13"/>
                      <a:pt x="17692" y="1"/>
                      <a:pt x="16704" y="1"/>
                    </a:cubicBezTo>
                    <a:cubicBezTo>
                      <a:pt x="11429" y="1"/>
                      <a:pt x="5585" y="334"/>
                      <a:pt x="822" y="835"/>
                    </a:cubicBezTo>
                    <a:cubicBezTo>
                      <a:pt x="834" y="1538"/>
                      <a:pt x="1" y="1240"/>
                      <a:pt x="1" y="1942"/>
                    </a:cubicBezTo>
                    <a:cubicBezTo>
                      <a:pt x="13" y="2014"/>
                      <a:pt x="1275" y="2359"/>
                      <a:pt x="1287" y="2443"/>
                    </a:cubicBezTo>
                    <a:cubicBezTo>
                      <a:pt x="1753" y="2491"/>
                      <a:pt x="2202" y="2509"/>
                      <a:pt x="2637" y="2509"/>
                    </a:cubicBezTo>
                    <a:cubicBezTo>
                      <a:pt x="4136" y="2509"/>
                      <a:pt x="5466" y="2288"/>
                      <a:pt x="6740" y="2288"/>
                    </a:cubicBezTo>
                    <a:cubicBezTo>
                      <a:pt x="7267" y="2292"/>
                      <a:pt x="7795" y="2293"/>
                      <a:pt x="8323" y="2293"/>
                    </a:cubicBezTo>
                    <a:cubicBezTo>
                      <a:pt x="9379" y="2293"/>
                      <a:pt x="10435" y="2288"/>
                      <a:pt x="11490" y="2288"/>
                    </a:cubicBezTo>
                    <a:cubicBezTo>
                      <a:pt x="11744" y="2286"/>
                      <a:pt x="11998" y="2285"/>
                      <a:pt x="12252" y="2285"/>
                    </a:cubicBezTo>
                    <a:cubicBezTo>
                      <a:pt x="12896" y="2285"/>
                      <a:pt x="13540" y="2290"/>
                      <a:pt x="14183" y="2290"/>
                    </a:cubicBezTo>
                    <a:cubicBezTo>
                      <a:pt x="14869" y="2290"/>
                      <a:pt x="15555" y="2285"/>
                      <a:pt x="16241" y="2264"/>
                    </a:cubicBezTo>
                    <a:cubicBezTo>
                      <a:pt x="17527" y="2227"/>
                      <a:pt x="18814" y="2209"/>
                      <a:pt x="20100" y="2209"/>
                    </a:cubicBezTo>
                    <a:cubicBezTo>
                      <a:pt x="22100" y="2209"/>
                      <a:pt x="24100" y="2251"/>
                      <a:pt x="26099" y="2323"/>
                    </a:cubicBezTo>
                    <a:cubicBezTo>
                      <a:pt x="27730" y="2395"/>
                      <a:pt x="29361" y="2490"/>
                      <a:pt x="30993" y="2573"/>
                    </a:cubicBezTo>
                    <a:cubicBezTo>
                      <a:pt x="31533" y="2604"/>
                      <a:pt x="32075" y="2615"/>
                      <a:pt x="32617" y="2615"/>
                    </a:cubicBezTo>
                    <a:cubicBezTo>
                      <a:pt x="33569" y="2615"/>
                      <a:pt x="34521" y="2580"/>
                      <a:pt x="35469" y="2550"/>
                    </a:cubicBezTo>
                    <a:cubicBezTo>
                      <a:pt x="37226" y="2488"/>
                      <a:pt x="38995" y="2407"/>
                      <a:pt x="40759" y="2407"/>
                    </a:cubicBezTo>
                    <a:cubicBezTo>
                      <a:pt x="41386" y="2407"/>
                      <a:pt x="42012" y="2418"/>
                      <a:pt x="42637" y="2443"/>
                    </a:cubicBezTo>
                    <a:cubicBezTo>
                      <a:pt x="43102" y="2491"/>
                      <a:pt x="43550" y="2510"/>
                      <a:pt x="43984" y="2510"/>
                    </a:cubicBezTo>
                    <a:cubicBezTo>
                      <a:pt x="45441" y="2510"/>
                      <a:pt x="46737" y="2299"/>
                      <a:pt x="47976" y="2299"/>
                    </a:cubicBezTo>
                    <a:cubicBezTo>
                      <a:pt x="48002" y="2299"/>
                      <a:pt x="48028" y="2299"/>
                      <a:pt x="48054" y="2300"/>
                    </a:cubicBezTo>
                    <a:cubicBezTo>
                      <a:pt x="49638" y="2300"/>
                      <a:pt x="51221" y="2300"/>
                      <a:pt x="52805" y="2288"/>
                    </a:cubicBezTo>
                    <a:cubicBezTo>
                      <a:pt x="53059" y="2286"/>
                      <a:pt x="53313" y="2285"/>
                      <a:pt x="53567" y="2285"/>
                    </a:cubicBezTo>
                    <a:cubicBezTo>
                      <a:pt x="54210" y="2285"/>
                      <a:pt x="54854" y="2290"/>
                      <a:pt x="55498" y="2290"/>
                    </a:cubicBezTo>
                    <a:cubicBezTo>
                      <a:pt x="56184" y="2290"/>
                      <a:pt x="56870" y="2285"/>
                      <a:pt x="57555" y="2264"/>
                    </a:cubicBezTo>
                    <a:cubicBezTo>
                      <a:pt x="58816" y="2227"/>
                      <a:pt x="60077" y="2210"/>
                      <a:pt x="61338" y="2210"/>
                    </a:cubicBezTo>
                    <a:cubicBezTo>
                      <a:pt x="63363" y="2210"/>
                      <a:pt x="65389" y="2255"/>
                      <a:pt x="67414" y="2335"/>
                    </a:cubicBezTo>
                    <a:cubicBezTo>
                      <a:pt x="69045" y="2395"/>
                      <a:pt x="70676" y="2490"/>
                      <a:pt x="72319" y="2573"/>
                    </a:cubicBezTo>
                    <a:cubicBezTo>
                      <a:pt x="72855" y="2604"/>
                      <a:pt x="73396" y="2615"/>
                      <a:pt x="73938" y="2615"/>
                    </a:cubicBezTo>
                    <a:cubicBezTo>
                      <a:pt x="74889" y="2615"/>
                      <a:pt x="75844" y="2580"/>
                      <a:pt x="76784" y="2550"/>
                    </a:cubicBezTo>
                    <a:cubicBezTo>
                      <a:pt x="78508" y="2486"/>
                      <a:pt x="80245" y="2407"/>
                      <a:pt x="81981" y="2407"/>
                    </a:cubicBezTo>
                    <a:cubicBezTo>
                      <a:pt x="82499" y="2407"/>
                      <a:pt x="83017" y="2414"/>
                      <a:pt x="83535" y="2431"/>
                    </a:cubicBezTo>
                    <a:lnTo>
                      <a:pt x="83535" y="835"/>
                    </a:lnTo>
                    <a:cubicBezTo>
                      <a:pt x="82591" y="903"/>
                      <a:pt x="81641" y="929"/>
                      <a:pt x="80691" y="929"/>
                    </a:cubicBezTo>
                    <a:cubicBezTo>
                      <a:pt x="79795" y="929"/>
                      <a:pt x="78900" y="906"/>
                      <a:pt x="78010" y="871"/>
                    </a:cubicBezTo>
                    <a:cubicBezTo>
                      <a:pt x="75248" y="764"/>
                      <a:pt x="72510" y="526"/>
                      <a:pt x="69771" y="347"/>
                    </a:cubicBezTo>
                    <a:cubicBezTo>
                      <a:pt x="66830" y="168"/>
                      <a:pt x="63866" y="109"/>
                      <a:pt x="60913" y="37"/>
                    </a:cubicBezTo>
                    <a:cubicBezTo>
                      <a:pt x="59963" y="13"/>
                      <a:pt x="58980" y="1"/>
                      <a:pt x="5797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6517087" y="1503315"/>
                <a:ext cx="2698241" cy="113926"/>
              </a:xfrm>
              <a:custGeom>
                <a:avLst/>
                <a:gdLst/>
                <a:ahLst/>
                <a:cxnLst/>
                <a:rect l="l" t="t" r="r" b="b"/>
                <a:pathLst>
                  <a:path w="83440" h="3548" extrusionOk="0">
                    <a:moveTo>
                      <a:pt x="19694" y="0"/>
                    </a:moveTo>
                    <a:cubicBezTo>
                      <a:pt x="18075" y="12"/>
                      <a:pt x="16467" y="60"/>
                      <a:pt x="14848" y="60"/>
                    </a:cubicBezTo>
                    <a:cubicBezTo>
                      <a:pt x="11286" y="70"/>
                      <a:pt x="6947" y="241"/>
                      <a:pt x="3105" y="241"/>
                    </a:cubicBezTo>
                    <a:cubicBezTo>
                      <a:pt x="2285" y="241"/>
                      <a:pt x="1489" y="233"/>
                      <a:pt x="727" y="215"/>
                    </a:cubicBezTo>
                    <a:lnTo>
                      <a:pt x="727" y="215"/>
                    </a:lnTo>
                    <a:cubicBezTo>
                      <a:pt x="846" y="1131"/>
                      <a:pt x="1" y="1608"/>
                      <a:pt x="37" y="2524"/>
                    </a:cubicBezTo>
                    <a:cubicBezTo>
                      <a:pt x="37" y="2632"/>
                      <a:pt x="1168" y="3405"/>
                      <a:pt x="1168" y="3501"/>
                    </a:cubicBezTo>
                    <a:cubicBezTo>
                      <a:pt x="1508" y="3527"/>
                      <a:pt x="1862" y="3539"/>
                      <a:pt x="2227" y="3539"/>
                    </a:cubicBezTo>
                    <a:cubicBezTo>
                      <a:pt x="4825" y="3539"/>
                      <a:pt x="7949" y="2947"/>
                      <a:pt x="10478" y="2947"/>
                    </a:cubicBezTo>
                    <a:cubicBezTo>
                      <a:pt x="10619" y="2947"/>
                      <a:pt x="10758" y="2949"/>
                      <a:pt x="10895" y="2953"/>
                    </a:cubicBezTo>
                    <a:cubicBezTo>
                      <a:pt x="13896" y="3024"/>
                      <a:pt x="16884" y="3167"/>
                      <a:pt x="19896" y="3227"/>
                    </a:cubicBezTo>
                    <a:cubicBezTo>
                      <a:pt x="20571" y="3238"/>
                      <a:pt x="21245" y="3243"/>
                      <a:pt x="21919" y="3243"/>
                    </a:cubicBezTo>
                    <a:cubicBezTo>
                      <a:pt x="22745" y="3243"/>
                      <a:pt x="23571" y="3235"/>
                      <a:pt x="24397" y="3215"/>
                    </a:cubicBezTo>
                    <a:cubicBezTo>
                      <a:pt x="25837" y="3167"/>
                      <a:pt x="27278" y="3096"/>
                      <a:pt x="28719" y="3036"/>
                    </a:cubicBezTo>
                    <a:cubicBezTo>
                      <a:pt x="30059" y="2992"/>
                      <a:pt x="31407" y="2958"/>
                      <a:pt x="32755" y="2958"/>
                    </a:cubicBezTo>
                    <a:cubicBezTo>
                      <a:pt x="34316" y="2958"/>
                      <a:pt x="35876" y="3004"/>
                      <a:pt x="37422" y="3132"/>
                    </a:cubicBezTo>
                    <a:cubicBezTo>
                      <a:pt x="39101" y="3263"/>
                      <a:pt x="40792" y="3465"/>
                      <a:pt x="42482" y="3501"/>
                    </a:cubicBezTo>
                    <a:cubicBezTo>
                      <a:pt x="42482" y="3501"/>
                      <a:pt x="42482" y="3501"/>
                      <a:pt x="42482" y="3513"/>
                    </a:cubicBezTo>
                    <a:cubicBezTo>
                      <a:pt x="42807" y="3537"/>
                      <a:pt x="43144" y="3547"/>
                      <a:pt x="43490" y="3547"/>
                    </a:cubicBezTo>
                    <a:cubicBezTo>
                      <a:pt x="46099" y="3547"/>
                      <a:pt x="49247" y="2947"/>
                      <a:pt x="51792" y="2947"/>
                    </a:cubicBezTo>
                    <a:cubicBezTo>
                      <a:pt x="51934" y="2947"/>
                      <a:pt x="52073" y="2949"/>
                      <a:pt x="52210" y="2953"/>
                    </a:cubicBezTo>
                    <a:cubicBezTo>
                      <a:pt x="55210" y="3024"/>
                      <a:pt x="58199" y="3179"/>
                      <a:pt x="61211" y="3227"/>
                    </a:cubicBezTo>
                    <a:cubicBezTo>
                      <a:pt x="61885" y="3238"/>
                      <a:pt x="62560" y="3243"/>
                      <a:pt x="63234" y="3243"/>
                    </a:cubicBezTo>
                    <a:cubicBezTo>
                      <a:pt x="64060" y="3243"/>
                      <a:pt x="64886" y="3235"/>
                      <a:pt x="65712" y="3215"/>
                    </a:cubicBezTo>
                    <a:cubicBezTo>
                      <a:pt x="67152" y="3167"/>
                      <a:pt x="68593" y="3096"/>
                      <a:pt x="70033" y="3048"/>
                    </a:cubicBezTo>
                    <a:cubicBezTo>
                      <a:pt x="71404" y="2998"/>
                      <a:pt x="72782" y="2960"/>
                      <a:pt x="74160" y="2960"/>
                    </a:cubicBezTo>
                    <a:cubicBezTo>
                      <a:pt x="75691" y="2960"/>
                      <a:pt x="77220" y="3006"/>
                      <a:pt x="78737" y="3132"/>
                    </a:cubicBezTo>
                    <a:cubicBezTo>
                      <a:pt x="80297" y="3251"/>
                      <a:pt x="81868" y="3441"/>
                      <a:pt x="83440" y="3489"/>
                    </a:cubicBezTo>
                    <a:lnTo>
                      <a:pt x="83440" y="226"/>
                    </a:lnTo>
                    <a:cubicBezTo>
                      <a:pt x="82917" y="208"/>
                      <a:pt x="82395" y="200"/>
                      <a:pt x="81871" y="200"/>
                    </a:cubicBezTo>
                    <a:cubicBezTo>
                      <a:pt x="79700" y="200"/>
                      <a:pt x="77524" y="333"/>
                      <a:pt x="75356" y="381"/>
                    </a:cubicBezTo>
                    <a:cubicBezTo>
                      <a:pt x="75013" y="389"/>
                      <a:pt x="74670" y="393"/>
                      <a:pt x="74327" y="393"/>
                    </a:cubicBezTo>
                    <a:cubicBezTo>
                      <a:pt x="71531" y="393"/>
                      <a:pt x="68750" y="157"/>
                      <a:pt x="65950" y="72"/>
                    </a:cubicBezTo>
                    <a:cubicBezTo>
                      <a:pt x="64307" y="24"/>
                      <a:pt x="62652" y="0"/>
                      <a:pt x="61009" y="0"/>
                    </a:cubicBezTo>
                    <a:cubicBezTo>
                      <a:pt x="59389" y="12"/>
                      <a:pt x="57782" y="60"/>
                      <a:pt x="56175" y="60"/>
                    </a:cubicBezTo>
                    <a:cubicBezTo>
                      <a:pt x="52602" y="70"/>
                      <a:pt x="48262" y="241"/>
                      <a:pt x="44419" y="241"/>
                    </a:cubicBezTo>
                    <a:cubicBezTo>
                      <a:pt x="43600" y="241"/>
                      <a:pt x="42804" y="233"/>
                      <a:pt x="42042" y="215"/>
                    </a:cubicBezTo>
                    <a:cubicBezTo>
                      <a:pt x="41611" y="203"/>
                      <a:pt x="41179" y="198"/>
                      <a:pt x="40747" y="198"/>
                    </a:cubicBezTo>
                    <a:cubicBezTo>
                      <a:pt x="38518" y="198"/>
                      <a:pt x="36275" y="331"/>
                      <a:pt x="34041" y="381"/>
                    </a:cubicBezTo>
                    <a:cubicBezTo>
                      <a:pt x="33698" y="389"/>
                      <a:pt x="33355" y="393"/>
                      <a:pt x="33013" y="393"/>
                    </a:cubicBezTo>
                    <a:cubicBezTo>
                      <a:pt x="30216" y="393"/>
                      <a:pt x="27435" y="157"/>
                      <a:pt x="24635" y="72"/>
                    </a:cubicBezTo>
                    <a:cubicBezTo>
                      <a:pt x="22992" y="24"/>
                      <a:pt x="21337" y="0"/>
                      <a:pt x="19694" y="0"/>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7290600" y="1374426"/>
                <a:ext cx="577548" cy="22894"/>
              </a:xfrm>
              <a:custGeom>
                <a:avLst/>
                <a:gdLst/>
                <a:ahLst/>
                <a:cxnLst/>
                <a:rect l="l" t="t" r="r" b="b"/>
                <a:pathLst>
                  <a:path w="17860" h="713" extrusionOk="0">
                    <a:moveTo>
                      <a:pt x="8582" y="1"/>
                    </a:moveTo>
                    <a:cubicBezTo>
                      <a:pt x="5719" y="1"/>
                      <a:pt x="2853" y="101"/>
                      <a:pt x="1" y="323"/>
                    </a:cubicBezTo>
                    <a:cubicBezTo>
                      <a:pt x="3215" y="490"/>
                      <a:pt x="6430" y="669"/>
                      <a:pt x="9645" y="704"/>
                    </a:cubicBezTo>
                    <a:cubicBezTo>
                      <a:pt x="10056" y="710"/>
                      <a:pt x="10469" y="713"/>
                      <a:pt x="10881" y="713"/>
                    </a:cubicBezTo>
                    <a:cubicBezTo>
                      <a:pt x="13213" y="713"/>
                      <a:pt x="15553" y="619"/>
                      <a:pt x="17860" y="335"/>
                    </a:cubicBezTo>
                    <a:cubicBezTo>
                      <a:pt x="17265" y="288"/>
                      <a:pt x="16669" y="252"/>
                      <a:pt x="16074" y="216"/>
                    </a:cubicBezTo>
                    <a:cubicBezTo>
                      <a:pt x="13586" y="77"/>
                      <a:pt x="11085" y="1"/>
                      <a:pt x="8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6537880" y="1311811"/>
                <a:ext cx="2677448" cy="56706"/>
              </a:xfrm>
              <a:custGeom>
                <a:avLst/>
                <a:gdLst/>
                <a:ahLst/>
                <a:cxnLst/>
                <a:rect l="l" t="t" r="r" b="b"/>
                <a:pathLst>
                  <a:path w="82797" h="1766" extrusionOk="0">
                    <a:moveTo>
                      <a:pt x="15198" y="0"/>
                    </a:moveTo>
                    <a:cubicBezTo>
                      <a:pt x="9511" y="0"/>
                      <a:pt x="1439" y="166"/>
                      <a:pt x="1" y="249"/>
                    </a:cubicBezTo>
                    <a:cubicBezTo>
                      <a:pt x="25" y="749"/>
                      <a:pt x="489" y="1107"/>
                      <a:pt x="501" y="1595"/>
                    </a:cubicBezTo>
                    <a:cubicBezTo>
                      <a:pt x="1090" y="1722"/>
                      <a:pt x="1767" y="1766"/>
                      <a:pt x="2485" y="1766"/>
                    </a:cubicBezTo>
                    <a:cubicBezTo>
                      <a:pt x="4087" y="1766"/>
                      <a:pt x="5892" y="1547"/>
                      <a:pt x="7374" y="1547"/>
                    </a:cubicBezTo>
                    <a:cubicBezTo>
                      <a:pt x="7401" y="1547"/>
                      <a:pt x="7427" y="1547"/>
                      <a:pt x="7454" y="1547"/>
                    </a:cubicBezTo>
                    <a:cubicBezTo>
                      <a:pt x="11288" y="1559"/>
                      <a:pt x="15134" y="1559"/>
                      <a:pt x="18968" y="1559"/>
                    </a:cubicBezTo>
                    <a:cubicBezTo>
                      <a:pt x="21885" y="1559"/>
                      <a:pt x="24790" y="1428"/>
                      <a:pt x="27695" y="1273"/>
                    </a:cubicBezTo>
                    <a:cubicBezTo>
                      <a:pt x="29951" y="1158"/>
                      <a:pt x="32213" y="1056"/>
                      <a:pt x="34473" y="1056"/>
                    </a:cubicBezTo>
                    <a:cubicBezTo>
                      <a:pt x="35242" y="1056"/>
                      <a:pt x="36011" y="1067"/>
                      <a:pt x="36779" y="1095"/>
                    </a:cubicBezTo>
                    <a:cubicBezTo>
                      <a:pt x="38470" y="1154"/>
                      <a:pt x="40173" y="1285"/>
                      <a:pt x="41816" y="1595"/>
                    </a:cubicBezTo>
                    <a:cubicBezTo>
                      <a:pt x="42405" y="1722"/>
                      <a:pt x="43082" y="1766"/>
                      <a:pt x="43800" y="1766"/>
                    </a:cubicBezTo>
                    <a:cubicBezTo>
                      <a:pt x="45402" y="1766"/>
                      <a:pt x="47206" y="1547"/>
                      <a:pt x="48688" y="1547"/>
                    </a:cubicBezTo>
                    <a:cubicBezTo>
                      <a:pt x="48715" y="1547"/>
                      <a:pt x="48742" y="1547"/>
                      <a:pt x="48769" y="1547"/>
                    </a:cubicBezTo>
                    <a:cubicBezTo>
                      <a:pt x="52603" y="1559"/>
                      <a:pt x="56448" y="1559"/>
                      <a:pt x="60282" y="1559"/>
                    </a:cubicBezTo>
                    <a:cubicBezTo>
                      <a:pt x="63199" y="1559"/>
                      <a:pt x="66104" y="1428"/>
                      <a:pt x="69009" y="1285"/>
                    </a:cubicBezTo>
                    <a:cubicBezTo>
                      <a:pt x="71322" y="1167"/>
                      <a:pt x="73642" y="1062"/>
                      <a:pt x="75958" y="1062"/>
                    </a:cubicBezTo>
                    <a:cubicBezTo>
                      <a:pt x="76670" y="1062"/>
                      <a:pt x="77382" y="1072"/>
                      <a:pt x="78094" y="1095"/>
                    </a:cubicBezTo>
                    <a:cubicBezTo>
                      <a:pt x="79666" y="1154"/>
                      <a:pt x="81261" y="1273"/>
                      <a:pt x="82797" y="1535"/>
                    </a:cubicBezTo>
                    <a:lnTo>
                      <a:pt x="82797" y="249"/>
                    </a:lnTo>
                    <a:cubicBezTo>
                      <a:pt x="80880" y="321"/>
                      <a:pt x="78963" y="356"/>
                      <a:pt x="77058" y="356"/>
                    </a:cubicBezTo>
                    <a:cubicBezTo>
                      <a:pt x="76832" y="357"/>
                      <a:pt x="76606" y="358"/>
                      <a:pt x="76380" y="358"/>
                    </a:cubicBezTo>
                    <a:cubicBezTo>
                      <a:pt x="73560" y="358"/>
                      <a:pt x="70749" y="292"/>
                      <a:pt x="67938" y="225"/>
                    </a:cubicBezTo>
                    <a:cubicBezTo>
                      <a:pt x="64878" y="166"/>
                      <a:pt x="61830" y="47"/>
                      <a:pt x="58770" y="11"/>
                    </a:cubicBezTo>
                    <a:cubicBezTo>
                      <a:pt x="58095" y="4"/>
                      <a:pt x="57349" y="0"/>
                      <a:pt x="56555" y="0"/>
                    </a:cubicBezTo>
                    <a:cubicBezTo>
                      <a:pt x="50976" y="0"/>
                      <a:pt x="43067" y="166"/>
                      <a:pt x="41399" y="249"/>
                    </a:cubicBezTo>
                    <a:cubicBezTo>
                      <a:pt x="39518" y="321"/>
                      <a:pt x="37625" y="356"/>
                      <a:pt x="35743" y="356"/>
                    </a:cubicBezTo>
                    <a:cubicBezTo>
                      <a:pt x="35517" y="357"/>
                      <a:pt x="35291" y="358"/>
                      <a:pt x="35065" y="358"/>
                    </a:cubicBezTo>
                    <a:cubicBezTo>
                      <a:pt x="32245" y="358"/>
                      <a:pt x="29434" y="292"/>
                      <a:pt x="26623" y="225"/>
                    </a:cubicBezTo>
                    <a:cubicBezTo>
                      <a:pt x="23563" y="166"/>
                      <a:pt x="20515" y="47"/>
                      <a:pt x="17455" y="11"/>
                    </a:cubicBezTo>
                    <a:cubicBezTo>
                      <a:pt x="16769" y="4"/>
                      <a:pt x="16008" y="0"/>
                      <a:pt x="15198"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6550588" y="1627131"/>
                <a:ext cx="2664739" cy="69807"/>
              </a:xfrm>
              <a:custGeom>
                <a:avLst/>
                <a:gdLst/>
                <a:ahLst/>
                <a:cxnLst/>
                <a:rect l="l" t="t" r="r" b="b"/>
                <a:pathLst>
                  <a:path w="82404" h="2174" extrusionOk="0">
                    <a:moveTo>
                      <a:pt x="31865" y="1"/>
                    </a:moveTo>
                    <a:cubicBezTo>
                      <a:pt x="30155" y="1"/>
                      <a:pt x="28440" y="63"/>
                      <a:pt x="26742" y="133"/>
                    </a:cubicBezTo>
                    <a:cubicBezTo>
                      <a:pt x="25278" y="180"/>
                      <a:pt x="23825" y="264"/>
                      <a:pt x="22361" y="288"/>
                    </a:cubicBezTo>
                    <a:cubicBezTo>
                      <a:pt x="21986" y="291"/>
                      <a:pt x="21611" y="292"/>
                      <a:pt x="21236" y="292"/>
                    </a:cubicBezTo>
                    <a:cubicBezTo>
                      <a:pt x="20110" y="292"/>
                      <a:pt x="18985" y="279"/>
                      <a:pt x="17860" y="252"/>
                    </a:cubicBezTo>
                    <a:cubicBezTo>
                      <a:pt x="17116" y="233"/>
                      <a:pt x="16353" y="225"/>
                      <a:pt x="15578" y="225"/>
                    </a:cubicBezTo>
                    <a:cubicBezTo>
                      <a:pt x="10536" y="225"/>
                      <a:pt x="4933" y="573"/>
                      <a:pt x="1" y="573"/>
                    </a:cubicBezTo>
                    <a:cubicBezTo>
                      <a:pt x="13" y="1038"/>
                      <a:pt x="215" y="1693"/>
                      <a:pt x="215" y="2157"/>
                    </a:cubicBezTo>
                    <a:cubicBezTo>
                      <a:pt x="673" y="2169"/>
                      <a:pt x="1134" y="2174"/>
                      <a:pt x="1595" y="2174"/>
                    </a:cubicBezTo>
                    <a:cubicBezTo>
                      <a:pt x="7039" y="2174"/>
                      <a:pt x="12665" y="1426"/>
                      <a:pt x="17945" y="1426"/>
                    </a:cubicBezTo>
                    <a:cubicBezTo>
                      <a:pt x="18621" y="1426"/>
                      <a:pt x="19292" y="1439"/>
                      <a:pt x="19956" y="1466"/>
                    </a:cubicBezTo>
                    <a:cubicBezTo>
                      <a:pt x="24266" y="1645"/>
                      <a:pt x="28564" y="2050"/>
                      <a:pt x="32886" y="2085"/>
                    </a:cubicBezTo>
                    <a:cubicBezTo>
                      <a:pt x="35767" y="2109"/>
                      <a:pt x="38648" y="2074"/>
                      <a:pt x="41530" y="2157"/>
                    </a:cubicBezTo>
                    <a:cubicBezTo>
                      <a:pt x="41988" y="2169"/>
                      <a:pt x="42448" y="2174"/>
                      <a:pt x="42910" y="2174"/>
                    </a:cubicBezTo>
                    <a:cubicBezTo>
                      <a:pt x="48353" y="2174"/>
                      <a:pt x="53979" y="1426"/>
                      <a:pt x="59260" y="1426"/>
                    </a:cubicBezTo>
                    <a:cubicBezTo>
                      <a:pt x="59936" y="1426"/>
                      <a:pt x="60607" y="1439"/>
                      <a:pt x="61270" y="1466"/>
                    </a:cubicBezTo>
                    <a:cubicBezTo>
                      <a:pt x="65580" y="1633"/>
                      <a:pt x="69879" y="2050"/>
                      <a:pt x="74201" y="2085"/>
                    </a:cubicBezTo>
                    <a:cubicBezTo>
                      <a:pt x="76939" y="2109"/>
                      <a:pt x="79677" y="2085"/>
                      <a:pt x="82404" y="2145"/>
                    </a:cubicBezTo>
                    <a:lnTo>
                      <a:pt x="82404" y="550"/>
                    </a:lnTo>
                    <a:cubicBezTo>
                      <a:pt x="80511" y="478"/>
                      <a:pt x="78606" y="240"/>
                      <a:pt x="76737" y="109"/>
                    </a:cubicBezTo>
                    <a:cubicBezTo>
                      <a:pt x="75553" y="31"/>
                      <a:pt x="74362" y="1"/>
                      <a:pt x="73171" y="1"/>
                    </a:cubicBezTo>
                    <a:cubicBezTo>
                      <a:pt x="71460" y="1"/>
                      <a:pt x="69748" y="63"/>
                      <a:pt x="68057" y="133"/>
                    </a:cubicBezTo>
                    <a:cubicBezTo>
                      <a:pt x="66592" y="180"/>
                      <a:pt x="65140" y="264"/>
                      <a:pt x="63675" y="288"/>
                    </a:cubicBezTo>
                    <a:cubicBezTo>
                      <a:pt x="63300" y="291"/>
                      <a:pt x="62925" y="292"/>
                      <a:pt x="62550" y="292"/>
                    </a:cubicBezTo>
                    <a:cubicBezTo>
                      <a:pt x="61425" y="292"/>
                      <a:pt x="60300" y="279"/>
                      <a:pt x="59175" y="252"/>
                    </a:cubicBezTo>
                    <a:cubicBezTo>
                      <a:pt x="58453" y="235"/>
                      <a:pt x="57716" y="227"/>
                      <a:pt x="56965" y="227"/>
                    </a:cubicBezTo>
                    <a:cubicBezTo>
                      <a:pt x="52044" y="227"/>
                      <a:pt x="46589" y="551"/>
                      <a:pt x="41744" y="561"/>
                    </a:cubicBezTo>
                    <a:cubicBezTo>
                      <a:pt x="39637" y="538"/>
                      <a:pt x="37505" y="252"/>
                      <a:pt x="35422" y="109"/>
                    </a:cubicBezTo>
                    <a:cubicBezTo>
                      <a:pt x="34244" y="31"/>
                      <a:pt x="33055" y="1"/>
                      <a:pt x="3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6534420" y="1708434"/>
                <a:ext cx="2680520" cy="75137"/>
              </a:xfrm>
              <a:custGeom>
                <a:avLst/>
                <a:gdLst/>
                <a:ahLst/>
                <a:cxnLst/>
                <a:rect l="l" t="t" r="r" b="b"/>
                <a:pathLst>
                  <a:path w="82892" h="2340" extrusionOk="0">
                    <a:moveTo>
                      <a:pt x="18170" y="1"/>
                    </a:moveTo>
                    <a:cubicBezTo>
                      <a:pt x="12415" y="1"/>
                      <a:pt x="5916" y="720"/>
                      <a:pt x="252" y="720"/>
                    </a:cubicBezTo>
                    <a:cubicBezTo>
                      <a:pt x="212" y="720"/>
                      <a:pt x="172" y="720"/>
                      <a:pt x="132" y="720"/>
                    </a:cubicBezTo>
                    <a:lnTo>
                      <a:pt x="132" y="720"/>
                    </a:lnTo>
                    <a:cubicBezTo>
                      <a:pt x="167" y="1304"/>
                      <a:pt x="1" y="1756"/>
                      <a:pt x="36" y="2340"/>
                    </a:cubicBezTo>
                    <a:cubicBezTo>
                      <a:pt x="1484" y="2340"/>
                      <a:pt x="2132" y="1934"/>
                      <a:pt x="2364" y="1934"/>
                    </a:cubicBezTo>
                    <a:cubicBezTo>
                      <a:pt x="2370" y="1934"/>
                      <a:pt x="2376" y="1934"/>
                      <a:pt x="2382" y="1935"/>
                    </a:cubicBezTo>
                    <a:cubicBezTo>
                      <a:pt x="4108" y="1637"/>
                      <a:pt x="5906" y="1506"/>
                      <a:pt x="7609" y="1447"/>
                    </a:cubicBezTo>
                    <a:cubicBezTo>
                      <a:pt x="8604" y="1404"/>
                      <a:pt x="9601" y="1386"/>
                      <a:pt x="10599" y="1386"/>
                    </a:cubicBezTo>
                    <a:cubicBezTo>
                      <a:pt x="13266" y="1386"/>
                      <a:pt x="15938" y="1517"/>
                      <a:pt x="18598" y="1673"/>
                    </a:cubicBezTo>
                    <a:cubicBezTo>
                      <a:pt x="20408" y="1768"/>
                      <a:pt x="22218" y="1887"/>
                      <a:pt x="24028" y="2006"/>
                    </a:cubicBezTo>
                    <a:cubicBezTo>
                      <a:pt x="24827" y="1993"/>
                      <a:pt x="25625" y="1987"/>
                      <a:pt x="26424" y="1987"/>
                    </a:cubicBezTo>
                    <a:cubicBezTo>
                      <a:pt x="31406" y="1987"/>
                      <a:pt x="36374" y="2216"/>
                      <a:pt x="41351" y="2340"/>
                    </a:cubicBezTo>
                    <a:lnTo>
                      <a:pt x="41482" y="2340"/>
                    </a:lnTo>
                    <a:cubicBezTo>
                      <a:pt x="42835" y="2316"/>
                      <a:pt x="43458" y="1934"/>
                      <a:pt x="43678" y="1934"/>
                    </a:cubicBezTo>
                    <a:cubicBezTo>
                      <a:pt x="43685" y="1934"/>
                      <a:pt x="43691" y="1934"/>
                      <a:pt x="43697" y="1935"/>
                    </a:cubicBezTo>
                    <a:cubicBezTo>
                      <a:pt x="45411" y="1637"/>
                      <a:pt x="47221" y="1506"/>
                      <a:pt x="48912" y="1447"/>
                    </a:cubicBezTo>
                    <a:cubicBezTo>
                      <a:pt x="49917" y="1404"/>
                      <a:pt x="50923" y="1386"/>
                      <a:pt x="51929" y="1386"/>
                    </a:cubicBezTo>
                    <a:cubicBezTo>
                      <a:pt x="54594" y="1386"/>
                      <a:pt x="57260" y="1514"/>
                      <a:pt x="59913" y="1661"/>
                    </a:cubicBezTo>
                    <a:cubicBezTo>
                      <a:pt x="61723" y="1768"/>
                      <a:pt x="63532" y="1887"/>
                      <a:pt x="65342" y="2006"/>
                    </a:cubicBezTo>
                    <a:cubicBezTo>
                      <a:pt x="66146" y="1993"/>
                      <a:pt x="66950" y="1987"/>
                      <a:pt x="67753" y="1987"/>
                    </a:cubicBezTo>
                    <a:cubicBezTo>
                      <a:pt x="72766" y="1987"/>
                      <a:pt x="77765" y="2216"/>
                      <a:pt x="82773" y="2340"/>
                    </a:cubicBezTo>
                    <a:cubicBezTo>
                      <a:pt x="82821" y="2340"/>
                      <a:pt x="82856" y="2328"/>
                      <a:pt x="82892" y="2328"/>
                    </a:cubicBezTo>
                    <a:lnTo>
                      <a:pt x="82892" y="720"/>
                    </a:lnTo>
                    <a:cubicBezTo>
                      <a:pt x="79844" y="649"/>
                      <a:pt x="76784" y="696"/>
                      <a:pt x="73724" y="649"/>
                    </a:cubicBezTo>
                    <a:cubicBezTo>
                      <a:pt x="69807" y="589"/>
                      <a:pt x="65914" y="220"/>
                      <a:pt x="62008" y="54"/>
                    </a:cubicBezTo>
                    <a:cubicBezTo>
                      <a:pt x="61208" y="19"/>
                      <a:pt x="60387" y="4"/>
                      <a:pt x="59550" y="4"/>
                    </a:cubicBezTo>
                    <a:cubicBezTo>
                      <a:pt x="53800" y="4"/>
                      <a:pt x="47300" y="720"/>
                      <a:pt x="41625" y="720"/>
                    </a:cubicBezTo>
                    <a:cubicBezTo>
                      <a:pt x="38553" y="649"/>
                      <a:pt x="35481" y="696"/>
                      <a:pt x="32410" y="649"/>
                    </a:cubicBezTo>
                    <a:cubicBezTo>
                      <a:pt x="28492" y="589"/>
                      <a:pt x="24599" y="220"/>
                      <a:pt x="20694" y="54"/>
                    </a:cubicBezTo>
                    <a:cubicBezTo>
                      <a:pt x="19873" y="17"/>
                      <a:pt x="19030" y="1"/>
                      <a:pt x="1817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8626624" y="1374426"/>
                <a:ext cx="577548" cy="22894"/>
              </a:xfrm>
              <a:custGeom>
                <a:avLst/>
                <a:gdLst/>
                <a:ahLst/>
                <a:cxnLst/>
                <a:rect l="l" t="t" r="r" b="b"/>
                <a:pathLst>
                  <a:path w="17860" h="713" extrusionOk="0">
                    <a:moveTo>
                      <a:pt x="8582" y="1"/>
                    </a:moveTo>
                    <a:cubicBezTo>
                      <a:pt x="5719" y="1"/>
                      <a:pt x="2853" y="101"/>
                      <a:pt x="0" y="323"/>
                    </a:cubicBezTo>
                    <a:cubicBezTo>
                      <a:pt x="3215" y="490"/>
                      <a:pt x="6430" y="669"/>
                      <a:pt x="9644" y="704"/>
                    </a:cubicBezTo>
                    <a:cubicBezTo>
                      <a:pt x="10056" y="710"/>
                      <a:pt x="10468" y="713"/>
                      <a:pt x="10881" y="713"/>
                    </a:cubicBezTo>
                    <a:cubicBezTo>
                      <a:pt x="13212" y="713"/>
                      <a:pt x="15553" y="619"/>
                      <a:pt x="17860" y="335"/>
                    </a:cubicBezTo>
                    <a:cubicBezTo>
                      <a:pt x="17264" y="288"/>
                      <a:pt x="16669" y="252"/>
                      <a:pt x="16074" y="216"/>
                    </a:cubicBezTo>
                    <a:cubicBezTo>
                      <a:pt x="13586" y="77"/>
                      <a:pt x="11085" y="1"/>
                      <a:pt x="8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8061396" y="1777053"/>
                <a:ext cx="481699" cy="13518"/>
              </a:xfrm>
              <a:custGeom>
                <a:avLst/>
                <a:gdLst/>
                <a:ahLst/>
                <a:cxnLst/>
                <a:rect l="l" t="t" r="r" b="b"/>
                <a:pathLst>
                  <a:path w="14896" h="421" extrusionOk="0">
                    <a:moveTo>
                      <a:pt x="13753" y="0"/>
                    </a:moveTo>
                    <a:cubicBezTo>
                      <a:pt x="9169" y="48"/>
                      <a:pt x="4585" y="131"/>
                      <a:pt x="1" y="238"/>
                    </a:cubicBezTo>
                    <a:cubicBezTo>
                      <a:pt x="1997" y="359"/>
                      <a:pt x="4002" y="420"/>
                      <a:pt x="6005" y="420"/>
                    </a:cubicBezTo>
                    <a:cubicBezTo>
                      <a:pt x="7371" y="420"/>
                      <a:pt x="8736" y="391"/>
                      <a:pt x="10097" y="334"/>
                    </a:cubicBezTo>
                    <a:cubicBezTo>
                      <a:pt x="11693" y="262"/>
                      <a:pt x="13300" y="155"/>
                      <a:pt x="14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6531736" y="1811378"/>
                <a:ext cx="2683592" cy="41871"/>
              </a:xfrm>
              <a:custGeom>
                <a:avLst/>
                <a:gdLst/>
                <a:ahLst/>
                <a:cxnLst/>
                <a:rect l="l" t="t" r="r" b="b"/>
                <a:pathLst>
                  <a:path w="82987" h="1304" extrusionOk="0">
                    <a:moveTo>
                      <a:pt x="21071" y="0"/>
                    </a:moveTo>
                    <a:cubicBezTo>
                      <a:pt x="20297" y="0"/>
                      <a:pt x="19524" y="12"/>
                      <a:pt x="18753" y="38"/>
                    </a:cubicBezTo>
                    <a:cubicBezTo>
                      <a:pt x="15922" y="146"/>
                      <a:pt x="13145" y="320"/>
                      <a:pt x="10341" y="320"/>
                    </a:cubicBezTo>
                    <a:cubicBezTo>
                      <a:pt x="9406" y="320"/>
                      <a:pt x="8469" y="300"/>
                      <a:pt x="7525" y="253"/>
                    </a:cubicBezTo>
                    <a:cubicBezTo>
                      <a:pt x="5918" y="181"/>
                      <a:pt x="4299" y="98"/>
                      <a:pt x="2667" y="98"/>
                    </a:cubicBezTo>
                    <a:cubicBezTo>
                      <a:pt x="2346" y="98"/>
                      <a:pt x="774" y="431"/>
                      <a:pt x="108" y="455"/>
                    </a:cubicBezTo>
                    <a:cubicBezTo>
                      <a:pt x="131" y="753"/>
                      <a:pt x="0" y="908"/>
                      <a:pt x="24" y="1193"/>
                    </a:cubicBezTo>
                    <a:cubicBezTo>
                      <a:pt x="209" y="1196"/>
                      <a:pt x="398" y="1197"/>
                      <a:pt x="591" y="1197"/>
                    </a:cubicBezTo>
                    <a:cubicBezTo>
                      <a:pt x="3296" y="1197"/>
                      <a:pt x="6758" y="978"/>
                      <a:pt x="9359" y="967"/>
                    </a:cubicBezTo>
                    <a:cubicBezTo>
                      <a:pt x="10901" y="955"/>
                      <a:pt x="12442" y="946"/>
                      <a:pt x="13984" y="946"/>
                    </a:cubicBezTo>
                    <a:cubicBezTo>
                      <a:pt x="15526" y="946"/>
                      <a:pt x="17068" y="955"/>
                      <a:pt x="18610" y="979"/>
                    </a:cubicBezTo>
                    <a:cubicBezTo>
                      <a:pt x="21658" y="1027"/>
                      <a:pt x="24706" y="1134"/>
                      <a:pt x="27754" y="1205"/>
                    </a:cubicBezTo>
                    <a:cubicBezTo>
                      <a:pt x="30252" y="1258"/>
                      <a:pt x="32753" y="1303"/>
                      <a:pt x="35254" y="1303"/>
                    </a:cubicBezTo>
                    <a:cubicBezTo>
                      <a:pt x="37284" y="1303"/>
                      <a:pt x="39312" y="1273"/>
                      <a:pt x="41339" y="1193"/>
                    </a:cubicBezTo>
                    <a:cubicBezTo>
                      <a:pt x="41524" y="1196"/>
                      <a:pt x="41713" y="1197"/>
                      <a:pt x="41906" y="1197"/>
                    </a:cubicBezTo>
                    <a:cubicBezTo>
                      <a:pt x="44611" y="1197"/>
                      <a:pt x="48073" y="978"/>
                      <a:pt x="50673" y="967"/>
                    </a:cubicBezTo>
                    <a:cubicBezTo>
                      <a:pt x="52215" y="955"/>
                      <a:pt x="53757" y="946"/>
                      <a:pt x="55300" y="946"/>
                    </a:cubicBezTo>
                    <a:cubicBezTo>
                      <a:pt x="56844" y="946"/>
                      <a:pt x="58389" y="955"/>
                      <a:pt x="59936" y="979"/>
                    </a:cubicBezTo>
                    <a:cubicBezTo>
                      <a:pt x="62984" y="1027"/>
                      <a:pt x="66032" y="1134"/>
                      <a:pt x="69080" y="1205"/>
                    </a:cubicBezTo>
                    <a:cubicBezTo>
                      <a:pt x="71631" y="1258"/>
                      <a:pt x="74192" y="1303"/>
                      <a:pt x="76755" y="1303"/>
                    </a:cubicBezTo>
                    <a:cubicBezTo>
                      <a:pt x="78833" y="1303"/>
                      <a:pt x="80912" y="1273"/>
                      <a:pt x="82987" y="1193"/>
                    </a:cubicBezTo>
                    <a:lnTo>
                      <a:pt x="82987" y="443"/>
                    </a:lnTo>
                    <a:cubicBezTo>
                      <a:pt x="81592" y="540"/>
                      <a:pt x="80191" y="578"/>
                      <a:pt x="78786" y="578"/>
                    </a:cubicBezTo>
                    <a:cubicBezTo>
                      <a:pt x="73372" y="578"/>
                      <a:pt x="67902" y="9"/>
                      <a:pt x="62482" y="9"/>
                    </a:cubicBezTo>
                    <a:cubicBezTo>
                      <a:pt x="61676" y="9"/>
                      <a:pt x="60871" y="21"/>
                      <a:pt x="60067" y="50"/>
                    </a:cubicBezTo>
                    <a:lnTo>
                      <a:pt x="60067" y="38"/>
                    </a:lnTo>
                    <a:cubicBezTo>
                      <a:pt x="57237" y="146"/>
                      <a:pt x="54460" y="320"/>
                      <a:pt x="51656" y="320"/>
                    </a:cubicBezTo>
                    <a:cubicBezTo>
                      <a:pt x="50721" y="320"/>
                      <a:pt x="49783" y="300"/>
                      <a:pt x="48840" y="253"/>
                    </a:cubicBezTo>
                    <a:cubicBezTo>
                      <a:pt x="47232" y="181"/>
                      <a:pt x="45613" y="98"/>
                      <a:pt x="43982" y="86"/>
                    </a:cubicBezTo>
                    <a:cubicBezTo>
                      <a:pt x="43696" y="86"/>
                      <a:pt x="42410" y="360"/>
                      <a:pt x="41672" y="431"/>
                    </a:cubicBezTo>
                    <a:cubicBezTo>
                      <a:pt x="40252" y="532"/>
                      <a:pt x="38826" y="572"/>
                      <a:pt x="37396" y="572"/>
                    </a:cubicBezTo>
                    <a:cubicBezTo>
                      <a:pt x="31975" y="572"/>
                      <a:pt x="26497" y="0"/>
                      <a:pt x="21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6512851" y="1962071"/>
                <a:ext cx="2702477" cy="84321"/>
              </a:xfrm>
              <a:custGeom>
                <a:avLst/>
                <a:gdLst/>
                <a:ahLst/>
                <a:cxnLst/>
                <a:rect l="l" t="t" r="r" b="b"/>
                <a:pathLst>
                  <a:path w="83571" h="2626" extrusionOk="0">
                    <a:moveTo>
                      <a:pt x="16703" y="0"/>
                    </a:moveTo>
                    <a:cubicBezTo>
                      <a:pt x="11434" y="0"/>
                      <a:pt x="5587" y="335"/>
                      <a:pt x="822" y="846"/>
                    </a:cubicBezTo>
                    <a:cubicBezTo>
                      <a:pt x="834" y="1549"/>
                      <a:pt x="1" y="1251"/>
                      <a:pt x="1" y="1941"/>
                    </a:cubicBezTo>
                    <a:cubicBezTo>
                      <a:pt x="13" y="2025"/>
                      <a:pt x="1275" y="2370"/>
                      <a:pt x="1275" y="2442"/>
                    </a:cubicBezTo>
                    <a:cubicBezTo>
                      <a:pt x="1761" y="2495"/>
                      <a:pt x="2229" y="2515"/>
                      <a:pt x="2682" y="2515"/>
                    </a:cubicBezTo>
                    <a:cubicBezTo>
                      <a:pt x="4162" y="2515"/>
                      <a:pt x="5482" y="2299"/>
                      <a:pt x="6740" y="2299"/>
                    </a:cubicBezTo>
                    <a:cubicBezTo>
                      <a:pt x="8323" y="2299"/>
                      <a:pt x="9907" y="2299"/>
                      <a:pt x="11490" y="2287"/>
                    </a:cubicBezTo>
                    <a:cubicBezTo>
                      <a:pt x="12433" y="2287"/>
                      <a:pt x="13385" y="2300"/>
                      <a:pt x="14335" y="2300"/>
                    </a:cubicBezTo>
                    <a:cubicBezTo>
                      <a:pt x="14968" y="2300"/>
                      <a:pt x="15601" y="2294"/>
                      <a:pt x="16229" y="2275"/>
                    </a:cubicBezTo>
                    <a:cubicBezTo>
                      <a:pt x="17516" y="2238"/>
                      <a:pt x="18804" y="2220"/>
                      <a:pt x="20093" y="2220"/>
                    </a:cubicBezTo>
                    <a:cubicBezTo>
                      <a:pt x="22096" y="2220"/>
                      <a:pt x="24100" y="2262"/>
                      <a:pt x="26099" y="2334"/>
                    </a:cubicBezTo>
                    <a:cubicBezTo>
                      <a:pt x="27731" y="2394"/>
                      <a:pt x="29362" y="2489"/>
                      <a:pt x="30993" y="2584"/>
                    </a:cubicBezTo>
                    <a:cubicBezTo>
                      <a:pt x="31485" y="2612"/>
                      <a:pt x="31981" y="2623"/>
                      <a:pt x="32479" y="2623"/>
                    </a:cubicBezTo>
                    <a:cubicBezTo>
                      <a:pt x="33473" y="2623"/>
                      <a:pt x="34474" y="2580"/>
                      <a:pt x="35458" y="2549"/>
                    </a:cubicBezTo>
                    <a:cubicBezTo>
                      <a:pt x="37216" y="2496"/>
                      <a:pt x="38975" y="2418"/>
                      <a:pt x="40733" y="2418"/>
                    </a:cubicBezTo>
                    <a:cubicBezTo>
                      <a:pt x="41368" y="2418"/>
                      <a:pt x="42003" y="2428"/>
                      <a:pt x="42637" y="2453"/>
                    </a:cubicBezTo>
                    <a:cubicBezTo>
                      <a:pt x="43089" y="2498"/>
                      <a:pt x="43526" y="2516"/>
                      <a:pt x="43951" y="2516"/>
                    </a:cubicBezTo>
                    <a:cubicBezTo>
                      <a:pt x="45447" y="2516"/>
                      <a:pt x="46784" y="2299"/>
                      <a:pt x="48055" y="2299"/>
                    </a:cubicBezTo>
                    <a:cubicBezTo>
                      <a:pt x="48582" y="2303"/>
                      <a:pt x="49110" y="2304"/>
                      <a:pt x="49638" y="2304"/>
                    </a:cubicBezTo>
                    <a:cubicBezTo>
                      <a:pt x="50694" y="2304"/>
                      <a:pt x="51749" y="2299"/>
                      <a:pt x="52805" y="2299"/>
                    </a:cubicBezTo>
                    <a:cubicBezTo>
                      <a:pt x="53057" y="2297"/>
                      <a:pt x="53310" y="2296"/>
                      <a:pt x="53563" y="2296"/>
                    </a:cubicBezTo>
                    <a:cubicBezTo>
                      <a:pt x="54205" y="2296"/>
                      <a:pt x="54849" y="2300"/>
                      <a:pt x="55495" y="2300"/>
                    </a:cubicBezTo>
                    <a:cubicBezTo>
                      <a:pt x="56182" y="2300"/>
                      <a:pt x="56870" y="2295"/>
                      <a:pt x="57556" y="2275"/>
                    </a:cubicBezTo>
                    <a:cubicBezTo>
                      <a:pt x="58842" y="2238"/>
                      <a:pt x="60129" y="2220"/>
                      <a:pt x="61415" y="2220"/>
                    </a:cubicBezTo>
                    <a:cubicBezTo>
                      <a:pt x="63415" y="2220"/>
                      <a:pt x="65415" y="2262"/>
                      <a:pt x="67414" y="2334"/>
                    </a:cubicBezTo>
                    <a:cubicBezTo>
                      <a:pt x="69045" y="2394"/>
                      <a:pt x="70676" y="2489"/>
                      <a:pt x="72308" y="2584"/>
                    </a:cubicBezTo>
                    <a:cubicBezTo>
                      <a:pt x="72831" y="2614"/>
                      <a:pt x="73359" y="2626"/>
                      <a:pt x="73888" y="2626"/>
                    </a:cubicBezTo>
                    <a:cubicBezTo>
                      <a:pt x="74852" y="2626"/>
                      <a:pt x="75819" y="2587"/>
                      <a:pt x="76772" y="2549"/>
                    </a:cubicBezTo>
                    <a:cubicBezTo>
                      <a:pt x="78509" y="2494"/>
                      <a:pt x="80252" y="2418"/>
                      <a:pt x="81992" y="2418"/>
                    </a:cubicBezTo>
                    <a:cubicBezTo>
                      <a:pt x="82519" y="2418"/>
                      <a:pt x="83045" y="2425"/>
                      <a:pt x="83571" y="2442"/>
                    </a:cubicBezTo>
                    <a:lnTo>
                      <a:pt x="83571" y="834"/>
                    </a:lnTo>
                    <a:cubicBezTo>
                      <a:pt x="82596" y="910"/>
                      <a:pt x="81611" y="939"/>
                      <a:pt x="80629" y="939"/>
                    </a:cubicBezTo>
                    <a:cubicBezTo>
                      <a:pt x="79751" y="939"/>
                      <a:pt x="78876" y="916"/>
                      <a:pt x="78011" y="882"/>
                    </a:cubicBezTo>
                    <a:cubicBezTo>
                      <a:pt x="75248" y="775"/>
                      <a:pt x="72510" y="525"/>
                      <a:pt x="69760" y="358"/>
                    </a:cubicBezTo>
                    <a:cubicBezTo>
                      <a:pt x="66819" y="167"/>
                      <a:pt x="63854" y="120"/>
                      <a:pt x="60913" y="36"/>
                    </a:cubicBezTo>
                    <a:cubicBezTo>
                      <a:pt x="60016" y="15"/>
                      <a:pt x="59091" y="4"/>
                      <a:pt x="58147" y="4"/>
                    </a:cubicBezTo>
                    <a:cubicBezTo>
                      <a:pt x="52881" y="4"/>
                      <a:pt x="47042" y="329"/>
                      <a:pt x="42256" y="834"/>
                    </a:cubicBezTo>
                    <a:cubicBezTo>
                      <a:pt x="41281" y="910"/>
                      <a:pt x="40297" y="939"/>
                      <a:pt x="39314" y="939"/>
                    </a:cubicBezTo>
                    <a:cubicBezTo>
                      <a:pt x="38437" y="939"/>
                      <a:pt x="37561" y="916"/>
                      <a:pt x="36696" y="882"/>
                    </a:cubicBezTo>
                    <a:cubicBezTo>
                      <a:pt x="33934" y="775"/>
                      <a:pt x="31195" y="525"/>
                      <a:pt x="28445" y="358"/>
                    </a:cubicBezTo>
                    <a:cubicBezTo>
                      <a:pt x="25504" y="167"/>
                      <a:pt x="22539" y="120"/>
                      <a:pt x="19587" y="36"/>
                    </a:cubicBezTo>
                    <a:cubicBezTo>
                      <a:pt x="18653" y="12"/>
                      <a:pt x="17688" y="0"/>
                      <a:pt x="16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6515567" y="2062158"/>
                <a:ext cx="2699373" cy="113734"/>
              </a:xfrm>
              <a:custGeom>
                <a:avLst/>
                <a:gdLst/>
                <a:ahLst/>
                <a:cxnLst/>
                <a:rect l="l" t="t" r="r" b="b"/>
                <a:pathLst>
                  <a:path w="83475" h="3542" extrusionOk="0">
                    <a:moveTo>
                      <a:pt x="20516" y="0"/>
                    </a:moveTo>
                    <a:cubicBezTo>
                      <a:pt x="20241" y="0"/>
                      <a:pt x="19967" y="1"/>
                      <a:pt x="19693" y="3"/>
                    </a:cubicBezTo>
                    <a:cubicBezTo>
                      <a:pt x="18086" y="3"/>
                      <a:pt x="16467" y="63"/>
                      <a:pt x="14859" y="63"/>
                    </a:cubicBezTo>
                    <a:cubicBezTo>
                      <a:pt x="11287" y="73"/>
                      <a:pt x="6954" y="244"/>
                      <a:pt x="3115" y="244"/>
                    </a:cubicBezTo>
                    <a:cubicBezTo>
                      <a:pt x="2296" y="244"/>
                      <a:pt x="1500" y="236"/>
                      <a:pt x="738" y="217"/>
                    </a:cubicBezTo>
                    <a:lnTo>
                      <a:pt x="738" y="217"/>
                    </a:lnTo>
                    <a:cubicBezTo>
                      <a:pt x="846" y="1122"/>
                      <a:pt x="0" y="1599"/>
                      <a:pt x="36" y="2515"/>
                    </a:cubicBezTo>
                    <a:cubicBezTo>
                      <a:pt x="36" y="2623"/>
                      <a:pt x="1179" y="3396"/>
                      <a:pt x="1179" y="3504"/>
                    </a:cubicBezTo>
                    <a:cubicBezTo>
                      <a:pt x="1519" y="3530"/>
                      <a:pt x="1873" y="3542"/>
                      <a:pt x="2237" y="3542"/>
                    </a:cubicBezTo>
                    <a:cubicBezTo>
                      <a:pt x="4855" y="3542"/>
                      <a:pt x="8007" y="2940"/>
                      <a:pt x="10537" y="2940"/>
                    </a:cubicBezTo>
                    <a:cubicBezTo>
                      <a:pt x="10657" y="2940"/>
                      <a:pt x="10777" y="2941"/>
                      <a:pt x="10895" y="2944"/>
                    </a:cubicBezTo>
                    <a:cubicBezTo>
                      <a:pt x="13895" y="3027"/>
                      <a:pt x="16895" y="3170"/>
                      <a:pt x="19896" y="3218"/>
                    </a:cubicBezTo>
                    <a:cubicBezTo>
                      <a:pt x="20592" y="3234"/>
                      <a:pt x="21288" y="3243"/>
                      <a:pt x="21984" y="3243"/>
                    </a:cubicBezTo>
                    <a:cubicBezTo>
                      <a:pt x="22788" y="3243"/>
                      <a:pt x="23592" y="3231"/>
                      <a:pt x="24396" y="3206"/>
                    </a:cubicBezTo>
                    <a:cubicBezTo>
                      <a:pt x="25837" y="3170"/>
                      <a:pt x="27278" y="3087"/>
                      <a:pt x="28730" y="3039"/>
                    </a:cubicBezTo>
                    <a:cubicBezTo>
                      <a:pt x="30095" y="2994"/>
                      <a:pt x="31467" y="2960"/>
                      <a:pt x="32839" y="2960"/>
                    </a:cubicBezTo>
                    <a:cubicBezTo>
                      <a:pt x="34376" y="2960"/>
                      <a:pt x="35911" y="3003"/>
                      <a:pt x="37434" y="3123"/>
                    </a:cubicBezTo>
                    <a:cubicBezTo>
                      <a:pt x="39100" y="3265"/>
                      <a:pt x="40803" y="3456"/>
                      <a:pt x="42494" y="3504"/>
                    </a:cubicBezTo>
                    <a:cubicBezTo>
                      <a:pt x="42834" y="3530"/>
                      <a:pt x="43188" y="3542"/>
                      <a:pt x="43552" y="3542"/>
                    </a:cubicBezTo>
                    <a:cubicBezTo>
                      <a:pt x="46170" y="3542"/>
                      <a:pt x="49321" y="2940"/>
                      <a:pt x="51851" y="2940"/>
                    </a:cubicBezTo>
                    <a:cubicBezTo>
                      <a:pt x="51972" y="2940"/>
                      <a:pt x="52091" y="2941"/>
                      <a:pt x="52209" y="2944"/>
                    </a:cubicBezTo>
                    <a:cubicBezTo>
                      <a:pt x="55210" y="3027"/>
                      <a:pt x="58210" y="3170"/>
                      <a:pt x="61210" y="3230"/>
                    </a:cubicBezTo>
                    <a:cubicBezTo>
                      <a:pt x="61832" y="3240"/>
                      <a:pt x="62453" y="3245"/>
                      <a:pt x="63075" y="3245"/>
                    </a:cubicBezTo>
                    <a:cubicBezTo>
                      <a:pt x="63953" y="3245"/>
                      <a:pt x="64832" y="3234"/>
                      <a:pt x="65711" y="3206"/>
                    </a:cubicBezTo>
                    <a:cubicBezTo>
                      <a:pt x="67152" y="3170"/>
                      <a:pt x="68592" y="3087"/>
                      <a:pt x="70045" y="3039"/>
                    </a:cubicBezTo>
                    <a:cubicBezTo>
                      <a:pt x="71409" y="2994"/>
                      <a:pt x="72782" y="2960"/>
                      <a:pt x="74154" y="2960"/>
                    </a:cubicBezTo>
                    <a:cubicBezTo>
                      <a:pt x="75690" y="2960"/>
                      <a:pt x="77226" y="3003"/>
                      <a:pt x="78748" y="3123"/>
                    </a:cubicBezTo>
                    <a:cubicBezTo>
                      <a:pt x="80308" y="3254"/>
                      <a:pt x="81903" y="3432"/>
                      <a:pt x="83475" y="3492"/>
                    </a:cubicBezTo>
                    <a:lnTo>
                      <a:pt x="83475" y="229"/>
                    </a:lnTo>
                    <a:cubicBezTo>
                      <a:pt x="82953" y="211"/>
                      <a:pt x="82429" y="203"/>
                      <a:pt x="81904" y="203"/>
                    </a:cubicBezTo>
                    <a:cubicBezTo>
                      <a:pt x="79727" y="203"/>
                      <a:pt x="77535" y="336"/>
                      <a:pt x="75367" y="384"/>
                    </a:cubicBezTo>
                    <a:cubicBezTo>
                      <a:pt x="75074" y="390"/>
                      <a:pt x="74782" y="392"/>
                      <a:pt x="74489" y="392"/>
                    </a:cubicBezTo>
                    <a:cubicBezTo>
                      <a:pt x="71641" y="392"/>
                      <a:pt x="68800" y="150"/>
                      <a:pt x="65949" y="75"/>
                    </a:cubicBezTo>
                    <a:cubicBezTo>
                      <a:pt x="64306" y="27"/>
                      <a:pt x="62663" y="3"/>
                      <a:pt x="61008" y="3"/>
                    </a:cubicBezTo>
                    <a:cubicBezTo>
                      <a:pt x="59401" y="3"/>
                      <a:pt x="57793" y="63"/>
                      <a:pt x="56174" y="63"/>
                    </a:cubicBezTo>
                    <a:cubicBezTo>
                      <a:pt x="52602" y="73"/>
                      <a:pt x="48269" y="244"/>
                      <a:pt x="44430" y="244"/>
                    </a:cubicBezTo>
                    <a:cubicBezTo>
                      <a:pt x="43611" y="244"/>
                      <a:pt x="42815" y="236"/>
                      <a:pt x="42053" y="217"/>
                    </a:cubicBezTo>
                    <a:cubicBezTo>
                      <a:pt x="41563" y="202"/>
                      <a:pt x="41073" y="196"/>
                      <a:pt x="40583" y="196"/>
                    </a:cubicBezTo>
                    <a:cubicBezTo>
                      <a:pt x="38403" y="196"/>
                      <a:pt x="36220" y="324"/>
                      <a:pt x="34052" y="372"/>
                    </a:cubicBezTo>
                    <a:cubicBezTo>
                      <a:pt x="33707" y="380"/>
                      <a:pt x="33362" y="384"/>
                      <a:pt x="33018" y="384"/>
                    </a:cubicBezTo>
                    <a:cubicBezTo>
                      <a:pt x="30214" y="384"/>
                      <a:pt x="27434" y="149"/>
                      <a:pt x="24634" y="75"/>
                    </a:cubicBezTo>
                    <a:cubicBezTo>
                      <a:pt x="23265" y="25"/>
                      <a:pt x="21888" y="0"/>
                      <a:pt x="20516" y="0"/>
                    </a:cubicBezTo>
                    <a:close/>
                  </a:path>
                </a:pathLst>
              </a:custGeom>
              <a:solidFill>
                <a:srgbClr val="E29B9C"/>
              </a:solidFill>
              <a:ln w="9525" cap="flat" cmpd="sng">
                <a:solidFill>
                  <a:srgbClr val="B7D7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7289048" y="1933332"/>
                <a:ext cx="577968" cy="22798"/>
              </a:xfrm>
              <a:custGeom>
                <a:avLst/>
                <a:gdLst/>
                <a:ahLst/>
                <a:cxnLst/>
                <a:rect l="l" t="t" r="r" b="b"/>
                <a:pathLst>
                  <a:path w="17873" h="710" extrusionOk="0">
                    <a:moveTo>
                      <a:pt x="8522" y="0"/>
                    </a:moveTo>
                    <a:cubicBezTo>
                      <a:pt x="5679" y="0"/>
                      <a:pt x="2833" y="98"/>
                      <a:pt x="1" y="312"/>
                    </a:cubicBezTo>
                    <a:cubicBezTo>
                      <a:pt x="3216" y="479"/>
                      <a:pt x="6442" y="670"/>
                      <a:pt x="9657" y="705"/>
                    </a:cubicBezTo>
                    <a:cubicBezTo>
                      <a:pt x="9968" y="708"/>
                      <a:pt x="10280" y="709"/>
                      <a:pt x="10591" y="709"/>
                    </a:cubicBezTo>
                    <a:cubicBezTo>
                      <a:pt x="13020" y="709"/>
                      <a:pt x="15456" y="620"/>
                      <a:pt x="17872" y="324"/>
                    </a:cubicBezTo>
                    <a:cubicBezTo>
                      <a:pt x="17277" y="289"/>
                      <a:pt x="16682" y="241"/>
                      <a:pt x="16074" y="217"/>
                    </a:cubicBezTo>
                    <a:cubicBezTo>
                      <a:pt x="13566" y="77"/>
                      <a:pt x="11045" y="0"/>
                      <a:pt x="8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6536748" y="1870718"/>
                <a:ext cx="2678580" cy="56578"/>
              </a:xfrm>
              <a:custGeom>
                <a:avLst/>
                <a:gdLst/>
                <a:ahLst/>
                <a:cxnLst/>
                <a:rect l="l" t="t" r="r" b="b"/>
                <a:pathLst>
                  <a:path w="82832" h="1762" extrusionOk="0">
                    <a:moveTo>
                      <a:pt x="56443" y="1"/>
                    </a:moveTo>
                    <a:cubicBezTo>
                      <a:pt x="50870" y="1"/>
                      <a:pt x="43055" y="157"/>
                      <a:pt x="41398" y="250"/>
                    </a:cubicBezTo>
                    <a:cubicBezTo>
                      <a:pt x="39517" y="322"/>
                      <a:pt x="37624" y="345"/>
                      <a:pt x="35731" y="357"/>
                    </a:cubicBezTo>
                    <a:cubicBezTo>
                      <a:pt x="32695" y="357"/>
                      <a:pt x="29659" y="298"/>
                      <a:pt x="26611" y="226"/>
                    </a:cubicBezTo>
                    <a:cubicBezTo>
                      <a:pt x="23563" y="155"/>
                      <a:pt x="20503" y="48"/>
                      <a:pt x="17455" y="12"/>
                    </a:cubicBezTo>
                    <a:cubicBezTo>
                      <a:pt x="16768" y="5"/>
                      <a:pt x="16007" y="1"/>
                      <a:pt x="15198" y="1"/>
                    </a:cubicBezTo>
                    <a:cubicBezTo>
                      <a:pt x="9511" y="1"/>
                      <a:pt x="1439" y="167"/>
                      <a:pt x="0" y="250"/>
                    </a:cubicBezTo>
                    <a:cubicBezTo>
                      <a:pt x="24" y="738"/>
                      <a:pt x="488" y="1096"/>
                      <a:pt x="500" y="1596"/>
                    </a:cubicBezTo>
                    <a:cubicBezTo>
                      <a:pt x="1082" y="1718"/>
                      <a:pt x="1753" y="1761"/>
                      <a:pt x="2465" y="1761"/>
                    </a:cubicBezTo>
                    <a:cubicBezTo>
                      <a:pt x="4100" y="1761"/>
                      <a:pt x="5953" y="1536"/>
                      <a:pt x="7453" y="1536"/>
                    </a:cubicBezTo>
                    <a:cubicBezTo>
                      <a:pt x="11287" y="1560"/>
                      <a:pt x="15121" y="1560"/>
                      <a:pt x="18955" y="1560"/>
                    </a:cubicBezTo>
                    <a:cubicBezTo>
                      <a:pt x="21884" y="1560"/>
                      <a:pt x="24777" y="1429"/>
                      <a:pt x="27694" y="1274"/>
                    </a:cubicBezTo>
                    <a:cubicBezTo>
                      <a:pt x="29950" y="1159"/>
                      <a:pt x="32206" y="1056"/>
                      <a:pt x="34467" y="1056"/>
                    </a:cubicBezTo>
                    <a:cubicBezTo>
                      <a:pt x="35237" y="1056"/>
                      <a:pt x="36007" y="1068"/>
                      <a:pt x="36779" y="1096"/>
                    </a:cubicBezTo>
                    <a:cubicBezTo>
                      <a:pt x="38457" y="1155"/>
                      <a:pt x="40172" y="1286"/>
                      <a:pt x="41815" y="1584"/>
                    </a:cubicBezTo>
                    <a:lnTo>
                      <a:pt x="41815" y="1596"/>
                    </a:lnTo>
                    <a:cubicBezTo>
                      <a:pt x="42397" y="1718"/>
                      <a:pt x="43068" y="1761"/>
                      <a:pt x="43780" y="1761"/>
                    </a:cubicBezTo>
                    <a:cubicBezTo>
                      <a:pt x="45414" y="1761"/>
                      <a:pt x="47267" y="1536"/>
                      <a:pt x="48768" y="1536"/>
                    </a:cubicBezTo>
                    <a:cubicBezTo>
                      <a:pt x="52602" y="1560"/>
                      <a:pt x="56436" y="1560"/>
                      <a:pt x="60270" y="1560"/>
                    </a:cubicBezTo>
                    <a:cubicBezTo>
                      <a:pt x="63199" y="1560"/>
                      <a:pt x="66092" y="1429"/>
                      <a:pt x="69009" y="1274"/>
                    </a:cubicBezTo>
                    <a:cubicBezTo>
                      <a:pt x="71265" y="1159"/>
                      <a:pt x="73521" y="1056"/>
                      <a:pt x="75781" y="1056"/>
                    </a:cubicBezTo>
                    <a:cubicBezTo>
                      <a:pt x="76551" y="1056"/>
                      <a:pt x="77322" y="1068"/>
                      <a:pt x="78093" y="1096"/>
                    </a:cubicBezTo>
                    <a:cubicBezTo>
                      <a:pt x="79677" y="1155"/>
                      <a:pt x="81284" y="1274"/>
                      <a:pt x="82832" y="1536"/>
                    </a:cubicBezTo>
                    <a:lnTo>
                      <a:pt x="82832" y="238"/>
                    </a:lnTo>
                    <a:cubicBezTo>
                      <a:pt x="80903" y="322"/>
                      <a:pt x="78974" y="357"/>
                      <a:pt x="77045" y="357"/>
                    </a:cubicBezTo>
                    <a:cubicBezTo>
                      <a:pt x="74009" y="357"/>
                      <a:pt x="70973" y="298"/>
                      <a:pt x="67925" y="226"/>
                    </a:cubicBezTo>
                    <a:cubicBezTo>
                      <a:pt x="64877" y="155"/>
                      <a:pt x="61817" y="48"/>
                      <a:pt x="58769" y="12"/>
                    </a:cubicBezTo>
                    <a:cubicBezTo>
                      <a:pt x="58063" y="4"/>
                      <a:pt x="57278" y="1"/>
                      <a:pt x="56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6549457" y="2185877"/>
                <a:ext cx="2665871" cy="69936"/>
              </a:xfrm>
              <a:custGeom>
                <a:avLst/>
                <a:gdLst/>
                <a:ahLst/>
                <a:cxnLst/>
                <a:rect l="l" t="t" r="r" b="b"/>
                <a:pathLst>
                  <a:path w="82439" h="2178" extrusionOk="0">
                    <a:moveTo>
                      <a:pt x="73160" y="1"/>
                    </a:moveTo>
                    <a:cubicBezTo>
                      <a:pt x="71451" y="1"/>
                      <a:pt x="69739" y="64"/>
                      <a:pt x="68044" y="127"/>
                    </a:cubicBezTo>
                    <a:cubicBezTo>
                      <a:pt x="66592" y="186"/>
                      <a:pt x="65127" y="258"/>
                      <a:pt x="63675" y="282"/>
                    </a:cubicBezTo>
                    <a:cubicBezTo>
                      <a:pt x="63256" y="288"/>
                      <a:pt x="62837" y="291"/>
                      <a:pt x="62418" y="291"/>
                    </a:cubicBezTo>
                    <a:cubicBezTo>
                      <a:pt x="61337" y="291"/>
                      <a:pt x="60255" y="272"/>
                      <a:pt x="59174" y="246"/>
                    </a:cubicBezTo>
                    <a:cubicBezTo>
                      <a:pt x="58454" y="229"/>
                      <a:pt x="57718" y="221"/>
                      <a:pt x="56969" y="221"/>
                    </a:cubicBezTo>
                    <a:cubicBezTo>
                      <a:pt x="52047" y="221"/>
                      <a:pt x="46590" y="547"/>
                      <a:pt x="41743" y="567"/>
                    </a:cubicBezTo>
                    <a:cubicBezTo>
                      <a:pt x="39624" y="544"/>
                      <a:pt x="37505" y="246"/>
                      <a:pt x="35421" y="115"/>
                    </a:cubicBezTo>
                    <a:cubicBezTo>
                      <a:pt x="34221" y="36"/>
                      <a:pt x="33013" y="6"/>
                      <a:pt x="31804" y="6"/>
                    </a:cubicBezTo>
                    <a:cubicBezTo>
                      <a:pt x="30109" y="6"/>
                      <a:pt x="28411" y="64"/>
                      <a:pt x="26730" y="127"/>
                    </a:cubicBezTo>
                    <a:cubicBezTo>
                      <a:pt x="25277" y="186"/>
                      <a:pt x="23813" y="270"/>
                      <a:pt x="22360" y="282"/>
                    </a:cubicBezTo>
                    <a:cubicBezTo>
                      <a:pt x="21829" y="290"/>
                      <a:pt x="21297" y="294"/>
                      <a:pt x="20766" y="294"/>
                    </a:cubicBezTo>
                    <a:cubicBezTo>
                      <a:pt x="19797" y="294"/>
                      <a:pt x="18828" y="281"/>
                      <a:pt x="17859" y="258"/>
                    </a:cubicBezTo>
                    <a:cubicBezTo>
                      <a:pt x="17096" y="238"/>
                      <a:pt x="16315" y="230"/>
                      <a:pt x="15520" y="230"/>
                    </a:cubicBezTo>
                    <a:cubicBezTo>
                      <a:pt x="10485" y="230"/>
                      <a:pt x="4905" y="567"/>
                      <a:pt x="0" y="567"/>
                    </a:cubicBezTo>
                    <a:cubicBezTo>
                      <a:pt x="0" y="1032"/>
                      <a:pt x="202" y="1698"/>
                      <a:pt x="214" y="2163"/>
                    </a:cubicBezTo>
                    <a:cubicBezTo>
                      <a:pt x="642" y="2173"/>
                      <a:pt x="1071" y="2178"/>
                      <a:pt x="1501" y="2178"/>
                    </a:cubicBezTo>
                    <a:cubicBezTo>
                      <a:pt x="6973" y="2178"/>
                      <a:pt x="12625" y="1420"/>
                      <a:pt x="17934" y="1420"/>
                    </a:cubicBezTo>
                    <a:cubicBezTo>
                      <a:pt x="18610" y="1420"/>
                      <a:pt x="19280" y="1433"/>
                      <a:pt x="19943" y="1460"/>
                    </a:cubicBezTo>
                    <a:cubicBezTo>
                      <a:pt x="24265" y="1639"/>
                      <a:pt x="28551" y="2044"/>
                      <a:pt x="32885" y="2079"/>
                    </a:cubicBezTo>
                    <a:cubicBezTo>
                      <a:pt x="35766" y="2115"/>
                      <a:pt x="38648" y="2079"/>
                      <a:pt x="41529" y="2151"/>
                    </a:cubicBezTo>
                    <a:lnTo>
                      <a:pt x="41529" y="2163"/>
                    </a:lnTo>
                    <a:cubicBezTo>
                      <a:pt x="41957" y="2173"/>
                      <a:pt x="42386" y="2178"/>
                      <a:pt x="42816" y="2178"/>
                    </a:cubicBezTo>
                    <a:cubicBezTo>
                      <a:pt x="48288" y="2178"/>
                      <a:pt x="53940" y="1420"/>
                      <a:pt x="59249" y="1420"/>
                    </a:cubicBezTo>
                    <a:cubicBezTo>
                      <a:pt x="59924" y="1420"/>
                      <a:pt x="60594" y="1433"/>
                      <a:pt x="61258" y="1460"/>
                    </a:cubicBezTo>
                    <a:cubicBezTo>
                      <a:pt x="65580" y="1639"/>
                      <a:pt x="69866" y="2044"/>
                      <a:pt x="74200" y="2079"/>
                    </a:cubicBezTo>
                    <a:cubicBezTo>
                      <a:pt x="76950" y="2103"/>
                      <a:pt x="79689" y="2079"/>
                      <a:pt x="82439" y="2139"/>
                    </a:cubicBezTo>
                    <a:lnTo>
                      <a:pt x="82439" y="544"/>
                    </a:lnTo>
                    <a:cubicBezTo>
                      <a:pt x="80534" y="484"/>
                      <a:pt x="78617" y="234"/>
                      <a:pt x="76736" y="115"/>
                    </a:cubicBezTo>
                    <a:cubicBezTo>
                      <a:pt x="75550" y="32"/>
                      <a:pt x="74356" y="1"/>
                      <a:pt x="73160"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6533256" y="2267084"/>
                <a:ext cx="2681684" cy="75426"/>
              </a:xfrm>
              <a:custGeom>
                <a:avLst/>
                <a:gdLst/>
                <a:ahLst/>
                <a:cxnLst/>
                <a:rect l="l" t="t" r="r" b="b"/>
                <a:pathLst>
                  <a:path w="82928" h="2349" extrusionOk="0">
                    <a:moveTo>
                      <a:pt x="59552" y="1"/>
                    </a:moveTo>
                    <a:cubicBezTo>
                      <a:pt x="53799" y="1"/>
                      <a:pt x="47290" y="719"/>
                      <a:pt x="41625" y="729"/>
                    </a:cubicBezTo>
                    <a:cubicBezTo>
                      <a:pt x="38553" y="658"/>
                      <a:pt x="35482" y="705"/>
                      <a:pt x="32398" y="658"/>
                    </a:cubicBezTo>
                    <a:cubicBezTo>
                      <a:pt x="28481" y="586"/>
                      <a:pt x="24599" y="229"/>
                      <a:pt x="20694" y="51"/>
                    </a:cubicBezTo>
                    <a:cubicBezTo>
                      <a:pt x="19903" y="16"/>
                      <a:pt x="19091" y="2"/>
                      <a:pt x="18264" y="2"/>
                    </a:cubicBezTo>
                    <a:cubicBezTo>
                      <a:pt x="12484" y="2"/>
                      <a:pt x="5936" y="729"/>
                      <a:pt x="241" y="729"/>
                    </a:cubicBezTo>
                    <a:cubicBezTo>
                      <a:pt x="200" y="729"/>
                      <a:pt x="160" y="729"/>
                      <a:pt x="120" y="729"/>
                    </a:cubicBezTo>
                    <a:lnTo>
                      <a:pt x="120" y="729"/>
                    </a:lnTo>
                    <a:cubicBezTo>
                      <a:pt x="168" y="1313"/>
                      <a:pt x="1" y="1765"/>
                      <a:pt x="37" y="2348"/>
                    </a:cubicBezTo>
                    <a:cubicBezTo>
                      <a:pt x="1473" y="2348"/>
                      <a:pt x="2132" y="1943"/>
                      <a:pt x="2364" y="1943"/>
                    </a:cubicBezTo>
                    <a:cubicBezTo>
                      <a:pt x="2370" y="1943"/>
                      <a:pt x="2376" y="1943"/>
                      <a:pt x="2382" y="1944"/>
                    </a:cubicBezTo>
                    <a:cubicBezTo>
                      <a:pt x="4097" y="1634"/>
                      <a:pt x="5895" y="1515"/>
                      <a:pt x="7597" y="1444"/>
                    </a:cubicBezTo>
                    <a:cubicBezTo>
                      <a:pt x="8554" y="1406"/>
                      <a:pt x="9511" y="1390"/>
                      <a:pt x="10469" y="1390"/>
                    </a:cubicBezTo>
                    <a:cubicBezTo>
                      <a:pt x="13182" y="1390"/>
                      <a:pt x="15897" y="1520"/>
                      <a:pt x="18599" y="1670"/>
                    </a:cubicBezTo>
                    <a:cubicBezTo>
                      <a:pt x="20408" y="1777"/>
                      <a:pt x="22218" y="1896"/>
                      <a:pt x="24028" y="2015"/>
                    </a:cubicBezTo>
                    <a:cubicBezTo>
                      <a:pt x="24880" y="1999"/>
                      <a:pt x="25733" y="1992"/>
                      <a:pt x="26584" y="1992"/>
                    </a:cubicBezTo>
                    <a:cubicBezTo>
                      <a:pt x="31513" y="1992"/>
                      <a:pt x="36428" y="2227"/>
                      <a:pt x="41351" y="2348"/>
                    </a:cubicBezTo>
                    <a:lnTo>
                      <a:pt x="41470" y="2348"/>
                    </a:lnTo>
                    <a:cubicBezTo>
                      <a:pt x="42824" y="2325"/>
                      <a:pt x="43447" y="1943"/>
                      <a:pt x="43678" y="1943"/>
                    </a:cubicBezTo>
                    <a:cubicBezTo>
                      <a:pt x="43684" y="1943"/>
                      <a:pt x="43691" y="1943"/>
                      <a:pt x="43697" y="1944"/>
                    </a:cubicBezTo>
                    <a:cubicBezTo>
                      <a:pt x="45411" y="1634"/>
                      <a:pt x="47209" y="1515"/>
                      <a:pt x="48912" y="1444"/>
                    </a:cubicBezTo>
                    <a:cubicBezTo>
                      <a:pt x="49869" y="1406"/>
                      <a:pt x="50826" y="1390"/>
                      <a:pt x="51784" y="1390"/>
                    </a:cubicBezTo>
                    <a:cubicBezTo>
                      <a:pt x="54497" y="1390"/>
                      <a:pt x="57212" y="1520"/>
                      <a:pt x="59913" y="1670"/>
                    </a:cubicBezTo>
                    <a:cubicBezTo>
                      <a:pt x="61723" y="1777"/>
                      <a:pt x="63533" y="1896"/>
                      <a:pt x="65342" y="2003"/>
                    </a:cubicBezTo>
                    <a:cubicBezTo>
                      <a:pt x="66121" y="1990"/>
                      <a:pt x="66898" y="1985"/>
                      <a:pt x="67676" y="1985"/>
                    </a:cubicBezTo>
                    <a:cubicBezTo>
                      <a:pt x="72715" y="1985"/>
                      <a:pt x="77740" y="2225"/>
                      <a:pt x="82773" y="2348"/>
                    </a:cubicBezTo>
                    <a:cubicBezTo>
                      <a:pt x="82821" y="2337"/>
                      <a:pt x="82880" y="2337"/>
                      <a:pt x="82928" y="2325"/>
                    </a:cubicBezTo>
                    <a:lnTo>
                      <a:pt x="82928" y="717"/>
                    </a:lnTo>
                    <a:cubicBezTo>
                      <a:pt x="79868" y="646"/>
                      <a:pt x="76784" y="705"/>
                      <a:pt x="73713" y="646"/>
                    </a:cubicBezTo>
                    <a:lnTo>
                      <a:pt x="73713" y="646"/>
                    </a:lnTo>
                    <a:lnTo>
                      <a:pt x="73724" y="658"/>
                    </a:lnTo>
                    <a:cubicBezTo>
                      <a:pt x="69795" y="586"/>
                      <a:pt x="65914" y="229"/>
                      <a:pt x="62009" y="51"/>
                    </a:cubicBezTo>
                    <a:cubicBezTo>
                      <a:pt x="61209" y="16"/>
                      <a:pt x="60388" y="1"/>
                      <a:pt x="59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8625071" y="1933332"/>
                <a:ext cx="577936" cy="22798"/>
              </a:xfrm>
              <a:custGeom>
                <a:avLst/>
                <a:gdLst/>
                <a:ahLst/>
                <a:cxnLst/>
                <a:rect l="l" t="t" r="r" b="b"/>
                <a:pathLst>
                  <a:path w="17872" h="710" extrusionOk="0">
                    <a:moveTo>
                      <a:pt x="8522" y="0"/>
                    </a:moveTo>
                    <a:cubicBezTo>
                      <a:pt x="5679" y="0"/>
                      <a:pt x="2833" y="98"/>
                      <a:pt x="1" y="312"/>
                    </a:cubicBezTo>
                    <a:cubicBezTo>
                      <a:pt x="3215" y="479"/>
                      <a:pt x="6442" y="670"/>
                      <a:pt x="9657" y="705"/>
                    </a:cubicBezTo>
                    <a:cubicBezTo>
                      <a:pt x="9967" y="708"/>
                      <a:pt x="10277" y="709"/>
                      <a:pt x="10588" y="709"/>
                    </a:cubicBezTo>
                    <a:cubicBezTo>
                      <a:pt x="13011" y="709"/>
                      <a:pt x="15455" y="620"/>
                      <a:pt x="17872" y="324"/>
                    </a:cubicBezTo>
                    <a:cubicBezTo>
                      <a:pt x="17277" y="289"/>
                      <a:pt x="16681" y="241"/>
                      <a:pt x="16074" y="217"/>
                    </a:cubicBezTo>
                    <a:cubicBezTo>
                      <a:pt x="13566" y="77"/>
                      <a:pt x="11045" y="0"/>
                      <a:pt x="8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8059877" y="2335606"/>
                <a:ext cx="481667" cy="13679"/>
              </a:xfrm>
              <a:custGeom>
                <a:avLst/>
                <a:gdLst/>
                <a:ahLst/>
                <a:cxnLst/>
                <a:rect l="l" t="t" r="r" b="b"/>
                <a:pathLst>
                  <a:path w="14895" h="426" extrusionOk="0">
                    <a:moveTo>
                      <a:pt x="14895" y="0"/>
                    </a:moveTo>
                    <a:cubicBezTo>
                      <a:pt x="14514" y="0"/>
                      <a:pt x="14145" y="0"/>
                      <a:pt x="13764" y="12"/>
                    </a:cubicBezTo>
                    <a:cubicBezTo>
                      <a:pt x="9180" y="48"/>
                      <a:pt x="4596" y="143"/>
                      <a:pt x="0" y="238"/>
                    </a:cubicBezTo>
                    <a:cubicBezTo>
                      <a:pt x="2018" y="359"/>
                      <a:pt x="4035" y="425"/>
                      <a:pt x="6052" y="425"/>
                    </a:cubicBezTo>
                    <a:cubicBezTo>
                      <a:pt x="7404" y="425"/>
                      <a:pt x="8757" y="396"/>
                      <a:pt x="10109" y="334"/>
                    </a:cubicBezTo>
                    <a:lnTo>
                      <a:pt x="10109" y="345"/>
                    </a:lnTo>
                    <a:cubicBezTo>
                      <a:pt x="11704" y="274"/>
                      <a:pt x="13300" y="167"/>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6530572" y="2370221"/>
                <a:ext cx="2684756" cy="41839"/>
              </a:xfrm>
              <a:custGeom>
                <a:avLst/>
                <a:gdLst/>
                <a:ahLst/>
                <a:cxnLst/>
                <a:rect l="l" t="t" r="r" b="b"/>
                <a:pathLst>
                  <a:path w="83023" h="1303" extrusionOk="0">
                    <a:moveTo>
                      <a:pt x="21146" y="0"/>
                    </a:moveTo>
                    <a:cubicBezTo>
                      <a:pt x="20347" y="0"/>
                      <a:pt x="19549" y="13"/>
                      <a:pt x="18753" y="41"/>
                    </a:cubicBezTo>
                    <a:cubicBezTo>
                      <a:pt x="15900" y="140"/>
                      <a:pt x="13101" y="321"/>
                      <a:pt x="10275" y="321"/>
                    </a:cubicBezTo>
                    <a:cubicBezTo>
                      <a:pt x="9362" y="321"/>
                      <a:pt x="8447" y="302"/>
                      <a:pt x="7525" y="256"/>
                    </a:cubicBezTo>
                    <a:cubicBezTo>
                      <a:pt x="5906" y="172"/>
                      <a:pt x="4287" y="89"/>
                      <a:pt x="2668" y="89"/>
                    </a:cubicBezTo>
                    <a:cubicBezTo>
                      <a:pt x="2334" y="89"/>
                      <a:pt x="775" y="422"/>
                      <a:pt x="108" y="458"/>
                    </a:cubicBezTo>
                    <a:cubicBezTo>
                      <a:pt x="132" y="744"/>
                      <a:pt x="1" y="899"/>
                      <a:pt x="13" y="1196"/>
                    </a:cubicBezTo>
                    <a:cubicBezTo>
                      <a:pt x="139" y="1197"/>
                      <a:pt x="268" y="1198"/>
                      <a:pt x="398" y="1198"/>
                    </a:cubicBezTo>
                    <a:cubicBezTo>
                      <a:pt x="3139" y="1198"/>
                      <a:pt x="6699" y="969"/>
                      <a:pt x="9347" y="958"/>
                    </a:cubicBezTo>
                    <a:cubicBezTo>
                      <a:pt x="10889" y="952"/>
                      <a:pt x="12434" y="943"/>
                      <a:pt x="13979" y="943"/>
                    </a:cubicBezTo>
                    <a:cubicBezTo>
                      <a:pt x="15523" y="943"/>
                      <a:pt x="17068" y="952"/>
                      <a:pt x="18610" y="982"/>
                    </a:cubicBezTo>
                    <a:cubicBezTo>
                      <a:pt x="21658" y="1030"/>
                      <a:pt x="24706" y="1137"/>
                      <a:pt x="27754" y="1196"/>
                    </a:cubicBezTo>
                    <a:cubicBezTo>
                      <a:pt x="30254" y="1255"/>
                      <a:pt x="32758" y="1300"/>
                      <a:pt x="35259" y="1300"/>
                    </a:cubicBezTo>
                    <a:cubicBezTo>
                      <a:pt x="37284" y="1300"/>
                      <a:pt x="39308" y="1271"/>
                      <a:pt x="41327" y="1196"/>
                    </a:cubicBezTo>
                    <a:cubicBezTo>
                      <a:pt x="41454" y="1197"/>
                      <a:pt x="41582" y="1198"/>
                      <a:pt x="41713" y="1198"/>
                    </a:cubicBezTo>
                    <a:cubicBezTo>
                      <a:pt x="44454" y="1198"/>
                      <a:pt x="48014" y="969"/>
                      <a:pt x="50662" y="958"/>
                    </a:cubicBezTo>
                    <a:cubicBezTo>
                      <a:pt x="52204" y="952"/>
                      <a:pt x="53748" y="943"/>
                      <a:pt x="55293" y="943"/>
                    </a:cubicBezTo>
                    <a:cubicBezTo>
                      <a:pt x="56838" y="943"/>
                      <a:pt x="58383" y="952"/>
                      <a:pt x="59925" y="982"/>
                    </a:cubicBezTo>
                    <a:cubicBezTo>
                      <a:pt x="62973" y="1030"/>
                      <a:pt x="66021" y="1137"/>
                      <a:pt x="69069" y="1196"/>
                    </a:cubicBezTo>
                    <a:cubicBezTo>
                      <a:pt x="71614" y="1255"/>
                      <a:pt x="74167" y="1303"/>
                      <a:pt x="76719" y="1303"/>
                    </a:cubicBezTo>
                    <a:cubicBezTo>
                      <a:pt x="78823" y="1303"/>
                      <a:pt x="80925" y="1270"/>
                      <a:pt x="83023" y="1184"/>
                    </a:cubicBezTo>
                    <a:lnTo>
                      <a:pt x="83023" y="434"/>
                    </a:lnTo>
                    <a:cubicBezTo>
                      <a:pt x="81609" y="534"/>
                      <a:pt x="80190" y="573"/>
                      <a:pt x="78768" y="573"/>
                    </a:cubicBezTo>
                    <a:cubicBezTo>
                      <a:pt x="73349" y="573"/>
                      <a:pt x="67884" y="0"/>
                      <a:pt x="62464" y="0"/>
                    </a:cubicBezTo>
                    <a:cubicBezTo>
                      <a:pt x="61664" y="0"/>
                      <a:pt x="60865" y="13"/>
                      <a:pt x="60068" y="41"/>
                    </a:cubicBezTo>
                    <a:cubicBezTo>
                      <a:pt x="57215" y="140"/>
                      <a:pt x="54416" y="321"/>
                      <a:pt x="51590" y="321"/>
                    </a:cubicBezTo>
                    <a:cubicBezTo>
                      <a:pt x="50677" y="321"/>
                      <a:pt x="49761" y="302"/>
                      <a:pt x="48840" y="256"/>
                    </a:cubicBezTo>
                    <a:cubicBezTo>
                      <a:pt x="47221" y="172"/>
                      <a:pt x="45602" y="89"/>
                      <a:pt x="43982" y="89"/>
                    </a:cubicBezTo>
                    <a:cubicBezTo>
                      <a:pt x="43685" y="89"/>
                      <a:pt x="42411" y="363"/>
                      <a:pt x="41661" y="434"/>
                    </a:cubicBezTo>
                    <a:cubicBezTo>
                      <a:pt x="40251" y="534"/>
                      <a:pt x="38836" y="573"/>
                      <a:pt x="37417" y="573"/>
                    </a:cubicBezTo>
                    <a:cubicBezTo>
                      <a:pt x="32013" y="573"/>
                      <a:pt x="26557" y="0"/>
                      <a:pt x="21146"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6511719" y="2520977"/>
                <a:ext cx="2703609" cy="84257"/>
              </a:xfrm>
              <a:custGeom>
                <a:avLst/>
                <a:gdLst/>
                <a:ahLst/>
                <a:cxnLst/>
                <a:rect l="l" t="t" r="r" b="b"/>
                <a:pathLst>
                  <a:path w="83606" h="2624" extrusionOk="0">
                    <a:moveTo>
                      <a:pt x="57965" y="0"/>
                    </a:moveTo>
                    <a:cubicBezTo>
                      <a:pt x="52749" y="0"/>
                      <a:pt x="46979" y="324"/>
                      <a:pt x="42256" y="823"/>
                    </a:cubicBezTo>
                    <a:cubicBezTo>
                      <a:pt x="41258" y="907"/>
                      <a:pt x="40250" y="938"/>
                      <a:pt x="39244" y="938"/>
                    </a:cubicBezTo>
                    <a:cubicBezTo>
                      <a:pt x="38387" y="938"/>
                      <a:pt x="37532" y="916"/>
                      <a:pt x="36683" y="883"/>
                    </a:cubicBezTo>
                    <a:cubicBezTo>
                      <a:pt x="33933" y="776"/>
                      <a:pt x="31195" y="526"/>
                      <a:pt x="28444" y="347"/>
                    </a:cubicBezTo>
                    <a:cubicBezTo>
                      <a:pt x="25503" y="168"/>
                      <a:pt x="22539" y="109"/>
                      <a:pt x="19586" y="37"/>
                    </a:cubicBezTo>
                    <a:cubicBezTo>
                      <a:pt x="18650" y="13"/>
                      <a:pt x="17684" y="1"/>
                      <a:pt x="16697" y="1"/>
                    </a:cubicBezTo>
                    <a:cubicBezTo>
                      <a:pt x="11421" y="1"/>
                      <a:pt x="5575" y="335"/>
                      <a:pt x="810" y="847"/>
                    </a:cubicBezTo>
                    <a:cubicBezTo>
                      <a:pt x="822" y="1538"/>
                      <a:pt x="0" y="1240"/>
                      <a:pt x="0" y="1942"/>
                    </a:cubicBezTo>
                    <a:cubicBezTo>
                      <a:pt x="12" y="2026"/>
                      <a:pt x="1262" y="2359"/>
                      <a:pt x="1274" y="2442"/>
                    </a:cubicBezTo>
                    <a:cubicBezTo>
                      <a:pt x="1742" y="2491"/>
                      <a:pt x="2193" y="2509"/>
                      <a:pt x="2631" y="2509"/>
                    </a:cubicBezTo>
                    <a:cubicBezTo>
                      <a:pt x="4099" y="2509"/>
                      <a:pt x="5409" y="2299"/>
                      <a:pt x="6649" y="2299"/>
                    </a:cubicBezTo>
                    <a:cubicBezTo>
                      <a:pt x="6675" y="2299"/>
                      <a:pt x="6701" y="2299"/>
                      <a:pt x="6727" y="2300"/>
                    </a:cubicBezTo>
                    <a:cubicBezTo>
                      <a:pt x="8311" y="2300"/>
                      <a:pt x="9894" y="2300"/>
                      <a:pt x="11478" y="2288"/>
                    </a:cubicBezTo>
                    <a:cubicBezTo>
                      <a:pt x="11732" y="2286"/>
                      <a:pt x="11986" y="2285"/>
                      <a:pt x="12240" y="2285"/>
                    </a:cubicBezTo>
                    <a:cubicBezTo>
                      <a:pt x="12883" y="2285"/>
                      <a:pt x="13527" y="2289"/>
                      <a:pt x="14171" y="2289"/>
                    </a:cubicBezTo>
                    <a:cubicBezTo>
                      <a:pt x="14857" y="2289"/>
                      <a:pt x="15543" y="2284"/>
                      <a:pt x="16228" y="2264"/>
                    </a:cubicBezTo>
                    <a:cubicBezTo>
                      <a:pt x="17489" y="2227"/>
                      <a:pt x="18750" y="2210"/>
                      <a:pt x="20011" y="2210"/>
                    </a:cubicBezTo>
                    <a:cubicBezTo>
                      <a:pt x="22036" y="2210"/>
                      <a:pt x="24062" y="2255"/>
                      <a:pt x="26087" y="2335"/>
                    </a:cubicBezTo>
                    <a:cubicBezTo>
                      <a:pt x="27730" y="2395"/>
                      <a:pt x="29361" y="2490"/>
                      <a:pt x="30992" y="2585"/>
                    </a:cubicBezTo>
                    <a:cubicBezTo>
                      <a:pt x="31484" y="2613"/>
                      <a:pt x="31980" y="2624"/>
                      <a:pt x="32478" y="2624"/>
                    </a:cubicBezTo>
                    <a:cubicBezTo>
                      <a:pt x="33473" y="2624"/>
                      <a:pt x="34473" y="2581"/>
                      <a:pt x="35457" y="2550"/>
                    </a:cubicBezTo>
                    <a:cubicBezTo>
                      <a:pt x="37213" y="2488"/>
                      <a:pt x="38983" y="2407"/>
                      <a:pt x="40746" y="2407"/>
                    </a:cubicBezTo>
                    <a:cubicBezTo>
                      <a:pt x="41373" y="2407"/>
                      <a:pt x="42000" y="2417"/>
                      <a:pt x="42625" y="2442"/>
                    </a:cubicBezTo>
                    <a:cubicBezTo>
                      <a:pt x="43090" y="2491"/>
                      <a:pt x="43539" y="2509"/>
                      <a:pt x="43973" y="2509"/>
                    </a:cubicBezTo>
                    <a:cubicBezTo>
                      <a:pt x="45433" y="2509"/>
                      <a:pt x="46736" y="2299"/>
                      <a:pt x="47976" y="2299"/>
                    </a:cubicBezTo>
                    <a:cubicBezTo>
                      <a:pt x="48002" y="2299"/>
                      <a:pt x="48028" y="2299"/>
                      <a:pt x="48054" y="2300"/>
                    </a:cubicBezTo>
                    <a:cubicBezTo>
                      <a:pt x="49637" y="2300"/>
                      <a:pt x="51209" y="2300"/>
                      <a:pt x="52793" y="2288"/>
                    </a:cubicBezTo>
                    <a:cubicBezTo>
                      <a:pt x="53584" y="2288"/>
                      <a:pt x="54379" y="2294"/>
                      <a:pt x="55172" y="2294"/>
                    </a:cubicBezTo>
                    <a:cubicBezTo>
                      <a:pt x="55966" y="2294"/>
                      <a:pt x="56757" y="2288"/>
                      <a:pt x="57543" y="2264"/>
                    </a:cubicBezTo>
                    <a:cubicBezTo>
                      <a:pt x="58804" y="2227"/>
                      <a:pt x="60067" y="2210"/>
                      <a:pt x="61329" y="2210"/>
                    </a:cubicBezTo>
                    <a:cubicBezTo>
                      <a:pt x="63357" y="2210"/>
                      <a:pt x="65384" y="2255"/>
                      <a:pt x="67402" y="2335"/>
                    </a:cubicBezTo>
                    <a:cubicBezTo>
                      <a:pt x="69045" y="2395"/>
                      <a:pt x="70676" y="2490"/>
                      <a:pt x="72307" y="2585"/>
                    </a:cubicBezTo>
                    <a:cubicBezTo>
                      <a:pt x="72799" y="2613"/>
                      <a:pt x="73295" y="2624"/>
                      <a:pt x="73793" y="2624"/>
                    </a:cubicBezTo>
                    <a:cubicBezTo>
                      <a:pt x="74787" y="2624"/>
                      <a:pt x="75787" y="2581"/>
                      <a:pt x="76772" y="2550"/>
                    </a:cubicBezTo>
                    <a:cubicBezTo>
                      <a:pt x="78553" y="2494"/>
                      <a:pt x="80341" y="2408"/>
                      <a:pt x="82125" y="2408"/>
                    </a:cubicBezTo>
                    <a:cubicBezTo>
                      <a:pt x="82619" y="2408"/>
                      <a:pt x="83113" y="2415"/>
                      <a:pt x="83606" y="2431"/>
                    </a:cubicBezTo>
                    <a:lnTo>
                      <a:pt x="83606" y="823"/>
                    </a:lnTo>
                    <a:cubicBezTo>
                      <a:pt x="82602" y="907"/>
                      <a:pt x="81588" y="938"/>
                      <a:pt x="80575" y="938"/>
                    </a:cubicBezTo>
                    <a:cubicBezTo>
                      <a:pt x="79713" y="938"/>
                      <a:pt x="78852" y="916"/>
                      <a:pt x="77998" y="883"/>
                    </a:cubicBezTo>
                    <a:cubicBezTo>
                      <a:pt x="75248" y="776"/>
                      <a:pt x="72509" y="526"/>
                      <a:pt x="69759" y="347"/>
                    </a:cubicBezTo>
                    <a:cubicBezTo>
                      <a:pt x="66818" y="168"/>
                      <a:pt x="63853" y="109"/>
                      <a:pt x="60901" y="37"/>
                    </a:cubicBezTo>
                    <a:cubicBezTo>
                      <a:pt x="59950" y="12"/>
                      <a:pt x="58968" y="0"/>
                      <a:pt x="57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6514403" y="2620807"/>
                <a:ext cx="2700925" cy="113926"/>
              </a:xfrm>
              <a:custGeom>
                <a:avLst/>
                <a:gdLst/>
                <a:ahLst/>
                <a:cxnLst/>
                <a:rect l="l" t="t" r="r" b="b"/>
                <a:pathLst>
                  <a:path w="83523" h="3548" extrusionOk="0">
                    <a:moveTo>
                      <a:pt x="19694" y="0"/>
                    </a:moveTo>
                    <a:cubicBezTo>
                      <a:pt x="18074" y="12"/>
                      <a:pt x="16467" y="60"/>
                      <a:pt x="14860" y="60"/>
                    </a:cubicBezTo>
                    <a:cubicBezTo>
                      <a:pt x="11287" y="70"/>
                      <a:pt x="6947" y="241"/>
                      <a:pt x="3104" y="241"/>
                    </a:cubicBezTo>
                    <a:cubicBezTo>
                      <a:pt x="2285" y="241"/>
                      <a:pt x="1488" y="233"/>
                      <a:pt x="727" y="214"/>
                    </a:cubicBezTo>
                    <a:lnTo>
                      <a:pt x="727" y="214"/>
                    </a:lnTo>
                    <a:cubicBezTo>
                      <a:pt x="846" y="1131"/>
                      <a:pt x="1" y="1608"/>
                      <a:pt x="36" y="2524"/>
                    </a:cubicBezTo>
                    <a:cubicBezTo>
                      <a:pt x="36" y="2631"/>
                      <a:pt x="1167" y="3405"/>
                      <a:pt x="1179" y="3513"/>
                    </a:cubicBezTo>
                    <a:cubicBezTo>
                      <a:pt x="1503" y="3536"/>
                      <a:pt x="1838" y="3547"/>
                      <a:pt x="2183" y="3547"/>
                    </a:cubicBezTo>
                    <a:cubicBezTo>
                      <a:pt x="4784" y="3547"/>
                      <a:pt x="7932" y="2947"/>
                      <a:pt x="10477" y="2947"/>
                    </a:cubicBezTo>
                    <a:cubicBezTo>
                      <a:pt x="10618" y="2947"/>
                      <a:pt x="10758" y="2949"/>
                      <a:pt x="10895" y="2953"/>
                    </a:cubicBezTo>
                    <a:cubicBezTo>
                      <a:pt x="13895" y="3024"/>
                      <a:pt x="16896" y="3179"/>
                      <a:pt x="19896" y="3227"/>
                    </a:cubicBezTo>
                    <a:cubicBezTo>
                      <a:pt x="20570" y="3237"/>
                      <a:pt x="21245" y="3243"/>
                      <a:pt x="21919" y="3243"/>
                    </a:cubicBezTo>
                    <a:cubicBezTo>
                      <a:pt x="22745" y="3243"/>
                      <a:pt x="23571" y="3235"/>
                      <a:pt x="24396" y="3215"/>
                    </a:cubicBezTo>
                    <a:cubicBezTo>
                      <a:pt x="25837" y="3167"/>
                      <a:pt x="27278" y="3096"/>
                      <a:pt x="28718" y="3048"/>
                    </a:cubicBezTo>
                    <a:cubicBezTo>
                      <a:pt x="30089" y="2997"/>
                      <a:pt x="31467" y="2960"/>
                      <a:pt x="32846" y="2960"/>
                    </a:cubicBezTo>
                    <a:cubicBezTo>
                      <a:pt x="34378" y="2960"/>
                      <a:pt x="35911" y="3006"/>
                      <a:pt x="37434" y="3132"/>
                    </a:cubicBezTo>
                    <a:cubicBezTo>
                      <a:pt x="39101" y="3262"/>
                      <a:pt x="40791" y="3465"/>
                      <a:pt x="42482" y="3501"/>
                    </a:cubicBezTo>
                    <a:cubicBezTo>
                      <a:pt x="42482" y="3501"/>
                      <a:pt x="42494" y="3513"/>
                      <a:pt x="42494" y="3513"/>
                    </a:cubicBezTo>
                    <a:cubicBezTo>
                      <a:pt x="42821" y="3537"/>
                      <a:pt x="43161" y="3547"/>
                      <a:pt x="43510" y="3547"/>
                    </a:cubicBezTo>
                    <a:cubicBezTo>
                      <a:pt x="46127" y="3547"/>
                      <a:pt x="49295" y="2949"/>
                      <a:pt x="51845" y="2949"/>
                    </a:cubicBezTo>
                    <a:cubicBezTo>
                      <a:pt x="51968" y="2949"/>
                      <a:pt x="52090" y="2950"/>
                      <a:pt x="52209" y="2953"/>
                    </a:cubicBezTo>
                    <a:cubicBezTo>
                      <a:pt x="55210" y="3024"/>
                      <a:pt x="58210" y="3179"/>
                      <a:pt x="61211" y="3227"/>
                    </a:cubicBezTo>
                    <a:cubicBezTo>
                      <a:pt x="61885" y="3237"/>
                      <a:pt x="62559" y="3243"/>
                      <a:pt x="63234" y="3243"/>
                    </a:cubicBezTo>
                    <a:cubicBezTo>
                      <a:pt x="64059" y="3243"/>
                      <a:pt x="64885" y="3235"/>
                      <a:pt x="65711" y="3215"/>
                    </a:cubicBezTo>
                    <a:cubicBezTo>
                      <a:pt x="67152" y="3179"/>
                      <a:pt x="68592" y="3096"/>
                      <a:pt x="70033" y="3048"/>
                    </a:cubicBezTo>
                    <a:cubicBezTo>
                      <a:pt x="71404" y="2997"/>
                      <a:pt x="72782" y="2960"/>
                      <a:pt x="74161" y="2960"/>
                    </a:cubicBezTo>
                    <a:cubicBezTo>
                      <a:pt x="75693" y="2960"/>
                      <a:pt x="77226" y="3006"/>
                      <a:pt x="78749" y="3132"/>
                    </a:cubicBezTo>
                    <a:cubicBezTo>
                      <a:pt x="80320" y="3262"/>
                      <a:pt x="81916" y="3441"/>
                      <a:pt x="83523" y="3501"/>
                    </a:cubicBezTo>
                    <a:lnTo>
                      <a:pt x="83523" y="226"/>
                    </a:lnTo>
                    <a:cubicBezTo>
                      <a:pt x="82996" y="208"/>
                      <a:pt x="82468" y="200"/>
                      <a:pt x="81940" y="200"/>
                    </a:cubicBezTo>
                    <a:cubicBezTo>
                      <a:pt x="79746" y="200"/>
                      <a:pt x="77545" y="333"/>
                      <a:pt x="75367" y="381"/>
                    </a:cubicBezTo>
                    <a:cubicBezTo>
                      <a:pt x="75023" y="389"/>
                      <a:pt x="74679" y="393"/>
                      <a:pt x="74335" y="393"/>
                    </a:cubicBezTo>
                    <a:cubicBezTo>
                      <a:pt x="71531" y="393"/>
                      <a:pt x="68750" y="156"/>
                      <a:pt x="65949" y="72"/>
                    </a:cubicBezTo>
                    <a:cubicBezTo>
                      <a:pt x="64306" y="24"/>
                      <a:pt x="62651" y="0"/>
                      <a:pt x="61008" y="0"/>
                    </a:cubicBezTo>
                    <a:cubicBezTo>
                      <a:pt x="59389" y="12"/>
                      <a:pt x="57782" y="60"/>
                      <a:pt x="56174" y="72"/>
                    </a:cubicBezTo>
                    <a:cubicBezTo>
                      <a:pt x="52605" y="72"/>
                      <a:pt x="48269" y="241"/>
                      <a:pt x="44429" y="241"/>
                    </a:cubicBezTo>
                    <a:cubicBezTo>
                      <a:pt x="43606" y="241"/>
                      <a:pt x="42806" y="233"/>
                      <a:pt x="42042" y="214"/>
                    </a:cubicBezTo>
                    <a:cubicBezTo>
                      <a:pt x="41611" y="203"/>
                      <a:pt x="41179" y="198"/>
                      <a:pt x="40747" y="198"/>
                    </a:cubicBezTo>
                    <a:cubicBezTo>
                      <a:pt x="38518" y="198"/>
                      <a:pt x="36277" y="331"/>
                      <a:pt x="34052" y="381"/>
                    </a:cubicBezTo>
                    <a:cubicBezTo>
                      <a:pt x="33708" y="389"/>
                      <a:pt x="33364" y="393"/>
                      <a:pt x="33021" y="393"/>
                    </a:cubicBezTo>
                    <a:cubicBezTo>
                      <a:pt x="30216" y="393"/>
                      <a:pt x="27435" y="156"/>
                      <a:pt x="24635" y="72"/>
                    </a:cubicBezTo>
                    <a:cubicBezTo>
                      <a:pt x="22992" y="24"/>
                      <a:pt x="21337" y="0"/>
                      <a:pt x="19694"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7287916" y="2492046"/>
                <a:ext cx="577548" cy="23023"/>
              </a:xfrm>
              <a:custGeom>
                <a:avLst/>
                <a:gdLst/>
                <a:ahLst/>
                <a:cxnLst/>
                <a:rect l="l" t="t" r="r" b="b"/>
                <a:pathLst>
                  <a:path w="17860" h="717" extrusionOk="0">
                    <a:moveTo>
                      <a:pt x="8659" y="1"/>
                    </a:moveTo>
                    <a:cubicBezTo>
                      <a:pt x="5770" y="1"/>
                      <a:pt x="2878" y="101"/>
                      <a:pt x="0" y="319"/>
                    </a:cubicBezTo>
                    <a:cubicBezTo>
                      <a:pt x="3215" y="486"/>
                      <a:pt x="6430" y="676"/>
                      <a:pt x="9656" y="712"/>
                    </a:cubicBezTo>
                    <a:cubicBezTo>
                      <a:pt x="9966" y="715"/>
                      <a:pt x="10277" y="716"/>
                      <a:pt x="10587" y="716"/>
                    </a:cubicBezTo>
                    <a:cubicBezTo>
                      <a:pt x="13010" y="716"/>
                      <a:pt x="15454" y="627"/>
                      <a:pt x="17860" y="331"/>
                    </a:cubicBezTo>
                    <a:cubicBezTo>
                      <a:pt x="17264" y="284"/>
                      <a:pt x="16669" y="248"/>
                      <a:pt x="16074" y="212"/>
                    </a:cubicBezTo>
                    <a:cubicBezTo>
                      <a:pt x="13611" y="75"/>
                      <a:pt x="11136" y="1"/>
                      <a:pt x="8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6535196" y="2429657"/>
                <a:ext cx="2680132" cy="56481"/>
              </a:xfrm>
              <a:custGeom>
                <a:avLst/>
                <a:gdLst/>
                <a:ahLst/>
                <a:cxnLst/>
                <a:rect l="l" t="t" r="r" b="b"/>
                <a:pathLst>
                  <a:path w="82880" h="1759" extrusionOk="0">
                    <a:moveTo>
                      <a:pt x="56433" y="1"/>
                    </a:moveTo>
                    <a:cubicBezTo>
                      <a:pt x="50862" y="1"/>
                      <a:pt x="43056" y="155"/>
                      <a:pt x="41410" y="238"/>
                    </a:cubicBezTo>
                    <a:cubicBezTo>
                      <a:pt x="39517" y="310"/>
                      <a:pt x="37624" y="345"/>
                      <a:pt x="35743" y="357"/>
                    </a:cubicBezTo>
                    <a:cubicBezTo>
                      <a:pt x="32695" y="357"/>
                      <a:pt x="29659" y="298"/>
                      <a:pt x="26623" y="226"/>
                    </a:cubicBezTo>
                    <a:cubicBezTo>
                      <a:pt x="23563" y="155"/>
                      <a:pt x="20515" y="48"/>
                      <a:pt x="17455" y="12"/>
                    </a:cubicBezTo>
                    <a:cubicBezTo>
                      <a:pt x="16770" y="5"/>
                      <a:pt x="16010" y="1"/>
                      <a:pt x="15202" y="1"/>
                    </a:cubicBezTo>
                    <a:cubicBezTo>
                      <a:pt x="9520" y="1"/>
                      <a:pt x="1439" y="167"/>
                      <a:pt x="1" y="250"/>
                    </a:cubicBezTo>
                    <a:cubicBezTo>
                      <a:pt x="24" y="738"/>
                      <a:pt x="489" y="1095"/>
                      <a:pt x="512" y="1584"/>
                    </a:cubicBezTo>
                    <a:cubicBezTo>
                      <a:pt x="1098" y="1711"/>
                      <a:pt x="1773" y="1755"/>
                      <a:pt x="2489" y="1755"/>
                    </a:cubicBezTo>
                    <a:cubicBezTo>
                      <a:pt x="4087" y="1755"/>
                      <a:pt x="5891" y="1536"/>
                      <a:pt x="7373" y="1536"/>
                    </a:cubicBezTo>
                    <a:cubicBezTo>
                      <a:pt x="7400" y="1536"/>
                      <a:pt x="7427" y="1536"/>
                      <a:pt x="7454" y="1536"/>
                    </a:cubicBezTo>
                    <a:cubicBezTo>
                      <a:pt x="11288" y="1548"/>
                      <a:pt x="15133" y="1560"/>
                      <a:pt x="18967" y="1560"/>
                    </a:cubicBezTo>
                    <a:cubicBezTo>
                      <a:pt x="21884" y="1560"/>
                      <a:pt x="24789" y="1417"/>
                      <a:pt x="27706" y="1274"/>
                    </a:cubicBezTo>
                    <a:cubicBezTo>
                      <a:pt x="30010" y="1156"/>
                      <a:pt x="32327" y="1051"/>
                      <a:pt x="34648" y="1051"/>
                    </a:cubicBezTo>
                    <a:cubicBezTo>
                      <a:pt x="35362" y="1051"/>
                      <a:pt x="36076" y="1061"/>
                      <a:pt x="36791" y="1084"/>
                    </a:cubicBezTo>
                    <a:cubicBezTo>
                      <a:pt x="38470" y="1143"/>
                      <a:pt x="40184" y="1286"/>
                      <a:pt x="41827" y="1584"/>
                    </a:cubicBezTo>
                    <a:lnTo>
                      <a:pt x="41827" y="1595"/>
                    </a:lnTo>
                    <a:cubicBezTo>
                      <a:pt x="42401" y="1717"/>
                      <a:pt x="43060" y="1759"/>
                      <a:pt x="43760" y="1759"/>
                    </a:cubicBezTo>
                    <a:cubicBezTo>
                      <a:pt x="45369" y="1759"/>
                      <a:pt x="47193" y="1536"/>
                      <a:pt x="48688" y="1536"/>
                    </a:cubicBezTo>
                    <a:cubicBezTo>
                      <a:pt x="48715" y="1536"/>
                      <a:pt x="48742" y="1536"/>
                      <a:pt x="48769" y="1536"/>
                    </a:cubicBezTo>
                    <a:cubicBezTo>
                      <a:pt x="52602" y="1548"/>
                      <a:pt x="56448" y="1560"/>
                      <a:pt x="60282" y="1560"/>
                    </a:cubicBezTo>
                    <a:cubicBezTo>
                      <a:pt x="63199" y="1560"/>
                      <a:pt x="66104" y="1417"/>
                      <a:pt x="69021" y="1274"/>
                    </a:cubicBezTo>
                    <a:cubicBezTo>
                      <a:pt x="71268" y="1159"/>
                      <a:pt x="73528" y="1056"/>
                      <a:pt x="75792" y="1056"/>
                    </a:cubicBezTo>
                    <a:cubicBezTo>
                      <a:pt x="76563" y="1056"/>
                      <a:pt x="77334" y="1068"/>
                      <a:pt x="78106" y="1095"/>
                    </a:cubicBezTo>
                    <a:cubicBezTo>
                      <a:pt x="79689" y="1143"/>
                      <a:pt x="81308" y="1274"/>
                      <a:pt x="82880" y="1536"/>
                    </a:cubicBezTo>
                    <a:lnTo>
                      <a:pt x="82880" y="238"/>
                    </a:lnTo>
                    <a:cubicBezTo>
                      <a:pt x="80939" y="310"/>
                      <a:pt x="78998" y="345"/>
                      <a:pt x="77058" y="357"/>
                    </a:cubicBezTo>
                    <a:cubicBezTo>
                      <a:pt x="74010" y="357"/>
                      <a:pt x="70974" y="298"/>
                      <a:pt x="67938" y="226"/>
                    </a:cubicBezTo>
                    <a:cubicBezTo>
                      <a:pt x="64878" y="155"/>
                      <a:pt x="61830" y="48"/>
                      <a:pt x="58770" y="12"/>
                    </a:cubicBezTo>
                    <a:cubicBezTo>
                      <a:pt x="58061" y="4"/>
                      <a:pt x="57272" y="1"/>
                      <a:pt x="56433"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6547904" y="2744624"/>
                <a:ext cx="2667423" cy="69807"/>
              </a:xfrm>
              <a:custGeom>
                <a:avLst/>
                <a:gdLst/>
                <a:ahLst/>
                <a:cxnLst/>
                <a:rect l="l" t="t" r="r" b="b"/>
                <a:pathLst>
                  <a:path w="82487" h="2174" extrusionOk="0">
                    <a:moveTo>
                      <a:pt x="31864" y="1"/>
                    </a:moveTo>
                    <a:cubicBezTo>
                      <a:pt x="30155" y="1"/>
                      <a:pt x="28440" y="63"/>
                      <a:pt x="26742" y="133"/>
                    </a:cubicBezTo>
                    <a:cubicBezTo>
                      <a:pt x="25277" y="192"/>
                      <a:pt x="23825" y="264"/>
                      <a:pt x="22360" y="288"/>
                    </a:cubicBezTo>
                    <a:cubicBezTo>
                      <a:pt x="21941" y="294"/>
                      <a:pt x="21523" y="297"/>
                      <a:pt x="21104" y="297"/>
                    </a:cubicBezTo>
                    <a:cubicBezTo>
                      <a:pt x="20022" y="297"/>
                      <a:pt x="18941" y="278"/>
                      <a:pt x="17860" y="252"/>
                    </a:cubicBezTo>
                    <a:cubicBezTo>
                      <a:pt x="17154" y="235"/>
                      <a:pt x="16432" y="228"/>
                      <a:pt x="15698" y="228"/>
                    </a:cubicBezTo>
                    <a:cubicBezTo>
                      <a:pt x="10625" y="228"/>
                      <a:pt x="4972" y="573"/>
                      <a:pt x="0" y="573"/>
                    </a:cubicBezTo>
                    <a:cubicBezTo>
                      <a:pt x="12" y="1038"/>
                      <a:pt x="215" y="1692"/>
                      <a:pt x="215" y="2157"/>
                    </a:cubicBezTo>
                    <a:cubicBezTo>
                      <a:pt x="673" y="2168"/>
                      <a:pt x="1133" y="2174"/>
                      <a:pt x="1595" y="2174"/>
                    </a:cubicBezTo>
                    <a:cubicBezTo>
                      <a:pt x="7038" y="2174"/>
                      <a:pt x="12664" y="1426"/>
                      <a:pt x="17945" y="1426"/>
                    </a:cubicBezTo>
                    <a:cubicBezTo>
                      <a:pt x="18621" y="1426"/>
                      <a:pt x="19291" y="1439"/>
                      <a:pt x="19955" y="1466"/>
                    </a:cubicBezTo>
                    <a:cubicBezTo>
                      <a:pt x="24265" y="1645"/>
                      <a:pt x="28564" y="2050"/>
                      <a:pt x="32897" y="2085"/>
                    </a:cubicBezTo>
                    <a:cubicBezTo>
                      <a:pt x="35767" y="2109"/>
                      <a:pt x="38660" y="2085"/>
                      <a:pt x="41529" y="2157"/>
                    </a:cubicBezTo>
                    <a:cubicBezTo>
                      <a:pt x="41988" y="2168"/>
                      <a:pt x="42448" y="2174"/>
                      <a:pt x="42909" y="2174"/>
                    </a:cubicBezTo>
                    <a:cubicBezTo>
                      <a:pt x="48353" y="2174"/>
                      <a:pt x="53979" y="1426"/>
                      <a:pt x="59259" y="1426"/>
                    </a:cubicBezTo>
                    <a:cubicBezTo>
                      <a:pt x="59936" y="1426"/>
                      <a:pt x="60606" y="1439"/>
                      <a:pt x="61270" y="1466"/>
                    </a:cubicBezTo>
                    <a:cubicBezTo>
                      <a:pt x="65580" y="1645"/>
                      <a:pt x="69878" y="2050"/>
                      <a:pt x="74200" y="2085"/>
                    </a:cubicBezTo>
                    <a:cubicBezTo>
                      <a:pt x="76962" y="2109"/>
                      <a:pt x="79725" y="2085"/>
                      <a:pt x="82487" y="2145"/>
                    </a:cubicBezTo>
                    <a:lnTo>
                      <a:pt x="82487" y="549"/>
                    </a:lnTo>
                    <a:cubicBezTo>
                      <a:pt x="80558" y="490"/>
                      <a:pt x="78629" y="240"/>
                      <a:pt x="76736" y="109"/>
                    </a:cubicBezTo>
                    <a:cubicBezTo>
                      <a:pt x="75558" y="31"/>
                      <a:pt x="74370" y="1"/>
                      <a:pt x="73179" y="1"/>
                    </a:cubicBezTo>
                    <a:cubicBezTo>
                      <a:pt x="71470" y="1"/>
                      <a:pt x="69755" y="63"/>
                      <a:pt x="68057" y="133"/>
                    </a:cubicBezTo>
                    <a:cubicBezTo>
                      <a:pt x="66592" y="180"/>
                      <a:pt x="65140" y="264"/>
                      <a:pt x="63675" y="288"/>
                    </a:cubicBezTo>
                    <a:cubicBezTo>
                      <a:pt x="63300" y="291"/>
                      <a:pt x="62925" y="292"/>
                      <a:pt x="62550" y="292"/>
                    </a:cubicBezTo>
                    <a:cubicBezTo>
                      <a:pt x="61425" y="292"/>
                      <a:pt x="60300" y="279"/>
                      <a:pt x="59174" y="252"/>
                    </a:cubicBezTo>
                    <a:cubicBezTo>
                      <a:pt x="58456" y="235"/>
                      <a:pt x="57721" y="227"/>
                      <a:pt x="56973" y="227"/>
                    </a:cubicBezTo>
                    <a:cubicBezTo>
                      <a:pt x="52056" y="227"/>
                      <a:pt x="46590" y="553"/>
                      <a:pt x="41744" y="573"/>
                    </a:cubicBezTo>
                    <a:lnTo>
                      <a:pt x="41744" y="561"/>
                    </a:lnTo>
                    <a:cubicBezTo>
                      <a:pt x="39636" y="538"/>
                      <a:pt x="37517" y="252"/>
                      <a:pt x="35422" y="109"/>
                    </a:cubicBezTo>
                    <a:cubicBezTo>
                      <a:pt x="34243" y="31"/>
                      <a:pt x="33055" y="1"/>
                      <a:pt x="31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6531736" y="2826022"/>
                <a:ext cx="2683204" cy="75426"/>
              </a:xfrm>
              <a:custGeom>
                <a:avLst/>
                <a:gdLst/>
                <a:ahLst/>
                <a:cxnLst/>
                <a:rect l="l" t="t" r="r" b="b"/>
                <a:pathLst>
                  <a:path w="82975" h="2349" extrusionOk="0">
                    <a:moveTo>
                      <a:pt x="59550" y="0"/>
                    </a:moveTo>
                    <a:cubicBezTo>
                      <a:pt x="53800" y="0"/>
                      <a:pt x="47299" y="717"/>
                      <a:pt x="41625" y="717"/>
                    </a:cubicBezTo>
                    <a:cubicBezTo>
                      <a:pt x="38565" y="646"/>
                      <a:pt x="35481" y="693"/>
                      <a:pt x="32409" y="646"/>
                    </a:cubicBezTo>
                    <a:cubicBezTo>
                      <a:pt x="28492" y="586"/>
                      <a:pt x="24611" y="217"/>
                      <a:pt x="20693" y="50"/>
                    </a:cubicBezTo>
                    <a:cubicBezTo>
                      <a:pt x="19894" y="16"/>
                      <a:pt x="19073" y="1"/>
                      <a:pt x="18237" y="1"/>
                    </a:cubicBezTo>
                    <a:cubicBezTo>
                      <a:pt x="12466" y="1"/>
                      <a:pt x="5939" y="717"/>
                      <a:pt x="253" y="717"/>
                    </a:cubicBezTo>
                    <a:cubicBezTo>
                      <a:pt x="213" y="717"/>
                      <a:pt x="172" y="717"/>
                      <a:pt x="131" y="717"/>
                    </a:cubicBezTo>
                    <a:lnTo>
                      <a:pt x="131" y="717"/>
                    </a:lnTo>
                    <a:cubicBezTo>
                      <a:pt x="167" y="1313"/>
                      <a:pt x="0" y="1753"/>
                      <a:pt x="48" y="2348"/>
                    </a:cubicBezTo>
                    <a:cubicBezTo>
                      <a:pt x="1504" y="2348"/>
                      <a:pt x="2161" y="1931"/>
                      <a:pt x="2384" y="1931"/>
                    </a:cubicBezTo>
                    <a:cubicBezTo>
                      <a:pt x="2388" y="1931"/>
                      <a:pt x="2391" y="1931"/>
                      <a:pt x="2394" y="1932"/>
                    </a:cubicBezTo>
                    <a:cubicBezTo>
                      <a:pt x="4108" y="1634"/>
                      <a:pt x="5906" y="1515"/>
                      <a:pt x="7608" y="1443"/>
                    </a:cubicBezTo>
                    <a:cubicBezTo>
                      <a:pt x="8562" y="1406"/>
                      <a:pt x="9518" y="1390"/>
                      <a:pt x="10475" y="1390"/>
                    </a:cubicBezTo>
                    <a:cubicBezTo>
                      <a:pt x="13186" y="1390"/>
                      <a:pt x="15905" y="1520"/>
                      <a:pt x="18598" y="1670"/>
                    </a:cubicBezTo>
                    <a:cubicBezTo>
                      <a:pt x="20420" y="1765"/>
                      <a:pt x="22217" y="1884"/>
                      <a:pt x="24027" y="2003"/>
                    </a:cubicBezTo>
                    <a:cubicBezTo>
                      <a:pt x="24826" y="1990"/>
                      <a:pt x="25625" y="1984"/>
                      <a:pt x="26423" y="1984"/>
                    </a:cubicBezTo>
                    <a:cubicBezTo>
                      <a:pt x="31406" y="1984"/>
                      <a:pt x="36375" y="2213"/>
                      <a:pt x="41363" y="2336"/>
                    </a:cubicBezTo>
                    <a:lnTo>
                      <a:pt x="41363" y="2348"/>
                    </a:lnTo>
                    <a:lnTo>
                      <a:pt x="41470" y="2348"/>
                    </a:lnTo>
                    <a:cubicBezTo>
                      <a:pt x="41470" y="2348"/>
                      <a:pt x="41482" y="2336"/>
                      <a:pt x="41482" y="2336"/>
                    </a:cubicBezTo>
                    <a:cubicBezTo>
                      <a:pt x="42855" y="2325"/>
                      <a:pt x="43476" y="1931"/>
                      <a:pt x="43699" y="1931"/>
                    </a:cubicBezTo>
                    <a:cubicBezTo>
                      <a:pt x="43702" y="1931"/>
                      <a:pt x="43705" y="1931"/>
                      <a:pt x="43708" y="1932"/>
                    </a:cubicBezTo>
                    <a:cubicBezTo>
                      <a:pt x="45423" y="1634"/>
                      <a:pt x="47221" y="1503"/>
                      <a:pt x="48923" y="1443"/>
                    </a:cubicBezTo>
                    <a:cubicBezTo>
                      <a:pt x="49919" y="1401"/>
                      <a:pt x="50916" y="1383"/>
                      <a:pt x="51914" y="1383"/>
                    </a:cubicBezTo>
                    <a:cubicBezTo>
                      <a:pt x="54580" y="1383"/>
                      <a:pt x="57253" y="1514"/>
                      <a:pt x="59913" y="1670"/>
                    </a:cubicBezTo>
                    <a:cubicBezTo>
                      <a:pt x="61722" y="1765"/>
                      <a:pt x="63532" y="1884"/>
                      <a:pt x="65342" y="2003"/>
                    </a:cubicBezTo>
                    <a:cubicBezTo>
                      <a:pt x="66144" y="1990"/>
                      <a:pt x="66945" y="1984"/>
                      <a:pt x="67747" y="1984"/>
                    </a:cubicBezTo>
                    <a:cubicBezTo>
                      <a:pt x="72762" y="1984"/>
                      <a:pt x="77763" y="2215"/>
                      <a:pt x="82773" y="2348"/>
                    </a:cubicBezTo>
                    <a:cubicBezTo>
                      <a:pt x="82844" y="2336"/>
                      <a:pt x="82915" y="2325"/>
                      <a:pt x="82975" y="2313"/>
                    </a:cubicBezTo>
                    <a:lnTo>
                      <a:pt x="82975" y="717"/>
                    </a:lnTo>
                    <a:cubicBezTo>
                      <a:pt x="79891" y="646"/>
                      <a:pt x="76808" y="693"/>
                      <a:pt x="73724" y="646"/>
                    </a:cubicBezTo>
                    <a:cubicBezTo>
                      <a:pt x="69807" y="586"/>
                      <a:pt x="65925" y="217"/>
                      <a:pt x="62008" y="50"/>
                    </a:cubicBezTo>
                    <a:cubicBezTo>
                      <a:pt x="61208" y="16"/>
                      <a:pt x="60387" y="0"/>
                      <a:pt x="59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8623907" y="2492046"/>
                <a:ext cx="577580" cy="23023"/>
              </a:xfrm>
              <a:custGeom>
                <a:avLst/>
                <a:gdLst/>
                <a:ahLst/>
                <a:cxnLst/>
                <a:rect l="l" t="t" r="r" b="b"/>
                <a:pathLst>
                  <a:path w="17861" h="717" extrusionOk="0">
                    <a:moveTo>
                      <a:pt x="8660" y="1"/>
                    </a:moveTo>
                    <a:cubicBezTo>
                      <a:pt x="5771" y="1"/>
                      <a:pt x="2879" y="101"/>
                      <a:pt x="1" y="319"/>
                    </a:cubicBezTo>
                    <a:cubicBezTo>
                      <a:pt x="3216" y="486"/>
                      <a:pt x="6430" y="676"/>
                      <a:pt x="9657" y="712"/>
                    </a:cubicBezTo>
                    <a:cubicBezTo>
                      <a:pt x="9967" y="715"/>
                      <a:pt x="10277" y="716"/>
                      <a:pt x="10588" y="716"/>
                    </a:cubicBezTo>
                    <a:cubicBezTo>
                      <a:pt x="13011" y="716"/>
                      <a:pt x="15454" y="627"/>
                      <a:pt x="17860" y="331"/>
                    </a:cubicBezTo>
                    <a:cubicBezTo>
                      <a:pt x="17265" y="284"/>
                      <a:pt x="16670" y="248"/>
                      <a:pt x="16074" y="212"/>
                    </a:cubicBezTo>
                    <a:cubicBezTo>
                      <a:pt x="13612" y="75"/>
                      <a:pt x="11137" y="1"/>
                      <a:pt x="8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8058712" y="2894545"/>
                <a:ext cx="481699" cy="13486"/>
              </a:xfrm>
              <a:custGeom>
                <a:avLst/>
                <a:gdLst/>
                <a:ahLst/>
                <a:cxnLst/>
                <a:rect l="l" t="t" r="r" b="b"/>
                <a:pathLst>
                  <a:path w="14896" h="420" extrusionOk="0">
                    <a:moveTo>
                      <a:pt x="13764" y="0"/>
                    </a:moveTo>
                    <a:cubicBezTo>
                      <a:pt x="9168" y="48"/>
                      <a:pt x="4584" y="131"/>
                      <a:pt x="1" y="238"/>
                    </a:cubicBezTo>
                    <a:cubicBezTo>
                      <a:pt x="2004" y="358"/>
                      <a:pt x="4007" y="420"/>
                      <a:pt x="6010" y="420"/>
                    </a:cubicBezTo>
                    <a:cubicBezTo>
                      <a:pt x="7376" y="420"/>
                      <a:pt x="8743" y="391"/>
                      <a:pt x="10109" y="333"/>
                    </a:cubicBezTo>
                    <a:cubicBezTo>
                      <a:pt x="11704" y="262"/>
                      <a:pt x="13300" y="155"/>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6529052" y="2929128"/>
                <a:ext cx="2686276" cy="41679"/>
              </a:xfrm>
              <a:custGeom>
                <a:avLst/>
                <a:gdLst/>
                <a:ahLst/>
                <a:cxnLst/>
                <a:rect l="l" t="t" r="r" b="b"/>
                <a:pathLst>
                  <a:path w="83070" h="1298" extrusionOk="0">
                    <a:moveTo>
                      <a:pt x="21168" y="1"/>
                    </a:moveTo>
                    <a:cubicBezTo>
                      <a:pt x="20362" y="1"/>
                      <a:pt x="19556" y="13"/>
                      <a:pt x="18752" y="42"/>
                    </a:cubicBezTo>
                    <a:cubicBezTo>
                      <a:pt x="15884" y="142"/>
                      <a:pt x="13078" y="317"/>
                      <a:pt x="10240" y="317"/>
                    </a:cubicBezTo>
                    <a:cubicBezTo>
                      <a:pt x="9343" y="317"/>
                      <a:pt x="8443" y="299"/>
                      <a:pt x="7537" y="257"/>
                    </a:cubicBezTo>
                    <a:cubicBezTo>
                      <a:pt x="5917" y="173"/>
                      <a:pt x="4298" y="90"/>
                      <a:pt x="2679" y="90"/>
                    </a:cubicBezTo>
                    <a:cubicBezTo>
                      <a:pt x="2346" y="90"/>
                      <a:pt x="786" y="423"/>
                      <a:pt x="107" y="447"/>
                    </a:cubicBezTo>
                    <a:cubicBezTo>
                      <a:pt x="143" y="745"/>
                      <a:pt x="0" y="899"/>
                      <a:pt x="24" y="1197"/>
                    </a:cubicBezTo>
                    <a:cubicBezTo>
                      <a:pt x="150" y="1198"/>
                      <a:pt x="278" y="1199"/>
                      <a:pt x="408" y="1199"/>
                    </a:cubicBezTo>
                    <a:cubicBezTo>
                      <a:pt x="3139" y="1199"/>
                      <a:pt x="6699" y="970"/>
                      <a:pt x="9358" y="959"/>
                    </a:cubicBezTo>
                    <a:cubicBezTo>
                      <a:pt x="10900" y="947"/>
                      <a:pt x="12442" y="938"/>
                      <a:pt x="13985" y="938"/>
                    </a:cubicBezTo>
                    <a:cubicBezTo>
                      <a:pt x="15529" y="938"/>
                      <a:pt x="17074" y="947"/>
                      <a:pt x="18621" y="971"/>
                    </a:cubicBezTo>
                    <a:cubicBezTo>
                      <a:pt x="21669" y="1019"/>
                      <a:pt x="24717" y="1126"/>
                      <a:pt x="27765" y="1197"/>
                    </a:cubicBezTo>
                    <a:cubicBezTo>
                      <a:pt x="30321" y="1251"/>
                      <a:pt x="32876" y="1297"/>
                      <a:pt x="35431" y="1297"/>
                    </a:cubicBezTo>
                    <a:cubicBezTo>
                      <a:pt x="37400" y="1297"/>
                      <a:pt x="39369" y="1270"/>
                      <a:pt x="41339" y="1197"/>
                    </a:cubicBezTo>
                    <a:cubicBezTo>
                      <a:pt x="41464" y="1198"/>
                      <a:pt x="41592" y="1199"/>
                      <a:pt x="41722" y="1199"/>
                    </a:cubicBezTo>
                    <a:cubicBezTo>
                      <a:pt x="44453" y="1199"/>
                      <a:pt x="48013" y="970"/>
                      <a:pt x="50673" y="959"/>
                    </a:cubicBezTo>
                    <a:cubicBezTo>
                      <a:pt x="52215" y="947"/>
                      <a:pt x="53757" y="938"/>
                      <a:pt x="55300" y="938"/>
                    </a:cubicBezTo>
                    <a:cubicBezTo>
                      <a:pt x="56843" y="938"/>
                      <a:pt x="58388" y="947"/>
                      <a:pt x="59936" y="971"/>
                    </a:cubicBezTo>
                    <a:cubicBezTo>
                      <a:pt x="62984" y="1019"/>
                      <a:pt x="66032" y="1126"/>
                      <a:pt x="69080" y="1197"/>
                    </a:cubicBezTo>
                    <a:cubicBezTo>
                      <a:pt x="71545" y="1254"/>
                      <a:pt x="74016" y="1297"/>
                      <a:pt x="76487" y="1297"/>
                    </a:cubicBezTo>
                    <a:cubicBezTo>
                      <a:pt x="78683" y="1297"/>
                      <a:pt x="80879" y="1263"/>
                      <a:pt x="83070" y="1173"/>
                    </a:cubicBezTo>
                    <a:lnTo>
                      <a:pt x="83070" y="423"/>
                    </a:lnTo>
                    <a:cubicBezTo>
                      <a:pt x="81627" y="527"/>
                      <a:pt x="80180" y="568"/>
                      <a:pt x="78729" y="568"/>
                    </a:cubicBezTo>
                    <a:cubicBezTo>
                      <a:pt x="73328" y="568"/>
                      <a:pt x="67882" y="1"/>
                      <a:pt x="62480" y="1"/>
                    </a:cubicBezTo>
                    <a:cubicBezTo>
                      <a:pt x="61679" y="1"/>
                      <a:pt x="60878" y="14"/>
                      <a:pt x="60079" y="42"/>
                    </a:cubicBezTo>
                    <a:lnTo>
                      <a:pt x="60067" y="42"/>
                    </a:lnTo>
                    <a:cubicBezTo>
                      <a:pt x="57199" y="142"/>
                      <a:pt x="54393" y="317"/>
                      <a:pt x="51554" y="317"/>
                    </a:cubicBezTo>
                    <a:cubicBezTo>
                      <a:pt x="50658" y="317"/>
                      <a:pt x="49758" y="299"/>
                      <a:pt x="48851" y="257"/>
                    </a:cubicBezTo>
                    <a:cubicBezTo>
                      <a:pt x="47232" y="173"/>
                      <a:pt x="45613" y="90"/>
                      <a:pt x="43994" y="90"/>
                    </a:cubicBezTo>
                    <a:cubicBezTo>
                      <a:pt x="43696" y="90"/>
                      <a:pt x="42422" y="352"/>
                      <a:pt x="41672" y="423"/>
                    </a:cubicBezTo>
                    <a:cubicBezTo>
                      <a:pt x="40250" y="524"/>
                      <a:pt x="38823" y="564"/>
                      <a:pt x="37391" y="564"/>
                    </a:cubicBezTo>
                    <a:cubicBezTo>
                      <a:pt x="32004" y="564"/>
                      <a:pt x="26561" y="1"/>
                      <a:pt x="2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6510167" y="3079691"/>
                <a:ext cx="2705161" cy="84192"/>
              </a:xfrm>
              <a:custGeom>
                <a:avLst/>
                <a:gdLst/>
                <a:ahLst/>
                <a:cxnLst/>
                <a:rect l="l" t="t" r="r" b="b"/>
                <a:pathLst>
                  <a:path w="83654" h="2622" extrusionOk="0">
                    <a:moveTo>
                      <a:pt x="58147" y="0"/>
                    </a:moveTo>
                    <a:cubicBezTo>
                      <a:pt x="52881" y="0"/>
                      <a:pt x="47042" y="325"/>
                      <a:pt x="42256" y="830"/>
                    </a:cubicBezTo>
                    <a:cubicBezTo>
                      <a:pt x="41281" y="906"/>
                      <a:pt x="40300" y="935"/>
                      <a:pt x="39319" y="935"/>
                    </a:cubicBezTo>
                    <a:cubicBezTo>
                      <a:pt x="38442" y="935"/>
                      <a:pt x="37566" y="911"/>
                      <a:pt x="36696" y="878"/>
                    </a:cubicBezTo>
                    <a:cubicBezTo>
                      <a:pt x="33933" y="771"/>
                      <a:pt x="31195" y="521"/>
                      <a:pt x="28445" y="354"/>
                    </a:cubicBezTo>
                    <a:cubicBezTo>
                      <a:pt x="25504" y="175"/>
                      <a:pt x="22539" y="116"/>
                      <a:pt x="19598" y="32"/>
                    </a:cubicBezTo>
                    <a:cubicBezTo>
                      <a:pt x="18697" y="11"/>
                      <a:pt x="17768" y="0"/>
                      <a:pt x="16819" y="0"/>
                    </a:cubicBezTo>
                    <a:cubicBezTo>
                      <a:pt x="11514" y="0"/>
                      <a:pt x="5620" y="327"/>
                      <a:pt x="822" y="842"/>
                    </a:cubicBezTo>
                    <a:cubicBezTo>
                      <a:pt x="834" y="1544"/>
                      <a:pt x="1" y="1247"/>
                      <a:pt x="1" y="1949"/>
                    </a:cubicBezTo>
                    <a:cubicBezTo>
                      <a:pt x="13" y="2021"/>
                      <a:pt x="1275" y="2366"/>
                      <a:pt x="1286" y="2437"/>
                    </a:cubicBezTo>
                    <a:cubicBezTo>
                      <a:pt x="1770" y="2490"/>
                      <a:pt x="2236" y="2511"/>
                      <a:pt x="2687" y="2511"/>
                    </a:cubicBezTo>
                    <a:cubicBezTo>
                      <a:pt x="4161" y="2511"/>
                      <a:pt x="5482" y="2295"/>
                      <a:pt x="6740" y="2295"/>
                    </a:cubicBezTo>
                    <a:cubicBezTo>
                      <a:pt x="7267" y="2299"/>
                      <a:pt x="7795" y="2300"/>
                      <a:pt x="8323" y="2300"/>
                    </a:cubicBezTo>
                    <a:cubicBezTo>
                      <a:pt x="9379" y="2300"/>
                      <a:pt x="10434" y="2295"/>
                      <a:pt x="11490" y="2295"/>
                    </a:cubicBezTo>
                    <a:cubicBezTo>
                      <a:pt x="11742" y="2293"/>
                      <a:pt x="11995" y="2292"/>
                      <a:pt x="12248" y="2292"/>
                    </a:cubicBezTo>
                    <a:cubicBezTo>
                      <a:pt x="12890" y="2292"/>
                      <a:pt x="13534" y="2296"/>
                      <a:pt x="14180" y="2296"/>
                    </a:cubicBezTo>
                    <a:cubicBezTo>
                      <a:pt x="14867" y="2296"/>
                      <a:pt x="15555" y="2291"/>
                      <a:pt x="16241" y="2271"/>
                    </a:cubicBezTo>
                    <a:cubicBezTo>
                      <a:pt x="17527" y="2233"/>
                      <a:pt x="18814" y="2216"/>
                      <a:pt x="20100" y="2216"/>
                    </a:cubicBezTo>
                    <a:cubicBezTo>
                      <a:pt x="22100" y="2216"/>
                      <a:pt x="24100" y="2258"/>
                      <a:pt x="26099" y="2330"/>
                    </a:cubicBezTo>
                    <a:cubicBezTo>
                      <a:pt x="27730" y="2390"/>
                      <a:pt x="29361" y="2497"/>
                      <a:pt x="30993" y="2580"/>
                    </a:cubicBezTo>
                    <a:cubicBezTo>
                      <a:pt x="31529" y="2611"/>
                      <a:pt x="32069" y="2622"/>
                      <a:pt x="32611" y="2622"/>
                    </a:cubicBezTo>
                    <a:cubicBezTo>
                      <a:pt x="33562" y="2622"/>
                      <a:pt x="34517" y="2587"/>
                      <a:pt x="35457" y="2556"/>
                    </a:cubicBezTo>
                    <a:cubicBezTo>
                      <a:pt x="37223" y="2495"/>
                      <a:pt x="38988" y="2414"/>
                      <a:pt x="40753" y="2414"/>
                    </a:cubicBezTo>
                    <a:cubicBezTo>
                      <a:pt x="41381" y="2414"/>
                      <a:pt x="42009" y="2424"/>
                      <a:pt x="42637" y="2449"/>
                    </a:cubicBezTo>
                    <a:cubicBezTo>
                      <a:pt x="43089" y="2494"/>
                      <a:pt x="43526" y="2511"/>
                      <a:pt x="43950" y="2511"/>
                    </a:cubicBezTo>
                    <a:cubicBezTo>
                      <a:pt x="45447" y="2511"/>
                      <a:pt x="46783" y="2295"/>
                      <a:pt x="48054" y="2295"/>
                    </a:cubicBezTo>
                    <a:cubicBezTo>
                      <a:pt x="48582" y="2299"/>
                      <a:pt x="49110" y="2300"/>
                      <a:pt x="49638" y="2300"/>
                    </a:cubicBezTo>
                    <a:cubicBezTo>
                      <a:pt x="50693" y="2300"/>
                      <a:pt x="51749" y="2295"/>
                      <a:pt x="52805" y="2295"/>
                    </a:cubicBezTo>
                    <a:cubicBezTo>
                      <a:pt x="53059" y="2293"/>
                      <a:pt x="53313" y="2292"/>
                      <a:pt x="53567" y="2292"/>
                    </a:cubicBezTo>
                    <a:cubicBezTo>
                      <a:pt x="54210" y="2292"/>
                      <a:pt x="54854" y="2296"/>
                      <a:pt x="55498" y="2296"/>
                    </a:cubicBezTo>
                    <a:cubicBezTo>
                      <a:pt x="56184" y="2296"/>
                      <a:pt x="56870" y="2291"/>
                      <a:pt x="57555" y="2271"/>
                    </a:cubicBezTo>
                    <a:cubicBezTo>
                      <a:pt x="58842" y="2233"/>
                      <a:pt x="60128" y="2216"/>
                      <a:pt x="61415" y="2216"/>
                    </a:cubicBezTo>
                    <a:cubicBezTo>
                      <a:pt x="63415" y="2216"/>
                      <a:pt x="65414" y="2258"/>
                      <a:pt x="67414" y="2330"/>
                    </a:cubicBezTo>
                    <a:cubicBezTo>
                      <a:pt x="69045" y="2402"/>
                      <a:pt x="70676" y="2497"/>
                      <a:pt x="72307" y="2580"/>
                    </a:cubicBezTo>
                    <a:cubicBezTo>
                      <a:pt x="72848" y="2611"/>
                      <a:pt x="73390" y="2622"/>
                      <a:pt x="73932" y="2622"/>
                    </a:cubicBezTo>
                    <a:cubicBezTo>
                      <a:pt x="74883" y="2622"/>
                      <a:pt x="75836" y="2587"/>
                      <a:pt x="76784" y="2556"/>
                    </a:cubicBezTo>
                    <a:cubicBezTo>
                      <a:pt x="78535" y="2492"/>
                      <a:pt x="80307" y="2414"/>
                      <a:pt x="82074" y="2414"/>
                    </a:cubicBezTo>
                    <a:cubicBezTo>
                      <a:pt x="82601" y="2414"/>
                      <a:pt x="83128" y="2421"/>
                      <a:pt x="83654" y="2437"/>
                    </a:cubicBezTo>
                    <a:lnTo>
                      <a:pt x="83654" y="830"/>
                    </a:lnTo>
                    <a:cubicBezTo>
                      <a:pt x="82667" y="906"/>
                      <a:pt x="81669" y="935"/>
                      <a:pt x="80672" y="935"/>
                    </a:cubicBezTo>
                    <a:cubicBezTo>
                      <a:pt x="79782" y="935"/>
                      <a:pt x="78892" y="911"/>
                      <a:pt x="78010" y="878"/>
                    </a:cubicBezTo>
                    <a:cubicBezTo>
                      <a:pt x="75248" y="771"/>
                      <a:pt x="72510" y="521"/>
                      <a:pt x="69759" y="354"/>
                    </a:cubicBezTo>
                    <a:cubicBezTo>
                      <a:pt x="66818" y="175"/>
                      <a:pt x="63854" y="116"/>
                      <a:pt x="60913" y="32"/>
                    </a:cubicBezTo>
                    <a:cubicBezTo>
                      <a:pt x="60015" y="11"/>
                      <a:pt x="59090" y="0"/>
                      <a:pt x="58147"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6513239" y="3179746"/>
                <a:ext cx="2702089" cy="113637"/>
              </a:xfrm>
              <a:custGeom>
                <a:avLst/>
                <a:gdLst/>
                <a:ahLst/>
                <a:cxnLst/>
                <a:rect l="l" t="t" r="r" b="b"/>
                <a:pathLst>
                  <a:path w="83559" h="3539" extrusionOk="0">
                    <a:moveTo>
                      <a:pt x="19682" y="0"/>
                    </a:moveTo>
                    <a:cubicBezTo>
                      <a:pt x="18075" y="0"/>
                      <a:pt x="16467" y="60"/>
                      <a:pt x="14848" y="60"/>
                    </a:cubicBezTo>
                    <a:cubicBezTo>
                      <a:pt x="11276" y="69"/>
                      <a:pt x="6943" y="241"/>
                      <a:pt x="3104" y="241"/>
                    </a:cubicBezTo>
                    <a:cubicBezTo>
                      <a:pt x="2285" y="241"/>
                      <a:pt x="1489" y="233"/>
                      <a:pt x="727" y="214"/>
                    </a:cubicBezTo>
                    <a:lnTo>
                      <a:pt x="727" y="214"/>
                    </a:lnTo>
                    <a:cubicBezTo>
                      <a:pt x="846" y="1131"/>
                      <a:pt x="1" y="1607"/>
                      <a:pt x="25" y="2524"/>
                    </a:cubicBezTo>
                    <a:cubicBezTo>
                      <a:pt x="37" y="2619"/>
                      <a:pt x="1168" y="3393"/>
                      <a:pt x="1168" y="3501"/>
                    </a:cubicBezTo>
                    <a:cubicBezTo>
                      <a:pt x="1508" y="3527"/>
                      <a:pt x="1862" y="3539"/>
                      <a:pt x="2226" y="3539"/>
                    </a:cubicBezTo>
                    <a:cubicBezTo>
                      <a:pt x="4844" y="3539"/>
                      <a:pt x="7995" y="2937"/>
                      <a:pt x="10525" y="2937"/>
                    </a:cubicBezTo>
                    <a:cubicBezTo>
                      <a:pt x="10646" y="2937"/>
                      <a:pt x="10765" y="2938"/>
                      <a:pt x="10883" y="2941"/>
                    </a:cubicBezTo>
                    <a:cubicBezTo>
                      <a:pt x="13884" y="3024"/>
                      <a:pt x="16884" y="3167"/>
                      <a:pt x="19884" y="3227"/>
                    </a:cubicBezTo>
                    <a:cubicBezTo>
                      <a:pt x="20506" y="3237"/>
                      <a:pt x="21127" y="3242"/>
                      <a:pt x="21748" y="3242"/>
                    </a:cubicBezTo>
                    <a:cubicBezTo>
                      <a:pt x="22627" y="3242"/>
                      <a:pt x="23506" y="3231"/>
                      <a:pt x="24385" y="3203"/>
                    </a:cubicBezTo>
                    <a:cubicBezTo>
                      <a:pt x="25837" y="3167"/>
                      <a:pt x="27278" y="3084"/>
                      <a:pt x="28719" y="3036"/>
                    </a:cubicBezTo>
                    <a:cubicBezTo>
                      <a:pt x="30083" y="2991"/>
                      <a:pt x="31456" y="2957"/>
                      <a:pt x="32828" y="2957"/>
                    </a:cubicBezTo>
                    <a:cubicBezTo>
                      <a:pt x="34364" y="2957"/>
                      <a:pt x="35900" y="3000"/>
                      <a:pt x="37422" y="3120"/>
                    </a:cubicBezTo>
                    <a:cubicBezTo>
                      <a:pt x="39101" y="3262"/>
                      <a:pt x="40792" y="3453"/>
                      <a:pt x="42482" y="3501"/>
                    </a:cubicBezTo>
                    <a:cubicBezTo>
                      <a:pt x="42823" y="3527"/>
                      <a:pt x="43177" y="3539"/>
                      <a:pt x="43541" y="3539"/>
                    </a:cubicBezTo>
                    <a:cubicBezTo>
                      <a:pt x="46140" y="3539"/>
                      <a:pt x="49262" y="2947"/>
                      <a:pt x="51782" y="2947"/>
                    </a:cubicBezTo>
                    <a:cubicBezTo>
                      <a:pt x="51923" y="2947"/>
                      <a:pt x="52061" y="2949"/>
                      <a:pt x="52198" y="2953"/>
                    </a:cubicBezTo>
                    <a:cubicBezTo>
                      <a:pt x="55198" y="3024"/>
                      <a:pt x="58199" y="3167"/>
                      <a:pt x="61199" y="3227"/>
                    </a:cubicBezTo>
                    <a:cubicBezTo>
                      <a:pt x="61873" y="3237"/>
                      <a:pt x="62548" y="3243"/>
                      <a:pt x="63222" y="3243"/>
                    </a:cubicBezTo>
                    <a:cubicBezTo>
                      <a:pt x="64048" y="3243"/>
                      <a:pt x="64874" y="3234"/>
                      <a:pt x="65700" y="3215"/>
                    </a:cubicBezTo>
                    <a:cubicBezTo>
                      <a:pt x="67152" y="3167"/>
                      <a:pt x="68593" y="3084"/>
                      <a:pt x="70033" y="3036"/>
                    </a:cubicBezTo>
                    <a:cubicBezTo>
                      <a:pt x="71374" y="2992"/>
                      <a:pt x="72722" y="2958"/>
                      <a:pt x="74070" y="2958"/>
                    </a:cubicBezTo>
                    <a:cubicBezTo>
                      <a:pt x="75631" y="2958"/>
                      <a:pt x="77191" y="3004"/>
                      <a:pt x="78737" y="3131"/>
                    </a:cubicBezTo>
                    <a:cubicBezTo>
                      <a:pt x="80332" y="3250"/>
                      <a:pt x="81940" y="3441"/>
                      <a:pt x="83559" y="3489"/>
                    </a:cubicBezTo>
                    <a:lnTo>
                      <a:pt x="83559" y="226"/>
                    </a:lnTo>
                    <a:cubicBezTo>
                      <a:pt x="83030" y="208"/>
                      <a:pt x="82499" y="200"/>
                      <a:pt x="81968" y="200"/>
                    </a:cubicBezTo>
                    <a:cubicBezTo>
                      <a:pt x="79765" y="200"/>
                      <a:pt x="77553" y="333"/>
                      <a:pt x="75356" y="381"/>
                    </a:cubicBezTo>
                    <a:cubicBezTo>
                      <a:pt x="75012" y="389"/>
                      <a:pt x="74670" y="392"/>
                      <a:pt x="74327" y="392"/>
                    </a:cubicBezTo>
                    <a:cubicBezTo>
                      <a:pt x="71529" y="392"/>
                      <a:pt x="68739" y="156"/>
                      <a:pt x="65950" y="72"/>
                    </a:cubicBezTo>
                    <a:cubicBezTo>
                      <a:pt x="64295" y="24"/>
                      <a:pt x="62652" y="0"/>
                      <a:pt x="60997" y="0"/>
                    </a:cubicBezTo>
                    <a:cubicBezTo>
                      <a:pt x="59389" y="0"/>
                      <a:pt x="57782" y="60"/>
                      <a:pt x="56163" y="60"/>
                    </a:cubicBezTo>
                    <a:cubicBezTo>
                      <a:pt x="52590" y="69"/>
                      <a:pt x="48258" y="241"/>
                      <a:pt x="44418" y="241"/>
                    </a:cubicBezTo>
                    <a:cubicBezTo>
                      <a:pt x="43600" y="241"/>
                      <a:pt x="42803" y="233"/>
                      <a:pt x="42042" y="214"/>
                    </a:cubicBezTo>
                    <a:cubicBezTo>
                      <a:pt x="41576" y="200"/>
                      <a:pt x="41109" y="194"/>
                      <a:pt x="40643" y="194"/>
                    </a:cubicBezTo>
                    <a:cubicBezTo>
                      <a:pt x="38439" y="194"/>
                      <a:pt x="36232" y="332"/>
                      <a:pt x="34041" y="381"/>
                    </a:cubicBezTo>
                    <a:cubicBezTo>
                      <a:pt x="33748" y="387"/>
                      <a:pt x="33456" y="389"/>
                      <a:pt x="33163" y="389"/>
                    </a:cubicBezTo>
                    <a:cubicBezTo>
                      <a:pt x="30315" y="389"/>
                      <a:pt x="27475" y="147"/>
                      <a:pt x="24635" y="72"/>
                    </a:cubicBezTo>
                    <a:cubicBezTo>
                      <a:pt x="22980" y="24"/>
                      <a:pt x="21337" y="0"/>
                      <a:pt x="19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7286364" y="3050857"/>
                <a:ext cx="577936" cy="22862"/>
              </a:xfrm>
              <a:custGeom>
                <a:avLst/>
                <a:gdLst/>
                <a:ahLst/>
                <a:cxnLst/>
                <a:rect l="l" t="t" r="r" b="b"/>
                <a:pathLst>
                  <a:path w="17872" h="712" extrusionOk="0">
                    <a:moveTo>
                      <a:pt x="8589" y="0"/>
                    </a:moveTo>
                    <a:cubicBezTo>
                      <a:pt x="5722" y="0"/>
                      <a:pt x="2853" y="101"/>
                      <a:pt x="1" y="323"/>
                    </a:cubicBezTo>
                    <a:cubicBezTo>
                      <a:pt x="3215" y="490"/>
                      <a:pt x="6442" y="668"/>
                      <a:pt x="9657" y="704"/>
                    </a:cubicBezTo>
                    <a:cubicBezTo>
                      <a:pt x="10038" y="709"/>
                      <a:pt x="10420" y="712"/>
                      <a:pt x="10802" y="712"/>
                    </a:cubicBezTo>
                    <a:cubicBezTo>
                      <a:pt x="13161" y="712"/>
                      <a:pt x="15525" y="610"/>
                      <a:pt x="17872" y="323"/>
                    </a:cubicBezTo>
                    <a:cubicBezTo>
                      <a:pt x="17277" y="287"/>
                      <a:pt x="16681" y="252"/>
                      <a:pt x="16086" y="216"/>
                    </a:cubicBezTo>
                    <a:cubicBezTo>
                      <a:pt x="13598" y="77"/>
                      <a:pt x="11094" y="0"/>
                      <a:pt x="8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6534032" y="2988242"/>
                <a:ext cx="2681296" cy="56706"/>
              </a:xfrm>
              <a:custGeom>
                <a:avLst/>
                <a:gdLst/>
                <a:ahLst/>
                <a:cxnLst/>
                <a:rect l="l" t="t" r="r" b="b"/>
                <a:pathLst>
                  <a:path w="82916" h="1766" extrusionOk="0">
                    <a:moveTo>
                      <a:pt x="15198" y="0"/>
                    </a:moveTo>
                    <a:cubicBezTo>
                      <a:pt x="9511" y="0"/>
                      <a:pt x="1439" y="166"/>
                      <a:pt x="1" y="249"/>
                    </a:cubicBezTo>
                    <a:cubicBezTo>
                      <a:pt x="25" y="749"/>
                      <a:pt x="489" y="1106"/>
                      <a:pt x="501" y="1594"/>
                    </a:cubicBezTo>
                    <a:cubicBezTo>
                      <a:pt x="1086" y="1722"/>
                      <a:pt x="1762" y="1766"/>
                      <a:pt x="2480" y="1766"/>
                    </a:cubicBezTo>
                    <a:cubicBezTo>
                      <a:pt x="4081" y="1766"/>
                      <a:pt x="5892" y="1547"/>
                      <a:pt x="7374" y="1547"/>
                    </a:cubicBezTo>
                    <a:cubicBezTo>
                      <a:pt x="7400" y="1547"/>
                      <a:pt x="7427" y="1547"/>
                      <a:pt x="7454" y="1547"/>
                    </a:cubicBezTo>
                    <a:cubicBezTo>
                      <a:pt x="11288" y="1559"/>
                      <a:pt x="15122" y="1559"/>
                      <a:pt x="18967" y="1559"/>
                    </a:cubicBezTo>
                    <a:cubicBezTo>
                      <a:pt x="21884" y="1559"/>
                      <a:pt x="24778" y="1428"/>
                      <a:pt x="27695" y="1273"/>
                    </a:cubicBezTo>
                    <a:cubicBezTo>
                      <a:pt x="29951" y="1158"/>
                      <a:pt x="32213" y="1055"/>
                      <a:pt x="34472" y="1055"/>
                    </a:cubicBezTo>
                    <a:cubicBezTo>
                      <a:pt x="35242" y="1055"/>
                      <a:pt x="36011" y="1067"/>
                      <a:pt x="36779" y="1094"/>
                    </a:cubicBezTo>
                    <a:cubicBezTo>
                      <a:pt x="38458" y="1154"/>
                      <a:pt x="40172" y="1285"/>
                      <a:pt x="41816" y="1583"/>
                    </a:cubicBezTo>
                    <a:lnTo>
                      <a:pt x="41816" y="1594"/>
                    </a:lnTo>
                    <a:cubicBezTo>
                      <a:pt x="42401" y="1722"/>
                      <a:pt x="43077" y="1766"/>
                      <a:pt x="43794" y="1766"/>
                    </a:cubicBezTo>
                    <a:cubicBezTo>
                      <a:pt x="45396" y="1766"/>
                      <a:pt x="47206" y="1547"/>
                      <a:pt x="48688" y="1547"/>
                    </a:cubicBezTo>
                    <a:cubicBezTo>
                      <a:pt x="48715" y="1547"/>
                      <a:pt x="48742" y="1547"/>
                      <a:pt x="48769" y="1547"/>
                    </a:cubicBezTo>
                    <a:cubicBezTo>
                      <a:pt x="52603" y="1559"/>
                      <a:pt x="56436" y="1559"/>
                      <a:pt x="60282" y="1559"/>
                    </a:cubicBezTo>
                    <a:cubicBezTo>
                      <a:pt x="63199" y="1559"/>
                      <a:pt x="66092" y="1428"/>
                      <a:pt x="69009" y="1273"/>
                    </a:cubicBezTo>
                    <a:cubicBezTo>
                      <a:pt x="71265" y="1158"/>
                      <a:pt x="73528" y="1055"/>
                      <a:pt x="75787" y="1055"/>
                    </a:cubicBezTo>
                    <a:cubicBezTo>
                      <a:pt x="76557" y="1055"/>
                      <a:pt x="77326" y="1067"/>
                      <a:pt x="78094" y="1094"/>
                    </a:cubicBezTo>
                    <a:cubicBezTo>
                      <a:pt x="79701" y="1154"/>
                      <a:pt x="81332" y="1273"/>
                      <a:pt x="82916" y="1547"/>
                    </a:cubicBezTo>
                    <a:lnTo>
                      <a:pt x="82916" y="237"/>
                    </a:lnTo>
                    <a:cubicBezTo>
                      <a:pt x="80963" y="321"/>
                      <a:pt x="79011" y="356"/>
                      <a:pt x="77058" y="356"/>
                    </a:cubicBezTo>
                    <a:lnTo>
                      <a:pt x="77046" y="356"/>
                    </a:lnTo>
                    <a:cubicBezTo>
                      <a:pt x="76821" y="357"/>
                      <a:pt x="76596" y="358"/>
                      <a:pt x="76370" y="358"/>
                    </a:cubicBezTo>
                    <a:cubicBezTo>
                      <a:pt x="73560" y="358"/>
                      <a:pt x="70749" y="291"/>
                      <a:pt x="67938" y="225"/>
                    </a:cubicBezTo>
                    <a:cubicBezTo>
                      <a:pt x="64878" y="166"/>
                      <a:pt x="61818" y="47"/>
                      <a:pt x="58770" y="11"/>
                    </a:cubicBezTo>
                    <a:cubicBezTo>
                      <a:pt x="58095" y="4"/>
                      <a:pt x="57349" y="0"/>
                      <a:pt x="56555" y="0"/>
                    </a:cubicBezTo>
                    <a:cubicBezTo>
                      <a:pt x="50976" y="0"/>
                      <a:pt x="43067" y="166"/>
                      <a:pt x="41399" y="249"/>
                    </a:cubicBezTo>
                    <a:cubicBezTo>
                      <a:pt x="39518" y="321"/>
                      <a:pt x="37625" y="356"/>
                      <a:pt x="35731" y="356"/>
                    </a:cubicBezTo>
                    <a:cubicBezTo>
                      <a:pt x="35506" y="357"/>
                      <a:pt x="35281" y="358"/>
                      <a:pt x="35056" y="358"/>
                    </a:cubicBezTo>
                    <a:cubicBezTo>
                      <a:pt x="32245" y="358"/>
                      <a:pt x="29434" y="291"/>
                      <a:pt x="26623" y="225"/>
                    </a:cubicBezTo>
                    <a:cubicBezTo>
                      <a:pt x="23563" y="154"/>
                      <a:pt x="20503" y="47"/>
                      <a:pt x="17455" y="11"/>
                    </a:cubicBezTo>
                    <a:cubicBezTo>
                      <a:pt x="16769" y="4"/>
                      <a:pt x="16008" y="0"/>
                      <a:pt x="15198"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6546740" y="3303530"/>
                <a:ext cx="2668588" cy="69775"/>
              </a:xfrm>
              <a:custGeom>
                <a:avLst/>
                <a:gdLst/>
                <a:ahLst/>
                <a:cxnLst/>
                <a:rect l="l" t="t" r="r" b="b"/>
                <a:pathLst>
                  <a:path w="82523" h="2173" extrusionOk="0">
                    <a:moveTo>
                      <a:pt x="73119" y="1"/>
                    </a:moveTo>
                    <a:cubicBezTo>
                      <a:pt x="71424" y="1"/>
                      <a:pt x="69726" y="59"/>
                      <a:pt x="68045" y="122"/>
                    </a:cubicBezTo>
                    <a:cubicBezTo>
                      <a:pt x="66592" y="181"/>
                      <a:pt x="65128" y="265"/>
                      <a:pt x="63675" y="277"/>
                    </a:cubicBezTo>
                    <a:cubicBezTo>
                      <a:pt x="63144" y="285"/>
                      <a:pt x="62612" y="289"/>
                      <a:pt x="62081" y="289"/>
                    </a:cubicBezTo>
                    <a:cubicBezTo>
                      <a:pt x="61112" y="289"/>
                      <a:pt x="60144" y="276"/>
                      <a:pt x="59175" y="253"/>
                    </a:cubicBezTo>
                    <a:cubicBezTo>
                      <a:pt x="58453" y="235"/>
                      <a:pt x="57716" y="228"/>
                      <a:pt x="56965" y="228"/>
                    </a:cubicBezTo>
                    <a:cubicBezTo>
                      <a:pt x="52044" y="228"/>
                      <a:pt x="46589" y="552"/>
                      <a:pt x="41744" y="562"/>
                    </a:cubicBezTo>
                    <a:cubicBezTo>
                      <a:pt x="39625" y="538"/>
                      <a:pt x="37505" y="253"/>
                      <a:pt x="35422" y="110"/>
                    </a:cubicBezTo>
                    <a:cubicBezTo>
                      <a:pt x="34239" y="32"/>
                      <a:pt x="33048" y="2"/>
                      <a:pt x="31855" y="2"/>
                    </a:cubicBezTo>
                    <a:cubicBezTo>
                      <a:pt x="30143" y="2"/>
                      <a:pt x="28428" y="63"/>
                      <a:pt x="26730" y="134"/>
                    </a:cubicBezTo>
                    <a:cubicBezTo>
                      <a:pt x="25278" y="181"/>
                      <a:pt x="23825" y="265"/>
                      <a:pt x="22361" y="288"/>
                    </a:cubicBezTo>
                    <a:cubicBezTo>
                      <a:pt x="21986" y="291"/>
                      <a:pt x="21611" y="293"/>
                      <a:pt x="21235" y="293"/>
                    </a:cubicBezTo>
                    <a:cubicBezTo>
                      <a:pt x="20110" y="293"/>
                      <a:pt x="18985" y="280"/>
                      <a:pt x="17860" y="253"/>
                    </a:cubicBezTo>
                    <a:cubicBezTo>
                      <a:pt x="17116" y="234"/>
                      <a:pt x="16353" y="225"/>
                      <a:pt x="15577" y="225"/>
                    </a:cubicBezTo>
                    <a:cubicBezTo>
                      <a:pt x="10533" y="225"/>
                      <a:pt x="4923" y="574"/>
                      <a:pt x="1" y="574"/>
                    </a:cubicBezTo>
                    <a:cubicBezTo>
                      <a:pt x="1" y="1039"/>
                      <a:pt x="203" y="1693"/>
                      <a:pt x="215" y="2158"/>
                    </a:cubicBezTo>
                    <a:cubicBezTo>
                      <a:pt x="647" y="2168"/>
                      <a:pt x="1080" y="2173"/>
                      <a:pt x="1515" y="2173"/>
                    </a:cubicBezTo>
                    <a:cubicBezTo>
                      <a:pt x="6976" y="2173"/>
                      <a:pt x="12616" y="1427"/>
                      <a:pt x="17915" y="1427"/>
                    </a:cubicBezTo>
                    <a:cubicBezTo>
                      <a:pt x="18597" y="1427"/>
                      <a:pt x="19274" y="1439"/>
                      <a:pt x="19944" y="1467"/>
                    </a:cubicBezTo>
                    <a:cubicBezTo>
                      <a:pt x="24266" y="1646"/>
                      <a:pt x="28552" y="2039"/>
                      <a:pt x="32886" y="2086"/>
                    </a:cubicBezTo>
                    <a:cubicBezTo>
                      <a:pt x="35767" y="2110"/>
                      <a:pt x="38648" y="2074"/>
                      <a:pt x="41530" y="2146"/>
                    </a:cubicBezTo>
                    <a:lnTo>
                      <a:pt x="41530" y="2158"/>
                    </a:lnTo>
                    <a:cubicBezTo>
                      <a:pt x="41961" y="2168"/>
                      <a:pt x="42395" y="2173"/>
                      <a:pt x="42829" y="2173"/>
                    </a:cubicBezTo>
                    <a:cubicBezTo>
                      <a:pt x="48319" y="2173"/>
                      <a:pt x="53990" y="1418"/>
                      <a:pt x="59314" y="1418"/>
                    </a:cubicBezTo>
                    <a:cubicBezTo>
                      <a:pt x="59967" y="1418"/>
                      <a:pt x="60616" y="1430"/>
                      <a:pt x="61258" y="1455"/>
                    </a:cubicBezTo>
                    <a:cubicBezTo>
                      <a:pt x="65580" y="1634"/>
                      <a:pt x="69867" y="2039"/>
                      <a:pt x="74200" y="2074"/>
                    </a:cubicBezTo>
                    <a:cubicBezTo>
                      <a:pt x="76975" y="2098"/>
                      <a:pt x="79749" y="2074"/>
                      <a:pt x="82523" y="2146"/>
                    </a:cubicBezTo>
                    <a:lnTo>
                      <a:pt x="82523" y="550"/>
                    </a:lnTo>
                    <a:cubicBezTo>
                      <a:pt x="80582" y="479"/>
                      <a:pt x="78641" y="229"/>
                      <a:pt x="76736" y="110"/>
                    </a:cubicBezTo>
                    <a:cubicBezTo>
                      <a:pt x="75537" y="31"/>
                      <a:pt x="74329" y="1"/>
                      <a:pt x="7311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6530572" y="3384865"/>
                <a:ext cx="2684368" cy="75137"/>
              </a:xfrm>
              <a:custGeom>
                <a:avLst/>
                <a:gdLst/>
                <a:ahLst/>
                <a:cxnLst/>
                <a:rect l="l" t="t" r="r" b="b"/>
                <a:pathLst>
                  <a:path w="83011" h="2340" extrusionOk="0">
                    <a:moveTo>
                      <a:pt x="18170" y="0"/>
                    </a:moveTo>
                    <a:cubicBezTo>
                      <a:pt x="12413" y="0"/>
                      <a:pt x="5906" y="720"/>
                      <a:pt x="252" y="720"/>
                    </a:cubicBezTo>
                    <a:cubicBezTo>
                      <a:pt x="212" y="720"/>
                      <a:pt x="172" y="720"/>
                      <a:pt x="132" y="720"/>
                    </a:cubicBezTo>
                    <a:lnTo>
                      <a:pt x="132" y="720"/>
                    </a:lnTo>
                    <a:cubicBezTo>
                      <a:pt x="167" y="1303"/>
                      <a:pt x="1" y="1756"/>
                      <a:pt x="36" y="2339"/>
                    </a:cubicBezTo>
                    <a:cubicBezTo>
                      <a:pt x="1484" y="2339"/>
                      <a:pt x="2132" y="1934"/>
                      <a:pt x="2364" y="1934"/>
                    </a:cubicBezTo>
                    <a:cubicBezTo>
                      <a:pt x="2370" y="1934"/>
                      <a:pt x="2376" y="1934"/>
                      <a:pt x="2382" y="1935"/>
                    </a:cubicBezTo>
                    <a:cubicBezTo>
                      <a:pt x="4096" y="1637"/>
                      <a:pt x="5894" y="1506"/>
                      <a:pt x="7597" y="1434"/>
                    </a:cubicBezTo>
                    <a:cubicBezTo>
                      <a:pt x="8553" y="1397"/>
                      <a:pt x="9511" y="1381"/>
                      <a:pt x="10469" y="1381"/>
                    </a:cubicBezTo>
                    <a:cubicBezTo>
                      <a:pt x="13182" y="1381"/>
                      <a:pt x="15897" y="1511"/>
                      <a:pt x="18598" y="1661"/>
                    </a:cubicBezTo>
                    <a:cubicBezTo>
                      <a:pt x="20408" y="1768"/>
                      <a:pt x="22218" y="1887"/>
                      <a:pt x="24027" y="2006"/>
                    </a:cubicBezTo>
                    <a:cubicBezTo>
                      <a:pt x="24827" y="1993"/>
                      <a:pt x="25625" y="1987"/>
                      <a:pt x="26424" y="1987"/>
                    </a:cubicBezTo>
                    <a:cubicBezTo>
                      <a:pt x="31406" y="1987"/>
                      <a:pt x="36374" y="2216"/>
                      <a:pt x="41351" y="2339"/>
                    </a:cubicBezTo>
                    <a:lnTo>
                      <a:pt x="41470" y="2339"/>
                    </a:lnTo>
                    <a:cubicBezTo>
                      <a:pt x="42823" y="2316"/>
                      <a:pt x="43446" y="1934"/>
                      <a:pt x="43677" y="1934"/>
                    </a:cubicBezTo>
                    <a:cubicBezTo>
                      <a:pt x="43684" y="1934"/>
                      <a:pt x="43690" y="1934"/>
                      <a:pt x="43697" y="1935"/>
                    </a:cubicBezTo>
                    <a:cubicBezTo>
                      <a:pt x="45411" y="1625"/>
                      <a:pt x="47209" y="1506"/>
                      <a:pt x="48912" y="1434"/>
                    </a:cubicBezTo>
                    <a:cubicBezTo>
                      <a:pt x="49868" y="1397"/>
                      <a:pt x="50826" y="1381"/>
                      <a:pt x="51783" y="1381"/>
                    </a:cubicBezTo>
                    <a:cubicBezTo>
                      <a:pt x="54497" y="1381"/>
                      <a:pt x="57211" y="1511"/>
                      <a:pt x="59913" y="1661"/>
                    </a:cubicBezTo>
                    <a:cubicBezTo>
                      <a:pt x="61723" y="1768"/>
                      <a:pt x="63532" y="1887"/>
                      <a:pt x="65342" y="2006"/>
                    </a:cubicBezTo>
                    <a:cubicBezTo>
                      <a:pt x="66146" y="1993"/>
                      <a:pt x="66950" y="1987"/>
                      <a:pt x="67753" y="1987"/>
                    </a:cubicBezTo>
                    <a:cubicBezTo>
                      <a:pt x="72766" y="1987"/>
                      <a:pt x="77765" y="2216"/>
                      <a:pt x="82773" y="2339"/>
                    </a:cubicBezTo>
                    <a:cubicBezTo>
                      <a:pt x="82856" y="2327"/>
                      <a:pt x="82940" y="2316"/>
                      <a:pt x="83011" y="2316"/>
                    </a:cubicBezTo>
                    <a:lnTo>
                      <a:pt x="83011" y="720"/>
                    </a:lnTo>
                    <a:cubicBezTo>
                      <a:pt x="79915" y="649"/>
                      <a:pt x="76820" y="696"/>
                      <a:pt x="73724" y="649"/>
                    </a:cubicBezTo>
                    <a:cubicBezTo>
                      <a:pt x="69807" y="589"/>
                      <a:pt x="65914" y="220"/>
                      <a:pt x="62008" y="53"/>
                    </a:cubicBezTo>
                    <a:cubicBezTo>
                      <a:pt x="61200" y="18"/>
                      <a:pt x="60370" y="3"/>
                      <a:pt x="59523" y="3"/>
                    </a:cubicBezTo>
                    <a:cubicBezTo>
                      <a:pt x="53778" y="3"/>
                      <a:pt x="47281" y="710"/>
                      <a:pt x="41625" y="720"/>
                    </a:cubicBezTo>
                    <a:cubicBezTo>
                      <a:pt x="38553" y="649"/>
                      <a:pt x="35481" y="696"/>
                      <a:pt x="32409" y="649"/>
                    </a:cubicBezTo>
                    <a:cubicBezTo>
                      <a:pt x="28492" y="589"/>
                      <a:pt x="24599" y="220"/>
                      <a:pt x="20694" y="53"/>
                    </a:cubicBezTo>
                    <a:cubicBezTo>
                      <a:pt x="19873" y="16"/>
                      <a:pt x="19030" y="0"/>
                      <a:pt x="18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8622387" y="3050857"/>
                <a:ext cx="577936" cy="22862"/>
              </a:xfrm>
              <a:custGeom>
                <a:avLst/>
                <a:gdLst/>
                <a:ahLst/>
                <a:cxnLst/>
                <a:rect l="l" t="t" r="r" b="b"/>
                <a:pathLst>
                  <a:path w="17872" h="712" extrusionOk="0">
                    <a:moveTo>
                      <a:pt x="8588" y="0"/>
                    </a:moveTo>
                    <a:cubicBezTo>
                      <a:pt x="5722" y="0"/>
                      <a:pt x="2853" y="101"/>
                      <a:pt x="0" y="323"/>
                    </a:cubicBezTo>
                    <a:cubicBezTo>
                      <a:pt x="3227" y="490"/>
                      <a:pt x="6442" y="668"/>
                      <a:pt x="9656" y="704"/>
                    </a:cubicBezTo>
                    <a:cubicBezTo>
                      <a:pt x="10038" y="709"/>
                      <a:pt x="10420" y="712"/>
                      <a:pt x="10801" y="712"/>
                    </a:cubicBezTo>
                    <a:cubicBezTo>
                      <a:pt x="13161" y="712"/>
                      <a:pt x="15525" y="610"/>
                      <a:pt x="17872" y="323"/>
                    </a:cubicBezTo>
                    <a:cubicBezTo>
                      <a:pt x="17276" y="287"/>
                      <a:pt x="16681" y="252"/>
                      <a:pt x="16086" y="216"/>
                    </a:cubicBezTo>
                    <a:cubicBezTo>
                      <a:pt x="13598" y="77"/>
                      <a:pt x="11094" y="0"/>
                      <a:pt x="8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8057548" y="3453099"/>
                <a:ext cx="481311" cy="13872"/>
              </a:xfrm>
              <a:custGeom>
                <a:avLst/>
                <a:gdLst/>
                <a:ahLst/>
                <a:cxnLst/>
                <a:rect l="l" t="t" r="r" b="b"/>
                <a:pathLst>
                  <a:path w="14884" h="432" extrusionOk="0">
                    <a:moveTo>
                      <a:pt x="14884" y="0"/>
                    </a:moveTo>
                    <a:lnTo>
                      <a:pt x="14884" y="0"/>
                    </a:lnTo>
                    <a:cubicBezTo>
                      <a:pt x="14515" y="12"/>
                      <a:pt x="14134" y="12"/>
                      <a:pt x="13753" y="12"/>
                    </a:cubicBezTo>
                    <a:cubicBezTo>
                      <a:pt x="9169" y="60"/>
                      <a:pt x="4585" y="143"/>
                      <a:pt x="1" y="250"/>
                    </a:cubicBezTo>
                    <a:cubicBezTo>
                      <a:pt x="1997" y="370"/>
                      <a:pt x="4002" y="432"/>
                      <a:pt x="6004" y="432"/>
                    </a:cubicBezTo>
                    <a:cubicBezTo>
                      <a:pt x="7371" y="432"/>
                      <a:pt x="8736" y="403"/>
                      <a:pt x="10097" y="345"/>
                    </a:cubicBezTo>
                    <a:cubicBezTo>
                      <a:pt x="11693" y="274"/>
                      <a:pt x="13288" y="167"/>
                      <a:pt x="1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6527888" y="3487713"/>
                <a:ext cx="2687440" cy="41936"/>
              </a:xfrm>
              <a:custGeom>
                <a:avLst/>
                <a:gdLst/>
                <a:ahLst/>
                <a:cxnLst/>
                <a:rect l="l" t="t" r="r" b="b"/>
                <a:pathLst>
                  <a:path w="83106" h="1306" extrusionOk="0">
                    <a:moveTo>
                      <a:pt x="21146" y="0"/>
                    </a:moveTo>
                    <a:cubicBezTo>
                      <a:pt x="20347" y="0"/>
                      <a:pt x="19549" y="13"/>
                      <a:pt x="18753" y="41"/>
                    </a:cubicBezTo>
                    <a:cubicBezTo>
                      <a:pt x="15900" y="140"/>
                      <a:pt x="13101" y="321"/>
                      <a:pt x="10274" y="321"/>
                    </a:cubicBezTo>
                    <a:cubicBezTo>
                      <a:pt x="9362" y="321"/>
                      <a:pt x="8446" y="302"/>
                      <a:pt x="7525" y="256"/>
                    </a:cubicBezTo>
                    <a:cubicBezTo>
                      <a:pt x="5918" y="184"/>
                      <a:pt x="4287" y="101"/>
                      <a:pt x="2667" y="89"/>
                    </a:cubicBezTo>
                    <a:cubicBezTo>
                      <a:pt x="2346" y="89"/>
                      <a:pt x="774" y="434"/>
                      <a:pt x="107" y="458"/>
                    </a:cubicBezTo>
                    <a:cubicBezTo>
                      <a:pt x="131" y="744"/>
                      <a:pt x="0" y="898"/>
                      <a:pt x="24" y="1196"/>
                    </a:cubicBezTo>
                    <a:cubicBezTo>
                      <a:pt x="208" y="1198"/>
                      <a:pt x="397" y="1200"/>
                      <a:pt x="590" y="1200"/>
                    </a:cubicBezTo>
                    <a:cubicBezTo>
                      <a:pt x="3295" y="1200"/>
                      <a:pt x="6757" y="980"/>
                      <a:pt x="9347" y="958"/>
                    </a:cubicBezTo>
                    <a:cubicBezTo>
                      <a:pt x="10731" y="953"/>
                      <a:pt x="12113" y="947"/>
                      <a:pt x="13494" y="947"/>
                    </a:cubicBezTo>
                    <a:cubicBezTo>
                      <a:pt x="15200" y="947"/>
                      <a:pt x="16905" y="955"/>
                      <a:pt x="18610" y="982"/>
                    </a:cubicBezTo>
                    <a:cubicBezTo>
                      <a:pt x="21658" y="1029"/>
                      <a:pt x="24706" y="1137"/>
                      <a:pt x="27754" y="1208"/>
                    </a:cubicBezTo>
                    <a:cubicBezTo>
                      <a:pt x="30252" y="1261"/>
                      <a:pt x="32753" y="1306"/>
                      <a:pt x="35254" y="1306"/>
                    </a:cubicBezTo>
                    <a:cubicBezTo>
                      <a:pt x="37284" y="1306"/>
                      <a:pt x="39312" y="1276"/>
                      <a:pt x="41339" y="1196"/>
                    </a:cubicBezTo>
                    <a:cubicBezTo>
                      <a:pt x="41523" y="1198"/>
                      <a:pt x="41712" y="1200"/>
                      <a:pt x="41905" y="1200"/>
                    </a:cubicBezTo>
                    <a:cubicBezTo>
                      <a:pt x="44610" y="1200"/>
                      <a:pt x="48072" y="980"/>
                      <a:pt x="50661" y="958"/>
                    </a:cubicBezTo>
                    <a:cubicBezTo>
                      <a:pt x="52046" y="953"/>
                      <a:pt x="53428" y="947"/>
                      <a:pt x="54809" y="947"/>
                    </a:cubicBezTo>
                    <a:cubicBezTo>
                      <a:pt x="56515" y="947"/>
                      <a:pt x="58220" y="955"/>
                      <a:pt x="59924" y="982"/>
                    </a:cubicBezTo>
                    <a:cubicBezTo>
                      <a:pt x="62972" y="1029"/>
                      <a:pt x="66020" y="1137"/>
                      <a:pt x="69068" y="1208"/>
                    </a:cubicBezTo>
                    <a:cubicBezTo>
                      <a:pt x="71597" y="1259"/>
                      <a:pt x="74128" y="1304"/>
                      <a:pt x="76658" y="1304"/>
                    </a:cubicBezTo>
                    <a:cubicBezTo>
                      <a:pt x="78810" y="1304"/>
                      <a:pt x="80960" y="1272"/>
                      <a:pt x="83106" y="1184"/>
                    </a:cubicBezTo>
                    <a:lnTo>
                      <a:pt x="83106" y="684"/>
                    </a:lnTo>
                    <a:cubicBezTo>
                      <a:pt x="83094" y="601"/>
                      <a:pt x="83082" y="517"/>
                      <a:pt x="83082" y="434"/>
                    </a:cubicBezTo>
                    <a:cubicBezTo>
                      <a:pt x="81652" y="537"/>
                      <a:pt x="80216" y="578"/>
                      <a:pt x="78776" y="578"/>
                    </a:cubicBezTo>
                    <a:cubicBezTo>
                      <a:pt x="73354" y="578"/>
                      <a:pt x="67879" y="0"/>
                      <a:pt x="62450" y="0"/>
                    </a:cubicBezTo>
                    <a:cubicBezTo>
                      <a:pt x="61655" y="0"/>
                      <a:pt x="60860" y="13"/>
                      <a:pt x="60067" y="41"/>
                    </a:cubicBezTo>
                    <a:cubicBezTo>
                      <a:pt x="57214" y="140"/>
                      <a:pt x="54416" y="321"/>
                      <a:pt x="51589" y="321"/>
                    </a:cubicBezTo>
                    <a:cubicBezTo>
                      <a:pt x="50677" y="321"/>
                      <a:pt x="49761" y="302"/>
                      <a:pt x="48840" y="256"/>
                    </a:cubicBezTo>
                    <a:cubicBezTo>
                      <a:pt x="47232" y="172"/>
                      <a:pt x="45601" y="89"/>
                      <a:pt x="43982" y="89"/>
                    </a:cubicBezTo>
                    <a:cubicBezTo>
                      <a:pt x="43696" y="89"/>
                      <a:pt x="42410" y="363"/>
                      <a:pt x="41672" y="434"/>
                    </a:cubicBezTo>
                    <a:cubicBezTo>
                      <a:pt x="40263" y="534"/>
                      <a:pt x="38847" y="573"/>
                      <a:pt x="37428" y="573"/>
                    </a:cubicBezTo>
                    <a:cubicBezTo>
                      <a:pt x="32021" y="573"/>
                      <a:pt x="26558" y="0"/>
                      <a:pt x="21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6509002" y="3638502"/>
                <a:ext cx="2706325" cy="84225"/>
              </a:xfrm>
              <a:custGeom>
                <a:avLst/>
                <a:gdLst/>
                <a:ahLst/>
                <a:cxnLst/>
                <a:rect l="l" t="t" r="r" b="b"/>
                <a:pathLst>
                  <a:path w="83690" h="2623" extrusionOk="0">
                    <a:moveTo>
                      <a:pt x="58030" y="0"/>
                    </a:moveTo>
                    <a:cubicBezTo>
                      <a:pt x="52797" y="0"/>
                      <a:pt x="46999" y="333"/>
                      <a:pt x="42256" y="834"/>
                    </a:cubicBezTo>
                    <a:cubicBezTo>
                      <a:pt x="41281" y="909"/>
                      <a:pt x="40297" y="938"/>
                      <a:pt x="39312" y="938"/>
                    </a:cubicBezTo>
                    <a:cubicBezTo>
                      <a:pt x="38433" y="938"/>
                      <a:pt x="37555" y="915"/>
                      <a:pt x="36684" y="882"/>
                    </a:cubicBezTo>
                    <a:cubicBezTo>
                      <a:pt x="33934" y="774"/>
                      <a:pt x="31195" y="524"/>
                      <a:pt x="28445" y="358"/>
                    </a:cubicBezTo>
                    <a:cubicBezTo>
                      <a:pt x="25504" y="167"/>
                      <a:pt x="22539" y="108"/>
                      <a:pt x="19587" y="36"/>
                    </a:cubicBezTo>
                    <a:cubicBezTo>
                      <a:pt x="18651" y="12"/>
                      <a:pt x="17685" y="0"/>
                      <a:pt x="16699" y="0"/>
                    </a:cubicBezTo>
                    <a:cubicBezTo>
                      <a:pt x="11425" y="0"/>
                      <a:pt x="5585" y="334"/>
                      <a:pt x="811" y="846"/>
                    </a:cubicBezTo>
                    <a:cubicBezTo>
                      <a:pt x="822" y="1548"/>
                      <a:pt x="1" y="1239"/>
                      <a:pt x="1" y="1941"/>
                    </a:cubicBezTo>
                    <a:cubicBezTo>
                      <a:pt x="13" y="2025"/>
                      <a:pt x="1263" y="2358"/>
                      <a:pt x="1275" y="2441"/>
                    </a:cubicBezTo>
                    <a:cubicBezTo>
                      <a:pt x="1753" y="2491"/>
                      <a:pt x="2214" y="2510"/>
                      <a:pt x="2660" y="2510"/>
                    </a:cubicBezTo>
                    <a:cubicBezTo>
                      <a:pt x="4149" y="2510"/>
                      <a:pt x="5476" y="2298"/>
                      <a:pt x="6740" y="2298"/>
                    </a:cubicBezTo>
                    <a:cubicBezTo>
                      <a:pt x="8311" y="2298"/>
                      <a:pt x="9895" y="2298"/>
                      <a:pt x="11479" y="2287"/>
                    </a:cubicBezTo>
                    <a:cubicBezTo>
                      <a:pt x="12383" y="2287"/>
                      <a:pt x="13292" y="2294"/>
                      <a:pt x="14198" y="2294"/>
                    </a:cubicBezTo>
                    <a:cubicBezTo>
                      <a:pt x="14878" y="2294"/>
                      <a:pt x="15556" y="2290"/>
                      <a:pt x="16229" y="2275"/>
                    </a:cubicBezTo>
                    <a:cubicBezTo>
                      <a:pt x="17516" y="2237"/>
                      <a:pt x="18802" y="2220"/>
                      <a:pt x="20089" y="2220"/>
                    </a:cubicBezTo>
                    <a:cubicBezTo>
                      <a:pt x="22088" y="2220"/>
                      <a:pt x="24088" y="2262"/>
                      <a:pt x="26087" y="2334"/>
                    </a:cubicBezTo>
                    <a:cubicBezTo>
                      <a:pt x="27731" y="2394"/>
                      <a:pt x="29362" y="2489"/>
                      <a:pt x="30993" y="2584"/>
                    </a:cubicBezTo>
                    <a:cubicBezTo>
                      <a:pt x="31485" y="2612"/>
                      <a:pt x="31981" y="2623"/>
                      <a:pt x="32478" y="2623"/>
                    </a:cubicBezTo>
                    <a:cubicBezTo>
                      <a:pt x="33473" y="2623"/>
                      <a:pt x="34473" y="2580"/>
                      <a:pt x="35458" y="2548"/>
                    </a:cubicBezTo>
                    <a:cubicBezTo>
                      <a:pt x="37214" y="2487"/>
                      <a:pt x="38984" y="2406"/>
                      <a:pt x="40747" y="2406"/>
                    </a:cubicBezTo>
                    <a:cubicBezTo>
                      <a:pt x="41374" y="2406"/>
                      <a:pt x="42000" y="2416"/>
                      <a:pt x="42625" y="2441"/>
                    </a:cubicBezTo>
                    <a:cubicBezTo>
                      <a:pt x="43101" y="2491"/>
                      <a:pt x="43559" y="2510"/>
                      <a:pt x="44003" y="2510"/>
                    </a:cubicBezTo>
                    <a:cubicBezTo>
                      <a:pt x="45482" y="2510"/>
                      <a:pt x="46800" y="2298"/>
                      <a:pt x="48055" y="2298"/>
                    </a:cubicBezTo>
                    <a:cubicBezTo>
                      <a:pt x="49638" y="2298"/>
                      <a:pt x="51222" y="2298"/>
                      <a:pt x="52805" y="2287"/>
                    </a:cubicBezTo>
                    <a:cubicBezTo>
                      <a:pt x="53748" y="2287"/>
                      <a:pt x="54700" y="2299"/>
                      <a:pt x="55649" y="2299"/>
                    </a:cubicBezTo>
                    <a:cubicBezTo>
                      <a:pt x="56283" y="2299"/>
                      <a:pt x="56915" y="2294"/>
                      <a:pt x="57544" y="2275"/>
                    </a:cubicBezTo>
                    <a:cubicBezTo>
                      <a:pt x="58830" y="2237"/>
                      <a:pt x="60119" y="2220"/>
                      <a:pt x="61407" y="2220"/>
                    </a:cubicBezTo>
                    <a:cubicBezTo>
                      <a:pt x="63409" y="2220"/>
                      <a:pt x="65410" y="2262"/>
                      <a:pt x="67402" y="2334"/>
                    </a:cubicBezTo>
                    <a:cubicBezTo>
                      <a:pt x="69045" y="2394"/>
                      <a:pt x="70676" y="2489"/>
                      <a:pt x="72308" y="2584"/>
                    </a:cubicBezTo>
                    <a:cubicBezTo>
                      <a:pt x="72800" y="2612"/>
                      <a:pt x="73296" y="2623"/>
                      <a:pt x="73793" y="2623"/>
                    </a:cubicBezTo>
                    <a:cubicBezTo>
                      <a:pt x="74788" y="2623"/>
                      <a:pt x="75788" y="2580"/>
                      <a:pt x="76772" y="2548"/>
                    </a:cubicBezTo>
                    <a:cubicBezTo>
                      <a:pt x="78514" y="2494"/>
                      <a:pt x="80269" y="2413"/>
                      <a:pt x="82018" y="2413"/>
                    </a:cubicBezTo>
                    <a:cubicBezTo>
                      <a:pt x="82576" y="2413"/>
                      <a:pt x="83134" y="2421"/>
                      <a:pt x="83690" y="2441"/>
                    </a:cubicBezTo>
                    <a:lnTo>
                      <a:pt x="83690" y="822"/>
                    </a:lnTo>
                    <a:cubicBezTo>
                      <a:pt x="82673" y="906"/>
                      <a:pt x="81646" y="937"/>
                      <a:pt x="80620" y="937"/>
                    </a:cubicBezTo>
                    <a:cubicBezTo>
                      <a:pt x="79747" y="937"/>
                      <a:pt x="78875" y="914"/>
                      <a:pt x="78011" y="882"/>
                    </a:cubicBezTo>
                    <a:lnTo>
                      <a:pt x="77999" y="882"/>
                    </a:lnTo>
                    <a:cubicBezTo>
                      <a:pt x="75248" y="774"/>
                      <a:pt x="72510" y="524"/>
                      <a:pt x="69760" y="358"/>
                    </a:cubicBezTo>
                    <a:cubicBezTo>
                      <a:pt x="66819" y="167"/>
                      <a:pt x="63854" y="108"/>
                      <a:pt x="60901" y="36"/>
                    </a:cubicBezTo>
                    <a:cubicBezTo>
                      <a:pt x="59971" y="12"/>
                      <a:pt x="59011" y="0"/>
                      <a:pt x="58030"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6511719" y="3738556"/>
                <a:ext cx="2703221" cy="113669"/>
              </a:xfrm>
              <a:custGeom>
                <a:avLst/>
                <a:gdLst/>
                <a:ahLst/>
                <a:cxnLst/>
                <a:rect l="l" t="t" r="r" b="b"/>
                <a:pathLst>
                  <a:path w="83594" h="3540" extrusionOk="0">
                    <a:moveTo>
                      <a:pt x="20540" y="1"/>
                    </a:moveTo>
                    <a:cubicBezTo>
                      <a:pt x="20257" y="1"/>
                      <a:pt x="19975" y="2"/>
                      <a:pt x="19693" y="4"/>
                    </a:cubicBezTo>
                    <a:cubicBezTo>
                      <a:pt x="18086" y="4"/>
                      <a:pt x="16467" y="52"/>
                      <a:pt x="14859" y="64"/>
                    </a:cubicBezTo>
                    <a:cubicBezTo>
                      <a:pt x="11245" y="73"/>
                      <a:pt x="6843" y="241"/>
                      <a:pt x="2968" y="241"/>
                    </a:cubicBezTo>
                    <a:cubicBezTo>
                      <a:pt x="2196" y="241"/>
                      <a:pt x="1446" y="234"/>
                      <a:pt x="727" y="218"/>
                    </a:cubicBezTo>
                    <a:lnTo>
                      <a:pt x="727" y="218"/>
                    </a:lnTo>
                    <a:cubicBezTo>
                      <a:pt x="846" y="1123"/>
                      <a:pt x="0" y="1599"/>
                      <a:pt x="36" y="2516"/>
                    </a:cubicBezTo>
                    <a:cubicBezTo>
                      <a:pt x="36" y="2623"/>
                      <a:pt x="1167" y="3397"/>
                      <a:pt x="1179" y="3504"/>
                    </a:cubicBezTo>
                    <a:cubicBezTo>
                      <a:pt x="1506" y="3529"/>
                      <a:pt x="1846" y="3539"/>
                      <a:pt x="2196" y="3539"/>
                    </a:cubicBezTo>
                    <a:cubicBezTo>
                      <a:pt x="4814" y="3539"/>
                      <a:pt x="7989" y="2941"/>
                      <a:pt x="10532" y="2941"/>
                    </a:cubicBezTo>
                    <a:cubicBezTo>
                      <a:pt x="10654" y="2941"/>
                      <a:pt x="10775" y="2942"/>
                      <a:pt x="10894" y="2945"/>
                    </a:cubicBezTo>
                    <a:cubicBezTo>
                      <a:pt x="13895" y="3028"/>
                      <a:pt x="16895" y="3171"/>
                      <a:pt x="19896" y="3219"/>
                    </a:cubicBezTo>
                    <a:cubicBezTo>
                      <a:pt x="20646" y="3231"/>
                      <a:pt x="21396" y="3239"/>
                      <a:pt x="22146" y="3239"/>
                    </a:cubicBezTo>
                    <a:cubicBezTo>
                      <a:pt x="22896" y="3239"/>
                      <a:pt x="23646" y="3231"/>
                      <a:pt x="24396" y="3207"/>
                    </a:cubicBezTo>
                    <a:cubicBezTo>
                      <a:pt x="25837" y="3171"/>
                      <a:pt x="27277" y="3088"/>
                      <a:pt x="28718" y="3040"/>
                    </a:cubicBezTo>
                    <a:cubicBezTo>
                      <a:pt x="30083" y="2995"/>
                      <a:pt x="31455" y="2961"/>
                      <a:pt x="32828" y="2961"/>
                    </a:cubicBezTo>
                    <a:cubicBezTo>
                      <a:pt x="34366" y="2961"/>
                      <a:pt x="35905" y="3004"/>
                      <a:pt x="37433" y="3123"/>
                    </a:cubicBezTo>
                    <a:cubicBezTo>
                      <a:pt x="39100" y="3254"/>
                      <a:pt x="40791" y="3457"/>
                      <a:pt x="42482" y="3493"/>
                    </a:cubicBezTo>
                    <a:cubicBezTo>
                      <a:pt x="42482" y="3493"/>
                      <a:pt x="42494" y="3504"/>
                      <a:pt x="42494" y="3504"/>
                    </a:cubicBezTo>
                    <a:cubicBezTo>
                      <a:pt x="42821" y="3529"/>
                      <a:pt x="43161" y="3539"/>
                      <a:pt x="43510" y="3539"/>
                    </a:cubicBezTo>
                    <a:cubicBezTo>
                      <a:pt x="46129" y="3539"/>
                      <a:pt x="49304" y="2941"/>
                      <a:pt x="51846" y="2941"/>
                    </a:cubicBezTo>
                    <a:cubicBezTo>
                      <a:pt x="51969" y="2941"/>
                      <a:pt x="52090" y="2942"/>
                      <a:pt x="52209" y="2945"/>
                    </a:cubicBezTo>
                    <a:cubicBezTo>
                      <a:pt x="55210" y="3028"/>
                      <a:pt x="58210" y="3171"/>
                      <a:pt x="61210" y="3219"/>
                    </a:cubicBezTo>
                    <a:cubicBezTo>
                      <a:pt x="61960" y="3231"/>
                      <a:pt x="62710" y="3239"/>
                      <a:pt x="63461" y="3239"/>
                    </a:cubicBezTo>
                    <a:cubicBezTo>
                      <a:pt x="64211" y="3239"/>
                      <a:pt x="64961" y="3231"/>
                      <a:pt x="65711" y="3207"/>
                    </a:cubicBezTo>
                    <a:cubicBezTo>
                      <a:pt x="67151" y="3171"/>
                      <a:pt x="68592" y="3088"/>
                      <a:pt x="70033" y="3040"/>
                    </a:cubicBezTo>
                    <a:cubicBezTo>
                      <a:pt x="71397" y="2995"/>
                      <a:pt x="72770" y="2961"/>
                      <a:pt x="74143" y="2961"/>
                    </a:cubicBezTo>
                    <a:cubicBezTo>
                      <a:pt x="75681" y="2961"/>
                      <a:pt x="77220" y="3004"/>
                      <a:pt x="78748" y="3123"/>
                    </a:cubicBezTo>
                    <a:cubicBezTo>
                      <a:pt x="80356" y="3254"/>
                      <a:pt x="81975" y="3445"/>
                      <a:pt x="83594" y="3493"/>
                    </a:cubicBezTo>
                    <a:lnTo>
                      <a:pt x="83594" y="230"/>
                    </a:lnTo>
                    <a:cubicBezTo>
                      <a:pt x="83012" y="207"/>
                      <a:pt x="82430" y="198"/>
                      <a:pt x="81847" y="198"/>
                    </a:cubicBezTo>
                    <a:cubicBezTo>
                      <a:pt x="79687" y="198"/>
                      <a:pt x="77523" y="326"/>
                      <a:pt x="75367" y="373"/>
                    </a:cubicBezTo>
                    <a:cubicBezTo>
                      <a:pt x="75022" y="381"/>
                      <a:pt x="74677" y="384"/>
                      <a:pt x="74333" y="384"/>
                    </a:cubicBezTo>
                    <a:cubicBezTo>
                      <a:pt x="71529" y="384"/>
                      <a:pt x="68748" y="150"/>
                      <a:pt x="65949" y="75"/>
                    </a:cubicBezTo>
                    <a:cubicBezTo>
                      <a:pt x="64580" y="26"/>
                      <a:pt x="63202" y="1"/>
                      <a:pt x="61830" y="1"/>
                    </a:cubicBezTo>
                    <a:cubicBezTo>
                      <a:pt x="61556" y="1"/>
                      <a:pt x="61282" y="2"/>
                      <a:pt x="61008" y="4"/>
                    </a:cubicBezTo>
                    <a:cubicBezTo>
                      <a:pt x="59401" y="4"/>
                      <a:pt x="57781" y="64"/>
                      <a:pt x="56174" y="64"/>
                    </a:cubicBezTo>
                    <a:cubicBezTo>
                      <a:pt x="52602" y="73"/>
                      <a:pt x="48261" y="245"/>
                      <a:pt x="44425" y="245"/>
                    </a:cubicBezTo>
                    <a:cubicBezTo>
                      <a:pt x="43607" y="245"/>
                      <a:pt x="42813" y="237"/>
                      <a:pt x="42053" y="218"/>
                    </a:cubicBezTo>
                    <a:cubicBezTo>
                      <a:pt x="41563" y="203"/>
                      <a:pt x="41073" y="197"/>
                      <a:pt x="40583" y="197"/>
                    </a:cubicBezTo>
                    <a:cubicBezTo>
                      <a:pt x="38403" y="197"/>
                      <a:pt x="36220" y="324"/>
                      <a:pt x="34052" y="373"/>
                    </a:cubicBezTo>
                    <a:cubicBezTo>
                      <a:pt x="33708" y="381"/>
                      <a:pt x="33364" y="384"/>
                      <a:pt x="33020" y="384"/>
                    </a:cubicBezTo>
                    <a:cubicBezTo>
                      <a:pt x="30216" y="384"/>
                      <a:pt x="27434" y="148"/>
                      <a:pt x="24634" y="64"/>
                    </a:cubicBezTo>
                    <a:cubicBezTo>
                      <a:pt x="23273" y="24"/>
                      <a:pt x="21904" y="1"/>
                      <a:pt x="20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7285199" y="3609699"/>
                <a:ext cx="577968" cy="22862"/>
              </a:xfrm>
              <a:custGeom>
                <a:avLst/>
                <a:gdLst/>
                <a:ahLst/>
                <a:cxnLst/>
                <a:rect l="l" t="t" r="r" b="b"/>
                <a:pathLst>
                  <a:path w="17873" h="712" extrusionOk="0">
                    <a:moveTo>
                      <a:pt x="8601" y="0"/>
                    </a:moveTo>
                    <a:cubicBezTo>
                      <a:pt x="5732" y="0"/>
                      <a:pt x="2860" y="98"/>
                      <a:pt x="1" y="314"/>
                    </a:cubicBezTo>
                    <a:cubicBezTo>
                      <a:pt x="3216" y="481"/>
                      <a:pt x="6430" y="671"/>
                      <a:pt x="9657" y="707"/>
                    </a:cubicBezTo>
                    <a:cubicBezTo>
                      <a:pt x="9967" y="710"/>
                      <a:pt x="10277" y="711"/>
                      <a:pt x="10588" y="711"/>
                    </a:cubicBezTo>
                    <a:cubicBezTo>
                      <a:pt x="13011" y="711"/>
                      <a:pt x="15456" y="622"/>
                      <a:pt x="17872" y="326"/>
                    </a:cubicBezTo>
                    <a:cubicBezTo>
                      <a:pt x="17265" y="290"/>
                      <a:pt x="16670" y="243"/>
                      <a:pt x="16074" y="207"/>
                    </a:cubicBezTo>
                    <a:cubicBezTo>
                      <a:pt x="13593" y="74"/>
                      <a:pt x="11098" y="0"/>
                      <a:pt x="8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6532512" y="3547149"/>
                <a:ext cx="2682816" cy="56578"/>
              </a:xfrm>
              <a:custGeom>
                <a:avLst/>
                <a:gdLst/>
                <a:ahLst/>
                <a:cxnLst/>
                <a:rect l="l" t="t" r="r" b="b"/>
                <a:pathLst>
                  <a:path w="82963" h="1762" extrusionOk="0">
                    <a:moveTo>
                      <a:pt x="56437" y="1"/>
                    </a:moveTo>
                    <a:cubicBezTo>
                      <a:pt x="50870" y="1"/>
                      <a:pt x="43055" y="155"/>
                      <a:pt x="41410" y="238"/>
                    </a:cubicBezTo>
                    <a:cubicBezTo>
                      <a:pt x="39517" y="321"/>
                      <a:pt x="37636" y="345"/>
                      <a:pt x="35743" y="357"/>
                    </a:cubicBezTo>
                    <a:cubicBezTo>
                      <a:pt x="32707" y="357"/>
                      <a:pt x="29659" y="298"/>
                      <a:pt x="26623" y="226"/>
                    </a:cubicBezTo>
                    <a:cubicBezTo>
                      <a:pt x="23575" y="155"/>
                      <a:pt x="20515" y="48"/>
                      <a:pt x="17455" y="12"/>
                    </a:cubicBezTo>
                    <a:cubicBezTo>
                      <a:pt x="16770" y="4"/>
                      <a:pt x="16010" y="1"/>
                      <a:pt x="15202" y="1"/>
                    </a:cubicBezTo>
                    <a:cubicBezTo>
                      <a:pt x="9522" y="1"/>
                      <a:pt x="1449" y="167"/>
                      <a:pt x="0" y="250"/>
                    </a:cubicBezTo>
                    <a:cubicBezTo>
                      <a:pt x="36" y="738"/>
                      <a:pt x="488" y="1095"/>
                      <a:pt x="512" y="1595"/>
                    </a:cubicBezTo>
                    <a:cubicBezTo>
                      <a:pt x="1086" y="1717"/>
                      <a:pt x="1746" y="1759"/>
                      <a:pt x="2447" y="1759"/>
                    </a:cubicBezTo>
                    <a:cubicBezTo>
                      <a:pt x="4059" y="1759"/>
                      <a:pt x="5886" y="1536"/>
                      <a:pt x="7373" y="1536"/>
                    </a:cubicBezTo>
                    <a:cubicBezTo>
                      <a:pt x="7400" y="1536"/>
                      <a:pt x="7427" y="1536"/>
                      <a:pt x="7453" y="1536"/>
                    </a:cubicBezTo>
                    <a:cubicBezTo>
                      <a:pt x="11299" y="1560"/>
                      <a:pt x="15133" y="1560"/>
                      <a:pt x="18967" y="1560"/>
                    </a:cubicBezTo>
                    <a:cubicBezTo>
                      <a:pt x="21896" y="1560"/>
                      <a:pt x="24789" y="1417"/>
                      <a:pt x="27706" y="1274"/>
                    </a:cubicBezTo>
                    <a:cubicBezTo>
                      <a:pt x="29962" y="1158"/>
                      <a:pt x="32218" y="1056"/>
                      <a:pt x="34479" y="1056"/>
                    </a:cubicBezTo>
                    <a:cubicBezTo>
                      <a:pt x="35249" y="1056"/>
                      <a:pt x="36019" y="1068"/>
                      <a:pt x="36790" y="1095"/>
                    </a:cubicBezTo>
                    <a:cubicBezTo>
                      <a:pt x="38469" y="1155"/>
                      <a:pt x="40184" y="1286"/>
                      <a:pt x="41827" y="1583"/>
                    </a:cubicBezTo>
                    <a:lnTo>
                      <a:pt x="41827" y="1595"/>
                    </a:lnTo>
                    <a:cubicBezTo>
                      <a:pt x="42409" y="1718"/>
                      <a:pt x="43080" y="1761"/>
                      <a:pt x="43792" y="1761"/>
                    </a:cubicBezTo>
                    <a:cubicBezTo>
                      <a:pt x="45425" y="1761"/>
                      <a:pt x="47276" y="1536"/>
                      <a:pt x="48768" y="1536"/>
                    </a:cubicBezTo>
                    <a:cubicBezTo>
                      <a:pt x="52614" y="1560"/>
                      <a:pt x="56448" y="1560"/>
                      <a:pt x="60282" y="1560"/>
                    </a:cubicBezTo>
                    <a:cubicBezTo>
                      <a:pt x="63210" y="1560"/>
                      <a:pt x="66104" y="1429"/>
                      <a:pt x="69021" y="1274"/>
                    </a:cubicBezTo>
                    <a:cubicBezTo>
                      <a:pt x="71277" y="1158"/>
                      <a:pt x="73533" y="1056"/>
                      <a:pt x="75793" y="1056"/>
                    </a:cubicBezTo>
                    <a:cubicBezTo>
                      <a:pt x="76563" y="1056"/>
                      <a:pt x="77334" y="1068"/>
                      <a:pt x="78105" y="1095"/>
                    </a:cubicBezTo>
                    <a:cubicBezTo>
                      <a:pt x="79724" y="1143"/>
                      <a:pt x="81367" y="1274"/>
                      <a:pt x="82963" y="1560"/>
                    </a:cubicBezTo>
                    <a:lnTo>
                      <a:pt x="82963" y="238"/>
                    </a:lnTo>
                    <a:cubicBezTo>
                      <a:pt x="80998" y="321"/>
                      <a:pt x="79022" y="357"/>
                      <a:pt x="77057" y="357"/>
                    </a:cubicBezTo>
                    <a:cubicBezTo>
                      <a:pt x="74021" y="357"/>
                      <a:pt x="70973" y="298"/>
                      <a:pt x="67937" y="226"/>
                    </a:cubicBezTo>
                    <a:cubicBezTo>
                      <a:pt x="64889" y="155"/>
                      <a:pt x="61829" y="48"/>
                      <a:pt x="58769" y="12"/>
                    </a:cubicBezTo>
                    <a:cubicBezTo>
                      <a:pt x="58062" y="4"/>
                      <a:pt x="57275" y="1"/>
                      <a:pt x="56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6545220" y="3862244"/>
                <a:ext cx="2670107" cy="70000"/>
              </a:xfrm>
              <a:custGeom>
                <a:avLst/>
                <a:gdLst/>
                <a:ahLst/>
                <a:cxnLst/>
                <a:rect l="l" t="t" r="r" b="b"/>
                <a:pathLst>
                  <a:path w="82570" h="2180" extrusionOk="0">
                    <a:moveTo>
                      <a:pt x="73271" y="0"/>
                    </a:moveTo>
                    <a:cubicBezTo>
                      <a:pt x="71531" y="0"/>
                      <a:pt x="69785" y="64"/>
                      <a:pt x="68056" y="129"/>
                    </a:cubicBezTo>
                    <a:cubicBezTo>
                      <a:pt x="66592" y="188"/>
                      <a:pt x="65139" y="260"/>
                      <a:pt x="63675" y="283"/>
                    </a:cubicBezTo>
                    <a:cubicBezTo>
                      <a:pt x="63256" y="290"/>
                      <a:pt x="62837" y="293"/>
                      <a:pt x="62418" y="293"/>
                    </a:cubicBezTo>
                    <a:cubicBezTo>
                      <a:pt x="61337" y="293"/>
                      <a:pt x="60255" y="273"/>
                      <a:pt x="59174" y="248"/>
                    </a:cubicBezTo>
                    <a:cubicBezTo>
                      <a:pt x="58456" y="230"/>
                      <a:pt x="57721" y="223"/>
                      <a:pt x="56973" y="223"/>
                    </a:cubicBezTo>
                    <a:cubicBezTo>
                      <a:pt x="52058" y="223"/>
                      <a:pt x="46600" y="549"/>
                      <a:pt x="41743" y="569"/>
                    </a:cubicBezTo>
                    <a:lnTo>
                      <a:pt x="41743" y="557"/>
                    </a:lnTo>
                    <a:cubicBezTo>
                      <a:pt x="39636" y="533"/>
                      <a:pt x="37517" y="248"/>
                      <a:pt x="35421" y="117"/>
                    </a:cubicBezTo>
                    <a:cubicBezTo>
                      <a:pt x="34240" y="33"/>
                      <a:pt x="33049" y="3"/>
                      <a:pt x="31855" y="3"/>
                    </a:cubicBezTo>
                    <a:cubicBezTo>
                      <a:pt x="30148" y="3"/>
                      <a:pt x="28437" y="66"/>
                      <a:pt x="26742" y="129"/>
                    </a:cubicBezTo>
                    <a:cubicBezTo>
                      <a:pt x="25277" y="188"/>
                      <a:pt x="23824" y="260"/>
                      <a:pt x="22360" y="283"/>
                    </a:cubicBezTo>
                    <a:cubicBezTo>
                      <a:pt x="21941" y="290"/>
                      <a:pt x="21522" y="293"/>
                      <a:pt x="21103" y="293"/>
                    </a:cubicBezTo>
                    <a:cubicBezTo>
                      <a:pt x="20022" y="293"/>
                      <a:pt x="18941" y="273"/>
                      <a:pt x="17859" y="248"/>
                    </a:cubicBezTo>
                    <a:cubicBezTo>
                      <a:pt x="17153" y="231"/>
                      <a:pt x="16431" y="224"/>
                      <a:pt x="15697" y="224"/>
                    </a:cubicBezTo>
                    <a:cubicBezTo>
                      <a:pt x="10625" y="224"/>
                      <a:pt x="4972" y="569"/>
                      <a:pt x="0" y="569"/>
                    </a:cubicBezTo>
                    <a:cubicBezTo>
                      <a:pt x="12" y="1034"/>
                      <a:pt x="214" y="1688"/>
                      <a:pt x="214" y="2165"/>
                    </a:cubicBezTo>
                    <a:cubicBezTo>
                      <a:pt x="642" y="2175"/>
                      <a:pt x="1071" y="2179"/>
                      <a:pt x="1501" y="2179"/>
                    </a:cubicBezTo>
                    <a:cubicBezTo>
                      <a:pt x="6974" y="2179"/>
                      <a:pt x="12635" y="1422"/>
                      <a:pt x="17945" y="1422"/>
                    </a:cubicBezTo>
                    <a:cubicBezTo>
                      <a:pt x="18621" y="1422"/>
                      <a:pt x="19292" y="1435"/>
                      <a:pt x="19955" y="1462"/>
                    </a:cubicBezTo>
                    <a:cubicBezTo>
                      <a:pt x="24277" y="1641"/>
                      <a:pt x="28563" y="2046"/>
                      <a:pt x="32897" y="2081"/>
                    </a:cubicBezTo>
                    <a:cubicBezTo>
                      <a:pt x="35778" y="2105"/>
                      <a:pt x="38660" y="2081"/>
                      <a:pt x="41529" y="2153"/>
                    </a:cubicBezTo>
                    <a:cubicBezTo>
                      <a:pt x="41987" y="2164"/>
                      <a:pt x="42448" y="2170"/>
                      <a:pt x="42909" y="2170"/>
                    </a:cubicBezTo>
                    <a:cubicBezTo>
                      <a:pt x="48353" y="2170"/>
                      <a:pt x="53979" y="1422"/>
                      <a:pt x="59259" y="1422"/>
                    </a:cubicBezTo>
                    <a:cubicBezTo>
                      <a:pt x="59935" y="1422"/>
                      <a:pt x="60606" y="1434"/>
                      <a:pt x="61270" y="1462"/>
                    </a:cubicBezTo>
                    <a:cubicBezTo>
                      <a:pt x="65592" y="1641"/>
                      <a:pt x="69878" y="2046"/>
                      <a:pt x="74212" y="2081"/>
                    </a:cubicBezTo>
                    <a:cubicBezTo>
                      <a:pt x="76998" y="2105"/>
                      <a:pt x="79784" y="2081"/>
                      <a:pt x="82570" y="2141"/>
                    </a:cubicBezTo>
                    <a:lnTo>
                      <a:pt x="82570" y="545"/>
                    </a:lnTo>
                    <a:cubicBezTo>
                      <a:pt x="80617" y="486"/>
                      <a:pt x="78665" y="236"/>
                      <a:pt x="76736" y="105"/>
                    </a:cubicBezTo>
                    <a:cubicBezTo>
                      <a:pt x="75588" y="29"/>
                      <a:pt x="74431" y="0"/>
                      <a:pt x="73271"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6529407" y="3943515"/>
                <a:ext cx="2685532" cy="75426"/>
              </a:xfrm>
              <a:custGeom>
                <a:avLst/>
                <a:gdLst/>
                <a:ahLst/>
                <a:cxnLst/>
                <a:rect l="l" t="t" r="r" b="b"/>
                <a:pathLst>
                  <a:path w="83047" h="2349" extrusionOk="0">
                    <a:moveTo>
                      <a:pt x="59540" y="0"/>
                    </a:moveTo>
                    <a:cubicBezTo>
                      <a:pt x="53790" y="0"/>
                      <a:pt x="47289" y="719"/>
                      <a:pt x="41613" y="729"/>
                    </a:cubicBezTo>
                    <a:cubicBezTo>
                      <a:pt x="38553" y="658"/>
                      <a:pt x="35470" y="705"/>
                      <a:pt x="32398" y="658"/>
                    </a:cubicBezTo>
                    <a:cubicBezTo>
                      <a:pt x="28481" y="586"/>
                      <a:pt x="24599" y="229"/>
                      <a:pt x="20682" y="50"/>
                    </a:cubicBezTo>
                    <a:cubicBezTo>
                      <a:pt x="19891" y="16"/>
                      <a:pt x="19080" y="1"/>
                      <a:pt x="18253" y="1"/>
                    </a:cubicBezTo>
                    <a:cubicBezTo>
                      <a:pt x="12474" y="1"/>
                      <a:pt x="5936" y="729"/>
                      <a:pt x="241" y="729"/>
                    </a:cubicBezTo>
                    <a:cubicBezTo>
                      <a:pt x="200" y="729"/>
                      <a:pt x="160" y="729"/>
                      <a:pt x="120" y="729"/>
                    </a:cubicBezTo>
                    <a:lnTo>
                      <a:pt x="120" y="729"/>
                    </a:lnTo>
                    <a:cubicBezTo>
                      <a:pt x="168" y="1312"/>
                      <a:pt x="1" y="1765"/>
                      <a:pt x="37" y="2348"/>
                    </a:cubicBezTo>
                    <a:cubicBezTo>
                      <a:pt x="1473" y="2348"/>
                      <a:pt x="2132" y="1942"/>
                      <a:pt x="2364" y="1942"/>
                    </a:cubicBezTo>
                    <a:cubicBezTo>
                      <a:pt x="2370" y="1942"/>
                      <a:pt x="2376" y="1943"/>
                      <a:pt x="2382" y="1943"/>
                    </a:cubicBezTo>
                    <a:cubicBezTo>
                      <a:pt x="4097" y="1634"/>
                      <a:pt x="5895" y="1515"/>
                      <a:pt x="7597" y="1443"/>
                    </a:cubicBezTo>
                    <a:cubicBezTo>
                      <a:pt x="8554" y="1406"/>
                      <a:pt x="9511" y="1390"/>
                      <a:pt x="10469" y="1390"/>
                    </a:cubicBezTo>
                    <a:cubicBezTo>
                      <a:pt x="13181" y="1390"/>
                      <a:pt x="15894" y="1520"/>
                      <a:pt x="18587" y="1670"/>
                    </a:cubicBezTo>
                    <a:cubicBezTo>
                      <a:pt x="20408" y="1777"/>
                      <a:pt x="22218" y="1884"/>
                      <a:pt x="24028" y="2003"/>
                    </a:cubicBezTo>
                    <a:cubicBezTo>
                      <a:pt x="24823" y="1990"/>
                      <a:pt x="25619" y="1984"/>
                      <a:pt x="26414" y="1984"/>
                    </a:cubicBezTo>
                    <a:cubicBezTo>
                      <a:pt x="31393" y="1984"/>
                      <a:pt x="36372" y="2215"/>
                      <a:pt x="41351" y="2348"/>
                    </a:cubicBezTo>
                    <a:lnTo>
                      <a:pt x="41470" y="2348"/>
                    </a:lnTo>
                    <a:cubicBezTo>
                      <a:pt x="42824" y="2325"/>
                      <a:pt x="43447" y="1942"/>
                      <a:pt x="43677" y="1942"/>
                    </a:cubicBezTo>
                    <a:cubicBezTo>
                      <a:pt x="43684" y="1942"/>
                      <a:pt x="43691" y="1943"/>
                      <a:pt x="43697" y="1943"/>
                    </a:cubicBezTo>
                    <a:cubicBezTo>
                      <a:pt x="45411" y="1634"/>
                      <a:pt x="47209" y="1515"/>
                      <a:pt x="48912" y="1443"/>
                    </a:cubicBezTo>
                    <a:cubicBezTo>
                      <a:pt x="49865" y="1406"/>
                      <a:pt x="50821" y="1390"/>
                      <a:pt x="51778" y="1390"/>
                    </a:cubicBezTo>
                    <a:cubicBezTo>
                      <a:pt x="54489" y="1390"/>
                      <a:pt x="57208" y="1520"/>
                      <a:pt x="59901" y="1670"/>
                    </a:cubicBezTo>
                    <a:cubicBezTo>
                      <a:pt x="61723" y="1777"/>
                      <a:pt x="63533" y="1884"/>
                      <a:pt x="65342" y="2003"/>
                    </a:cubicBezTo>
                    <a:cubicBezTo>
                      <a:pt x="66119" y="1990"/>
                      <a:pt x="66896" y="1985"/>
                      <a:pt x="67672" y="1985"/>
                    </a:cubicBezTo>
                    <a:cubicBezTo>
                      <a:pt x="72706" y="1985"/>
                      <a:pt x="77740" y="2224"/>
                      <a:pt x="82773" y="2348"/>
                    </a:cubicBezTo>
                    <a:cubicBezTo>
                      <a:pt x="82868" y="2336"/>
                      <a:pt x="82964" y="2324"/>
                      <a:pt x="83047" y="2313"/>
                    </a:cubicBezTo>
                    <a:lnTo>
                      <a:pt x="83047" y="729"/>
                    </a:lnTo>
                    <a:cubicBezTo>
                      <a:pt x="79939" y="646"/>
                      <a:pt x="76832" y="705"/>
                      <a:pt x="73713" y="646"/>
                    </a:cubicBezTo>
                    <a:lnTo>
                      <a:pt x="73713" y="658"/>
                    </a:lnTo>
                    <a:cubicBezTo>
                      <a:pt x="69795" y="586"/>
                      <a:pt x="65914" y="229"/>
                      <a:pt x="61997" y="50"/>
                    </a:cubicBezTo>
                    <a:cubicBezTo>
                      <a:pt x="61197" y="16"/>
                      <a:pt x="60377" y="0"/>
                      <a:pt x="59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8621223" y="3609699"/>
                <a:ext cx="577936" cy="22862"/>
              </a:xfrm>
              <a:custGeom>
                <a:avLst/>
                <a:gdLst/>
                <a:ahLst/>
                <a:cxnLst/>
                <a:rect l="l" t="t" r="r" b="b"/>
                <a:pathLst>
                  <a:path w="17872" h="712" extrusionOk="0">
                    <a:moveTo>
                      <a:pt x="8601" y="0"/>
                    </a:moveTo>
                    <a:cubicBezTo>
                      <a:pt x="5731" y="0"/>
                      <a:pt x="2859" y="98"/>
                      <a:pt x="1" y="314"/>
                    </a:cubicBezTo>
                    <a:cubicBezTo>
                      <a:pt x="3215" y="481"/>
                      <a:pt x="6430" y="671"/>
                      <a:pt x="9657" y="707"/>
                    </a:cubicBezTo>
                    <a:cubicBezTo>
                      <a:pt x="9967" y="710"/>
                      <a:pt x="10277" y="711"/>
                      <a:pt x="10588" y="711"/>
                    </a:cubicBezTo>
                    <a:cubicBezTo>
                      <a:pt x="13011" y="711"/>
                      <a:pt x="15455" y="622"/>
                      <a:pt x="17872" y="326"/>
                    </a:cubicBezTo>
                    <a:cubicBezTo>
                      <a:pt x="17265" y="290"/>
                      <a:pt x="16669" y="243"/>
                      <a:pt x="16074" y="207"/>
                    </a:cubicBezTo>
                    <a:cubicBezTo>
                      <a:pt x="13592" y="74"/>
                      <a:pt x="11098" y="0"/>
                      <a:pt x="8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8056028" y="4012005"/>
                <a:ext cx="481667" cy="13518"/>
              </a:xfrm>
              <a:custGeom>
                <a:avLst/>
                <a:gdLst/>
                <a:ahLst/>
                <a:cxnLst/>
                <a:rect l="l" t="t" r="r" b="b"/>
                <a:pathLst>
                  <a:path w="14895" h="421" extrusionOk="0">
                    <a:moveTo>
                      <a:pt x="14895" y="1"/>
                    </a:moveTo>
                    <a:cubicBezTo>
                      <a:pt x="14514" y="1"/>
                      <a:pt x="14133" y="1"/>
                      <a:pt x="13764" y="13"/>
                    </a:cubicBezTo>
                    <a:cubicBezTo>
                      <a:pt x="9168" y="49"/>
                      <a:pt x="4584" y="144"/>
                      <a:pt x="0" y="239"/>
                    </a:cubicBezTo>
                    <a:cubicBezTo>
                      <a:pt x="2003" y="359"/>
                      <a:pt x="4007" y="421"/>
                      <a:pt x="6010" y="421"/>
                    </a:cubicBezTo>
                    <a:cubicBezTo>
                      <a:pt x="7376" y="421"/>
                      <a:pt x="8742" y="392"/>
                      <a:pt x="10109" y="334"/>
                    </a:cubicBezTo>
                    <a:cubicBezTo>
                      <a:pt x="11704" y="275"/>
                      <a:pt x="13299" y="168"/>
                      <a:pt x="14895"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6526335" y="4046620"/>
                <a:ext cx="2688992" cy="41871"/>
              </a:xfrm>
              <a:custGeom>
                <a:avLst/>
                <a:gdLst/>
                <a:ahLst/>
                <a:cxnLst/>
                <a:rect l="l" t="t" r="r" b="b"/>
                <a:pathLst>
                  <a:path w="83154" h="1304" extrusionOk="0">
                    <a:moveTo>
                      <a:pt x="62481" y="1"/>
                    </a:moveTo>
                    <a:cubicBezTo>
                      <a:pt x="61680" y="1"/>
                      <a:pt x="60879" y="13"/>
                      <a:pt x="60080" y="42"/>
                    </a:cubicBezTo>
                    <a:cubicBezTo>
                      <a:pt x="57227" y="141"/>
                      <a:pt x="54428" y="322"/>
                      <a:pt x="51601" y="322"/>
                    </a:cubicBezTo>
                    <a:cubicBezTo>
                      <a:pt x="50689" y="322"/>
                      <a:pt x="49773" y="303"/>
                      <a:pt x="48852" y="256"/>
                    </a:cubicBezTo>
                    <a:cubicBezTo>
                      <a:pt x="47233" y="173"/>
                      <a:pt x="45614" y="90"/>
                      <a:pt x="43994" y="90"/>
                    </a:cubicBezTo>
                    <a:cubicBezTo>
                      <a:pt x="43697" y="90"/>
                      <a:pt x="42423" y="352"/>
                      <a:pt x="41673" y="435"/>
                    </a:cubicBezTo>
                    <a:cubicBezTo>
                      <a:pt x="40263" y="535"/>
                      <a:pt x="38848" y="574"/>
                      <a:pt x="37428" y="574"/>
                    </a:cubicBezTo>
                    <a:cubicBezTo>
                      <a:pt x="32022" y="574"/>
                      <a:pt x="26560" y="1"/>
                      <a:pt x="21155" y="1"/>
                    </a:cubicBezTo>
                    <a:cubicBezTo>
                      <a:pt x="20357" y="1"/>
                      <a:pt x="19560" y="13"/>
                      <a:pt x="18765" y="42"/>
                    </a:cubicBezTo>
                    <a:cubicBezTo>
                      <a:pt x="15912" y="141"/>
                      <a:pt x="13113" y="322"/>
                      <a:pt x="10287" y="322"/>
                    </a:cubicBezTo>
                    <a:cubicBezTo>
                      <a:pt x="9374" y="322"/>
                      <a:pt x="8459" y="303"/>
                      <a:pt x="7537" y="256"/>
                    </a:cubicBezTo>
                    <a:cubicBezTo>
                      <a:pt x="5918" y="173"/>
                      <a:pt x="4299" y="90"/>
                      <a:pt x="2680" y="90"/>
                    </a:cubicBezTo>
                    <a:cubicBezTo>
                      <a:pt x="2346" y="90"/>
                      <a:pt x="786" y="423"/>
                      <a:pt x="120" y="447"/>
                    </a:cubicBezTo>
                    <a:cubicBezTo>
                      <a:pt x="144" y="745"/>
                      <a:pt x="1" y="899"/>
                      <a:pt x="24" y="1197"/>
                    </a:cubicBezTo>
                    <a:cubicBezTo>
                      <a:pt x="150" y="1198"/>
                      <a:pt x="278" y="1199"/>
                      <a:pt x="408" y="1199"/>
                    </a:cubicBezTo>
                    <a:cubicBezTo>
                      <a:pt x="3139" y="1199"/>
                      <a:pt x="6699" y="970"/>
                      <a:pt x="9359" y="959"/>
                    </a:cubicBezTo>
                    <a:cubicBezTo>
                      <a:pt x="10901" y="953"/>
                      <a:pt x="12443" y="944"/>
                      <a:pt x="13986" y="944"/>
                    </a:cubicBezTo>
                    <a:cubicBezTo>
                      <a:pt x="15529" y="944"/>
                      <a:pt x="17074" y="953"/>
                      <a:pt x="18622" y="983"/>
                    </a:cubicBezTo>
                    <a:cubicBezTo>
                      <a:pt x="21670" y="1030"/>
                      <a:pt x="24718" y="1137"/>
                      <a:pt x="27766" y="1197"/>
                    </a:cubicBezTo>
                    <a:cubicBezTo>
                      <a:pt x="30266" y="1256"/>
                      <a:pt x="32770" y="1301"/>
                      <a:pt x="35271" y="1301"/>
                    </a:cubicBezTo>
                    <a:cubicBezTo>
                      <a:pt x="37296" y="1301"/>
                      <a:pt x="39320" y="1272"/>
                      <a:pt x="41339" y="1197"/>
                    </a:cubicBezTo>
                    <a:cubicBezTo>
                      <a:pt x="41466" y="1198"/>
                      <a:pt x="41594" y="1199"/>
                      <a:pt x="41725" y="1199"/>
                    </a:cubicBezTo>
                    <a:cubicBezTo>
                      <a:pt x="44466" y="1199"/>
                      <a:pt x="48025" y="970"/>
                      <a:pt x="50674" y="959"/>
                    </a:cubicBezTo>
                    <a:cubicBezTo>
                      <a:pt x="52216" y="953"/>
                      <a:pt x="53760" y="944"/>
                      <a:pt x="55305" y="944"/>
                    </a:cubicBezTo>
                    <a:cubicBezTo>
                      <a:pt x="56850" y="944"/>
                      <a:pt x="58395" y="953"/>
                      <a:pt x="59937" y="983"/>
                    </a:cubicBezTo>
                    <a:cubicBezTo>
                      <a:pt x="62985" y="1030"/>
                      <a:pt x="66033" y="1137"/>
                      <a:pt x="69081" y="1197"/>
                    </a:cubicBezTo>
                    <a:cubicBezTo>
                      <a:pt x="71646" y="1256"/>
                      <a:pt x="74218" y="1304"/>
                      <a:pt x="76792" y="1304"/>
                    </a:cubicBezTo>
                    <a:cubicBezTo>
                      <a:pt x="78913" y="1304"/>
                      <a:pt x="81035" y="1271"/>
                      <a:pt x="83154" y="1185"/>
                    </a:cubicBezTo>
                    <a:lnTo>
                      <a:pt x="83154" y="1126"/>
                    </a:lnTo>
                    <a:cubicBezTo>
                      <a:pt x="83130" y="899"/>
                      <a:pt x="83106" y="661"/>
                      <a:pt x="83082" y="423"/>
                    </a:cubicBezTo>
                    <a:cubicBezTo>
                      <a:pt x="81640" y="527"/>
                      <a:pt x="80192" y="568"/>
                      <a:pt x="78740" y="568"/>
                    </a:cubicBezTo>
                    <a:cubicBezTo>
                      <a:pt x="73337" y="568"/>
                      <a:pt x="67884" y="1"/>
                      <a:pt x="62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6507483" y="4197408"/>
                <a:ext cx="2707845" cy="84257"/>
              </a:xfrm>
              <a:custGeom>
                <a:avLst/>
                <a:gdLst/>
                <a:ahLst/>
                <a:cxnLst/>
                <a:rect l="l" t="t" r="r" b="b"/>
                <a:pathLst>
                  <a:path w="83737" h="2624" extrusionOk="0">
                    <a:moveTo>
                      <a:pt x="57977" y="0"/>
                    </a:moveTo>
                    <a:cubicBezTo>
                      <a:pt x="52761" y="0"/>
                      <a:pt x="46991" y="324"/>
                      <a:pt x="42267" y="823"/>
                    </a:cubicBezTo>
                    <a:cubicBezTo>
                      <a:pt x="41286" y="898"/>
                      <a:pt x="40302" y="927"/>
                      <a:pt x="39319" y="927"/>
                    </a:cubicBezTo>
                    <a:cubicBezTo>
                      <a:pt x="38442" y="927"/>
                      <a:pt x="37566" y="904"/>
                      <a:pt x="36695" y="871"/>
                    </a:cubicBezTo>
                    <a:cubicBezTo>
                      <a:pt x="33933" y="775"/>
                      <a:pt x="31195" y="525"/>
                      <a:pt x="28444" y="347"/>
                    </a:cubicBezTo>
                    <a:cubicBezTo>
                      <a:pt x="25503" y="168"/>
                      <a:pt x="22551" y="109"/>
                      <a:pt x="19598" y="37"/>
                    </a:cubicBezTo>
                    <a:cubicBezTo>
                      <a:pt x="18660" y="13"/>
                      <a:pt x="17692" y="1"/>
                      <a:pt x="16703" y="1"/>
                    </a:cubicBezTo>
                    <a:cubicBezTo>
                      <a:pt x="11428" y="1"/>
                      <a:pt x="5585" y="334"/>
                      <a:pt x="822" y="835"/>
                    </a:cubicBezTo>
                    <a:cubicBezTo>
                      <a:pt x="834" y="1537"/>
                      <a:pt x="0" y="1240"/>
                      <a:pt x="0" y="1942"/>
                    </a:cubicBezTo>
                    <a:cubicBezTo>
                      <a:pt x="12" y="2014"/>
                      <a:pt x="1274" y="2359"/>
                      <a:pt x="1286" y="2442"/>
                    </a:cubicBezTo>
                    <a:cubicBezTo>
                      <a:pt x="1754" y="2491"/>
                      <a:pt x="2205" y="2509"/>
                      <a:pt x="2641" y="2509"/>
                    </a:cubicBezTo>
                    <a:cubicBezTo>
                      <a:pt x="4107" y="2509"/>
                      <a:pt x="5412" y="2299"/>
                      <a:pt x="6661" y="2299"/>
                    </a:cubicBezTo>
                    <a:cubicBezTo>
                      <a:pt x="6687" y="2299"/>
                      <a:pt x="6713" y="2299"/>
                      <a:pt x="6739" y="2299"/>
                    </a:cubicBezTo>
                    <a:cubicBezTo>
                      <a:pt x="8323" y="2299"/>
                      <a:pt x="9906" y="2299"/>
                      <a:pt x="11490" y="2287"/>
                    </a:cubicBezTo>
                    <a:cubicBezTo>
                      <a:pt x="11744" y="2286"/>
                      <a:pt x="11998" y="2285"/>
                      <a:pt x="12252" y="2285"/>
                    </a:cubicBezTo>
                    <a:cubicBezTo>
                      <a:pt x="12895" y="2285"/>
                      <a:pt x="13539" y="2289"/>
                      <a:pt x="14183" y="2289"/>
                    </a:cubicBezTo>
                    <a:cubicBezTo>
                      <a:pt x="14869" y="2289"/>
                      <a:pt x="15555" y="2284"/>
                      <a:pt x="16240" y="2264"/>
                    </a:cubicBezTo>
                    <a:cubicBezTo>
                      <a:pt x="17501" y="2227"/>
                      <a:pt x="18762" y="2210"/>
                      <a:pt x="20023" y="2210"/>
                    </a:cubicBezTo>
                    <a:cubicBezTo>
                      <a:pt x="22048" y="2210"/>
                      <a:pt x="24074" y="2254"/>
                      <a:pt x="26099" y="2335"/>
                    </a:cubicBezTo>
                    <a:cubicBezTo>
                      <a:pt x="27730" y="2395"/>
                      <a:pt x="29361" y="2490"/>
                      <a:pt x="30992" y="2573"/>
                    </a:cubicBezTo>
                    <a:cubicBezTo>
                      <a:pt x="31533" y="2603"/>
                      <a:pt x="32074" y="2615"/>
                      <a:pt x="32617" y="2615"/>
                    </a:cubicBezTo>
                    <a:cubicBezTo>
                      <a:pt x="33568" y="2615"/>
                      <a:pt x="34521" y="2580"/>
                      <a:pt x="35469" y="2549"/>
                    </a:cubicBezTo>
                    <a:cubicBezTo>
                      <a:pt x="37225" y="2488"/>
                      <a:pt x="38995" y="2407"/>
                      <a:pt x="40758" y="2407"/>
                    </a:cubicBezTo>
                    <a:cubicBezTo>
                      <a:pt x="41385" y="2407"/>
                      <a:pt x="42012" y="2417"/>
                      <a:pt x="42637" y="2442"/>
                    </a:cubicBezTo>
                    <a:cubicBezTo>
                      <a:pt x="43102" y="2491"/>
                      <a:pt x="43550" y="2509"/>
                      <a:pt x="43984" y="2509"/>
                    </a:cubicBezTo>
                    <a:cubicBezTo>
                      <a:pt x="45441" y="2509"/>
                      <a:pt x="46737" y="2299"/>
                      <a:pt x="47976" y="2299"/>
                    </a:cubicBezTo>
                    <a:cubicBezTo>
                      <a:pt x="48002" y="2299"/>
                      <a:pt x="48028" y="2299"/>
                      <a:pt x="48054" y="2299"/>
                    </a:cubicBezTo>
                    <a:cubicBezTo>
                      <a:pt x="49637" y="2299"/>
                      <a:pt x="51221" y="2299"/>
                      <a:pt x="52804" y="2287"/>
                    </a:cubicBezTo>
                    <a:cubicBezTo>
                      <a:pt x="53058" y="2286"/>
                      <a:pt x="53312" y="2285"/>
                      <a:pt x="53566" y="2285"/>
                    </a:cubicBezTo>
                    <a:cubicBezTo>
                      <a:pt x="54210" y="2285"/>
                      <a:pt x="54854" y="2289"/>
                      <a:pt x="55498" y="2289"/>
                    </a:cubicBezTo>
                    <a:cubicBezTo>
                      <a:pt x="56183" y="2289"/>
                      <a:pt x="56869" y="2284"/>
                      <a:pt x="57555" y="2264"/>
                    </a:cubicBezTo>
                    <a:cubicBezTo>
                      <a:pt x="58816" y="2227"/>
                      <a:pt x="60077" y="2210"/>
                      <a:pt x="61338" y="2210"/>
                    </a:cubicBezTo>
                    <a:cubicBezTo>
                      <a:pt x="63363" y="2210"/>
                      <a:pt x="65388" y="2254"/>
                      <a:pt x="67413" y="2335"/>
                    </a:cubicBezTo>
                    <a:cubicBezTo>
                      <a:pt x="69045" y="2395"/>
                      <a:pt x="70676" y="2490"/>
                      <a:pt x="72319" y="2585"/>
                    </a:cubicBezTo>
                    <a:cubicBezTo>
                      <a:pt x="72811" y="2613"/>
                      <a:pt x="73307" y="2623"/>
                      <a:pt x="73804" y="2623"/>
                    </a:cubicBezTo>
                    <a:cubicBezTo>
                      <a:pt x="74799" y="2623"/>
                      <a:pt x="75799" y="2581"/>
                      <a:pt x="76784" y="2549"/>
                    </a:cubicBezTo>
                    <a:cubicBezTo>
                      <a:pt x="78503" y="2487"/>
                      <a:pt x="80236" y="2412"/>
                      <a:pt x="81963" y="2412"/>
                    </a:cubicBezTo>
                    <a:cubicBezTo>
                      <a:pt x="82555" y="2412"/>
                      <a:pt x="83147" y="2421"/>
                      <a:pt x="83737" y="2442"/>
                    </a:cubicBezTo>
                    <a:lnTo>
                      <a:pt x="83737" y="811"/>
                    </a:lnTo>
                    <a:cubicBezTo>
                      <a:pt x="82693" y="903"/>
                      <a:pt x="81634" y="937"/>
                      <a:pt x="80577" y="937"/>
                    </a:cubicBezTo>
                    <a:cubicBezTo>
                      <a:pt x="79717" y="937"/>
                      <a:pt x="78859" y="915"/>
                      <a:pt x="78010" y="883"/>
                    </a:cubicBezTo>
                    <a:lnTo>
                      <a:pt x="78010" y="871"/>
                    </a:lnTo>
                    <a:cubicBezTo>
                      <a:pt x="75248" y="775"/>
                      <a:pt x="72509" y="525"/>
                      <a:pt x="69759" y="347"/>
                    </a:cubicBezTo>
                    <a:cubicBezTo>
                      <a:pt x="66818" y="168"/>
                      <a:pt x="63865" y="109"/>
                      <a:pt x="60913" y="37"/>
                    </a:cubicBezTo>
                    <a:cubicBezTo>
                      <a:pt x="59962" y="12"/>
                      <a:pt x="58980" y="0"/>
                      <a:pt x="57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6510555" y="4297206"/>
                <a:ext cx="2704773" cy="113926"/>
              </a:xfrm>
              <a:custGeom>
                <a:avLst/>
                <a:gdLst/>
                <a:ahLst/>
                <a:cxnLst/>
                <a:rect l="l" t="t" r="r" b="b"/>
                <a:pathLst>
                  <a:path w="83642" h="3548" extrusionOk="0">
                    <a:moveTo>
                      <a:pt x="19693" y="1"/>
                    </a:moveTo>
                    <a:cubicBezTo>
                      <a:pt x="18074" y="13"/>
                      <a:pt x="16467" y="61"/>
                      <a:pt x="14848" y="61"/>
                    </a:cubicBezTo>
                    <a:cubicBezTo>
                      <a:pt x="11285" y="70"/>
                      <a:pt x="6946" y="242"/>
                      <a:pt x="3104" y="242"/>
                    </a:cubicBezTo>
                    <a:cubicBezTo>
                      <a:pt x="2285" y="242"/>
                      <a:pt x="1488" y="234"/>
                      <a:pt x="727" y="215"/>
                    </a:cubicBezTo>
                    <a:lnTo>
                      <a:pt x="727" y="215"/>
                    </a:lnTo>
                    <a:cubicBezTo>
                      <a:pt x="846" y="1132"/>
                      <a:pt x="1" y="1608"/>
                      <a:pt x="36" y="2525"/>
                    </a:cubicBezTo>
                    <a:cubicBezTo>
                      <a:pt x="36" y="2632"/>
                      <a:pt x="1167" y="3406"/>
                      <a:pt x="1167" y="3501"/>
                    </a:cubicBezTo>
                    <a:cubicBezTo>
                      <a:pt x="1508" y="3528"/>
                      <a:pt x="1862" y="3540"/>
                      <a:pt x="2226" y="3540"/>
                    </a:cubicBezTo>
                    <a:cubicBezTo>
                      <a:pt x="4824" y="3540"/>
                      <a:pt x="7947" y="2948"/>
                      <a:pt x="10467" y="2948"/>
                    </a:cubicBezTo>
                    <a:cubicBezTo>
                      <a:pt x="10608" y="2948"/>
                      <a:pt x="10746" y="2950"/>
                      <a:pt x="10883" y="2954"/>
                    </a:cubicBezTo>
                    <a:cubicBezTo>
                      <a:pt x="13895" y="3025"/>
                      <a:pt x="16884" y="3168"/>
                      <a:pt x="19884" y="3228"/>
                    </a:cubicBezTo>
                    <a:cubicBezTo>
                      <a:pt x="20558" y="3238"/>
                      <a:pt x="21235" y="3244"/>
                      <a:pt x="21911" y="3244"/>
                    </a:cubicBezTo>
                    <a:cubicBezTo>
                      <a:pt x="22739" y="3244"/>
                      <a:pt x="23565" y="3235"/>
                      <a:pt x="24385" y="3216"/>
                    </a:cubicBezTo>
                    <a:cubicBezTo>
                      <a:pt x="25837" y="3168"/>
                      <a:pt x="27278" y="3097"/>
                      <a:pt x="28718" y="3037"/>
                    </a:cubicBezTo>
                    <a:cubicBezTo>
                      <a:pt x="30059" y="2993"/>
                      <a:pt x="31407" y="2959"/>
                      <a:pt x="32755" y="2959"/>
                    </a:cubicBezTo>
                    <a:cubicBezTo>
                      <a:pt x="34315" y="2959"/>
                      <a:pt x="35876" y="3005"/>
                      <a:pt x="37422" y="3132"/>
                    </a:cubicBezTo>
                    <a:cubicBezTo>
                      <a:pt x="39101" y="3263"/>
                      <a:pt x="40791" y="3466"/>
                      <a:pt x="42482" y="3501"/>
                    </a:cubicBezTo>
                    <a:cubicBezTo>
                      <a:pt x="42482" y="3501"/>
                      <a:pt x="42482" y="3501"/>
                      <a:pt x="42482" y="3513"/>
                    </a:cubicBezTo>
                    <a:cubicBezTo>
                      <a:pt x="42807" y="3537"/>
                      <a:pt x="43143" y="3548"/>
                      <a:pt x="43490" y="3548"/>
                    </a:cubicBezTo>
                    <a:cubicBezTo>
                      <a:pt x="46098" y="3548"/>
                      <a:pt x="49245" y="2948"/>
                      <a:pt x="51782" y="2948"/>
                    </a:cubicBezTo>
                    <a:cubicBezTo>
                      <a:pt x="51922" y="2948"/>
                      <a:pt x="52061" y="2950"/>
                      <a:pt x="52198" y="2954"/>
                    </a:cubicBezTo>
                    <a:cubicBezTo>
                      <a:pt x="55210" y="3025"/>
                      <a:pt x="58198" y="3180"/>
                      <a:pt x="61199" y="3228"/>
                    </a:cubicBezTo>
                    <a:cubicBezTo>
                      <a:pt x="61873" y="3238"/>
                      <a:pt x="62550" y="3244"/>
                      <a:pt x="63226" y="3244"/>
                    </a:cubicBezTo>
                    <a:cubicBezTo>
                      <a:pt x="64053" y="3244"/>
                      <a:pt x="64880" y="3235"/>
                      <a:pt x="65699" y="3216"/>
                    </a:cubicBezTo>
                    <a:cubicBezTo>
                      <a:pt x="67152" y="3168"/>
                      <a:pt x="68592" y="3097"/>
                      <a:pt x="70033" y="3049"/>
                    </a:cubicBezTo>
                    <a:cubicBezTo>
                      <a:pt x="71404" y="2998"/>
                      <a:pt x="72782" y="2961"/>
                      <a:pt x="74160" y="2961"/>
                    </a:cubicBezTo>
                    <a:cubicBezTo>
                      <a:pt x="75690" y="2961"/>
                      <a:pt x="77220" y="3007"/>
                      <a:pt x="78737" y="3132"/>
                    </a:cubicBezTo>
                    <a:cubicBezTo>
                      <a:pt x="80356" y="3263"/>
                      <a:pt x="81999" y="3454"/>
                      <a:pt x="83642" y="3501"/>
                    </a:cubicBezTo>
                    <a:lnTo>
                      <a:pt x="83642" y="227"/>
                    </a:lnTo>
                    <a:cubicBezTo>
                      <a:pt x="83106" y="209"/>
                      <a:pt x="82569" y="201"/>
                      <a:pt x="82032" y="201"/>
                    </a:cubicBezTo>
                    <a:cubicBezTo>
                      <a:pt x="79803" y="201"/>
                      <a:pt x="77572" y="334"/>
                      <a:pt x="75355" y="382"/>
                    </a:cubicBezTo>
                    <a:cubicBezTo>
                      <a:pt x="75012" y="390"/>
                      <a:pt x="74669" y="393"/>
                      <a:pt x="74327" y="393"/>
                    </a:cubicBezTo>
                    <a:cubicBezTo>
                      <a:pt x="71531" y="393"/>
                      <a:pt x="68749" y="157"/>
                      <a:pt x="65949" y="72"/>
                    </a:cubicBezTo>
                    <a:cubicBezTo>
                      <a:pt x="64294" y="25"/>
                      <a:pt x="62651" y="1"/>
                      <a:pt x="61008" y="1"/>
                    </a:cubicBezTo>
                    <a:cubicBezTo>
                      <a:pt x="59389" y="13"/>
                      <a:pt x="57782" y="61"/>
                      <a:pt x="56162" y="61"/>
                    </a:cubicBezTo>
                    <a:cubicBezTo>
                      <a:pt x="52600" y="70"/>
                      <a:pt x="48261" y="242"/>
                      <a:pt x="44419" y="242"/>
                    </a:cubicBezTo>
                    <a:cubicBezTo>
                      <a:pt x="43600" y="242"/>
                      <a:pt x="42803" y="234"/>
                      <a:pt x="42041" y="215"/>
                    </a:cubicBezTo>
                    <a:cubicBezTo>
                      <a:pt x="41609" y="204"/>
                      <a:pt x="41176" y="199"/>
                      <a:pt x="40743" y="199"/>
                    </a:cubicBezTo>
                    <a:cubicBezTo>
                      <a:pt x="38509" y="199"/>
                      <a:pt x="36275" y="332"/>
                      <a:pt x="34040" y="382"/>
                    </a:cubicBezTo>
                    <a:cubicBezTo>
                      <a:pt x="33697" y="390"/>
                      <a:pt x="33355" y="393"/>
                      <a:pt x="33012" y="393"/>
                    </a:cubicBezTo>
                    <a:cubicBezTo>
                      <a:pt x="30214" y="393"/>
                      <a:pt x="27424" y="157"/>
                      <a:pt x="24635" y="72"/>
                    </a:cubicBezTo>
                    <a:cubicBezTo>
                      <a:pt x="22980" y="25"/>
                      <a:pt x="21337" y="1"/>
                      <a:pt x="19693"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7284068" y="4168477"/>
                <a:ext cx="577548" cy="23023"/>
              </a:xfrm>
              <a:custGeom>
                <a:avLst/>
                <a:gdLst/>
                <a:ahLst/>
                <a:cxnLst/>
                <a:rect l="l" t="t" r="r" b="b"/>
                <a:pathLst>
                  <a:path w="17860" h="717" extrusionOk="0">
                    <a:moveTo>
                      <a:pt x="8659" y="1"/>
                    </a:moveTo>
                    <a:cubicBezTo>
                      <a:pt x="5770" y="1"/>
                      <a:pt x="2878" y="101"/>
                      <a:pt x="0" y="319"/>
                    </a:cubicBezTo>
                    <a:cubicBezTo>
                      <a:pt x="3215" y="486"/>
                      <a:pt x="6430" y="676"/>
                      <a:pt x="9644" y="712"/>
                    </a:cubicBezTo>
                    <a:cubicBezTo>
                      <a:pt x="9956" y="715"/>
                      <a:pt x="10267" y="716"/>
                      <a:pt x="10579" y="716"/>
                    </a:cubicBezTo>
                    <a:cubicBezTo>
                      <a:pt x="13010" y="716"/>
                      <a:pt x="15454" y="626"/>
                      <a:pt x="17860" y="331"/>
                    </a:cubicBezTo>
                    <a:cubicBezTo>
                      <a:pt x="17264" y="283"/>
                      <a:pt x="16669" y="248"/>
                      <a:pt x="16074" y="212"/>
                    </a:cubicBezTo>
                    <a:cubicBezTo>
                      <a:pt x="13611" y="74"/>
                      <a:pt x="11136" y="1"/>
                      <a:pt x="8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6531348" y="4105959"/>
                <a:ext cx="2683980" cy="56481"/>
              </a:xfrm>
              <a:custGeom>
                <a:avLst/>
                <a:gdLst/>
                <a:ahLst/>
                <a:cxnLst/>
                <a:rect l="l" t="t" r="r" b="b"/>
                <a:pathLst>
                  <a:path w="82999" h="1759" extrusionOk="0">
                    <a:moveTo>
                      <a:pt x="14795" y="1"/>
                    </a:moveTo>
                    <a:cubicBezTo>
                      <a:pt x="9136" y="1"/>
                      <a:pt x="1405" y="161"/>
                      <a:pt x="0" y="242"/>
                    </a:cubicBezTo>
                    <a:cubicBezTo>
                      <a:pt x="24" y="742"/>
                      <a:pt x="489" y="1099"/>
                      <a:pt x="501" y="1587"/>
                    </a:cubicBezTo>
                    <a:cubicBezTo>
                      <a:pt x="1086" y="1715"/>
                      <a:pt x="1762" y="1759"/>
                      <a:pt x="2479" y="1759"/>
                    </a:cubicBezTo>
                    <a:cubicBezTo>
                      <a:pt x="4081" y="1759"/>
                      <a:pt x="5891" y="1540"/>
                      <a:pt x="7373" y="1540"/>
                    </a:cubicBezTo>
                    <a:cubicBezTo>
                      <a:pt x="7400" y="1540"/>
                      <a:pt x="7427" y="1540"/>
                      <a:pt x="7454" y="1540"/>
                    </a:cubicBezTo>
                    <a:cubicBezTo>
                      <a:pt x="11288" y="1552"/>
                      <a:pt x="15121" y="1552"/>
                      <a:pt x="18967" y="1552"/>
                    </a:cubicBezTo>
                    <a:cubicBezTo>
                      <a:pt x="21884" y="1552"/>
                      <a:pt x="24789" y="1421"/>
                      <a:pt x="27694" y="1278"/>
                    </a:cubicBezTo>
                    <a:cubicBezTo>
                      <a:pt x="30007" y="1159"/>
                      <a:pt x="32327" y="1055"/>
                      <a:pt x="34642" y="1055"/>
                    </a:cubicBezTo>
                    <a:cubicBezTo>
                      <a:pt x="35355" y="1055"/>
                      <a:pt x="36067" y="1065"/>
                      <a:pt x="36779" y="1087"/>
                    </a:cubicBezTo>
                    <a:cubicBezTo>
                      <a:pt x="38470" y="1147"/>
                      <a:pt x="40172" y="1278"/>
                      <a:pt x="41815" y="1587"/>
                    </a:cubicBezTo>
                    <a:cubicBezTo>
                      <a:pt x="42401" y="1715"/>
                      <a:pt x="43077" y="1759"/>
                      <a:pt x="43794" y="1759"/>
                    </a:cubicBezTo>
                    <a:cubicBezTo>
                      <a:pt x="45396" y="1759"/>
                      <a:pt x="47206" y="1540"/>
                      <a:pt x="48688" y="1540"/>
                    </a:cubicBezTo>
                    <a:cubicBezTo>
                      <a:pt x="48715" y="1540"/>
                      <a:pt x="48742" y="1540"/>
                      <a:pt x="48768" y="1540"/>
                    </a:cubicBezTo>
                    <a:cubicBezTo>
                      <a:pt x="52602" y="1552"/>
                      <a:pt x="56436" y="1564"/>
                      <a:pt x="60282" y="1564"/>
                    </a:cubicBezTo>
                    <a:cubicBezTo>
                      <a:pt x="63199" y="1564"/>
                      <a:pt x="66104" y="1421"/>
                      <a:pt x="69009" y="1278"/>
                    </a:cubicBezTo>
                    <a:cubicBezTo>
                      <a:pt x="71322" y="1159"/>
                      <a:pt x="73641" y="1055"/>
                      <a:pt x="75957" y="1055"/>
                    </a:cubicBezTo>
                    <a:cubicBezTo>
                      <a:pt x="76670" y="1055"/>
                      <a:pt x="77382" y="1065"/>
                      <a:pt x="78094" y="1087"/>
                    </a:cubicBezTo>
                    <a:cubicBezTo>
                      <a:pt x="79737" y="1147"/>
                      <a:pt x="81392" y="1278"/>
                      <a:pt x="82999" y="1564"/>
                    </a:cubicBezTo>
                    <a:lnTo>
                      <a:pt x="82999" y="230"/>
                    </a:lnTo>
                    <a:cubicBezTo>
                      <a:pt x="81022" y="313"/>
                      <a:pt x="79034" y="349"/>
                      <a:pt x="77058" y="349"/>
                    </a:cubicBezTo>
                    <a:lnTo>
                      <a:pt x="77046" y="349"/>
                    </a:lnTo>
                    <a:cubicBezTo>
                      <a:pt x="76783" y="350"/>
                      <a:pt x="76521" y="351"/>
                      <a:pt x="76258" y="351"/>
                    </a:cubicBezTo>
                    <a:cubicBezTo>
                      <a:pt x="73485" y="351"/>
                      <a:pt x="70711" y="295"/>
                      <a:pt x="67938" y="230"/>
                    </a:cubicBezTo>
                    <a:cubicBezTo>
                      <a:pt x="64878" y="159"/>
                      <a:pt x="61830" y="51"/>
                      <a:pt x="58770" y="16"/>
                    </a:cubicBezTo>
                    <a:cubicBezTo>
                      <a:pt x="57984" y="5"/>
                      <a:pt x="57100" y="1"/>
                      <a:pt x="56158" y="1"/>
                    </a:cubicBezTo>
                    <a:cubicBezTo>
                      <a:pt x="50608" y="1"/>
                      <a:pt x="43027" y="161"/>
                      <a:pt x="41398" y="242"/>
                    </a:cubicBezTo>
                    <a:cubicBezTo>
                      <a:pt x="39517" y="313"/>
                      <a:pt x="37624" y="349"/>
                      <a:pt x="35731" y="349"/>
                    </a:cubicBezTo>
                    <a:cubicBezTo>
                      <a:pt x="35505" y="350"/>
                      <a:pt x="35278" y="350"/>
                      <a:pt x="35052" y="350"/>
                    </a:cubicBezTo>
                    <a:cubicBezTo>
                      <a:pt x="32242" y="350"/>
                      <a:pt x="29432" y="285"/>
                      <a:pt x="26623" y="230"/>
                    </a:cubicBezTo>
                    <a:cubicBezTo>
                      <a:pt x="23563" y="159"/>
                      <a:pt x="20515" y="51"/>
                      <a:pt x="17455" y="16"/>
                    </a:cubicBezTo>
                    <a:cubicBezTo>
                      <a:pt x="16655" y="5"/>
                      <a:pt x="15755" y="1"/>
                      <a:pt x="14795"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6544056" y="4421055"/>
                <a:ext cx="2671272" cy="69807"/>
              </a:xfrm>
              <a:custGeom>
                <a:avLst/>
                <a:gdLst/>
                <a:ahLst/>
                <a:cxnLst/>
                <a:rect l="l" t="t" r="r" b="b"/>
                <a:pathLst>
                  <a:path w="82606" h="2174" extrusionOk="0">
                    <a:moveTo>
                      <a:pt x="31856" y="0"/>
                    </a:moveTo>
                    <a:cubicBezTo>
                      <a:pt x="30145" y="0"/>
                      <a:pt x="28433" y="62"/>
                      <a:pt x="26742" y="133"/>
                    </a:cubicBezTo>
                    <a:cubicBezTo>
                      <a:pt x="25277" y="192"/>
                      <a:pt x="23825" y="264"/>
                      <a:pt x="22360" y="287"/>
                    </a:cubicBezTo>
                    <a:cubicBezTo>
                      <a:pt x="21941" y="294"/>
                      <a:pt x="21522" y="297"/>
                      <a:pt x="21104" y="297"/>
                    </a:cubicBezTo>
                    <a:cubicBezTo>
                      <a:pt x="20022" y="297"/>
                      <a:pt x="18941" y="277"/>
                      <a:pt x="17860" y="252"/>
                    </a:cubicBezTo>
                    <a:cubicBezTo>
                      <a:pt x="17154" y="235"/>
                      <a:pt x="16432" y="228"/>
                      <a:pt x="15698" y="228"/>
                    </a:cubicBezTo>
                    <a:cubicBezTo>
                      <a:pt x="10625" y="228"/>
                      <a:pt x="4972" y="573"/>
                      <a:pt x="0" y="573"/>
                    </a:cubicBezTo>
                    <a:cubicBezTo>
                      <a:pt x="12" y="1037"/>
                      <a:pt x="215" y="1692"/>
                      <a:pt x="215" y="2157"/>
                    </a:cubicBezTo>
                    <a:cubicBezTo>
                      <a:pt x="673" y="2168"/>
                      <a:pt x="1133" y="2174"/>
                      <a:pt x="1595" y="2174"/>
                    </a:cubicBezTo>
                    <a:cubicBezTo>
                      <a:pt x="7038" y="2174"/>
                      <a:pt x="12663" y="1426"/>
                      <a:pt x="17936" y="1426"/>
                    </a:cubicBezTo>
                    <a:cubicBezTo>
                      <a:pt x="18611" y="1426"/>
                      <a:pt x="19281" y="1438"/>
                      <a:pt x="19943" y="1466"/>
                    </a:cubicBezTo>
                    <a:cubicBezTo>
                      <a:pt x="24265" y="1645"/>
                      <a:pt x="28563" y="2049"/>
                      <a:pt x="32885" y="2085"/>
                    </a:cubicBezTo>
                    <a:cubicBezTo>
                      <a:pt x="35767" y="2109"/>
                      <a:pt x="38648" y="2085"/>
                      <a:pt x="41529" y="2157"/>
                    </a:cubicBezTo>
                    <a:cubicBezTo>
                      <a:pt x="41988" y="2168"/>
                      <a:pt x="42448" y="2174"/>
                      <a:pt x="42909" y="2174"/>
                    </a:cubicBezTo>
                    <a:cubicBezTo>
                      <a:pt x="48353" y="2174"/>
                      <a:pt x="53978" y="1426"/>
                      <a:pt x="59251" y="1426"/>
                    </a:cubicBezTo>
                    <a:cubicBezTo>
                      <a:pt x="59926" y="1426"/>
                      <a:pt x="60595" y="1438"/>
                      <a:pt x="61258" y="1466"/>
                    </a:cubicBezTo>
                    <a:cubicBezTo>
                      <a:pt x="65580" y="1645"/>
                      <a:pt x="69878" y="2049"/>
                      <a:pt x="74200" y="2085"/>
                    </a:cubicBezTo>
                    <a:cubicBezTo>
                      <a:pt x="77010" y="2109"/>
                      <a:pt x="79808" y="2085"/>
                      <a:pt x="82606" y="2145"/>
                    </a:cubicBezTo>
                    <a:lnTo>
                      <a:pt x="82606" y="549"/>
                    </a:lnTo>
                    <a:cubicBezTo>
                      <a:pt x="80641" y="490"/>
                      <a:pt x="78677" y="240"/>
                      <a:pt x="76736" y="109"/>
                    </a:cubicBezTo>
                    <a:cubicBezTo>
                      <a:pt x="75553" y="31"/>
                      <a:pt x="74362" y="0"/>
                      <a:pt x="73169" y="0"/>
                    </a:cubicBezTo>
                    <a:cubicBezTo>
                      <a:pt x="71458" y="0"/>
                      <a:pt x="69743" y="62"/>
                      <a:pt x="68045" y="133"/>
                    </a:cubicBezTo>
                    <a:cubicBezTo>
                      <a:pt x="66592" y="180"/>
                      <a:pt x="65139" y="264"/>
                      <a:pt x="63675" y="287"/>
                    </a:cubicBezTo>
                    <a:cubicBezTo>
                      <a:pt x="63300" y="290"/>
                      <a:pt x="62925" y="292"/>
                      <a:pt x="62550" y="292"/>
                    </a:cubicBezTo>
                    <a:cubicBezTo>
                      <a:pt x="61425" y="292"/>
                      <a:pt x="60300" y="278"/>
                      <a:pt x="59174" y="252"/>
                    </a:cubicBezTo>
                    <a:cubicBezTo>
                      <a:pt x="58454" y="234"/>
                      <a:pt x="57718" y="227"/>
                      <a:pt x="56969" y="227"/>
                    </a:cubicBezTo>
                    <a:cubicBezTo>
                      <a:pt x="52047" y="227"/>
                      <a:pt x="46590" y="552"/>
                      <a:pt x="41744" y="573"/>
                    </a:cubicBezTo>
                    <a:lnTo>
                      <a:pt x="41744" y="561"/>
                    </a:lnTo>
                    <a:cubicBezTo>
                      <a:pt x="39636" y="537"/>
                      <a:pt x="37505" y="252"/>
                      <a:pt x="35421" y="109"/>
                    </a:cubicBezTo>
                    <a:cubicBezTo>
                      <a:pt x="34238" y="31"/>
                      <a:pt x="33047" y="0"/>
                      <a:pt x="31856"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6527888" y="4502453"/>
                <a:ext cx="2687440" cy="75426"/>
              </a:xfrm>
              <a:custGeom>
                <a:avLst/>
                <a:gdLst/>
                <a:ahLst/>
                <a:cxnLst/>
                <a:rect l="l" t="t" r="r" b="b"/>
                <a:pathLst>
                  <a:path w="83106" h="2349" extrusionOk="0">
                    <a:moveTo>
                      <a:pt x="59550" y="0"/>
                    </a:moveTo>
                    <a:cubicBezTo>
                      <a:pt x="53800" y="0"/>
                      <a:pt x="47299" y="717"/>
                      <a:pt x="41625" y="717"/>
                    </a:cubicBezTo>
                    <a:cubicBezTo>
                      <a:pt x="38553" y="646"/>
                      <a:pt x="35481" y="693"/>
                      <a:pt x="32409" y="646"/>
                    </a:cubicBezTo>
                    <a:cubicBezTo>
                      <a:pt x="28492" y="586"/>
                      <a:pt x="24599" y="217"/>
                      <a:pt x="20693" y="50"/>
                    </a:cubicBezTo>
                    <a:cubicBezTo>
                      <a:pt x="19894" y="16"/>
                      <a:pt x="19073" y="1"/>
                      <a:pt x="18237" y="1"/>
                    </a:cubicBezTo>
                    <a:cubicBezTo>
                      <a:pt x="12466" y="1"/>
                      <a:pt x="5939" y="717"/>
                      <a:pt x="253" y="717"/>
                    </a:cubicBezTo>
                    <a:cubicBezTo>
                      <a:pt x="213" y="717"/>
                      <a:pt x="172" y="717"/>
                      <a:pt x="131" y="717"/>
                    </a:cubicBezTo>
                    <a:lnTo>
                      <a:pt x="131" y="717"/>
                    </a:lnTo>
                    <a:cubicBezTo>
                      <a:pt x="167" y="1312"/>
                      <a:pt x="0" y="1753"/>
                      <a:pt x="36" y="2348"/>
                    </a:cubicBezTo>
                    <a:cubicBezTo>
                      <a:pt x="1504" y="2348"/>
                      <a:pt x="2149" y="1931"/>
                      <a:pt x="2372" y="1931"/>
                    </a:cubicBezTo>
                    <a:cubicBezTo>
                      <a:pt x="2376" y="1931"/>
                      <a:pt x="2379" y="1931"/>
                      <a:pt x="2382" y="1931"/>
                    </a:cubicBezTo>
                    <a:cubicBezTo>
                      <a:pt x="4096" y="1634"/>
                      <a:pt x="5906" y="1503"/>
                      <a:pt x="7596" y="1443"/>
                    </a:cubicBezTo>
                    <a:cubicBezTo>
                      <a:pt x="8595" y="1401"/>
                      <a:pt x="9595" y="1383"/>
                      <a:pt x="10594" y="1383"/>
                    </a:cubicBezTo>
                    <a:cubicBezTo>
                      <a:pt x="13266" y="1383"/>
                      <a:pt x="15938" y="1514"/>
                      <a:pt x="18598" y="1669"/>
                    </a:cubicBezTo>
                    <a:cubicBezTo>
                      <a:pt x="20408" y="1765"/>
                      <a:pt x="22217" y="1884"/>
                      <a:pt x="24027" y="2003"/>
                    </a:cubicBezTo>
                    <a:cubicBezTo>
                      <a:pt x="24826" y="1990"/>
                      <a:pt x="25625" y="1984"/>
                      <a:pt x="26423" y="1984"/>
                    </a:cubicBezTo>
                    <a:cubicBezTo>
                      <a:pt x="31406" y="1984"/>
                      <a:pt x="36374" y="2213"/>
                      <a:pt x="41351" y="2336"/>
                    </a:cubicBezTo>
                    <a:lnTo>
                      <a:pt x="41482" y="2336"/>
                    </a:lnTo>
                    <a:cubicBezTo>
                      <a:pt x="42854" y="2313"/>
                      <a:pt x="43475" y="1931"/>
                      <a:pt x="43687" y="1931"/>
                    </a:cubicBezTo>
                    <a:cubicBezTo>
                      <a:pt x="43690" y="1931"/>
                      <a:pt x="43693" y="1931"/>
                      <a:pt x="43696" y="1931"/>
                    </a:cubicBezTo>
                    <a:cubicBezTo>
                      <a:pt x="45411" y="1634"/>
                      <a:pt x="47209" y="1503"/>
                      <a:pt x="48911" y="1443"/>
                    </a:cubicBezTo>
                    <a:cubicBezTo>
                      <a:pt x="49910" y="1401"/>
                      <a:pt x="50909" y="1383"/>
                      <a:pt x="51909" y="1383"/>
                    </a:cubicBezTo>
                    <a:cubicBezTo>
                      <a:pt x="54580" y="1383"/>
                      <a:pt x="57253" y="1514"/>
                      <a:pt x="59913" y="1669"/>
                    </a:cubicBezTo>
                    <a:cubicBezTo>
                      <a:pt x="61722" y="1765"/>
                      <a:pt x="63532" y="1884"/>
                      <a:pt x="65342" y="2003"/>
                    </a:cubicBezTo>
                    <a:cubicBezTo>
                      <a:pt x="66146" y="1990"/>
                      <a:pt x="66950" y="1984"/>
                      <a:pt x="67753" y="1984"/>
                    </a:cubicBezTo>
                    <a:cubicBezTo>
                      <a:pt x="72766" y="1984"/>
                      <a:pt x="77765" y="2213"/>
                      <a:pt x="82773" y="2336"/>
                    </a:cubicBezTo>
                    <a:cubicBezTo>
                      <a:pt x="82880" y="2324"/>
                      <a:pt x="82987" y="2312"/>
                      <a:pt x="83106" y="2301"/>
                    </a:cubicBezTo>
                    <a:lnTo>
                      <a:pt x="83106" y="717"/>
                    </a:lnTo>
                    <a:cubicBezTo>
                      <a:pt x="79975" y="646"/>
                      <a:pt x="76843" y="693"/>
                      <a:pt x="73724" y="646"/>
                    </a:cubicBezTo>
                    <a:cubicBezTo>
                      <a:pt x="69807" y="586"/>
                      <a:pt x="65913" y="217"/>
                      <a:pt x="62008" y="50"/>
                    </a:cubicBezTo>
                    <a:cubicBezTo>
                      <a:pt x="61208" y="15"/>
                      <a:pt x="60387" y="0"/>
                      <a:pt x="59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8620059" y="4168477"/>
                <a:ext cx="577580" cy="23023"/>
              </a:xfrm>
              <a:custGeom>
                <a:avLst/>
                <a:gdLst/>
                <a:ahLst/>
                <a:cxnLst/>
                <a:rect l="l" t="t" r="r" b="b"/>
                <a:pathLst>
                  <a:path w="17861" h="717" extrusionOk="0">
                    <a:moveTo>
                      <a:pt x="8660" y="1"/>
                    </a:moveTo>
                    <a:cubicBezTo>
                      <a:pt x="5771" y="1"/>
                      <a:pt x="2879" y="101"/>
                      <a:pt x="1" y="319"/>
                    </a:cubicBezTo>
                    <a:cubicBezTo>
                      <a:pt x="3216" y="486"/>
                      <a:pt x="6430" y="676"/>
                      <a:pt x="9645" y="712"/>
                    </a:cubicBezTo>
                    <a:cubicBezTo>
                      <a:pt x="9956" y="715"/>
                      <a:pt x="10268" y="716"/>
                      <a:pt x="10580" y="716"/>
                    </a:cubicBezTo>
                    <a:cubicBezTo>
                      <a:pt x="13011" y="716"/>
                      <a:pt x="15454" y="626"/>
                      <a:pt x="17860" y="331"/>
                    </a:cubicBezTo>
                    <a:cubicBezTo>
                      <a:pt x="17265" y="283"/>
                      <a:pt x="16670" y="248"/>
                      <a:pt x="16074" y="212"/>
                    </a:cubicBezTo>
                    <a:cubicBezTo>
                      <a:pt x="13612" y="74"/>
                      <a:pt x="11137" y="1"/>
                      <a:pt x="8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8054864" y="4570944"/>
                <a:ext cx="481311" cy="13518"/>
              </a:xfrm>
              <a:custGeom>
                <a:avLst/>
                <a:gdLst/>
                <a:ahLst/>
                <a:cxnLst/>
                <a:rect l="l" t="t" r="r" b="b"/>
                <a:pathLst>
                  <a:path w="14884" h="421" extrusionOk="0">
                    <a:moveTo>
                      <a:pt x="13752" y="1"/>
                    </a:moveTo>
                    <a:cubicBezTo>
                      <a:pt x="9168" y="48"/>
                      <a:pt x="4584" y="132"/>
                      <a:pt x="0" y="239"/>
                    </a:cubicBezTo>
                    <a:cubicBezTo>
                      <a:pt x="1997" y="359"/>
                      <a:pt x="4001" y="421"/>
                      <a:pt x="6004" y="421"/>
                    </a:cubicBezTo>
                    <a:cubicBezTo>
                      <a:pt x="7370" y="421"/>
                      <a:pt x="8736" y="392"/>
                      <a:pt x="10097" y="334"/>
                    </a:cubicBezTo>
                    <a:cubicBezTo>
                      <a:pt x="11692" y="263"/>
                      <a:pt x="13300" y="156"/>
                      <a:pt x="14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6525171" y="4605302"/>
                <a:ext cx="2689025" cy="41839"/>
              </a:xfrm>
              <a:custGeom>
                <a:avLst/>
                <a:gdLst/>
                <a:ahLst/>
                <a:cxnLst/>
                <a:rect l="l" t="t" r="r" b="b"/>
                <a:pathLst>
                  <a:path w="83155" h="1303" extrusionOk="0">
                    <a:moveTo>
                      <a:pt x="62376" y="0"/>
                    </a:moveTo>
                    <a:cubicBezTo>
                      <a:pt x="61606" y="0"/>
                      <a:pt x="60836" y="12"/>
                      <a:pt x="60068" y="38"/>
                    </a:cubicBezTo>
                    <a:cubicBezTo>
                      <a:pt x="57237" y="145"/>
                      <a:pt x="54460" y="319"/>
                      <a:pt x="51656" y="319"/>
                    </a:cubicBezTo>
                    <a:cubicBezTo>
                      <a:pt x="50722" y="319"/>
                      <a:pt x="49784" y="300"/>
                      <a:pt x="48840" y="252"/>
                    </a:cubicBezTo>
                    <a:cubicBezTo>
                      <a:pt x="47233" y="181"/>
                      <a:pt x="45614" y="98"/>
                      <a:pt x="43983" y="98"/>
                    </a:cubicBezTo>
                    <a:cubicBezTo>
                      <a:pt x="43697" y="98"/>
                      <a:pt x="42411" y="360"/>
                      <a:pt x="41673" y="431"/>
                    </a:cubicBezTo>
                    <a:cubicBezTo>
                      <a:pt x="40251" y="532"/>
                      <a:pt x="38824" y="571"/>
                      <a:pt x="37392" y="571"/>
                    </a:cubicBezTo>
                    <a:cubicBezTo>
                      <a:pt x="32005" y="571"/>
                      <a:pt x="26562" y="8"/>
                      <a:pt x="21169" y="8"/>
                    </a:cubicBezTo>
                    <a:cubicBezTo>
                      <a:pt x="20362" y="8"/>
                      <a:pt x="19557" y="21"/>
                      <a:pt x="18753" y="50"/>
                    </a:cubicBezTo>
                    <a:cubicBezTo>
                      <a:pt x="15885" y="150"/>
                      <a:pt x="13072" y="325"/>
                      <a:pt x="10230" y="325"/>
                    </a:cubicBezTo>
                    <a:cubicBezTo>
                      <a:pt x="9333" y="325"/>
                      <a:pt x="8432" y="307"/>
                      <a:pt x="7526" y="264"/>
                    </a:cubicBezTo>
                    <a:cubicBezTo>
                      <a:pt x="5918" y="181"/>
                      <a:pt x="4287" y="98"/>
                      <a:pt x="2668" y="98"/>
                    </a:cubicBezTo>
                    <a:cubicBezTo>
                      <a:pt x="2346" y="98"/>
                      <a:pt x="775" y="431"/>
                      <a:pt x="108" y="455"/>
                    </a:cubicBezTo>
                    <a:cubicBezTo>
                      <a:pt x="132" y="752"/>
                      <a:pt x="1" y="907"/>
                      <a:pt x="25" y="1205"/>
                    </a:cubicBezTo>
                    <a:lnTo>
                      <a:pt x="25" y="1193"/>
                    </a:lnTo>
                    <a:cubicBezTo>
                      <a:pt x="209" y="1195"/>
                      <a:pt x="398" y="1196"/>
                      <a:pt x="591" y="1196"/>
                    </a:cubicBezTo>
                    <a:cubicBezTo>
                      <a:pt x="3296" y="1196"/>
                      <a:pt x="6758" y="977"/>
                      <a:pt x="9359" y="955"/>
                    </a:cubicBezTo>
                    <a:cubicBezTo>
                      <a:pt x="10738" y="950"/>
                      <a:pt x="12117" y="944"/>
                      <a:pt x="13497" y="944"/>
                    </a:cubicBezTo>
                    <a:cubicBezTo>
                      <a:pt x="15201" y="944"/>
                      <a:pt x="16906" y="952"/>
                      <a:pt x="18610" y="979"/>
                    </a:cubicBezTo>
                    <a:cubicBezTo>
                      <a:pt x="21658" y="1026"/>
                      <a:pt x="24706" y="1133"/>
                      <a:pt x="27754" y="1205"/>
                    </a:cubicBezTo>
                    <a:cubicBezTo>
                      <a:pt x="30252" y="1258"/>
                      <a:pt x="32754" y="1303"/>
                      <a:pt x="35255" y="1303"/>
                    </a:cubicBezTo>
                    <a:cubicBezTo>
                      <a:pt x="37284" y="1303"/>
                      <a:pt x="39313" y="1273"/>
                      <a:pt x="41339" y="1193"/>
                    </a:cubicBezTo>
                    <a:cubicBezTo>
                      <a:pt x="41524" y="1195"/>
                      <a:pt x="41713" y="1196"/>
                      <a:pt x="41905" y="1196"/>
                    </a:cubicBezTo>
                    <a:cubicBezTo>
                      <a:pt x="44611" y="1196"/>
                      <a:pt x="48073" y="977"/>
                      <a:pt x="50674" y="955"/>
                    </a:cubicBezTo>
                    <a:cubicBezTo>
                      <a:pt x="52053" y="950"/>
                      <a:pt x="53432" y="944"/>
                      <a:pt x="54811" y="944"/>
                    </a:cubicBezTo>
                    <a:cubicBezTo>
                      <a:pt x="56516" y="944"/>
                      <a:pt x="58220" y="952"/>
                      <a:pt x="59925" y="979"/>
                    </a:cubicBezTo>
                    <a:cubicBezTo>
                      <a:pt x="62973" y="1026"/>
                      <a:pt x="66021" y="1133"/>
                      <a:pt x="69069" y="1205"/>
                    </a:cubicBezTo>
                    <a:cubicBezTo>
                      <a:pt x="71604" y="1256"/>
                      <a:pt x="74142" y="1301"/>
                      <a:pt x="76680" y="1301"/>
                    </a:cubicBezTo>
                    <a:cubicBezTo>
                      <a:pt x="78839" y="1301"/>
                      <a:pt x="80998" y="1269"/>
                      <a:pt x="83154" y="1181"/>
                    </a:cubicBezTo>
                    <a:cubicBezTo>
                      <a:pt x="83130" y="931"/>
                      <a:pt x="83107" y="681"/>
                      <a:pt x="83083" y="431"/>
                    </a:cubicBezTo>
                    <a:cubicBezTo>
                      <a:pt x="81642" y="535"/>
                      <a:pt x="80195" y="576"/>
                      <a:pt x="78745" y="576"/>
                    </a:cubicBezTo>
                    <a:cubicBezTo>
                      <a:pt x="73308" y="576"/>
                      <a:pt x="67819" y="0"/>
                      <a:pt x="62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6506318" y="4756122"/>
                <a:ext cx="2709009" cy="84192"/>
              </a:xfrm>
              <a:custGeom>
                <a:avLst/>
                <a:gdLst/>
                <a:ahLst/>
                <a:cxnLst/>
                <a:rect l="l" t="t" r="r" b="b"/>
                <a:pathLst>
                  <a:path w="83773" h="2622" extrusionOk="0">
                    <a:moveTo>
                      <a:pt x="58139" y="0"/>
                    </a:moveTo>
                    <a:cubicBezTo>
                      <a:pt x="52881" y="0"/>
                      <a:pt x="47042" y="325"/>
                      <a:pt x="42256" y="830"/>
                    </a:cubicBezTo>
                    <a:cubicBezTo>
                      <a:pt x="41281" y="905"/>
                      <a:pt x="40296" y="934"/>
                      <a:pt x="39312" y="934"/>
                    </a:cubicBezTo>
                    <a:cubicBezTo>
                      <a:pt x="38433" y="934"/>
                      <a:pt x="37554" y="911"/>
                      <a:pt x="36684" y="878"/>
                    </a:cubicBezTo>
                    <a:cubicBezTo>
                      <a:pt x="33933" y="770"/>
                      <a:pt x="31195" y="520"/>
                      <a:pt x="28445" y="354"/>
                    </a:cubicBezTo>
                    <a:cubicBezTo>
                      <a:pt x="25504" y="175"/>
                      <a:pt x="22539" y="116"/>
                      <a:pt x="19586" y="32"/>
                    </a:cubicBezTo>
                    <a:cubicBezTo>
                      <a:pt x="18685" y="10"/>
                      <a:pt x="17756" y="0"/>
                      <a:pt x="16808" y="0"/>
                    </a:cubicBezTo>
                    <a:cubicBezTo>
                      <a:pt x="11505" y="0"/>
                      <a:pt x="5618" y="327"/>
                      <a:pt x="810" y="842"/>
                    </a:cubicBezTo>
                    <a:cubicBezTo>
                      <a:pt x="834" y="1544"/>
                      <a:pt x="1" y="1247"/>
                      <a:pt x="1" y="1949"/>
                    </a:cubicBezTo>
                    <a:cubicBezTo>
                      <a:pt x="12" y="2020"/>
                      <a:pt x="1263" y="2366"/>
                      <a:pt x="1275" y="2437"/>
                    </a:cubicBezTo>
                    <a:cubicBezTo>
                      <a:pt x="1760" y="2490"/>
                      <a:pt x="2229" y="2511"/>
                      <a:pt x="2682" y="2511"/>
                    </a:cubicBezTo>
                    <a:cubicBezTo>
                      <a:pt x="4161" y="2511"/>
                      <a:pt x="5482" y="2294"/>
                      <a:pt x="6739" y="2294"/>
                    </a:cubicBezTo>
                    <a:cubicBezTo>
                      <a:pt x="7267" y="2298"/>
                      <a:pt x="7794" y="2300"/>
                      <a:pt x="8320" y="2300"/>
                    </a:cubicBezTo>
                    <a:cubicBezTo>
                      <a:pt x="9372" y="2300"/>
                      <a:pt x="10422" y="2294"/>
                      <a:pt x="11478" y="2294"/>
                    </a:cubicBezTo>
                    <a:cubicBezTo>
                      <a:pt x="11732" y="2292"/>
                      <a:pt x="11986" y="2292"/>
                      <a:pt x="12241" y="2292"/>
                    </a:cubicBezTo>
                    <a:cubicBezTo>
                      <a:pt x="12886" y="2292"/>
                      <a:pt x="13532" y="2296"/>
                      <a:pt x="14176" y="2296"/>
                    </a:cubicBezTo>
                    <a:cubicBezTo>
                      <a:pt x="14863" y="2296"/>
                      <a:pt x="15548" y="2291"/>
                      <a:pt x="16229" y="2271"/>
                    </a:cubicBezTo>
                    <a:cubicBezTo>
                      <a:pt x="17515" y="2233"/>
                      <a:pt x="18804" y="2216"/>
                      <a:pt x="20092" y="2216"/>
                    </a:cubicBezTo>
                    <a:cubicBezTo>
                      <a:pt x="22094" y="2216"/>
                      <a:pt x="24095" y="2258"/>
                      <a:pt x="26087" y="2330"/>
                    </a:cubicBezTo>
                    <a:cubicBezTo>
                      <a:pt x="27730" y="2390"/>
                      <a:pt x="29361" y="2485"/>
                      <a:pt x="30993" y="2580"/>
                    </a:cubicBezTo>
                    <a:cubicBezTo>
                      <a:pt x="31516" y="2610"/>
                      <a:pt x="32044" y="2621"/>
                      <a:pt x="32573" y="2621"/>
                    </a:cubicBezTo>
                    <a:cubicBezTo>
                      <a:pt x="33536" y="2621"/>
                      <a:pt x="34504" y="2583"/>
                      <a:pt x="35457" y="2544"/>
                    </a:cubicBezTo>
                    <a:cubicBezTo>
                      <a:pt x="37207" y="2492"/>
                      <a:pt x="38970" y="2414"/>
                      <a:pt x="40731" y="2414"/>
                    </a:cubicBezTo>
                    <a:cubicBezTo>
                      <a:pt x="41367" y="2414"/>
                      <a:pt x="42002" y="2424"/>
                      <a:pt x="42637" y="2449"/>
                    </a:cubicBezTo>
                    <a:cubicBezTo>
                      <a:pt x="43089" y="2494"/>
                      <a:pt x="43526" y="2511"/>
                      <a:pt x="43950" y="2511"/>
                    </a:cubicBezTo>
                    <a:cubicBezTo>
                      <a:pt x="45447" y="2511"/>
                      <a:pt x="46783" y="2294"/>
                      <a:pt x="48054" y="2294"/>
                    </a:cubicBezTo>
                    <a:cubicBezTo>
                      <a:pt x="48582" y="2298"/>
                      <a:pt x="49110" y="2300"/>
                      <a:pt x="49638" y="2300"/>
                    </a:cubicBezTo>
                    <a:cubicBezTo>
                      <a:pt x="50693" y="2300"/>
                      <a:pt x="51749" y="2294"/>
                      <a:pt x="52805" y="2294"/>
                    </a:cubicBezTo>
                    <a:cubicBezTo>
                      <a:pt x="53057" y="2292"/>
                      <a:pt x="53309" y="2292"/>
                      <a:pt x="53562" y="2292"/>
                    </a:cubicBezTo>
                    <a:cubicBezTo>
                      <a:pt x="54204" y="2292"/>
                      <a:pt x="54848" y="2296"/>
                      <a:pt x="55492" y="2296"/>
                    </a:cubicBezTo>
                    <a:cubicBezTo>
                      <a:pt x="56178" y="2296"/>
                      <a:pt x="56863" y="2291"/>
                      <a:pt x="57543" y="2271"/>
                    </a:cubicBezTo>
                    <a:cubicBezTo>
                      <a:pt x="58830" y="2233"/>
                      <a:pt x="60118" y="2216"/>
                      <a:pt x="61407" y="2216"/>
                    </a:cubicBezTo>
                    <a:cubicBezTo>
                      <a:pt x="63410" y="2216"/>
                      <a:pt x="65414" y="2258"/>
                      <a:pt x="67414" y="2330"/>
                    </a:cubicBezTo>
                    <a:cubicBezTo>
                      <a:pt x="69045" y="2390"/>
                      <a:pt x="70676" y="2485"/>
                      <a:pt x="72307" y="2580"/>
                    </a:cubicBezTo>
                    <a:cubicBezTo>
                      <a:pt x="72831" y="2610"/>
                      <a:pt x="73358" y="2621"/>
                      <a:pt x="73888" y="2621"/>
                    </a:cubicBezTo>
                    <a:cubicBezTo>
                      <a:pt x="74851" y="2621"/>
                      <a:pt x="75819" y="2583"/>
                      <a:pt x="76772" y="2544"/>
                    </a:cubicBezTo>
                    <a:cubicBezTo>
                      <a:pt x="78541" y="2490"/>
                      <a:pt x="80309" y="2409"/>
                      <a:pt x="82078" y="2409"/>
                    </a:cubicBezTo>
                    <a:cubicBezTo>
                      <a:pt x="82643" y="2409"/>
                      <a:pt x="83208" y="2417"/>
                      <a:pt x="83773" y="2437"/>
                    </a:cubicBezTo>
                    <a:lnTo>
                      <a:pt x="83773" y="818"/>
                    </a:lnTo>
                    <a:cubicBezTo>
                      <a:pt x="82743" y="902"/>
                      <a:pt x="81700" y="933"/>
                      <a:pt x="80658" y="933"/>
                    </a:cubicBezTo>
                    <a:cubicBezTo>
                      <a:pt x="79771" y="933"/>
                      <a:pt x="78886" y="910"/>
                      <a:pt x="78010" y="878"/>
                    </a:cubicBezTo>
                    <a:lnTo>
                      <a:pt x="77998" y="878"/>
                    </a:lnTo>
                    <a:cubicBezTo>
                      <a:pt x="75248" y="770"/>
                      <a:pt x="72510" y="520"/>
                      <a:pt x="69759" y="354"/>
                    </a:cubicBezTo>
                    <a:cubicBezTo>
                      <a:pt x="66818" y="175"/>
                      <a:pt x="63854" y="116"/>
                      <a:pt x="60901" y="32"/>
                    </a:cubicBezTo>
                    <a:cubicBezTo>
                      <a:pt x="60005" y="10"/>
                      <a:pt x="59082" y="0"/>
                      <a:pt x="58139"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6509002" y="4856049"/>
                <a:ext cx="2706325" cy="113766"/>
              </a:xfrm>
              <a:custGeom>
                <a:avLst/>
                <a:gdLst/>
                <a:ahLst/>
                <a:cxnLst/>
                <a:rect l="l" t="t" r="r" b="b"/>
                <a:pathLst>
                  <a:path w="83690" h="3543" extrusionOk="0">
                    <a:moveTo>
                      <a:pt x="20520" y="1"/>
                    </a:moveTo>
                    <a:cubicBezTo>
                      <a:pt x="20245" y="1"/>
                      <a:pt x="19970" y="2"/>
                      <a:pt x="19694" y="4"/>
                    </a:cubicBezTo>
                    <a:cubicBezTo>
                      <a:pt x="18086" y="4"/>
                      <a:pt x="16467" y="63"/>
                      <a:pt x="14860" y="63"/>
                    </a:cubicBezTo>
                    <a:cubicBezTo>
                      <a:pt x="11288" y="73"/>
                      <a:pt x="6955" y="245"/>
                      <a:pt x="3115" y="245"/>
                    </a:cubicBezTo>
                    <a:cubicBezTo>
                      <a:pt x="2297" y="245"/>
                      <a:pt x="1501" y="237"/>
                      <a:pt x="739" y="218"/>
                    </a:cubicBezTo>
                    <a:lnTo>
                      <a:pt x="739" y="218"/>
                    </a:lnTo>
                    <a:cubicBezTo>
                      <a:pt x="846" y="1123"/>
                      <a:pt x="1" y="1599"/>
                      <a:pt x="37" y="2516"/>
                    </a:cubicBezTo>
                    <a:cubicBezTo>
                      <a:pt x="37" y="2623"/>
                      <a:pt x="1180" y="3397"/>
                      <a:pt x="1180" y="3504"/>
                    </a:cubicBezTo>
                    <a:cubicBezTo>
                      <a:pt x="1520" y="3531"/>
                      <a:pt x="1874" y="3542"/>
                      <a:pt x="2238" y="3542"/>
                    </a:cubicBezTo>
                    <a:cubicBezTo>
                      <a:pt x="4856" y="3542"/>
                      <a:pt x="8007" y="2940"/>
                      <a:pt x="10537" y="2940"/>
                    </a:cubicBezTo>
                    <a:cubicBezTo>
                      <a:pt x="10658" y="2940"/>
                      <a:pt x="10777" y="2942"/>
                      <a:pt x="10895" y="2945"/>
                    </a:cubicBezTo>
                    <a:cubicBezTo>
                      <a:pt x="13895" y="3028"/>
                      <a:pt x="16896" y="3171"/>
                      <a:pt x="19896" y="3219"/>
                    </a:cubicBezTo>
                    <a:cubicBezTo>
                      <a:pt x="20592" y="3235"/>
                      <a:pt x="21289" y="3244"/>
                      <a:pt x="21985" y="3244"/>
                    </a:cubicBezTo>
                    <a:cubicBezTo>
                      <a:pt x="22789" y="3244"/>
                      <a:pt x="23593" y="3232"/>
                      <a:pt x="24397" y="3207"/>
                    </a:cubicBezTo>
                    <a:cubicBezTo>
                      <a:pt x="25837" y="3171"/>
                      <a:pt x="27278" y="3088"/>
                      <a:pt x="28731" y="3040"/>
                    </a:cubicBezTo>
                    <a:cubicBezTo>
                      <a:pt x="30095" y="2995"/>
                      <a:pt x="31468" y="2961"/>
                      <a:pt x="32840" y="2961"/>
                    </a:cubicBezTo>
                    <a:cubicBezTo>
                      <a:pt x="34376" y="2961"/>
                      <a:pt x="35912" y="3004"/>
                      <a:pt x="37434" y="3123"/>
                    </a:cubicBezTo>
                    <a:cubicBezTo>
                      <a:pt x="39101" y="3266"/>
                      <a:pt x="40804" y="3457"/>
                      <a:pt x="42494" y="3504"/>
                    </a:cubicBezTo>
                    <a:cubicBezTo>
                      <a:pt x="42835" y="3531"/>
                      <a:pt x="43188" y="3542"/>
                      <a:pt x="43552" y="3542"/>
                    </a:cubicBezTo>
                    <a:cubicBezTo>
                      <a:pt x="46171" y="3542"/>
                      <a:pt x="49322" y="2940"/>
                      <a:pt x="51852" y="2940"/>
                    </a:cubicBezTo>
                    <a:cubicBezTo>
                      <a:pt x="51973" y="2940"/>
                      <a:pt x="52092" y="2942"/>
                      <a:pt x="52210" y="2945"/>
                    </a:cubicBezTo>
                    <a:cubicBezTo>
                      <a:pt x="55210" y="3028"/>
                      <a:pt x="58211" y="3171"/>
                      <a:pt x="61211" y="3230"/>
                    </a:cubicBezTo>
                    <a:cubicBezTo>
                      <a:pt x="61832" y="3240"/>
                      <a:pt x="62454" y="3246"/>
                      <a:pt x="63075" y="3246"/>
                    </a:cubicBezTo>
                    <a:cubicBezTo>
                      <a:pt x="63954" y="3246"/>
                      <a:pt x="64833" y="3235"/>
                      <a:pt x="65711" y="3207"/>
                    </a:cubicBezTo>
                    <a:cubicBezTo>
                      <a:pt x="67152" y="3171"/>
                      <a:pt x="68593" y="3088"/>
                      <a:pt x="70045" y="3040"/>
                    </a:cubicBezTo>
                    <a:cubicBezTo>
                      <a:pt x="71410" y="2995"/>
                      <a:pt x="72783" y="2961"/>
                      <a:pt x="74154" y="2961"/>
                    </a:cubicBezTo>
                    <a:cubicBezTo>
                      <a:pt x="75691" y="2961"/>
                      <a:pt x="77227" y="3004"/>
                      <a:pt x="78749" y="3123"/>
                    </a:cubicBezTo>
                    <a:cubicBezTo>
                      <a:pt x="80380" y="3254"/>
                      <a:pt x="82035" y="3457"/>
                      <a:pt x="83690" y="3492"/>
                    </a:cubicBezTo>
                    <a:lnTo>
                      <a:pt x="83690" y="230"/>
                    </a:lnTo>
                    <a:cubicBezTo>
                      <a:pt x="83104" y="207"/>
                      <a:pt x="82517" y="198"/>
                      <a:pt x="81931" y="198"/>
                    </a:cubicBezTo>
                    <a:cubicBezTo>
                      <a:pt x="79740" y="198"/>
                      <a:pt x="77546" y="329"/>
                      <a:pt x="75367" y="385"/>
                    </a:cubicBezTo>
                    <a:cubicBezTo>
                      <a:pt x="75024" y="393"/>
                      <a:pt x="74682" y="396"/>
                      <a:pt x="74339" y="396"/>
                    </a:cubicBezTo>
                    <a:cubicBezTo>
                      <a:pt x="71541" y="396"/>
                      <a:pt x="68750" y="160"/>
                      <a:pt x="65950" y="75"/>
                    </a:cubicBezTo>
                    <a:cubicBezTo>
                      <a:pt x="64307" y="28"/>
                      <a:pt x="62663" y="4"/>
                      <a:pt x="61009" y="4"/>
                    </a:cubicBezTo>
                    <a:cubicBezTo>
                      <a:pt x="59401" y="4"/>
                      <a:pt x="57794" y="63"/>
                      <a:pt x="56175" y="63"/>
                    </a:cubicBezTo>
                    <a:cubicBezTo>
                      <a:pt x="52602" y="73"/>
                      <a:pt x="48270" y="245"/>
                      <a:pt x="44430" y="245"/>
                    </a:cubicBezTo>
                    <a:cubicBezTo>
                      <a:pt x="43612" y="245"/>
                      <a:pt x="42815" y="237"/>
                      <a:pt x="42054" y="218"/>
                    </a:cubicBezTo>
                    <a:cubicBezTo>
                      <a:pt x="41567" y="203"/>
                      <a:pt x="41079" y="196"/>
                      <a:pt x="40592" y="196"/>
                    </a:cubicBezTo>
                    <a:cubicBezTo>
                      <a:pt x="38409" y="196"/>
                      <a:pt x="36223" y="326"/>
                      <a:pt x="34053" y="385"/>
                    </a:cubicBezTo>
                    <a:cubicBezTo>
                      <a:pt x="33760" y="390"/>
                      <a:pt x="33468" y="393"/>
                      <a:pt x="33175" y="393"/>
                    </a:cubicBezTo>
                    <a:cubicBezTo>
                      <a:pt x="30326" y="393"/>
                      <a:pt x="27486" y="151"/>
                      <a:pt x="24635" y="75"/>
                    </a:cubicBezTo>
                    <a:cubicBezTo>
                      <a:pt x="23266" y="26"/>
                      <a:pt x="21896" y="1"/>
                      <a:pt x="20520"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7282515" y="4727288"/>
                <a:ext cx="577936" cy="22862"/>
              </a:xfrm>
              <a:custGeom>
                <a:avLst/>
                <a:gdLst/>
                <a:ahLst/>
                <a:cxnLst/>
                <a:rect l="l" t="t" r="r" b="b"/>
                <a:pathLst>
                  <a:path w="17872" h="712" extrusionOk="0">
                    <a:moveTo>
                      <a:pt x="8582" y="0"/>
                    </a:moveTo>
                    <a:cubicBezTo>
                      <a:pt x="5719" y="0"/>
                      <a:pt x="2853" y="101"/>
                      <a:pt x="1" y="323"/>
                    </a:cubicBezTo>
                    <a:cubicBezTo>
                      <a:pt x="3215" y="490"/>
                      <a:pt x="6430" y="668"/>
                      <a:pt x="9657" y="704"/>
                    </a:cubicBezTo>
                    <a:cubicBezTo>
                      <a:pt x="10036" y="709"/>
                      <a:pt x="10417" y="712"/>
                      <a:pt x="10798" y="712"/>
                    </a:cubicBezTo>
                    <a:cubicBezTo>
                      <a:pt x="13152" y="712"/>
                      <a:pt x="15525" y="610"/>
                      <a:pt x="17872" y="323"/>
                    </a:cubicBezTo>
                    <a:cubicBezTo>
                      <a:pt x="17277" y="287"/>
                      <a:pt x="16669" y="252"/>
                      <a:pt x="16074" y="216"/>
                    </a:cubicBezTo>
                    <a:cubicBezTo>
                      <a:pt x="13586" y="77"/>
                      <a:pt x="11085" y="0"/>
                      <a:pt x="8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6529795" y="4664641"/>
                <a:ext cx="2685532" cy="56738"/>
              </a:xfrm>
              <a:custGeom>
                <a:avLst/>
                <a:gdLst/>
                <a:ahLst/>
                <a:cxnLst/>
                <a:rect l="l" t="t" r="r" b="b"/>
                <a:pathLst>
                  <a:path w="83047" h="1767" extrusionOk="0">
                    <a:moveTo>
                      <a:pt x="15210" y="1"/>
                    </a:moveTo>
                    <a:cubicBezTo>
                      <a:pt x="9523" y="1"/>
                      <a:pt x="1450" y="166"/>
                      <a:pt x="1" y="250"/>
                    </a:cubicBezTo>
                    <a:cubicBezTo>
                      <a:pt x="37" y="750"/>
                      <a:pt x="501" y="1095"/>
                      <a:pt x="513" y="1595"/>
                    </a:cubicBezTo>
                    <a:cubicBezTo>
                      <a:pt x="1095" y="1718"/>
                      <a:pt x="1766" y="1761"/>
                      <a:pt x="2478" y="1761"/>
                    </a:cubicBezTo>
                    <a:cubicBezTo>
                      <a:pt x="4112" y="1761"/>
                      <a:pt x="5965" y="1536"/>
                      <a:pt x="7466" y="1536"/>
                    </a:cubicBezTo>
                    <a:cubicBezTo>
                      <a:pt x="11300" y="1560"/>
                      <a:pt x="15134" y="1560"/>
                      <a:pt x="18967" y="1560"/>
                    </a:cubicBezTo>
                    <a:cubicBezTo>
                      <a:pt x="21896" y="1560"/>
                      <a:pt x="24790" y="1429"/>
                      <a:pt x="27707" y="1274"/>
                    </a:cubicBezTo>
                    <a:cubicBezTo>
                      <a:pt x="29963" y="1158"/>
                      <a:pt x="32218" y="1056"/>
                      <a:pt x="34479" y="1056"/>
                    </a:cubicBezTo>
                    <a:cubicBezTo>
                      <a:pt x="35249" y="1056"/>
                      <a:pt x="36020" y="1068"/>
                      <a:pt x="36791" y="1095"/>
                    </a:cubicBezTo>
                    <a:cubicBezTo>
                      <a:pt x="38470" y="1155"/>
                      <a:pt x="40184" y="1286"/>
                      <a:pt x="41827" y="1583"/>
                    </a:cubicBezTo>
                    <a:lnTo>
                      <a:pt x="41827" y="1595"/>
                    </a:lnTo>
                    <a:cubicBezTo>
                      <a:pt x="42413" y="1723"/>
                      <a:pt x="43089" y="1767"/>
                      <a:pt x="43806" y="1767"/>
                    </a:cubicBezTo>
                    <a:cubicBezTo>
                      <a:pt x="45408" y="1767"/>
                      <a:pt x="47218" y="1547"/>
                      <a:pt x="48700" y="1547"/>
                    </a:cubicBezTo>
                    <a:cubicBezTo>
                      <a:pt x="48727" y="1547"/>
                      <a:pt x="48754" y="1548"/>
                      <a:pt x="48781" y="1548"/>
                    </a:cubicBezTo>
                    <a:cubicBezTo>
                      <a:pt x="52615" y="1560"/>
                      <a:pt x="56448" y="1560"/>
                      <a:pt x="60282" y="1560"/>
                    </a:cubicBezTo>
                    <a:cubicBezTo>
                      <a:pt x="63211" y="1560"/>
                      <a:pt x="66104" y="1429"/>
                      <a:pt x="69021" y="1274"/>
                    </a:cubicBezTo>
                    <a:cubicBezTo>
                      <a:pt x="71277" y="1158"/>
                      <a:pt x="73533" y="1056"/>
                      <a:pt x="75794" y="1056"/>
                    </a:cubicBezTo>
                    <a:cubicBezTo>
                      <a:pt x="76564" y="1056"/>
                      <a:pt x="77335" y="1068"/>
                      <a:pt x="78106" y="1095"/>
                    </a:cubicBezTo>
                    <a:cubicBezTo>
                      <a:pt x="79749" y="1155"/>
                      <a:pt x="81428" y="1286"/>
                      <a:pt x="83047" y="1571"/>
                    </a:cubicBezTo>
                    <a:lnTo>
                      <a:pt x="83047" y="238"/>
                    </a:lnTo>
                    <a:cubicBezTo>
                      <a:pt x="81059" y="321"/>
                      <a:pt x="79058" y="357"/>
                      <a:pt x="77058" y="357"/>
                    </a:cubicBezTo>
                    <a:cubicBezTo>
                      <a:pt x="76833" y="358"/>
                      <a:pt x="76608" y="358"/>
                      <a:pt x="76382" y="358"/>
                    </a:cubicBezTo>
                    <a:cubicBezTo>
                      <a:pt x="73570" y="358"/>
                      <a:pt x="70749" y="292"/>
                      <a:pt x="67938" y="226"/>
                    </a:cubicBezTo>
                    <a:cubicBezTo>
                      <a:pt x="64890" y="155"/>
                      <a:pt x="61830" y="47"/>
                      <a:pt x="58782" y="12"/>
                    </a:cubicBezTo>
                    <a:cubicBezTo>
                      <a:pt x="58107" y="4"/>
                      <a:pt x="57360" y="1"/>
                      <a:pt x="56567" y="1"/>
                    </a:cubicBezTo>
                    <a:cubicBezTo>
                      <a:pt x="50987" y="1"/>
                      <a:pt x="43078" y="166"/>
                      <a:pt x="41411" y="250"/>
                    </a:cubicBezTo>
                    <a:cubicBezTo>
                      <a:pt x="39518" y="321"/>
                      <a:pt x="37636" y="357"/>
                      <a:pt x="35743" y="357"/>
                    </a:cubicBezTo>
                    <a:cubicBezTo>
                      <a:pt x="32707" y="357"/>
                      <a:pt x="29671" y="298"/>
                      <a:pt x="26623" y="226"/>
                    </a:cubicBezTo>
                    <a:cubicBezTo>
                      <a:pt x="23575" y="155"/>
                      <a:pt x="20515" y="47"/>
                      <a:pt x="17467" y="12"/>
                    </a:cubicBezTo>
                    <a:cubicBezTo>
                      <a:pt x="16781" y="4"/>
                      <a:pt x="16020" y="1"/>
                      <a:pt x="1521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6542504" y="4979961"/>
                <a:ext cx="2672824" cy="69775"/>
              </a:xfrm>
              <a:custGeom>
                <a:avLst/>
                <a:gdLst/>
                <a:ahLst/>
                <a:cxnLst/>
                <a:rect l="l" t="t" r="r" b="b"/>
                <a:pathLst>
                  <a:path w="82654" h="2173" extrusionOk="0">
                    <a:moveTo>
                      <a:pt x="31816" y="1"/>
                    </a:moveTo>
                    <a:cubicBezTo>
                      <a:pt x="30121" y="1"/>
                      <a:pt x="28424" y="59"/>
                      <a:pt x="26742" y="122"/>
                    </a:cubicBezTo>
                    <a:cubicBezTo>
                      <a:pt x="25290" y="181"/>
                      <a:pt x="23825" y="264"/>
                      <a:pt x="22373" y="276"/>
                    </a:cubicBezTo>
                    <a:cubicBezTo>
                      <a:pt x="21841" y="285"/>
                      <a:pt x="21308" y="289"/>
                      <a:pt x="20775" y="289"/>
                    </a:cubicBezTo>
                    <a:cubicBezTo>
                      <a:pt x="19804" y="289"/>
                      <a:pt x="18833" y="276"/>
                      <a:pt x="17872" y="253"/>
                    </a:cubicBezTo>
                    <a:cubicBezTo>
                      <a:pt x="17126" y="233"/>
                      <a:pt x="16362" y="225"/>
                      <a:pt x="15585" y="225"/>
                    </a:cubicBezTo>
                    <a:cubicBezTo>
                      <a:pt x="10536" y="225"/>
                      <a:pt x="4933" y="574"/>
                      <a:pt x="1" y="574"/>
                    </a:cubicBezTo>
                    <a:cubicBezTo>
                      <a:pt x="13" y="1038"/>
                      <a:pt x="215" y="1693"/>
                      <a:pt x="215" y="2158"/>
                    </a:cubicBezTo>
                    <a:cubicBezTo>
                      <a:pt x="647" y="2168"/>
                      <a:pt x="1080" y="2172"/>
                      <a:pt x="1514" y="2172"/>
                    </a:cubicBezTo>
                    <a:cubicBezTo>
                      <a:pt x="7006" y="2172"/>
                      <a:pt x="12685" y="1418"/>
                      <a:pt x="18011" y="1418"/>
                    </a:cubicBezTo>
                    <a:cubicBezTo>
                      <a:pt x="18665" y="1418"/>
                      <a:pt x="19313" y="1430"/>
                      <a:pt x="19956" y="1455"/>
                    </a:cubicBezTo>
                    <a:cubicBezTo>
                      <a:pt x="24278" y="1634"/>
                      <a:pt x="28564" y="2038"/>
                      <a:pt x="32898" y="2086"/>
                    </a:cubicBezTo>
                    <a:cubicBezTo>
                      <a:pt x="35779" y="2110"/>
                      <a:pt x="38660" y="2074"/>
                      <a:pt x="41530" y="2146"/>
                    </a:cubicBezTo>
                    <a:lnTo>
                      <a:pt x="41530" y="2158"/>
                    </a:lnTo>
                    <a:cubicBezTo>
                      <a:pt x="41957" y="2168"/>
                      <a:pt x="42386" y="2172"/>
                      <a:pt x="42816" y="2172"/>
                    </a:cubicBezTo>
                    <a:cubicBezTo>
                      <a:pt x="48290" y="2172"/>
                      <a:pt x="53950" y="1415"/>
                      <a:pt x="59261" y="1415"/>
                    </a:cubicBezTo>
                    <a:cubicBezTo>
                      <a:pt x="59937" y="1415"/>
                      <a:pt x="60607" y="1427"/>
                      <a:pt x="61270" y="1455"/>
                    </a:cubicBezTo>
                    <a:cubicBezTo>
                      <a:pt x="65592" y="1634"/>
                      <a:pt x="69879" y="2038"/>
                      <a:pt x="74212" y="2074"/>
                    </a:cubicBezTo>
                    <a:cubicBezTo>
                      <a:pt x="77022" y="2098"/>
                      <a:pt x="79844" y="2074"/>
                      <a:pt x="82654" y="2146"/>
                    </a:cubicBezTo>
                    <a:lnTo>
                      <a:pt x="82654" y="550"/>
                    </a:lnTo>
                    <a:cubicBezTo>
                      <a:pt x="80677" y="491"/>
                      <a:pt x="78689" y="241"/>
                      <a:pt x="76748" y="110"/>
                    </a:cubicBezTo>
                    <a:cubicBezTo>
                      <a:pt x="75549" y="30"/>
                      <a:pt x="74340" y="1"/>
                      <a:pt x="73131" y="1"/>
                    </a:cubicBezTo>
                    <a:cubicBezTo>
                      <a:pt x="71436" y="1"/>
                      <a:pt x="69738" y="59"/>
                      <a:pt x="68057" y="122"/>
                    </a:cubicBezTo>
                    <a:cubicBezTo>
                      <a:pt x="66604" y="181"/>
                      <a:pt x="65140" y="264"/>
                      <a:pt x="63687" y="276"/>
                    </a:cubicBezTo>
                    <a:cubicBezTo>
                      <a:pt x="63156" y="285"/>
                      <a:pt x="62623" y="289"/>
                      <a:pt x="62090" y="289"/>
                    </a:cubicBezTo>
                    <a:cubicBezTo>
                      <a:pt x="61119" y="289"/>
                      <a:pt x="60148" y="276"/>
                      <a:pt x="59187" y="253"/>
                    </a:cubicBezTo>
                    <a:cubicBezTo>
                      <a:pt x="58411" y="232"/>
                      <a:pt x="57616" y="223"/>
                      <a:pt x="56807" y="223"/>
                    </a:cubicBezTo>
                    <a:cubicBezTo>
                      <a:pt x="51930" y="223"/>
                      <a:pt x="46544" y="542"/>
                      <a:pt x="41744" y="562"/>
                    </a:cubicBezTo>
                    <a:cubicBezTo>
                      <a:pt x="39637" y="538"/>
                      <a:pt x="37517" y="241"/>
                      <a:pt x="35434" y="110"/>
                    </a:cubicBezTo>
                    <a:cubicBezTo>
                      <a:pt x="34234" y="30"/>
                      <a:pt x="33026" y="1"/>
                      <a:pt x="31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6526723" y="5061264"/>
                <a:ext cx="2688216" cy="75170"/>
              </a:xfrm>
              <a:custGeom>
                <a:avLst/>
                <a:gdLst/>
                <a:ahLst/>
                <a:cxnLst/>
                <a:rect l="l" t="t" r="r" b="b"/>
                <a:pathLst>
                  <a:path w="83130" h="2341" extrusionOk="0">
                    <a:moveTo>
                      <a:pt x="59457" y="0"/>
                    </a:moveTo>
                    <a:cubicBezTo>
                      <a:pt x="53727" y="0"/>
                      <a:pt x="47259" y="711"/>
                      <a:pt x="41625" y="721"/>
                    </a:cubicBezTo>
                    <a:cubicBezTo>
                      <a:pt x="38553" y="649"/>
                      <a:pt x="35481" y="697"/>
                      <a:pt x="32397" y="649"/>
                    </a:cubicBezTo>
                    <a:cubicBezTo>
                      <a:pt x="28480" y="590"/>
                      <a:pt x="24599" y="221"/>
                      <a:pt x="20682" y="54"/>
                    </a:cubicBezTo>
                    <a:cubicBezTo>
                      <a:pt x="19862" y="17"/>
                      <a:pt x="19020" y="1"/>
                      <a:pt x="18162" y="1"/>
                    </a:cubicBezTo>
                    <a:cubicBezTo>
                      <a:pt x="12412" y="1"/>
                      <a:pt x="5905" y="721"/>
                      <a:pt x="240" y="721"/>
                    </a:cubicBezTo>
                    <a:cubicBezTo>
                      <a:pt x="200" y="721"/>
                      <a:pt x="160" y="721"/>
                      <a:pt x="120" y="721"/>
                    </a:cubicBezTo>
                    <a:lnTo>
                      <a:pt x="120" y="721"/>
                    </a:lnTo>
                    <a:cubicBezTo>
                      <a:pt x="167" y="1304"/>
                      <a:pt x="1" y="1757"/>
                      <a:pt x="36" y="2340"/>
                    </a:cubicBezTo>
                    <a:cubicBezTo>
                      <a:pt x="1473" y="2340"/>
                      <a:pt x="2132" y="1934"/>
                      <a:pt x="2363" y="1934"/>
                    </a:cubicBezTo>
                    <a:cubicBezTo>
                      <a:pt x="2370" y="1934"/>
                      <a:pt x="2376" y="1935"/>
                      <a:pt x="2382" y="1935"/>
                    </a:cubicBezTo>
                    <a:cubicBezTo>
                      <a:pt x="4096" y="1626"/>
                      <a:pt x="5894" y="1507"/>
                      <a:pt x="7597" y="1435"/>
                    </a:cubicBezTo>
                    <a:cubicBezTo>
                      <a:pt x="8553" y="1398"/>
                      <a:pt x="9511" y="1382"/>
                      <a:pt x="10468" y="1382"/>
                    </a:cubicBezTo>
                    <a:cubicBezTo>
                      <a:pt x="13182" y="1382"/>
                      <a:pt x="15896" y="1512"/>
                      <a:pt x="18598" y="1661"/>
                    </a:cubicBezTo>
                    <a:cubicBezTo>
                      <a:pt x="20408" y="1769"/>
                      <a:pt x="22218" y="1888"/>
                      <a:pt x="24027" y="2007"/>
                    </a:cubicBezTo>
                    <a:cubicBezTo>
                      <a:pt x="24825" y="1994"/>
                      <a:pt x="25622" y="1988"/>
                      <a:pt x="26420" y="1988"/>
                    </a:cubicBezTo>
                    <a:cubicBezTo>
                      <a:pt x="31397" y="1988"/>
                      <a:pt x="36374" y="2217"/>
                      <a:pt x="41351" y="2340"/>
                    </a:cubicBezTo>
                    <a:lnTo>
                      <a:pt x="41470" y="2340"/>
                    </a:lnTo>
                    <a:cubicBezTo>
                      <a:pt x="42823" y="2317"/>
                      <a:pt x="43446" y="1934"/>
                      <a:pt x="43677" y="1934"/>
                    </a:cubicBezTo>
                    <a:cubicBezTo>
                      <a:pt x="43684" y="1934"/>
                      <a:pt x="43690" y="1935"/>
                      <a:pt x="43697" y="1935"/>
                    </a:cubicBezTo>
                    <a:cubicBezTo>
                      <a:pt x="45411" y="1626"/>
                      <a:pt x="47209" y="1507"/>
                      <a:pt x="48911" y="1435"/>
                    </a:cubicBezTo>
                    <a:cubicBezTo>
                      <a:pt x="49868" y="1398"/>
                      <a:pt x="50826" y="1382"/>
                      <a:pt x="51783" y="1382"/>
                    </a:cubicBezTo>
                    <a:cubicBezTo>
                      <a:pt x="54496" y="1382"/>
                      <a:pt x="57211" y="1512"/>
                      <a:pt x="59913" y="1661"/>
                    </a:cubicBezTo>
                    <a:cubicBezTo>
                      <a:pt x="61723" y="1769"/>
                      <a:pt x="63532" y="1888"/>
                      <a:pt x="65342" y="2007"/>
                    </a:cubicBezTo>
                    <a:cubicBezTo>
                      <a:pt x="66200" y="1991"/>
                      <a:pt x="67057" y="1984"/>
                      <a:pt x="67915" y="1984"/>
                    </a:cubicBezTo>
                    <a:cubicBezTo>
                      <a:pt x="72873" y="1984"/>
                      <a:pt x="77819" y="2218"/>
                      <a:pt x="82773" y="2340"/>
                    </a:cubicBezTo>
                    <a:cubicBezTo>
                      <a:pt x="82892" y="2328"/>
                      <a:pt x="83011" y="2316"/>
                      <a:pt x="83130" y="2293"/>
                    </a:cubicBezTo>
                    <a:lnTo>
                      <a:pt x="83130" y="721"/>
                    </a:lnTo>
                    <a:cubicBezTo>
                      <a:pt x="79999" y="649"/>
                      <a:pt x="76855" y="697"/>
                      <a:pt x="73712" y="649"/>
                    </a:cubicBezTo>
                    <a:cubicBezTo>
                      <a:pt x="69795" y="590"/>
                      <a:pt x="65914" y="221"/>
                      <a:pt x="62008" y="54"/>
                    </a:cubicBezTo>
                    <a:cubicBezTo>
                      <a:pt x="61178" y="16"/>
                      <a:pt x="60326" y="0"/>
                      <a:pt x="59457" y="0"/>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8618539" y="4727288"/>
                <a:ext cx="577936" cy="22862"/>
              </a:xfrm>
              <a:custGeom>
                <a:avLst/>
                <a:gdLst/>
                <a:ahLst/>
                <a:cxnLst/>
                <a:rect l="l" t="t" r="r" b="b"/>
                <a:pathLst>
                  <a:path w="17872" h="712" extrusionOk="0">
                    <a:moveTo>
                      <a:pt x="8582" y="0"/>
                    </a:moveTo>
                    <a:cubicBezTo>
                      <a:pt x="5719" y="0"/>
                      <a:pt x="2853" y="101"/>
                      <a:pt x="0" y="323"/>
                    </a:cubicBezTo>
                    <a:cubicBezTo>
                      <a:pt x="3215" y="490"/>
                      <a:pt x="6430" y="668"/>
                      <a:pt x="9656" y="704"/>
                    </a:cubicBezTo>
                    <a:cubicBezTo>
                      <a:pt x="10036" y="709"/>
                      <a:pt x="10417" y="712"/>
                      <a:pt x="10798" y="712"/>
                    </a:cubicBezTo>
                    <a:cubicBezTo>
                      <a:pt x="13152" y="712"/>
                      <a:pt x="15525" y="610"/>
                      <a:pt x="17872" y="323"/>
                    </a:cubicBezTo>
                    <a:cubicBezTo>
                      <a:pt x="17276" y="287"/>
                      <a:pt x="16669" y="252"/>
                      <a:pt x="16074" y="216"/>
                    </a:cubicBezTo>
                    <a:cubicBezTo>
                      <a:pt x="13586" y="77"/>
                      <a:pt x="11085" y="0"/>
                      <a:pt x="8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8053312" y="5129497"/>
                <a:ext cx="481699" cy="13904"/>
              </a:xfrm>
              <a:custGeom>
                <a:avLst/>
                <a:gdLst/>
                <a:ahLst/>
                <a:cxnLst/>
                <a:rect l="l" t="t" r="r" b="b"/>
                <a:pathLst>
                  <a:path w="14896" h="433" extrusionOk="0">
                    <a:moveTo>
                      <a:pt x="14896" y="1"/>
                    </a:moveTo>
                    <a:lnTo>
                      <a:pt x="14896" y="1"/>
                    </a:lnTo>
                    <a:cubicBezTo>
                      <a:pt x="14705" y="7"/>
                      <a:pt x="14518" y="7"/>
                      <a:pt x="14330" y="7"/>
                    </a:cubicBezTo>
                    <a:cubicBezTo>
                      <a:pt x="14143" y="7"/>
                      <a:pt x="13955" y="7"/>
                      <a:pt x="13764" y="13"/>
                    </a:cubicBezTo>
                    <a:cubicBezTo>
                      <a:pt x="9181" y="60"/>
                      <a:pt x="4597" y="144"/>
                      <a:pt x="1" y="251"/>
                    </a:cubicBezTo>
                    <a:cubicBezTo>
                      <a:pt x="2004" y="371"/>
                      <a:pt x="4007" y="433"/>
                      <a:pt x="6011" y="433"/>
                    </a:cubicBezTo>
                    <a:cubicBezTo>
                      <a:pt x="7377" y="433"/>
                      <a:pt x="8743" y="404"/>
                      <a:pt x="10109" y="346"/>
                    </a:cubicBezTo>
                    <a:cubicBezTo>
                      <a:pt x="11705" y="275"/>
                      <a:pt x="13300" y="168"/>
                      <a:pt x="14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8601206" y="86"/>
                <a:ext cx="614121" cy="19138"/>
              </a:xfrm>
              <a:custGeom>
                <a:avLst/>
                <a:gdLst/>
                <a:ahLst/>
                <a:cxnLst/>
                <a:rect l="l" t="t" r="r" b="b"/>
                <a:pathLst>
                  <a:path w="18991" h="596" extrusionOk="0">
                    <a:moveTo>
                      <a:pt x="0" y="0"/>
                    </a:moveTo>
                    <a:cubicBezTo>
                      <a:pt x="3775" y="202"/>
                      <a:pt x="7525" y="512"/>
                      <a:pt x="11311" y="548"/>
                    </a:cubicBezTo>
                    <a:cubicBezTo>
                      <a:pt x="13871" y="572"/>
                      <a:pt x="16431" y="548"/>
                      <a:pt x="18991" y="595"/>
                    </a:cubicBezTo>
                    <a:lnTo>
                      <a:pt x="18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6551365" y="32099"/>
                <a:ext cx="2663963" cy="75426"/>
              </a:xfrm>
              <a:custGeom>
                <a:avLst/>
                <a:gdLst/>
                <a:ahLst/>
                <a:cxnLst/>
                <a:rect l="l" t="t" r="r" b="b"/>
                <a:pathLst>
                  <a:path w="82380" h="2349" extrusionOk="0">
                    <a:moveTo>
                      <a:pt x="59550" y="1"/>
                    </a:moveTo>
                    <a:cubicBezTo>
                      <a:pt x="53800" y="1"/>
                      <a:pt x="47300" y="717"/>
                      <a:pt x="41625" y="717"/>
                    </a:cubicBezTo>
                    <a:cubicBezTo>
                      <a:pt x="38553" y="646"/>
                      <a:pt x="35481" y="694"/>
                      <a:pt x="32409" y="646"/>
                    </a:cubicBezTo>
                    <a:cubicBezTo>
                      <a:pt x="28492" y="587"/>
                      <a:pt x="24599" y="217"/>
                      <a:pt x="20694" y="51"/>
                    </a:cubicBezTo>
                    <a:cubicBezTo>
                      <a:pt x="19894" y="16"/>
                      <a:pt x="19073" y="1"/>
                      <a:pt x="18237" y="1"/>
                    </a:cubicBezTo>
                    <a:cubicBezTo>
                      <a:pt x="12466" y="1"/>
                      <a:pt x="5939" y="718"/>
                      <a:pt x="254" y="718"/>
                    </a:cubicBezTo>
                    <a:cubicBezTo>
                      <a:pt x="213" y="718"/>
                      <a:pt x="172" y="718"/>
                      <a:pt x="132" y="717"/>
                    </a:cubicBezTo>
                    <a:lnTo>
                      <a:pt x="132" y="717"/>
                    </a:lnTo>
                    <a:cubicBezTo>
                      <a:pt x="167" y="1313"/>
                      <a:pt x="1" y="1753"/>
                      <a:pt x="36" y="2349"/>
                    </a:cubicBezTo>
                    <a:cubicBezTo>
                      <a:pt x="1504" y="2349"/>
                      <a:pt x="2150" y="1932"/>
                      <a:pt x="2373" y="1932"/>
                    </a:cubicBezTo>
                    <a:cubicBezTo>
                      <a:pt x="2376" y="1932"/>
                      <a:pt x="2379" y="1932"/>
                      <a:pt x="2382" y="1932"/>
                    </a:cubicBezTo>
                    <a:cubicBezTo>
                      <a:pt x="4096" y="1634"/>
                      <a:pt x="5894" y="1503"/>
                      <a:pt x="7597" y="1444"/>
                    </a:cubicBezTo>
                    <a:cubicBezTo>
                      <a:pt x="8595" y="1402"/>
                      <a:pt x="9595" y="1383"/>
                      <a:pt x="10595" y="1383"/>
                    </a:cubicBezTo>
                    <a:cubicBezTo>
                      <a:pt x="13266" y="1383"/>
                      <a:pt x="15938" y="1514"/>
                      <a:pt x="18598" y="1670"/>
                    </a:cubicBezTo>
                    <a:cubicBezTo>
                      <a:pt x="20408" y="1765"/>
                      <a:pt x="22218" y="1884"/>
                      <a:pt x="24027" y="2003"/>
                    </a:cubicBezTo>
                    <a:cubicBezTo>
                      <a:pt x="24827" y="1990"/>
                      <a:pt x="25625" y="1984"/>
                      <a:pt x="26424" y="1984"/>
                    </a:cubicBezTo>
                    <a:cubicBezTo>
                      <a:pt x="31406" y="1984"/>
                      <a:pt x="36374" y="2214"/>
                      <a:pt x="41351" y="2337"/>
                    </a:cubicBezTo>
                    <a:lnTo>
                      <a:pt x="41351" y="2349"/>
                    </a:lnTo>
                    <a:lnTo>
                      <a:pt x="41458" y="2349"/>
                    </a:lnTo>
                    <a:cubicBezTo>
                      <a:pt x="41470" y="2349"/>
                      <a:pt x="41470" y="2337"/>
                      <a:pt x="41482" y="2337"/>
                    </a:cubicBezTo>
                    <a:cubicBezTo>
                      <a:pt x="42855" y="2325"/>
                      <a:pt x="43476" y="1932"/>
                      <a:pt x="43687" y="1932"/>
                    </a:cubicBezTo>
                    <a:cubicBezTo>
                      <a:pt x="43691" y="1932"/>
                      <a:pt x="43694" y="1932"/>
                      <a:pt x="43697" y="1932"/>
                    </a:cubicBezTo>
                    <a:cubicBezTo>
                      <a:pt x="45411" y="1634"/>
                      <a:pt x="47209" y="1503"/>
                      <a:pt x="48911" y="1444"/>
                    </a:cubicBezTo>
                    <a:cubicBezTo>
                      <a:pt x="49910" y="1402"/>
                      <a:pt x="50910" y="1383"/>
                      <a:pt x="51909" y="1383"/>
                    </a:cubicBezTo>
                    <a:cubicBezTo>
                      <a:pt x="54581" y="1383"/>
                      <a:pt x="57253" y="1514"/>
                      <a:pt x="59913" y="1670"/>
                    </a:cubicBezTo>
                    <a:cubicBezTo>
                      <a:pt x="61723" y="1765"/>
                      <a:pt x="63532" y="1884"/>
                      <a:pt x="65342" y="2003"/>
                    </a:cubicBezTo>
                    <a:cubicBezTo>
                      <a:pt x="66153" y="1990"/>
                      <a:pt x="66963" y="1984"/>
                      <a:pt x="67773" y="1984"/>
                    </a:cubicBezTo>
                    <a:cubicBezTo>
                      <a:pt x="72648" y="1984"/>
                      <a:pt x="77510" y="2204"/>
                      <a:pt x="82380" y="2337"/>
                    </a:cubicBezTo>
                    <a:lnTo>
                      <a:pt x="82380" y="706"/>
                    </a:lnTo>
                    <a:cubicBezTo>
                      <a:pt x="79487" y="658"/>
                      <a:pt x="76605" y="694"/>
                      <a:pt x="73724" y="646"/>
                    </a:cubicBezTo>
                    <a:cubicBezTo>
                      <a:pt x="69807" y="587"/>
                      <a:pt x="65914" y="217"/>
                      <a:pt x="62008" y="51"/>
                    </a:cubicBezTo>
                    <a:cubicBezTo>
                      <a:pt x="61208" y="16"/>
                      <a:pt x="60387" y="1"/>
                      <a:pt x="59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6535584" y="135204"/>
                <a:ext cx="2679744" cy="41615"/>
              </a:xfrm>
              <a:custGeom>
                <a:avLst/>
                <a:gdLst/>
                <a:ahLst/>
                <a:cxnLst/>
                <a:rect l="l" t="t" r="r" b="b"/>
                <a:pathLst>
                  <a:path w="82868" h="1296" extrusionOk="0">
                    <a:moveTo>
                      <a:pt x="62500" y="1"/>
                    </a:moveTo>
                    <a:cubicBezTo>
                      <a:pt x="61692" y="1"/>
                      <a:pt x="60885" y="13"/>
                      <a:pt x="60079" y="43"/>
                    </a:cubicBezTo>
                    <a:lnTo>
                      <a:pt x="60079" y="31"/>
                    </a:lnTo>
                    <a:cubicBezTo>
                      <a:pt x="57249" y="138"/>
                      <a:pt x="54472" y="312"/>
                      <a:pt x="51668" y="312"/>
                    </a:cubicBezTo>
                    <a:cubicBezTo>
                      <a:pt x="50733" y="312"/>
                      <a:pt x="49795" y="293"/>
                      <a:pt x="48852" y="245"/>
                    </a:cubicBezTo>
                    <a:cubicBezTo>
                      <a:pt x="47233" y="173"/>
                      <a:pt x="45613" y="90"/>
                      <a:pt x="43994" y="90"/>
                    </a:cubicBezTo>
                    <a:cubicBezTo>
                      <a:pt x="43696" y="90"/>
                      <a:pt x="42422" y="352"/>
                      <a:pt x="41672" y="424"/>
                    </a:cubicBezTo>
                    <a:cubicBezTo>
                      <a:pt x="40251" y="524"/>
                      <a:pt x="38823" y="564"/>
                      <a:pt x="37392" y="564"/>
                    </a:cubicBezTo>
                    <a:cubicBezTo>
                      <a:pt x="32005" y="564"/>
                      <a:pt x="26563" y="1"/>
                      <a:pt x="21177" y="1"/>
                    </a:cubicBezTo>
                    <a:cubicBezTo>
                      <a:pt x="20371" y="1"/>
                      <a:pt x="19567" y="14"/>
                      <a:pt x="18765" y="43"/>
                    </a:cubicBezTo>
                    <a:cubicBezTo>
                      <a:pt x="15897" y="142"/>
                      <a:pt x="13083" y="317"/>
                      <a:pt x="10242" y="317"/>
                    </a:cubicBezTo>
                    <a:cubicBezTo>
                      <a:pt x="9344" y="317"/>
                      <a:pt x="8443" y="300"/>
                      <a:pt x="7537" y="257"/>
                    </a:cubicBezTo>
                    <a:cubicBezTo>
                      <a:pt x="5918" y="173"/>
                      <a:pt x="4299" y="90"/>
                      <a:pt x="2679" y="90"/>
                    </a:cubicBezTo>
                    <a:cubicBezTo>
                      <a:pt x="2346" y="90"/>
                      <a:pt x="786" y="424"/>
                      <a:pt x="119" y="447"/>
                    </a:cubicBezTo>
                    <a:cubicBezTo>
                      <a:pt x="143" y="745"/>
                      <a:pt x="0" y="900"/>
                      <a:pt x="24" y="1197"/>
                    </a:cubicBezTo>
                    <a:cubicBezTo>
                      <a:pt x="150" y="1199"/>
                      <a:pt x="278" y="1199"/>
                      <a:pt x="408" y="1199"/>
                    </a:cubicBezTo>
                    <a:cubicBezTo>
                      <a:pt x="3139" y="1199"/>
                      <a:pt x="6699" y="971"/>
                      <a:pt x="9359" y="959"/>
                    </a:cubicBezTo>
                    <a:cubicBezTo>
                      <a:pt x="10901" y="947"/>
                      <a:pt x="12442" y="938"/>
                      <a:pt x="13986" y="938"/>
                    </a:cubicBezTo>
                    <a:cubicBezTo>
                      <a:pt x="15529" y="938"/>
                      <a:pt x="17074" y="947"/>
                      <a:pt x="18622" y="971"/>
                    </a:cubicBezTo>
                    <a:cubicBezTo>
                      <a:pt x="21670" y="1019"/>
                      <a:pt x="24718" y="1126"/>
                      <a:pt x="27766" y="1197"/>
                    </a:cubicBezTo>
                    <a:cubicBezTo>
                      <a:pt x="30264" y="1250"/>
                      <a:pt x="32762" y="1295"/>
                      <a:pt x="35260" y="1295"/>
                    </a:cubicBezTo>
                    <a:cubicBezTo>
                      <a:pt x="37286" y="1295"/>
                      <a:pt x="39312" y="1266"/>
                      <a:pt x="41339" y="1186"/>
                    </a:cubicBezTo>
                    <a:cubicBezTo>
                      <a:pt x="41524" y="1188"/>
                      <a:pt x="41713" y="1189"/>
                      <a:pt x="41906" y="1189"/>
                    </a:cubicBezTo>
                    <a:cubicBezTo>
                      <a:pt x="44611" y="1189"/>
                      <a:pt x="48073" y="970"/>
                      <a:pt x="50673" y="959"/>
                    </a:cubicBezTo>
                    <a:cubicBezTo>
                      <a:pt x="52215" y="947"/>
                      <a:pt x="53757" y="938"/>
                      <a:pt x="55300" y="938"/>
                    </a:cubicBezTo>
                    <a:cubicBezTo>
                      <a:pt x="56844" y="938"/>
                      <a:pt x="58389" y="947"/>
                      <a:pt x="59936" y="971"/>
                    </a:cubicBezTo>
                    <a:cubicBezTo>
                      <a:pt x="62984" y="1019"/>
                      <a:pt x="66032" y="1126"/>
                      <a:pt x="69080" y="1197"/>
                    </a:cubicBezTo>
                    <a:cubicBezTo>
                      <a:pt x="71611" y="1250"/>
                      <a:pt x="74149" y="1295"/>
                      <a:pt x="76689" y="1295"/>
                    </a:cubicBezTo>
                    <a:cubicBezTo>
                      <a:pt x="78749" y="1295"/>
                      <a:pt x="80809" y="1266"/>
                      <a:pt x="82868" y="1186"/>
                    </a:cubicBezTo>
                    <a:lnTo>
                      <a:pt x="82868" y="435"/>
                    </a:lnTo>
                    <a:cubicBezTo>
                      <a:pt x="81494" y="529"/>
                      <a:pt x="80115" y="566"/>
                      <a:pt x="78732" y="566"/>
                    </a:cubicBezTo>
                    <a:cubicBezTo>
                      <a:pt x="73339" y="566"/>
                      <a:pt x="67894" y="1"/>
                      <a:pt x="6250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6516731" y="285768"/>
                <a:ext cx="2698597" cy="84225"/>
              </a:xfrm>
              <a:custGeom>
                <a:avLst/>
                <a:gdLst/>
                <a:ahLst/>
                <a:cxnLst/>
                <a:rect l="l" t="t" r="r" b="b"/>
                <a:pathLst>
                  <a:path w="83451" h="2623" extrusionOk="0">
                    <a:moveTo>
                      <a:pt x="58150" y="1"/>
                    </a:moveTo>
                    <a:cubicBezTo>
                      <a:pt x="52889" y="1"/>
                      <a:pt x="47041" y="326"/>
                      <a:pt x="42255" y="830"/>
                    </a:cubicBezTo>
                    <a:cubicBezTo>
                      <a:pt x="41280" y="906"/>
                      <a:pt x="40299" y="935"/>
                      <a:pt x="39318" y="935"/>
                    </a:cubicBezTo>
                    <a:cubicBezTo>
                      <a:pt x="38442" y="935"/>
                      <a:pt x="37566" y="912"/>
                      <a:pt x="36695" y="878"/>
                    </a:cubicBezTo>
                    <a:cubicBezTo>
                      <a:pt x="33933" y="771"/>
                      <a:pt x="31194" y="521"/>
                      <a:pt x="28444" y="354"/>
                    </a:cubicBezTo>
                    <a:cubicBezTo>
                      <a:pt x="25503" y="176"/>
                      <a:pt x="22539" y="116"/>
                      <a:pt x="19598" y="33"/>
                    </a:cubicBezTo>
                    <a:cubicBezTo>
                      <a:pt x="18697" y="11"/>
                      <a:pt x="17767" y="1"/>
                      <a:pt x="16819" y="1"/>
                    </a:cubicBezTo>
                    <a:cubicBezTo>
                      <a:pt x="11514" y="1"/>
                      <a:pt x="5619" y="327"/>
                      <a:pt x="822" y="842"/>
                    </a:cubicBezTo>
                    <a:cubicBezTo>
                      <a:pt x="833" y="1545"/>
                      <a:pt x="0" y="1247"/>
                      <a:pt x="0" y="1950"/>
                    </a:cubicBezTo>
                    <a:cubicBezTo>
                      <a:pt x="12" y="2021"/>
                      <a:pt x="1274" y="2366"/>
                      <a:pt x="1286" y="2438"/>
                    </a:cubicBezTo>
                    <a:cubicBezTo>
                      <a:pt x="1772" y="2491"/>
                      <a:pt x="2239" y="2511"/>
                      <a:pt x="2692" y="2511"/>
                    </a:cubicBezTo>
                    <a:cubicBezTo>
                      <a:pt x="4168" y="2511"/>
                      <a:pt x="5481" y="2295"/>
                      <a:pt x="6739" y="2295"/>
                    </a:cubicBezTo>
                    <a:cubicBezTo>
                      <a:pt x="7267" y="2299"/>
                      <a:pt x="7795" y="2300"/>
                      <a:pt x="8322" y="2300"/>
                    </a:cubicBezTo>
                    <a:cubicBezTo>
                      <a:pt x="9378" y="2300"/>
                      <a:pt x="10434" y="2295"/>
                      <a:pt x="11490" y="2295"/>
                    </a:cubicBezTo>
                    <a:cubicBezTo>
                      <a:pt x="11742" y="2293"/>
                      <a:pt x="11994" y="2292"/>
                      <a:pt x="12247" y="2292"/>
                    </a:cubicBezTo>
                    <a:cubicBezTo>
                      <a:pt x="12889" y="2292"/>
                      <a:pt x="13534" y="2297"/>
                      <a:pt x="14179" y="2297"/>
                    </a:cubicBezTo>
                    <a:cubicBezTo>
                      <a:pt x="14866" y="2297"/>
                      <a:pt x="15554" y="2292"/>
                      <a:pt x="16240" y="2271"/>
                    </a:cubicBezTo>
                    <a:cubicBezTo>
                      <a:pt x="17527" y="2234"/>
                      <a:pt x="18813" y="2217"/>
                      <a:pt x="20100" y="2217"/>
                    </a:cubicBezTo>
                    <a:cubicBezTo>
                      <a:pt x="22099" y="2217"/>
                      <a:pt x="24099" y="2258"/>
                      <a:pt x="26099" y="2331"/>
                    </a:cubicBezTo>
                    <a:cubicBezTo>
                      <a:pt x="27730" y="2390"/>
                      <a:pt x="29361" y="2485"/>
                      <a:pt x="30992" y="2581"/>
                    </a:cubicBezTo>
                    <a:cubicBezTo>
                      <a:pt x="31520" y="2610"/>
                      <a:pt x="32049" y="2622"/>
                      <a:pt x="32578" y="2622"/>
                    </a:cubicBezTo>
                    <a:cubicBezTo>
                      <a:pt x="33542" y="2622"/>
                      <a:pt x="34508" y="2583"/>
                      <a:pt x="35469" y="2545"/>
                    </a:cubicBezTo>
                    <a:cubicBezTo>
                      <a:pt x="37218" y="2492"/>
                      <a:pt x="38981" y="2414"/>
                      <a:pt x="40738" y="2414"/>
                    </a:cubicBezTo>
                    <a:cubicBezTo>
                      <a:pt x="41372" y="2414"/>
                      <a:pt x="42005" y="2424"/>
                      <a:pt x="42636" y="2450"/>
                    </a:cubicBezTo>
                    <a:cubicBezTo>
                      <a:pt x="43091" y="2494"/>
                      <a:pt x="43530" y="2512"/>
                      <a:pt x="43954" y="2512"/>
                    </a:cubicBezTo>
                    <a:cubicBezTo>
                      <a:pt x="45454" y="2512"/>
                      <a:pt x="46783" y="2295"/>
                      <a:pt x="48054" y="2295"/>
                    </a:cubicBezTo>
                    <a:cubicBezTo>
                      <a:pt x="48581" y="2299"/>
                      <a:pt x="49109" y="2300"/>
                      <a:pt x="49637" y="2300"/>
                    </a:cubicBezTo>
                    <a:cubicBezTo>
                      <a:pt x="50693" y="2300"/>
                      <a:pt x="51749" y="2295"/>
                      <a:pt x="52804" y="2295"/>
                    </a:cubicBezTo>
                    <a:cubicBezTo>
                      <a:pt x="53058" y="2293"/>
                      <a:pt x="53312" y="2292"/>
                      <a:pt x="53566" y="2292"/>
                    </a:cubicBezTo>
                    <a:cubicBezTo>
                      <a:pt x="54210" y="2292"/>
                      <a:pt x="54854" y="2297"/>
                      <a:pt x="55497" y="2297"/>
                    </a:cubicBezTo>
                    <a:cubicBezTo>
                      <a:pt x="56183" y="2297"/>
                      <a:pt x="56869" y="2292"/>
                      <a:pt x="57555" y="2271"/>
                    </a:cubicBezTo>
                    <a:cubicBezTo>
                      <a:pt x="58841" y="2234"/>
                      <a:pt x="60128" y="2217"/>
                      <a:pt x="61414" y="2217"/>
                    </a:cubicBezTo>
                    <a:cubicBezTo>
                      <a:pt x="63414" y="2217"/>
                      <a:pt x="65414" y="2258"/>
                      <a:pt x="67413" y="2331"/>
                    </a:cubicBezTo>
                    <a:cubicBezTo>
                      <a:pt x="69044" y="2390"/>
                      <a:pt x="70676" y="2497"/>
                      <a:pt x="72307" y="2581"/>
                    </a:cubicBezTo>
                    <a:cubicBezTo>
                      <a:pt x="72847" y="2611"/>
                      <a:pt x="73389" y="2622"/>
                      <a:pt x="73931" y="2622"/>
                    </a:cubicBezTo>
                    <a:cubicBezTo>
                      <a:pt x="74883" y="2622"/>
                      <a:pt x="75835" y="2587"/>
                      <a:pt x="76783" y="2557"/>
                    </a:cubicBezTo>
                    <a:cubicBezTo>
                      <a:pt x="78551" y="2490"/>
                      <a:pt x="80326" y="2409"/>
                      <a:pt x="82103" y="2409"/>
                    </a:cubicBezTo>
                    <a:cubicBezTo>
                      <a:pt x="82552" y="2409"/>
                      <a:pt x="83001" y="2414"/>
                      <a:pt x="83451" y="2426"/>
                    </a:cubicBezTo>
                    <a:lnTo>
                      <a:pt x="83451" y="842"/>
                    </a:lnTo>
                    <a:cubicBezTo>
                      <a:pt x="82519" y="910"/>
                      <a:pt x="81581" y="936"/>
                      <a:pt x="80645" y="936"/>
                    </a:cubicBezTo>
                    <a:cubicBezTo>
                      <a:pt x="79763" y="936"/>
                      <a:pt x="78882" y="913"/>
                      <a:pt x="78010" y="878"/>
                    </a:cubicBezTo>
                    <a:cubicBezTo>
                      <a:pt x="75248" y="771"/>
                      <a:pt x="72509" y="521"/>
                      <a:pt x="69759" y="354"/>
                    </a:cubicBezTo>
                    <a:cubicBezTo>
                      <a:pt x="66818" y="176"/>
                      <a:pt x="63853" y="116"/>
                      <a:pt x="60912" y="33"/>
                    </a:cubicBezTo>
                    <a:cubicBezTo>
                      <a:pt x="60017" y="11"/>
                      <a:pt x="59093" y="1"/>
                      <a:pt x="58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6519803" y="385823"/>
                <a:ext cx="2695525" cy="113637"/>
              </a:xfrm>
              <a:custGeom>
                <a:avLst/>
                <a:gdLst/>
                <a:ahLst/>
                <a:cxnLst/>
                <a:rect l="l" t="t" r="r" b="b"/>
                <a:pathLst>
                  <a:path w="83356" h="3539" extrusionOk="0">
                    <a:moveTo>
                      <a:pt x="19681" y="0"/>
                    </a:moveTo>
                    <a:cubicBezTo>
                      <a:pt x="18074" y="0"/>
                      <a:pt x="16467" y="60"/>
                      <a:pt x="14847" y="60"/>
                    </a:cubicBezTo>
                    <a:cubicBezTo>
                      <a:pt x="11275" y="70"/>
                      <a:pt x="6942" y="241"/>
                      <a:pt x="3103" y="241"/>
                    </a:cubicBezTo>
                    <a:cubicBezTo>
                      <a:pt x="2284" y="241"/>
                      <a:pt x="1488" y="234"/>
                      <a:pt x="727" y="215"/>
                    </a:cubicBezTo>
                    <a:lnTo>
                      <a:pt x="727" y="215"/>
                    </a:lnTo>
                    <a:cubicBezTo>
                      <a:pt x="846" y="1131"/>
                      <a:pt x="0" y="1608"/>
                      <a:pt x="36" y="2525"/>
                    </a:cubicBezTo>
                    <a:cubicBezTo>
                      <a:pt x="36" y="2620"/>
                      <a:pt x="1167" y="3394"/>
                      <a:pt x="1167" y="3501"/>
                    </a:cubicBezTo>
                    <a:cubicBezTo>
                      <a:pt x="1507" y="3527"/>
                      <a:pt x="1861" y="3539"/>
                      <a:pt x="2225" y="3539"/>
                    </a:cubicBezTo>
                    <a:cubicBezTo>
                      <a:pt x="4843" y="3539"/>
                      <a:pt x="7995" y="2937"/>
                      <a:pt x="10525" y="2937"/>
                    </a:cubicBezTo>
                    <a:cubicBezTo>
                      <a:pt x="10645" y="2937"/>
                      <a:pt x="10765" y="2938"/>
                      <a:pt x="10883" y="2941"/>
                    </a:cubicBezTo>
                    <a:cubicBezTo>
                      <a:pt x="13895" y="3025"/>
                      <a:pt x="16883" y="3167"/>
                      <a:pt x="19884" y="3227"/>
                    </a:cubicBezTo>
                    <a:cubicBezTo>
                      <a:pt x="20505" y="3237"/>
                      <a:pt x="21129" y="3243"/>
                      <a:pt x="21751" y="3243"/>
                    </a:cubicBezTo>
                    <a:cubicBezTo>
                      <a:pt x="22632" y="3243"/>
                      <a:pt x="23512" y="3231"/>
                      <a:pt x="24384" y="3203"/>
                    </a:cubicBezTo>
                    <a:cubicBezTo>
                      <a:pt x="25837" y="3167"/>
                      <a:pt x="27277" y="3084"/>
                      <a:pt x="28718" y="3036"/>
                    </a:cubicBezTo>
                    <a:cubicBezTo>
                      <a:pt x="30083" y="2992"/>
                      <a:pt x="31455" y="2957"/>
                      <a:pt x="32827" y="2957"/>
                    </a:cubicBezTo>
                    <a:cubicBezTo>
                      <a:pt x="34364" y="2957"/>
                      <a:pt x="35899" y="3000"/>
                      <a:pt x="37422" y="3120"/>
                    </a:cubicBezTo>
                    <a:cubicBezTo>
                      <a:pt x="39100" y="3263"/>
                      <a:pt x="40791" y="3453"/>
                      <a:pt x="42482" y="3501"/>
                    </a:cubicBezTo>
                    <a:cubicBezTo>
                      <a:pt x="42822" y="3527"/>
                      <a:pt x="43176" y="3539"/>
                      <a:pt x="43541" y="3539"/>
                    </a:cubicBezTo>
                    <a:cubicBezTo>
                      <a:pt x="46139" y="3539"/>
                      <a:pt x="49262" y="2947"/>
                      <a:pt x="51781" y="2947"/>
                    </a:cubicBezTo>
                    <a:cubicBezTo>
                      <a:pt x="51922" y="2947"/>
                      <a:pt x="52061" y="2949"/>
                      <a:pt x="52197" y="2953"/>
                    </a:cubicBezTo>
                    <a:cubicBezTo>
                      <a:pt x="55210" y="3025"/>
                      <a:pt x="58198" y="3167"/>
                      <a:pt x="61198" y="3227"/>
                    </a:cubicBezTo>
                    <a:cubicBezTo>
                      <a:pt x="61873" y="3238"/>
                      <a:pt x="62549" y="3244"/>
                      <a:pt x="63225" y="3244"/>
                    </a:cubicBezTo>
                    <a:cubicBezTo>
                      <a:pt x="64053" y="3244"/>
                      <a:pt x="64880" y="3235"/>
                      <a:pt x="65699" y="3215"/>
                    </a:cubicBezTo>
                    <a:cubicBezTo>
                      <a:pt x="67152" y="3167"/>
                      <a:pt x="68592" y="3084"/>
                      <a:pt x="70033" y="3036"/>
                    </a:cubicBezTo>
                    <a:cubicBezTo>
                      <a:pt x="71373" y="2992"/>
                      <a:pt x="72721" y="2958"/>
                      <a:pt x="74069" y="2958"/>
                    </a:cubicBezTo>
                    <a:cubicBezTo>
                      <a:pt x="75630" y="2958"/>
                      <a:pt x="77190" y="3004"/>
                      <a:pt x="78736" y="3132"/>
                    </a:cubicBezTo>
                    <a:cubicBezTo>
                      <a:pt x="80260" y="3251"/>
                      <a:pt x="81808" y="3429"/>
                      <a:pt x="83356" y="3489"/>
                    </a:cubicBezTo>
                    <a:lnTo>
                      <a:pt x="83356" y="215"/>
                    </a:lnTo>
                    <a:cubicBezTo>
                      <a:pt x="82923" y="203"/>
                      <a:pt x="82490" y="198"/>
                      <a:pt x="82057" y="198"/>
                    </a:cubicBezTo>
                    <a:cubicBezTo>
                      <a:pt x="79820" y="198"/>
                      <a:pt x="77579" y="332"/>
                      <a:pt x="75355" y="381"/>
                    </a:cubicBezTo>
                    <a:cubicBezTo>
                      <a:pt x="75012" y="389"/>
                      <a:pt x="74669" y="393"/>
                      <a:pt x="74326" y="393"/>
                    </a:cubicBezTo>
                    <a:cubicBezTo>
                      <a:pt x="71528" y="393"/>
                      <a:pt x="68739" y="157"/>
                      <a:pt x="65949" y="72"/>
                    </a:cubicBezTo>
                    <a:cubicBezTo>
                      <a:pt x="64294" y="24"/>
                      <a:pt x="62651" y="0"/>
                      <a:pt x="61008" y="0"/>
                    </a:cubicBezTo>
                    <a:cubicBezTo>
                      <a:pt x="59389" y="0"/>
                      <a:pt x="57781" y="60"/>
                      <a:pt x="56162" y="60"/>
                    </a:cubicBezTo>
                    <a:cubicBezTo>
                      <a:pt x="52600" y="70"/>
                      <a:pt x="48261" y="241"/>
                      <a:pt x="44419" y="241"/>
                    </a:cubicBezTo>
                    <a:cubicBezTo>
                      <a:pt x="43599" y="241"/>
                      <a:pt x="42803" y="234"/>
                      <a:pt x="42041" y="215"/>
                    </a:cubicBezTo>
                    <a:cubicBezTo>
                      <a:pt x="41575" y="200"/>
                      <a:pt x="41109" y="194"/>
                      <a:pt x="40643" y="194"/>
                    </a:cubicBezTo>
                    <a:cubicBezTo>
                      <a:pt x="38442" y="194"/>
                      <a:pt x="36241" y="332"/>
                      <a:pt x="34040" y="381"/>
                    </a:cubicBezTo>
                    <a:cubicBezTo>
                      <a:pt x="33748" y="387"/>
                      <a:pt x="33455" y="389"/>
                      <a:pt x="33163" y="389"/>
                    </a:cubicBezTo>
                    <a:cubicBezTo>
                      <a:pt x="30314" y="389"/>
                      <a:pt x="27474" y="147"/>
                      <a:pt x="24634" y="72"/>
                    </a:cubicBezTo>
                    <a:cubicBezTo>
                      <a:pt x="22979" y="24"/>
                      <a:pt x="21336" y="0"/>
                      <a:pt x="19681"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6540596" y="194319"/>
                <a:ext cx="2674732" cy="56738"/>
              </a:xfrm>
              <a:custGeom>
                <a:avLst/>
                <a:gdLst/>
                <a:ahLst/>
                <a:cxnLst/>
                <a:rect l="l" t="t" r="r" b="b"/>
                <a:pathLst>
                  <a:path w="82713" h="1767" extrusionOk="0">
                    <a:moveTo>
                      <a:pt x="15198" y="1"/>
                    </a:moveTo>
                    <a:cubicBezTo>
                      <a:pt x="9511" y="1"/>
                      <a:pt x="1439" y="166"/>
                      <a:pt x="0" y="249"/>
                    </a:cubicBezTo>
                    <a:cubicBezTo>
                      <a:pt x="24" y="749"/>
                      <a:pt x="488" y="1107"/>
                      <a:pt x="500" y="1595"/>
                    </a:cubicBezTo>
                    <a:cubicBezTo>
                      <a:pt x="1086" y="1722"/>
                      <a:pt x="1762" y="1766"/>
                      <a:pt x="2479" y="1766"/>
                    </a:cubicBezTo>
                    <a:cubicBezTo>
                      <a:pt x="4081" y="1766"/>
                      <a:pt x="5891" y="1547"/>
                      <a:pt x="7373" y="1547"/>
                    </a:cubicBezTo>
                    <a:cubicBezTo>
                      <a:pt x="7400" y="1547"/>
                      <a:pt x="7427" y="1547"/>
                      <a:pt x="7454" y="1547"/>
                    </a:cubicBezTo>
                    <a:cubicBezTo>
                      <a:pt x="11287" y="1559"/>
                      <a:pt x="15121" y="1559"/>
                      <a:pt x="18967" y="1559"/>
                    </a:cubicBezTo>
                    <a:cubicBezTo>
                      <a:pt x="21884" y="1559"/>
                      <a:pt x="24789" y="1428"/>
                      <a:pt x="27694" y="1273"/>
                    </a:cubicBezTo>
                    <a:cubicBezTo>
                      <a:pt x="29950" y="1158"/>
                      <a:pt x="32213" y="1056"/>
                      <a:pt x="34472" y="1056"/>
                    </a:cubicBezTo>
                    <a:cubicBezTo>
                      <a:pt x="35241" y="1056"/>
                      <a:pt x="36010" y="1068"/>
                      <a:pt x="36779" y="1095"/>
                    </a:cubicBezTo>
                    <a:cubicBezTo>
                      <a:pt x="38469" y="1154"/>
                      <a:pt x="40172" y="1285"/>
                      <a:pt x="41815" y="1583"/>
                    </a:cubicBezTo>
                    <a:lnTo>
                      <a:pt x="41815" y="1595"/>
                    </a:lnTo>
                    <a:cubicBezTo>
                      <a:pt x="42401" y="1722"/>
                      <a:pt x="43076" y="1766"/>
                      <a:pt x="43794" y="1766"/>
                    </a:cubicBezTo>
                    <a:cubicBezTo>
                      <a:pt x="45395" y="1766"/>
                      <a:pt x="47206" y="1547"/>
                      <a:pt x="48688" y="1547"/>
                    </a:cubicBezTo>
                    <a:cubicBezTo>
                      <a:pt x="48715" y="1547"/>
                      <a:pt x="48741" y="1547"/>
                      <a:pt x="48768" y="1547"/>
                    </a:cubicBezTo>
                    <a:cubicBezTo>
                      <a:pt x="52602" y="1559"/>
                      <a:pt x="56436" y="1559"/>
                      <a:pt x="60282" y="1559"/>
                    </a:cubicBezTo>
                    <a:cubicBezTo>
                      <a:pt x="63199" y="1559"/>
                      <a:pt x="66104" y="1428"/>
                      <a:pt x="69009" y="1273"/>
                    </a:cubicBezTo>
                    <a:cubicBezTo>
                      <a:pt x="71265" y="1158"/>
                      <a:pt x="73527" y="1056"/>
                      <a:pt x="75787" y="1056"/>
                    </a:cubicBezTo>
                    <a:cubicBezTo>
                      <a:pt x="76556" y="1056"/>
                      <a:pt x="77325" y="1068"/>
                      <a:pt x="78093" y="1095"/>
                    </a:cubicBezTo>
                    <a:cubicBezTo>
                      <a:pt x="79629" y="1154"/>
                      <a:pt x="81201" y="1273"/>
                      <a:pt x="82713" y="1511"/>
                    </a:cubicBezTo>
                    <a:lnTo>
                      <a:pt x="82713" y="249"/>
                    </a:lnTo>
                    <a:cubicBezTo>
                      <a:pt x="80832" y="321"/>
                      <a:pt x="78939" y="357"/>
                      <a:pt x="77057" y="357"/>
                    </a:cubicBezTo>
                    <a:lnTo>
                      <a:pt x="77046" y="357"/>
                    </a:lnTo>
                    <a:cubicBezTo>
                      <a:pt x="76820" y="357"/>
                      <a:pt x="76595" y="358"/>
                      <a:pt x="76370" y="358"/>
                    </a:cubicBezTo>
                    <a:cubicBezTo>
                      <a:pt x="73559" y="358"/>
                      <a:pt x="70748" y="292"/>
                      <a:pt x="67937" y="226"/>
                    </a:cubicBezTo>
                    <a:cubicBezTo>
                      <a:pt x="64877" y="154"/>
                      <a:pt x="61829" y="47"/>
                      <a:pt x="58769" y="11"/>
                    </a:cubicBezTo>
                    <a:cubicBezTo>
                      <a:pt x="58095" y="4"/>
                      <a:pt x="57348" y="1"/>
                      <a:pt x="56554" y="1"/>
                    </a:cubicBezTo>
                    <a:cubicBezTo>
                      <a:pt x="50975" y="1"/>
                      <a:pt x="43066" y="166"/>
                      <a:pt x="41398" y="249"/>
                    </a:cubicBezTo>
                    <a:cubicBezTo>
                      <a:pt x="39517" y="321"/>
                      <a:pt x="37624" y="357"/>
                      <a:pt x="35731" y="357"/>
                    </a:cubicBezTo>
                    <a:cubicBezTo>
                      <a:pt x="35506" y="357"/>
                      <a:pt x="35280" y="358"/>
                      <a:pt x="35055" y="358"/>
                    </a:cubicBezTo>
                    <a:cubicBezTo>
                      <a:pt x="32244" y="358"/>
                      <a:pt x="29433" y="292"/>
                      <a:pt x="26623" y="226"/>
                    </a:cubicBezTo>
                    <a:cubicBezTo>
                      <a:pt x="23563" y="154"/>
                      <a:pt x="20515" y="47"/>
                      <a:pt x="17455" y="11"/>
                    </a:cubicBezTo>
                    <a:cubicBezTo>
                      <a:pt x="16768" y="4"/>
                      <a:pt x="16007" y="1"/>
                      <a:pt x="15198"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6553305" y="509639"/>
                <a:ext cx="2662023" cy="69743"/>
              </a:xfrm>
              <a:custGeom>
                <a:avLst/>
                <a:gdLst/>
                <a:ahLst/>
                <a:cxnLst/>
                <a:rect l="l" t="t" r="r" b="b"/>
                <a:pathLst>
                  <a:path w="82320" h="2172" extrusionOk="0">
                    <a:moveTo>
                      <a:pt x="31805" y="0"/>
                    </a:moveTo>
                    <a:cubicBezTo>
                      <a:pt x="30111" y="0"/>
                      <a:pt x="28416" y="59"/>
                      <a:pt x="26742" y="121"/>
                    </a:cubicBezTo>
                    <a:cubicBezTo>
                      <a:pt x="25277" y="181"/>
                      <a:pt x="23825" y="264"/>
                      <a:pt x="22360" y="276"/>
                    </a:cubicBezTo>
                    <a:cubicBezTo>
                      <a:pt x="21829" y="284"/>
                      <a:pt x="21297" y="288"/>
                      <a:pt x="20766" y="288"/>
                    </a:cubicBezTo>
                    <a:cubicBezTo>
                      <a:pt x="19797" y="288"/>
                      <a:pt x="18828" y="275"/>
                      <a:pt x="17859" y="252"/>
                    </a:cubicBezTo>
                    <a:cubicBezTo>
                      <a:pt x="17115" y="233"/>
                      <a:pt x="16353" y="225"/>
                      <a:pt x="15577" y="225"/>
                    </a:cubicBezTo>
                    <a:cubicBezTo>
                      <a:pt x="10536" y="225"/>
                      <a:pt x="4932" y="573"/>
                      <a:pt x="0" y="573"/>
                    </a:cubicBezTo>
                    <a:cubicBezTo>
                      <a:pt x="0" y="1038"/>
                      <a:pt x="214" y="1693"/>
                      <a:pt x="214" y="2157"/>
                    </a:cubicBezTo>
                    <a:cubicBezTo>
                      <a:pt x="646" y="2167"/>
                      <a:pt x="1079" y="2172"/>
                      <a:pt x="1514" y="2172"/>
                    </a:cubicBezTo>
                    <a:cubicBezTo>
                      <a:pt x="7004" y="2172"/>
                      <a:pt x="12675" y="1418"/>
                      <a:pt x="17998" y="1418"/>
                    </a:cubicBezTo>
                    <a:cubicBezTo>
                      <a:pt x="18652" y="1418"/>
                      <a:pt x="19301" y="1429"/>
                      <a:pt x="19943" y="1455"/>
                    </a:cubicBezTo>
                    <a:cubicBezTo>
                      <a:pt x="24265" y="1633"/>
                      <a:pt x="28551" y="2038"/>
                      <a:pt x="32885" y="2086"/>
                    </a:cubicBezTo>
                    <a:cubicBezTo>
                      <a:pt x="35766" y="2109"/>
                      <a:pt x="38648" y="2074"/>
                      <a:pt x="41529" y="2145"/>
                    </a:cubicBezTo>
                    <a:lnTo>
                      <a:pt x="41529" y="2157"/>
                    </a:lnTo>
                    <a:cubicBezTo>
                      <a:pt x="41957" y="2167"/>
                      <a:pt x="42386" y="2172"/>
                      <a:pt x="42816" y="2172"/>
                    </a:cubicBezTo>
                    <a:cubicBezTo>
                      <a:pt x="48288" y="2172"/>
                      <a:pt x="53940" y="1415"/>
                      <a:pt x="59249" y="1415"/>
                    </a:cubicBezTo>
                    <a:cubicBezTo>
                      <a:pt x="59924" y="1415"/>
                      <a:pt x="60594" y="1427"/>
                      <a:pt x="61258" y="1455"/>
                    </a:cubicBezTo>
                    <a:cubicBezTo>
                      <a:pt x="65580" y="1633"/>
                      <a:pt x="69866" y="2038"/>
                      <a:pt x="74200" y="2074"/>
                    </a:cubicBezTo>
                    <a:cubicBezTo>
                      <a:pt x="76903" y="2097"/>
                      <a:pt x="79617" y="2074"/>
                      <a:pt x="82320" y="2133"/>
                    </a:cubicBezTo>
                    <a:lnTo>
                      <a:pt x="82320" y="538"/>
                    </a:lnTo>
                    <a:cubicBezTo>
                      <a:pt x="80451" y="466"/>
                      <a:pt x="78581" y="228"/>
                      <a:pt x="76736" y="109"/>
                    </a:cubicBezTo>
                    <a:cubicBezTo>
                      <a:pt x="75536" y="30"/>
                      <a:pt x="74328" y="0"/>
                      <a:pt x="73118" y="0"/>
                    </a:cubicBezTo>
                    <a:cubicBezTo>
                      <a:pt x="71423" y="0"/>
                      <a:pt x="69726" y="59"/>
                      <a:pt x="68044" y="121"/>
                    </a:cubicBezTo>
                    <a:cubicBezTo>
                      <a:pt x="66592" y="181"/>
                      <a:pt x="65139" y="264"/>
                      <a:pt x="63675" y="276"/>
                    </a:cubicBezTo>
                    <a:cubicBezTo>
                      <a:pt x="63143" y="284"/>
                      <a:pt x="62612" y="288"/>
                      <a:pt x="62080" y="288"/>
                    </a:cubicBezTo>
                    <a:cubicBezTo>
                      <a:pt x="61112" y="288"/>
                      <a:pt x="60143" y="275"/>
                      <a:pt x="59174" y="252"/>
                    </a:cubicBezTo>
                    <a:cubicBezTo>
                      <a:pt x="58398" y="232"/>
                      <a:pt x="57603" y="223"/>
                      <a:pt x="56794" y="223"/>
                    </a:cubicBezTo>
                    <a:cubicBezTo>
                      <a:pt x="51918" y="223"/>
                      <a:pt x="46533" y="541"/>
                      <a:pt x="41743" y="562"/>
                    </a:cubicBezTo>
                    <a:cubicBezTo>
                      <a:pt x="39624" y="538"/>
                      <a:pt x="37505" y="240"/>
                      <a:pt x="35421" y="109"/>
                    </a:cubicBezTo>
                    <a:cubicBezTo>
                      <a:pt x="34221" y="30"/>
                      <a:pt x="33013" y="0"/>
                      <a:pt x="31805"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6537136" y="590910"/>
                <a:ext cx="2677804" cy="75170"/>
              </a:xfrm>
              <a:custGeom>
                <a:avLst/>
                <a:gdLst/>
                <a:ahLst/>
                <a:cxnLst/>
                <a:rect l="l" t="t" r="r" b="b"/>
                <a:pathLst>
                  <a:path w="82808" h="2341" extrusionOk="0">
                    <a:moveTo>
                      <a:pt x="59457" y="1"/>
                    </a:moveTo>
                    <a:cubicBezTo>
                      <a:pt x="53730" y="1"/>
                      <a:pt x="47269" y="711"/>
                      <a:pt x="41624" y="721"/>
                    </a:cubicBezTo>
                    <a:cubicBezTo>
                      <a:pt x="38552" y="650"/>
                      <a:pt x="35481" y="698"/>
                      <a:pt x="32409" y="650"/>
                    </a:cubicBezTo>
                    <a:cubicBezTo>
                      <a:pt x="28492" y="590"/>
                      <a:pt x="24598" y="221"/>
                      <a:pt x="20693" y="55"/>
                    </a:cubicBezTo>
                    <a:cubicBezTo>
                      <a:pt x="19872" y="18"/>
                      <a:pt x="19029" y="2"/>
                      <a:pt x="18170" y="2"/>
                    </a:cubicBezTo>
                    <a:cubicBezTo>
                      <a:pt x="12415" y="2"/>
                      <a:pt x="5916" y="722"/>
                      <a:pt x="252" y="722"/>
                    </a:cubicBezTo>
                    <a:cubicBezTo>
                      <a:pt x="211" y="722"/>
                      <a:pt x="171" y="721"/>
                      <a:pt x="131" y="721"/>
                    </a:cubicBezTo>
                    <a:lnTo>
                      <a:pt x="131" y="721"/>
                    </a:lnTo>
                    <a:cubicBezTo>
                      <a:pt x="167" y="1305"/>
                      <a:pt x="0" y="1757"/>
                      <a:pt x="36" y="2341"/>
                    </a:cubicBezTo>
                    <a:cubicBezTo>
                      <a:pt x="1484" y="2341"/>
                      <a:pt x="2132" y="1935"/>
                      <a:pt x="2363" y="1935"/>
                    </a:cubicBezTo>
                    <a:cubicBezTo>
                      <a:pt x="2369" y="1935"/>
                      <a:pt x="2375" y="1935"/>
                      <a:pt x="2381" y="1936"/>
                    </a:cubicBezTo>
                    <a:cubicBezTo>
                      <a:pt x="4096" y="1626"/>
                      <a:pt x="5894" y="1507"/>
                      <a:pt x="7596" y="1436"/>
                    </a:cubicBezTo>
                    <a:cubicBezTo>
                      <a:pt x="8553" y="1399"/>
                      <a:pt x="9510" y="1382"/>
                      <a:pt x="10468" y="1382"/>
                    </a:cubicBezTo>
                    <a:cubicBezTo>
                      <a:pt x="13181" y="1382"/>
                      <a:pt x="15896" y="1512"/>
                      <a:pt x="18598" y="1662"/>
                    </a:cubicBezTo>
                    <a:cubicBezTo>
                      <a:pt x="20407" y="1769"/>
                      <a:pt x="22217" y="1888"/>
                      <a:pt x="24027" y="2007"/>
                    </a:cubicBezTo>
                    <a:cubicBezTo>
                      <a:pt x="24826" y="1994"/>
                      <a:pt x="25625" y="1988"/>
                      <a:pt x="26423" y="1988"/>
                    </a:cubicBezTo>
                    <a:cubicBezTo>
                      <a:pt x="31405" y="1988"/>
                      <a:pt x="36373" y="2218"/>
                      <a:pt x="41350" y="2341"/>
                    </a:cubicBezTo>
                    <a:lnTo>
                      <a:pt x="41481" y="2341"/>
                    </a:lnTo>
                    <a:cubicBezTo>
                      <a:pt x="42835" y="2318"/>
                      <a:pt x="43458" y="1935"/>
                      <a:pt x="43678" y="1935"/>
                    </a:cubicBezTo>
                    <a:cubicBezTo>
                      <a:pt x="43684" y="1935"/>
                      <a:pt x="43690" y="1935"/>
                      <a:pt x="43696" y="1936"/>
                    </a:cubicBezTo>
                    <a:cubicBezTo>
                      <a:pt x="45410" y="1626"/>
                      <a:pt x="47208" y="1507"/>
                      <a:pt x="48911" y="1436"/>
                    </a:cubicBezTo>
                    <a:cubicBezTo>
                      <a:pt x="49868" y="1399"/>
                      <a:pt x="50825" y="1382"/>
                      <a:pt x="51783" y="1382"/>
                    </a:cubicBezTo>
                    <a:cubicBezTo>
                      <a:pt x="54496" y="1382"/>
                      <a:pt x="57211" y="1512"/>
                      <a:pt x="59912" y="1662"/>
                    </a:cubicBezTo>
                    <a:cubicBezTo>
                      <a:pt x="61722" y="1769"/>
                      <a:pt x="63532" y="1888"/>
                      <a:pt x="65342" y="2007"/>
                    </a:cubicBezTo>
                    <a:cubicBezTo>
                      <a:pt x="66146" y="1994"/>
                      <a:pt x="66949" y="1988"/>
                      <a:pt x="67753" y="1988"/>
                    </a:cubicBezTo>
                    <a:cubicBezTo>
                      <a:pt x="72766" y="1988"/>
                      <a:pt x="77765" y="2218"/>
                      <a:pt x="82772" y="2341"/>
                    </a:cubicBezTo>
                    <a:lnTo>
                      <a:pt x="82808" y="2341"/>
                    </a:lnTo>
                    <a:lnTo>
                      <a:pt x="82808" y="721"/>
                    </a:lnTo>
                    <a:cubicBezTo>
                      <a:pt x="79784" y="650"/>
                      <a:pt x="76748" y="698"/>
                      <a:pt x="73724" y="650"/>
                    </a:cubicBezTo>
                    <a:cubicBezTo>
                      <a:pt x="69806" y="590"/>
                      <a:pt x="65913" y="221"/>
                      <a:pt x="62008" y="55"/>
                    </a:cubicBezTo>
                    <a:cubicBezTo>
                      <a:pt x="61178" y="17"/>
                      <a:pt x="60326" y="1"/>
                      <a:pt x="5945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8629308" y="256901"/>
                <a:ext cx="577548" cy="22798"/>
              </a:xfrm>
              <a:custGeom>
                <a:avLst/>
                <a:gdLst/>
                <a:ahLst/>
                <a:cxnLst/>
                <a:rect l="l" t="t" r="r" b="b"/>
                <a:pathLst>
                  <a:path w="17860" h="710" extrusionOk="0">
                    <a:moveTo>
                      <a:pt x="8522" y="1"/>
                    </a:moveTo>
                    <a:cubicBezTo>
                      <a:pt x="5679" y="1"/>
                      <a:pt x="2833" y="98"/>
                      <a:pt x="1" y="313"/>
                    </a:cubicBezTo>
                    <a:cubicBezTo>
                      <a:pt x="3215" y="491"/>
                      <a:pt x="6430" y="670"/>
                      <a:pt x="9645" y="705"/>
                    </a:cubicBezTo>
                    <a:cubicBezTo>
                      <a:pt x="9956" y="708"/>
                      <a:pt x="10268" y="710"/>
                      <a:pt x="10579" y="710"/>
                    </a:cubicBezTo>
                    <a:cubicBezTo>
                      <a:pt x="13011" y="710"/>
                      <a:pt x="15454" y="620"/>
                      <a:pt x="17860" y="324"/>
                    </a:cubicBezTo>
                    <a:cubicBezTo>
                      <a:pt x="17265" y="289"/>
                      <a:pt x="16669" y="253"/>
                      <a:pt x="16074" y="217"/>
                    </a:cubicBezTo>
                    <a:cubicBezTo>
                      <a:pt x="13566" y="77"/>
                      <a:pt x="11045" y="1"/>
                      <a:pt x="8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33"/>
            <p:cNvSpPr/>
            <p:nvPr/>
          </p:nvSpPr>
          <p:spPr>
            <a:xfrm rot="-5400000" flipH="1">
              <a:off x="4764522" y="4073906"/>
              <a:ext cx="818735" cy="20390"/>
            </a:xfrm>
            <a:custGeom>
              <a:avLst/>
              <a:gdLst/>
              <a:ahLst/>
              <a:cxnLst/>
              <a:rect l="l" t="t" r="r" b="b"/>
              <a:pathLst>
                <a:path w="33672" h="635" extrusionOk="0">
                  <a:moveTo>
                    <a:pt x="1" y="0"/>
                  </a:moveTo>
                  <a:cubicBezTo>
                    <a:pt x="3763" y="202"/>
                    <a:pt x="7526" y="512"/>
                    <a:pt x="11312" y="548"/>
                  </a:cubicBezTo>
                  <a:cubicBezTo>
                    <a:pt x="14193" y="572"/>
                    <a:pt x="17074" y="536"/>
                    <a:pt x="19956" y="619"/>
                  </a:cubicBezTo>
                  <a:cubicBezTo>
                    <a:pt x="20392" y="629"/>
                    <a:pt x="20829" y="634"/>
                    <a:pt x="21268" y="634"/>
                  </a:cubicBezTo>
                  <a:cubicBezTo>
                    <a:pt x="25371" y="634"/>
                    <a:pt x="29584" y="215"/>
                    <a:pt x="33672"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rot="-5400000" flipH="1">
              <a:off x="5090038" y="4460340"/>
              <a:ext cx="361904" cy="13518"/>
            </a:xfrm>
            <a:custGeom>
              <a:avLst/>
              <a:gdLst/>
              <a:ahLst/>
              <a:cxnLst/>
              <a:rect l="l" t="t" r="r" b="b"/>
              <a:pathLst>
                <a:path w="14884" h="421" extrusionOk="0">
                  <a:moveTo>
                    <a:pt x="13752" y="0"/>
                  </a:moveTo>
                  <a:cubicBezTo>
                    <a:pt x="9169" y="48"/>
                    <a:pt x="4585" y="131"/>
                    <a:pt x="1" y="238"/>
                  </a:cubicBezTo>
                  <a:cubicBezTo>
                    <a:pt x="1997" y="359"/>
                    <a:pt x="4001" y="420"/>
                    <a:pt x="6004" y="420"/>
                  </a:cubicBezTo>
                  <a:cubicBezTo>
                    <a:pt x="7370" y="420"/>
                    <a:pt x="8736" y="392"/>
                    <a:pt x="10097" y="334"/>
                  </a:cubicBezTo>
                  <a:cubicBezTo>
                    <a:pt x="11693" y="262"/>
                    <a:pt x="13288" y="155"/>
                    <a:pt x="1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rot="-5400000" flipH="1">
              <a:off x="5214844" y="3901560"/>
              <a:ext cx="434290" cy="22894"/>
            </a:xfrm>
            <a:custGeom>
              <a:avLst/>
              <a:gdLst/>
              <a:ahLst/>
              <a:cxnLst/>
              <a:rect l="l" t="t" r="r" b="b"/>
              <a:pathLst>
                <a:path w="17861" h="713" extrusionOk="0">
                  <a:moveTo>
                    <a:pt x="8582" y="1"/>
                  </a:moveTo>
                  <a:cubicBezTo>
                    <a:pt x="5719" y="1"/>
                    <a:pt x="2853" y="101"/>
                    <a:pt x="1" y="323"/>
                  </a:cubicBezTo>
                  <a:cubicBezTo>
                    <a:pt x="3216" y="490"/>
                    <a:pt x="6430" y="669"/>
                    <a:pt x="9645" y="704"/>
                  </a:cubicBezTo>
                  <a:cubicBezTo>
                    <a:pt x="10027" y="709"/>
                    <a:pt x="10408" y="712"/>
                    <a:pt x="10791" y="712"/>
                  </a:cubicBezTo>
                  <a:cubicBezTo>
                    <a:pt x="13152" y="712"/>
                    <a:pt x="15524" y="610"/>
                    <a:pt x="17860" y="323"/>
                  </a:cubicBezTo>
                  <a:cubicBezTo>
                    <a:pt x="17265" y="288"/>
                    <a:pt x="16670" y="252"/>
                    <a:pt x="16074" y="216"/>
                  </a:cubicBezTo>
                  <a:cubicBezTo>
                    <a:pt x="13586" y="77"/>
                    <a:pt x="11085" y="1"/>
                    <a:pt x="8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rot="-5400000" flipH="1">
              <a:off x="5648784" y="4449449"/>
              <a:ext cx="361904" cy="13904"/>
            </a:xfrm>
            <a:custGeom>
              <a:avLst/>
              <a:gdLst/>
              <a:ahLst/>
              <a:cxnLst/>
              <a:rect l="l" t="t" r="r" b="b"/>
              <a:pathLst>
                <a:path w="14884" h="433" extrusionOk="0">
                  <a:moveTo>
                    <a:pt x="14883" y="0"/>
                  </a:moveTo>
                  <a:cubicBezTo>
                    <a:pt x="14514" y="0"/>
                    <a:pt x="14133" y="0"/>
                    <a:pt x="13752" y="12"/>
                  </a:cubicBezTo>
                  <a:cubicBezTo>
                    <a:pt x="9168" y="48"/>
                    <a:pt x="4584" y="143"/>
                    <a:pt x="0" y="238"/>
                  </a:cubicBezTo>
                  <a:lnTo>
                    <a:pt x="0" y="250"/>
                  </a:lnTo>
                  <a:cubicBezTo>
                    <a:pt x="1996" y="371"/>
                    <a:pt x="4001" y="432"/>
                    <a:pt x="6004" y="432"/>
                  </a:cubicBezTo>
                  <a:cubicBezTo>
                    <a:pt x="7370" y="432"/>
                    <a:pt x="8735" y="404"/>
                    <a:pt x="10097" y="346"/>
                  </a:cubicBezTo>
                  <a:cubicBezTo>
                    <a:pt x="11692" y="274"/>
                    <a:pt x="13288" y="167"/>
                    <a:pt x="14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rot="-5400000" flipH="1">
              <a:off x="4870429" y="4112242"/>
              <a:ext cx="2015811" cy="41871"/>
            </a:xfrm>
            <a:custGeom>
              <a:avLst/>
              <a:gdLst/>
              <a:ahLst/>
              <a:cxnLst/>
              <a:rect l="l" t="t" r="r" b="b"/>
              <a:pathLst>
                <a:path w="82904" h="1304" extrusionOk="0">
                  <a:moveTo>
                    <a:pt x="21146" y="0"/>
                  </a:moveTo>
                  <a:cubicBezTo>
                    <a:pt x="20347" y="0"/>
                    <a:pt x="19549" y="13"/>
                    <a:pt x="18753" y="42"/>
                  </a:cubicBezTo>
                  <a:cubicBezTo>
                    <a:pt x="15900" y="141"/>
                    <a:pt x="13101" y="321"/>
                    <a:pt x="10275" y="321"/>
                  </a:cubicBezTo>
                  <a:cubicBezTo>
                    <a:pt x="9362" y="321"/>
                    <a:pt x="8447" y="302"/>
                    <a:pt x="7525" y="256"/>
                  </a:cubicBezTo>
                  <a:cubicBezTo>
                    <a:pt x="5918" y="172"/>
                    <a:pt x="4299" y="89"/>
                    <a:pt x="2668" y="89"/>
                  </a:cubicBezTo>
                  <a:cubicBezTo>
                    <a:pt x="2346" y="89"/>
                    <a:pt x="775" y="423"/>
                    <a:pt x="108" y="458"/>
                  </a:cubicBezTo>
                  <a:cubicBezTo>
                    <a:pt x="132" y="744"/>
                    <a:pt x="1" y="899"/>
                    <a:pt x="25" y="1196"/>
                  </a:cubicBezTo>
                  <a:cubicBezTo>
                    <a:pt x="150" y="1198"/>
                    <a:pt x="278" y="1198"/>
                    <a:pt x="408" y="1198"/>
                  </a:cubicBezTo>
                  <a:cubicBezTo>
                    <a:pt x="3139" y="1198"/>
                    <a:pt x="6699" y="970"/>
                    <a:pt x="9359" y="958"/>
                  </a:cubicBezTo>
                  <a:cubicBezTo>
                    <a:pt x="10901" y="952"/>
                    <a:pt x="12443" y="943"/>
                    <a:pt x="13985" y="943"/>
                  </a:cubicBezTo>
                  <a:cubicBezTo>
                    <a:pt x="15526" y="943"/>
                    <a:pt x="17068" y="952"/>
                    <a:pt x="18610" y="982"/>
                  </a:cubicBezTo>
                  <a:cubicBezTo>
                    <a:pt x="21658" y="1030"/>
                    <a:pt x="24706" y="1137"/>
                    <a:pt x="27754" y="1196"/>
                  </a:cubicBezTo>
                  <a:cubicBezTo>
                    <a:pt x="30254" y="1256"/>
                    <a:pt x="32758" y="1300"/>
                    <a:pt x="35261" y="1300"/>
                  </a:cubicBezTo>
                  <a:cubicBezTo>
                    <a:pt x="37288" y="1300"/>
                    <a:pt x="39315" y="1271"/>
                    <a:pt x="41339" y="1196"/>
                  </a:cubicBezTo>
                  <a:cubicBezTo>
                    <a:pt x="41465" y="1198"/>
                    <a:pt x="41593" y="1198"/>
                    <a:pt x="41723" y="1198"/>
                  </a:cubicBezTo>
                  <a:cubicBezTo>
                    <a:pt x="44454" y="1198"/>
                    <a:pt x="48014" y="970"/>
                    <a:pt x="50674" y="958"/>
                  </a:cubicBezTo>
                  <a:cubicBezTo>
                    <a:pt x="52216" y="952"/>
                    <a:pt x="53757" y="943"/>
                    <a:pt x="55299" y="943"/>
                  </a:cubicBezTo>
                  <a:cubicBezTo>
                    <a:pt x="56841" y="943"/>
                    <a:pt x="58383" y="952"/>
                    <a:pt x="59925" y="982"/>
                  </a:cubicBezTo>
                  <a:cubicBezTo>
                    <a:pt x="62973" y="1030"/>
                    <a:pt x="66021" y="1137"/>
                    <a:pt x="69069" y="1196"/>
                  </a:cubicBezTo>
                  <a:cubicBezTo>
                    <a:pt x="71595" y="1255"/>
                    <a:pt x="74125" y="1303"/>
                    <a:pt x="76654" y="1303"/>
                  </a:cubicBezTo>
                  <a:cubicBezTo>
                    <a:pt x="78738" y="1303"/>
                    <a:pt x="80822" y="1271"/>
                    <a:pt x="82904" y="1185"/>
                  </a:cubicBezTo>
                  <a:lnTo>
                    <a:pt x="82904" y="446"/>
                  </a:lnTo>
                  <a:cubicBezTo>
                    <a:pt x="81529" y="540"/>
                    <a:pt x="80149" y="577"/>
                    <a:pt x="78766" y="577"/>
                  </a:cubicBezTo>
                  <a:cubicBezTo>
                    <a:pt x="73330" y="577"/>
                    <a:pt x="67841" y="3"/>
                    <a:pt x="62398" y="3"/>
                  </a:cubicBezTo>
                  <a:cubicBezTo>
                    <a:pt x="61620" y="3"/>
                    <a:pt x="60843" y="15"/>
                    <a:pt x="60068" y="42"/>
                  </a:cubicBezTo>
                  <a:cubicBezTo>
                    <a:pt x="57215" y="141"/>
                    <a:pt x="54416" y="321"/>
                    <a:pt x="51590" y="321"/>
                  </a:cubicBezTo>
                  <a:cubicBezTo>
                    <a:pt x="50677" y="321"/>
                    <a:pt x="49761" y="302"/>
                    <a:pt x="48840" y="256"/>
                  </a:cubicBezTo>
                  <a:cubicBezTo>
                    <a:pt x="47233" y="172"/>
                    <a:pt x="45614" y="89"/>
                    <a:pt x="43982" y="89"/>
                  </a:cubicBezTo>
                  <a:cubicBezTo>
                    <a:pt x="43697" y="89"/>
                    <a:pt x="42411" y="363"/>
                    <a:pt x="41673" y="434"/>
                  </a:cubicBezTo>
                  <a:cubicBezTo>
                    <a:pt x="40263" y="534"/>
                    <a:pt x="38848" y="574"/>
                    <a:pt x="37428" y="574"/>
                  </a:cubicBezTo>
                  <a:cubicBezTo>
                    <a:pt x="32021" y="574"/>
                    <a:pt x="26559" y="0"/>
                    <a:pt x="21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rot="-5400000" flipH="1">
              <a:off x="5035290" y="4083962"/>
              <a:ext cx="2029986" cy="84257"/>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rot="-5400000" flipH="1">
              <a:off x="5151255" y="4070135"/>
              <a:ext cx="2027676" cy="113637"/>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rot="-5400000" flipH="1">
              <a:off x="5773537" y="3900567"/>
              <a:ext cx="434558" cy="22862"/>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rot="-5400000" flipH="1">
              <a:off x="4938956" y="4106627"/>
              <a:ext cx="2012334" cy="56578"/>
            </a:xfrm>
            <a:custGeom>
              <a:avLst/>
              <a:gdLst/>
              <a:ahLst/>
              <a:cxnLst/>
              <a:rect l="l" t="t" r="r" b="b"/>
              <a:pathLst>
                <a:path w="82761" h="1762" extrusionOk="0">
                  <a:moveTo>
                    <a:pt x="56437" y="1"/>
                  </a:moveTo>
                  <a:cubicBezTo>
                    <a:pt x="50871" y="1"/>
                    <a:pt x="43056" y="156"/>
                    <a:pt x="41411" y="238"/>
                  </a:cubicBezTo>
                  <a:cubicBezTo>
                    <a:pt x="39517" y="322"/>
                    <a:pt x="37636" y="346"/>
                    <a:pt x="35743" y="357"/>
                  </a:cubicBezTo>
                  <a:cubicBezTo>
                    <a:pt x="32707" y="357"/>
                    <a:pt x="29659" y="298"/>
                    <a:pt x="26623" y="226"/>
                  </a:cubicBezTo>
                  <a:cubicBezTo>
                    <a:pt x="23575" y="155"/>
                    <a:pt x="20515" y="48"/>
                    <a:pt x="17455" y="12"/>
                  </a:cubicBezTo>
                  <a:cubicBezTo>
                    <a:pt x="16770" y="5"/>
                    <a:pt x="16010" y="1"/>
                    <a:pt x="15202" y="1"/>
                  </a:cubicBezTo>
                  <a:cubicBezTo>
                    <a:pt x="9523" y="1"/>
                    <a:pt x="1449" y="167"/>
                    <a:pt x="1" y="250"/>
                  </a:cubicBezTo>
                  <a:cubicBezTo>
                    <a:pt x="36" y="738"/>
                    <a:pt x="489" y="1096"/>
                    <a:pt x="513" y="1596"/>
                  </a:cubicBezTo>
                  <a:cubicBezTo>
                    <a:pt x="1086" y="1717"/>
                    <a:pt x="1747" y="1759"/>
                    <a:pt x="2448" y="1759"/>
                  </a:cubicBezTo>
                  <a:cubicBezTo>
                    <a:pt x="4059" y="1759"/>
                    <a:pt x="5886" y="1536"/>
                    <a:pt x="7374" y="1536"/>
                  </a:cubicBezTo>
                  <a:cubicBezTo>
                    <a:pt x="7401" y="1536"/>
                    <a:pt x="7427" y="1536"/>
                    <a:pt x="7454" y="1536"/>
                  </a:cubicBezTo>
                  <a:cubicBezTo>
                    <a:pt x="11300" y="1560"/>
                    <a:pt x="15133" y="1560"/>
                    <a:pt x="18967" y="1560"/>
                  </a:cubicBezTo>
                  <a:cubicBezTo>
                    <a:pt x="21896" y="1560"/>
                    <a:pt x="24789" y="1417"/>
                    <a:pt x="27706" y="1274"/>
                  </a:cubicBezTo>
                  <a:cubicBezTo>
                    <a:pt x="29962" y="1159"/>
                    <a:pt x="32218" y="1057"/>
                    <a:pt x="34479" y="1057"/>
                  </a:cubicBezTo>
                  <a:cubicBezTo>
                    <a:pt x="35249" y="1057"/>
                    <a:pt x="36020" y="1068"/>
                    <a:pt x="36791" y="1096"/>
                  </a:cubicBezTo>
                  <a:cubicBezTo>
                    <a:pt x="38470" y="1143"/>
                    <a:pt x="40184" y="1286"/>
                    <a:pt x="41827" y="1584"/>
                  </a:cubicBezTo>
                  <a:lnTo>
                    <a:pt x="41827" y="1596"/>
                  </a:lnTo>
                  <a:cubicBezTo>
                    <a:pt x="42409" y="1719"/>
                    <a:pt x="43080" y="1761"/>
                    <a:pt x="43792" y="1761"/>
                  </a:cubicBezTo>
                  <a:cubicBezTo>
                    <a:pt x="45425" y="1761"/>
                    <a:pt x="47276" y="1536"/>
                    <a:pt x="48769" y="1536"/>
                  </a:cubicBezTo>
                  <a:cubicBezTo>
                    <a:pt x="52614" y="1560"/>
                    <a:pt x="56448" y="1560"/>
                    <a:pt x="60282" y="1560"/>
                  </a:cubicBezTo>
                  <a:cubicBezTo>
                    <a:pt x="63211" y="1560"/>
                    <a:pt x="66104" y="1417"/>
                    <a:pt x="69021" y="1274"/>
                  </a:cubicBezTo>
                  <a:cubicBezTo>
                    <a:pt x="71277" y="1159"/>
                    <a:pt x="73533" y="1057"/>
                    <a:pt x="75794" y="1057"/>
                  </a:cubicBezTo>
                  <a:cubicBezTo>
                    <a:pt x="76564" y="1057"/>
                    <a:pt x="77334" y="1068"/>
                    <a:pt x="78106" y="1096"/>
                  </a:cubicBezTo>
                  <a:cubicBezTo>
                    <a:pt x="79653" y="1143"/>
                    <a:pt x="81237" y="1262"/>
                    <a:pt x="82761" y="1524"/>
                  </a:cubicBezTo>
                  <a:lnTo>
                    <a:pt x="82761" y="238"/>
                  </a:lnTo>
                  <a:cubicBezTo>
                    <a:pt x="80856" y="322"/>
                    <a:pt x="78963" y="346"/>
                    <a:pt x="77058" y="357"/>
                  </a:cubicBezTo>
                  <a:cubicBezTo>
                    <a:pt x="74022" y="357"/>
                    <a:pt x="70974" y="298"/>
                    <a:pt x="67938" y="226"/>
                  </a:cubicBezTo>
                  <a:cubicBezTo>
                    <a:pt x="64890" y="155"/>
                    <a:pt x="61830" y="48"/>
                    <a:pt x="58770" y="12"/>
                  </a:cubicBezTo>
                  <a:cubicBezTo>
                    <a:pt x="58062" y="4"/>
                    <a:pt x="57275" y="1"/>
                    <a:pt x="5643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rot="-5400000" flipH="1">
              <a:off x="5265332" y="4104775"/>
              <a:ext cx="2002778" cy="69839"/>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rot="-5400000" flipH="1">
              <a:off x="5343737" y="4095902"/>
              <a:ext cx="2014352" cy="75426"/>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rot="-5400000" flipH="1">
              <a:off x="5773525" y="4905112"/>
              <a:ext cx="434582" cy="22862"/>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rot="-5400000" flipH="1">
              <a:off x="6207384" y="4448621"/>
              <a:ext cx="362196" cy="13518"/>
            </a:xfrm>
            <a:custGeom>
              <a:avLst/>
              <a:gdLst/>
              <a:ahLst/>
              <a:cxnLst/>
              <a:rect l="l" t="t" r="r" b="b"/>
              <a:pathLst>
                <a:path w="14896" h="421" extrusionOk="0">
                  <a:moveTo>
                    <a:pt x="13764" y="0"/>
                  </a:moveTo>
                  <a:cubicBezTo>
                    <a:pt x="9180" y="48"/>
                    <a:pt x="4585" y="131"/>
                    <a:pt x="1" y="238"/>
                  </a:cubicBezTo>
                  <a:cubicBezTo>
                    <a:pt x="2004" y="359"/>
                    <a:pt x="4007" y="420"/>
                    <a:pt x="6010" y="420"/>
                  </a:cubicBezTo>
                  <a:cubicBezTo>
                    <a:pt x="7377" y="420"/>
                    <a:pt x="8743" y="392"/>
                    <a:pt x="10109" y="334"/>
                  </a:cubicBezTo>
                  <a:cubicBezTo>
                    <a:pt x="11704" y="274"/>
                    <a:pt x="13300" y="155"/>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rot="-5400000" flipH="1">
              <a:off x="5428780" y="4111655"/>
              <a:ext cx="2016954" cy="41904"/>
            </a:xfrm>
            <a:custGeom>
              <a:avLst/>
              <a:gdLst/>
              <a:ahLst/>
              <a:cxnLst/>
              <a:rect l="l" t="t" r="r" b="b"/>
              <a:pathLst>
                <a:path w="82951" h="1305" extrusionOk="0">
                  <a:moveTo>
                    <a:pt x="21178" y="1"/>
                  </a:moveTo>
                  <a:cubicBezTo>
                    <a:pt x="20372" y="1"/>
                    <a:pt x="19568" y="14"/>
                    <a:pt x="18764" y="42"/>
                  </a:cubicBezTo>
                  <a:cubicBezTo>
                    <a:pt x="15911" y="141"/>
                    <a:pt x="13113" y="322"/>
                    <a:pt x="10286" y="322"/>
                  </a:cubicBezTo>
                  <a:cubicBezTo>
                    <a:pt x="9374" y="322"/>
                    <a:pt x="8458" y="303"/>
                    <a:pt x="7537" y="257"/>
                  </a:cubicBezTo>
                  <a:cubicBezTo>
                    <a:pt x="5917" y="173"/>
                    <a:pt x="4298" y="90"/>
                    <a:pt x="2679" y="90"/>
                  </a:cubicBezTo>
                  <a:cubicBezTo>
                    <a:pt x="2346" y="90"/>
                    <a:pt x="786" y="423"/>
                    <a:pt x="119" y="447"/>
                  </a:cubicBezTo>
                  <a:cubicBezTo>
                    <a:pt x="143" y="745"/>
                    <a:pt x="0" y="900"/>
                    <a:pt x="24" y="1197"/>
                  </a:cubicBezTo>
                  <a:cubicBezTo>
                    <a:pt x="150" y="1198"/>
                    <a:pt x="279" y="1199"/>
                    <a:pt x="409" y="1199"/>
                  </a:cubicBezTo>
                  <a:cubicBezTo>
                    <a:pt x="3151" y="1199"/>
                    <a:pt x="6710" y="971"/>
                    <a:pt x="9358" y="959"/>
                  </a:cubicBezTo>
                  <a:cubicBezTo>
                    <a:pt x="10900" y="947"/>
                    <a:pt x="12445" y="938"/>
                    <a:pt x="13990" y="938"/>
                  </a:cubicBezTo>
                  <a:cubicBezTo>
                    <a:pt x="15535" y="938"/>
                    <a:pt x="17080" y="947"/>
                    <a:pt x="18621" y="971"/>
                  </a:cubicBezTo>
                  <a:cubicBezTo>
                    <a:pt x="21669" y="1031"/>
                    <a:pt x="24717" y="1138"/>
                    <a:pt x="27765" y="1197"/>
                  </a:cubicBezTo>
                  <a:cubicBezTo>
                    <a:pt x="30265" y="1257"/>
                    <a:pt x="32769" y="1301"/>
                    <a:pt x="35270" y="1301"/>
                  </a:cubicBezTo>
                  <a:cubicBezTo>
                    <a:pt x="37296" y="1301"/>
                    <a:pt x="39319" y="1272"/>
                    <a:pt x="41339" y="1197"/>
                  </a:cubicBezTo>
                  <a:cubicBezTo>
                    <a:pt x="41465" y="1198"/>
                    <a:pt x="41594" y="1199"/>
                    <a:pt x="41724" y="1199"/>
                  </a:cubicBezTo>
                  <a:cubicBezTo>
                    <a:pt x="44465" y="1199"/>
                    <a:pt x="48025" y="971"/>
                    <a:pt x="50673" y="959"/>
                  </a:cubicBezTo>
                  <a:cubicBezTo>
                    <a:pt x="52215" y="947"/>
                    <a:pt x="53760" y="938"/>
                    <a:pt x="55305" y="938"/>
                  </a:cubicBezTo>
                  <a:cubicBezTo>
                    <a:pt x="56849" y="938"/>
                    <a:pt x="58394" y="947"/>
                    <a:pt x="59936" y="971"/>
                  </a:cubicBezTo>
                  <a:cubicBezTo>
                    <a:pt x="62984" y="1031"/>
                    <a:pt x="66032" y="1138"/>
                    <a:pt x="69080" y="1197"/>
                  </a:cubicBezTo>
                  <a:cubicBezTo>
                    <a:pt x="71613" y="1256"/>
                    <a:pt x="74149" y="1304"/>
                    <a:pt x="76685" y="1304"/>
                  </a:cubicBezTo>
                  <a:cubicBezTo>
                    <a:pt x="78774" y="1304"/>
                    <a:pt x="80864" y="1271"/>
                    <a:pt x="82951" y="1185"/>
                  </a:cubicBezTo>
                  <a:lnTo>
                    <a:pt x="82951" y="435"/>
                  </a:lnTo>
                  <a:cubicBezTo>
                    <a:pt x="81558" y="532"/>
                    <a:pt x="80159" y="570"/>
                    <a:pt x="78757" y="570"/>
                  </a:cubicBezTo>
                  <a:cubicBezTo>
                    <a:pt x="73352" y="570"/>
                    <a:pt x="67891" y="1"/>
                    <a:pt x="62486" y="1"/>
                  </a:cubicBezTo>
                  <a:cubicBezTo>
                    <a:pt x="61682" y="1"/>
                    <a:pt x="60880" y="14"/>
                    <a:pt x="60079" y="42"/>
                  </a:cubicBezTo>
                  <a:cubicBezTo>
                    <a:pt x="57211" y="142"/>
                    <a:pt x="54398" y="317"/>
                    <a:pt x="51556" y="317"/>
                  </a:cubicBezTo>
                  <a:cubicBezTo>
                    <a:pt x="50658" y="317"/>
                    <a:pt x="49758" y="300"/>
                    <a:pt x="48851" y="257"/>
                  </a:cubicBezTo>
                  <a:cubicBezTo>
                    <a:pt x="47232" y="173"/>
                    <a:pt x="45613" y="90"/>
                    <a:pt x="43994" y="90"/>
                  </a:cubicBezTo>
                  <a:cubicBezTo>
                    <a:pt x="43696" y="90"/>
                    <a:pt x="42422" y="352"/>
                    <a:pt x="41672" y="435"/>
                  </a:cubicBezTo>
                  <a:cubicBezTo>
                    <a:pt x="40277" y="532"/>
                    <a:pt x="38876" y="570"/>
                    <a:pt x="37472" y="570"/>
                  </a:cubicBezTo>
                  <a:cubicBezTo>
                    <a:pt x="32061" y="570"/>
                    <a:pt x="26597" y="1"/>
                    <a:pt x="21178"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rot="-5400000" flipH="1">
              <a:off x="5593517" y="4083507"/>
              <a:ext cx="2031154" cy="84000"/>
            </a:xfrm>
            <a:custGeom>
              <a:avLst/>
              <a:gdLst/>
              <a:ahLst/>
              <a:cxnLst/>
              <a:rect l="l" t="t" r="r" b="b"/>
              <a:pathLst>
                <a:path w="83535" h="2616" extrusionOk="0">
                  <a:moveTo>
                    <a:pt x="57977" y="1"/>
                  </a:moveTo>
                  <a:cubicBezTo>
                    <a:pt x="52762" y="1"/>
                    <a:pt x="46991" y="324"/>
                    <a:pt x="42268" y="823"/>
                  </a:cubicBezTo>
                  <a:cubicBezTo>
                    <a:pt x="41293" y="899"/>
                    <a:pt x="40308" y="928"/>
                    <a:pt x="39324" y="928"/>
                  </a:cubicBezTo>
                  <a:cubicBezTo>
                    <a:pt x="38445" y="928"/>
                    <a:pt x="37566" y="905"/>
                    <a:pt x="36696" y="871"/>
                  </a:cubicBezTo>
                  <a:cubicBezTo>
                    <a:pt x="33933" y="764"/>
                    <a:pt x="31195" y="526"/>
                    <a:pt x="28445" y="347"/>
                  </a:cubicBezTo>
                  <a:cubicBezTo>
                    <a:pt x="25504" y="168"/>
                    <a:pt x="22551" y="109"/>
                    <a:pt x="19598" y="37"/>
                  </a:cubicBezTo>
                  <a:cubicBezTo>
                    <a:pt x="18661" y="13"/>
                    <a:pt x="17692" y="1"/>
                    <a:pt x="16704" y="1"/>
                  </a:cubicBezTo>
                  <a:cubicBezTo>
                    <a:pt x="11429" y="1"/>
                    <a:pt x="5585" y="334"/>
                    <a:pt x="822" y="835"/>
                  </a:cubicBezTo>
                  <a:cubicBezTo>
                    <a:pt x="834" y="1538"/>
                    <a:pt x="1" y="1240"/>
                    <a:pt x="1" y="1942"/>
                  </a:cubicBezTo>
                  <a:cubicBezTo>
                    <a:pt x="13" y="2014"/>
                    <a:pt x="1275" y="2359"/>
                    <a:pt x="1287" y="2443"/>
                  </a:cubicBezTo>
                  <a:cubicBezTo>
                    <a:pt x="1753" y="2491"/>
                    <a:pt x="2202" y="2509"/>
                    <a:pt x="2637" y="2509"/>
                  </a:cubicBezTo>
                  <a:cubicBezTo>
                    <a:pt x="4136" y="2509"/>
                    <a:pt x="5466" y="2288"/>
                    <a:pt x="6740" y="2288"/>
                  </a:cubicBezTo>
                  <a:cubicBezTo>
                    <a:pt x="7267" y="2292"/>
                    <a:pt x="7795" y="2293"/>
                    <a:pt x="8323" y="2293"/>
                  </a:cubicBezTo>
                  <a:cubicBezTo>
                    <a:pt x="9379" y="2293"/>
                    <a:pt x="10435" y="2288"/>
                    <a:pt x="11490" y="2288"/>
                  </a:cubicBezTo>
                  <a:cubicBezTo>
                    <a:pt x="11744" y="2286"/>
                    <a:pt x="11998" y="2285"/>
                    <a:pt x="12252" y="2285"/>
                  </a:cubicBezTo>
                  <a:cubicBezTo>
                    <a:pt x="12896" y="2285"/>
                    <a:pt x="13540" y="2290"/>
                    <a:pt x="14183" y="2290"/>
                  </a:cubicBezTo>
                  <a:cubicBezTo>
                    <a:pt x="14869" y="2290"/>
                    <a:pt x="15555" y="2285"/>
                    <a:pt x="16241" y="2264"/>
                  </a:cubicBezTo>
                  <a:cubicBezTo>
                    <a:pt x="17527" y="2227"/>
                    <a:pt x="18814" y="2209"/>
                    <a:pt x="20100" y="2209"/>
                  </a:cubicBezTo>
                  <a:cubicBezTo>
                    <a:pt x="22100" y="2209"/>
                    <a:pt x="24100" y="2251"/>
                    <a:pt x="26099" y="2323"/>
                  </a:cubicBezTo>
                  <a:cubicBezTo>
                    <a:pt x="27730" y="2395"/>
                    <a:pt x="29361" y="2490"/>
                    <a:pt x="30993" y="2573"/>
                  </a:cubicBezTo>
                  <a:cubicBezTo>
                    <a:pt x="31533" y="2604"/>
                    <a:pt x="32075" y="2615"/>
                    <a:pt x="32617" y="2615"/>
                  </a:cubicBezTo>
                  <a:cubicBezTo>
                    <a:pt x="33569" y="2615"/>
                    <a:pt x="34521" y="2580"/>
                    <a:pt x="35469" y="2550"/>
                  </a:cubicBezTo>
                  <a:cubicBezTo>
                    <a:pt x="37226" y="2488"/>
                    <a:pt x="38995" y="2407"/>
                    <a:pt x="40759" y="2407"/>
                  </a:cubicBezTo>
                  <a:cubicBezTo>
                    <a:pt x="41386" y="2407"/>
                    <a:pt x="42012" y="2418"/>
                    <a:pt x="42637" y="2443"/>
                  </a:cubicBezTo>
                  <a:cubicBezTo>
                    <a:pt x="43102" y="2491"/>
                    <a:pt x="43550" y="2510"/>
                    <a:pt x="43984" y="2510"/>
                  </a:cubicBezTo>
                  <a:cubicBezTo>
                    <a:pt x="45441" y="2510"/>
                    <a:pt x="46737" y="2299"/>
                    <a:pt x="47976" y="2299"/>
                  </a:cubicBezTo>
                  <a:cubicBezTo>
                    <a:pt x="48002" y="2299"/>
                    <a:pt x="48028" y="2299"/>
                    <a:pt x="48054" y="2300"/>
                  </a:cubicBezTo>
                  <a:cubicBezTo>
                    <a:pt x="49638" y="2300"/>
                    <a:pt x="51221" y="2300"/>
                    <a:pt x="52805" y="2288"/>
                  </a:cubicBezTo>
                  <a:cubicBezTo>
                    <a:pt x="53059" y="2286"/>
                    <a:pt x="53313" y="2285"/>
                    <a:pt x="53567" y="2285"/>
                  </a:cubicBezTo>
                  <a:cubicBezTo>
                    <a:pt x="54210" y="2285"/>
                    <a:pt x="54854" y="2290"/>
                    <a:pt x="55498" y="2290"/>
                  </a:cubicBezTo>
                  <a:cubicBezTo>
                    <a:pt x="56184" y="2290"/>
                    <a:pt x="56870" y="2285"/>
                    <a:pt x="57555" y="2264"/>
                  </a:cubicBezTo>
                  <a:cubicBezTo>
                    <a:pt x="58816" y="2227"/>
                    <a:pt x="60077" y="2210"/>
                    <a:pt x="61338" y="2210"/>
                  </a:cubicBezTo>
                  <a:cubicBezTo>
                    <a:pt x="63363" y="2210"/>
                    <a:pt x="65389" y="2255"/>
                    <a:pt x="67414" y="2335"/>
                  </a:cubicBezTo>
                  <a:cubicBezTo>
                    <a:pt x="69045" y="2395"/>
                    <a:pt x="70676" y="2490"/>
                    <a:pt x="72319" y="2573"/>
                  </a:cubicBezTo>
                  <a:cubicBezTo>
                    <a:pt x="72855" y="2604"/>
                    <a:pt x="73396" y="2615"/>
                    <a:pt x="73938" y="2615"/>
                  </a:cubicBezTo>
                  <a:cubicBezTo>
                    <a:pt x="74889" y="2615"/>
                    <a:pt x="75844" y="2580"/>
                    <a:pt x="76784" y="2550"/>
                  </a:cubicBezTo>
                  <a:cubicBezTo>
                    <a:pt x="78508" y="2486"/>
                    <a:pt x="80245" y="2407"/>
                    <a:pt x="81981" y="2407"/>
                  </a:cubicBezTo>
                  <a:cubicBezTo>
                    <a:pt x="82499" y="2407"/>
                    <a:pt x="83017" y="2414"/>
                    <a:pt x="83535" y="2431"/>
                  </a:cubicBezTo>
                  <a:lnTo>
                    <a:pt x="83535" y="835"/>
                  </a:lnTo>
                  <a:cubicBezTo>
                    <a:pt x="82591" y="903"/>
                    <a:pt x="81641" y="929"/>
                    <a:pt x="80691" y="929"/>
                  </a:cubicBezTo>
                  <a:cubicBezTo>
                    <a:pt x="79795" y="929"/>
                    <a:pt x="78900" y="906"/>
                    <a:pt x="78010" y="871"/>
                  </a:cubicBezTo>
                  <a:cubicBezTo>
                    <a:pt x="75248" y="764"/>
                    <a:pt x="72510" y="526"/>
                    <a:pt x="69771" y="347"/>
                  </a:cubicBezTo>
                  <a:cubicBezTo>
                    <a:pt x="66830" y="168"/>
                    <a:pt x="63866" y="109"/>
                    <a:pt x="60913" y="37"/>
                  </a:cubicBezTo>
                  <a:cubicBezTo>
                    <a:pt x="59963" y="13"/>
                    <a:pt x="58980" y="1"/>
                    <a:pt x="5797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rot="-5400000" flipH="1">
              <a:off x="5709465" y="4069699"/>
              <a:ext cx="2028844" cy="113926"/>
            </a:xfrm>
            <a:custGeom>
              <a:avLst/>
              <a:gdLst/>
              <a:ahLst/>
              <a:cxnLst/>
              <a:rect l="l" t="t" r="r" b="b"/>
              <a:pathLst>
                <a:path w="83440" h="3548" extrusionOk="0">
                  <a:moveTo>
                    <a:pt x="19694" y="0"/>
                  </a:moveTo>
                  <a:cubicBezTo>
                    <a:pt x="18075" y="12"/>
                    <a:pt x="16467" y="60"/>
                    <a:pt x="14848" y="60"/>
                  </a:cubicBezTo>
                  <a:cubicBezTo>
                    <a:pt x="11286" y="70"/>
                    <a:pt x="6947" y="241"/>
                    <a:pt x="3105" y="241"/>
                  </a:cubicBezTo>
                  <a:cubicBezTo>
                    <a:pt x="2285" y="241"/>
                    <a:pt x="1489" y="233"/>
                    <a:pt x="727" y="215"/>
                  </a:cubicBezTo>
                  <a:lnTo>
                    <a:pt x="727" y="215"/>
                  </a:lnTo>
                  <a:cubicBezTo>
                    <a:pt x="846" y="1131"/>
                    <a:pt x="1" y="1608"/>
                    <a:pt x="37" y="2524"/>
                  </a:cubicBezTo>
                  <a:cubicBezTo>
                    <a:pt x="37" y="2632"/>
                    <a:pt x="1168" y="3405"/>
                    <a:pt x="1168" y="3501"/>
                  </a:cubicBezTo>
                  <a:cubicBezTo>
                    <a:pt x="1508" y="3527"/>
                    <a:pt x="1862" y="3539"/>
                    <a:pt x="2227" y="3539"/>
                  </a:cubicBezTo>
                  <a:cubicBezTo>
                    <a:pt x="4825" y="3539"/>
                    <a:pt x="7949" y="2947"/>
                    <a:pt x="10478" y="2947"/>
                  </a:cubicBezTo>
                  <a:cubicBezTo>
                    <a:pt x="10619" y="2947"/>
                    <a:pt x="10758" y="2949"/>
                    <a:pt x="10895" y="2953"/>
                  </a:cubicBezTo>
                  <a:cubicBezTo>
                    <a:pt x="13896" y="3024"/>
                    <a:pt x="16884" y="3167"/>
                    <a:pt x="19896" y="3227"/>
                  </a:cubicBezTo>
                  <a:cubicBezTo>
                    <a:pt x="20571" y="3238"/>
                    <a:pt x="21245" y="3243"/>
                    <a:pt x="21919" y="3243"/>
                  </a:cubicBezTo>
                  <a:cubicBezTo>
                    <a:pt x="22745" y="3243"/>
                    <a:pt x="23571" y="3235"/>
                    <a:pt x="24397" y="3215"/>
                  </a:cubicBezTo>
                  <a:cubicBezTo>
                    <a:pt x="25837" y="3167"/>
                    <a:pt x="27278" y="3096"/>
                    <a:pt x="28719" y="3036"/>
                  </a:cubicBezTo>
                  <a:cubicBezTo>
                    <a:pt x="30059" y="2992"/>
                    <a:pt x="31407" y="2958"/>
                    <a:pt x="32755" y="2958"/>
                  </a:cubicBezTo>
                  <a:cubicBezTo>
                    <a:pt x="34316" y="2958"/>
                    <a:pt x="35876" y="3004"/>
                    <a:pt x="37422" y="3132"/>
                  </a:cubicBezTo>
                  <a:cubicBezTo>
                    <a:pt x="39101" y="3263"/>
                    <a:pt x="40792" y="3465"/>
                    <a:pt x="42482" y="3501"/>
                  </a:cubicBezTo>
                  <a:cubicBezTo>
                    <a:pt x="42482" y="3501"/>
                    <a:pt x="42482" y="3501"/>
                    <a:pt x="42482" y="3513"/>
                  </a:cubicBezTo>
                  <a:cubicBezTo>
                    <a:pt x="42807" y="3537"/>
                    <a:pt x="43144" y="3547"/>
                    <a:pt x="43490" y="3547"/>
                  </a:cubicBezTo>
                  <a:cubicBezTo>
                    <a:pt x="46099" y="3547"/>
                    <a:pt x="49247" y="2947"/>
                    <a:pt x="51792" y="2947"/>
                  </a:cubicBezTo>
                  <a:cubicBezTo>
                    <a:pt x="51934" y="2947"/>
                    <a:pt x="52073" y="2949"/>
                    <a:pt x="52210" y="2953"/>
                  </a:cubicBezTo>
                  <a:cubicBezTo>
                    <a:pt x="55210" y="3024"/>
                    <a:pt x="58199" y="3179"/>
                    <a:pt x="61211" y="3227"/>
                  </a:cubicBezTo>
                  <a:cubicBezTo>
                    <a:pt x="61885" y="3238"/>
                    <a:pt x="62560" y="3243"/>
                    <a:pt x="63234" y="3243"/>
                  </a:cubicBezTo>
                  <a:cubicBezTo>
                    <a:pt x="64060" y="3243"/>
                    <a:pt x="64886" y="3235"/>
                    <a:pt x="65712" y="3215"/>
                  </a:cubicBezTo>
                  <a:cubicBezTo>
                    <a:pt x="67152" y="3167"/>
                    <a:pt x="68593" y="3096"/>
                    <a:pt x="70033" y="3048"/>
                  </a:cubicBezTo>
                  <a:cubicBezTo>
                    <a:pt x="71404" y="2998"/>
                    <a:pt x="72782" y="2960"/>
                    <a:pt x="74160" y="2960"/>
                  </a:cubicBezTo>
                  <a:cubicBezTo>
                    <a:pt x="75691" y="2960"/>
                    <a:pt x="77220" y="3006"/>
                    <a:pt x="78737" y="3132"/>
                  </a:cubicBezTo>
                  <a:cubicBezTo>
                    <a:pt x="80297" y="3251"/>
                    <a:pt x="81868" y="3441"/>
                    <a:pt x="83440" y="3489"/>
                  </a:cubicBezTo>
                  <a:lnTo>
                    <a:pt x="83440" y="226"/>
                  </a:lnTo>
                  <a:cubicBezTo>
                    <a:pt x="82917" y="208"/>
                    <a:pt x="82395" y="200"/>
                    <a:pt x="81871" y="200"/>
                  </a:cubicBezTo>
                  <a:cubicBezTo>
                    <a:pt x="79700" y="200"/>
                    <a:pt x="77524" y="333"/>
                    <a:pt x="75356" y="381"/>
                  </a:cubicBezTo>
                  <a:cubicBezTo>
                    <a:pt x="75013" y="389"/>
                    <a:pt x="74670" y="393"/>
                    <a:pt x="74327" y="393"/>
                  </a:cubicBezTo>
                  <a:cubicBezTo>
                    <a:pt x="71531" y="393"/>
                    <a:pt x="68750" y="157"/>
                    <a:pt x="65950" y="72"/>
                  </a:cubicBezTo>
                  <a:cubicBezTo>
                    <a:pt x="64307" y="24"/>
                    <a:pt x="62652" y="0"/>
                    <a:pt x="61009" y="0"/>
                  </a:cubicBezTo>
                  <a:cubicBezTo>
                    <a:pt x="59389" y="12"/>
                    <a:pt x="57782" y="60"/>
                    <a:pt x="56175" y="60"/>
                  </a:cubicBezTo>
                  <a:cubicBezTo>
                    <a:pt x="52602" y="70"/>
                    <a:pt x="48262" y="241"/>
                    <a:pt x="44419" y="241"/>
                  </a:cubicBezTo>
                  <a:cubicBezTo>
                    <a:pt x="43600" y="241"/>
                    <a:pt x="42804" y="233"/>
                    <a:pt x="42042" y="215"/>
                  </a:cubicBezTo>
                  <a:cubicBezTo>
                    <a:pt x="41611" y="203"/>
                    <a:pt x="41179" y="198"/>
                    <a:pt x="40747" y="198"/>
                  </a:cubicBezTo>
                  <a:cubicBezTo>
                    <a:pt x="38518" y="198"/>
                    <a:pt x="36275" y="331"/>
                    <a:pt x="34041" y="381"/>
                  </a:cubicBezTo>
                  <a:cubicBezTo>
                    <a:pt x="33698" y="389"/>
                    <a:pt x="33355" y="393"/>
                    <a:pt x="33013" y="393"/>
                  </a:cubicBezTo>
                  <a:cubicBezTo>
                    <a:pt x="30216" y="393"/>
                    <a:pt x="27435" y="157"/>
                    <a:pt x="24635" y="72"/>
                  </a:cubicBezTo>
                  <a:cubicBezTo>
                    <a:pt x="22992" y="24"/>
                    <a:pt x="21337" y="0"/>
                    <a:pt x="19694" y="0"/>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rot="-5400000" flipH="1">
              <a:off x="6332349" y="3899530"/>
              <a:ext cx="434266" cy="22894"/>
            </a:xfrm>
            <a:custGeom>
              <a:avLst/>
              <a:gdLst/>
              <a:ahLst/>
              <a:cxnLst/>
              <a:rect l="l" t="t" r="r" b="b"/>
              <a:pathLst>
                <a:path w="17860" h="713" extrusionOk="0">
                  <a:moveTo>
                    <a:pt x="8582" y="1"/>
                  </a:moveTo>
                  <a:cubicBezTo>
                    <a:pt x="5719" y="1"/>
                    <a:pt x="2853" y="101"/>
                    <a:pt x="1" y="323"/>
                  </a:cubicBezTo>
                  <a:cubicBezTo>
                    <a:pt x="3215" y="490"/>
                    <a:pt x="6430" y="669"/>
                    <a:pt x="9645" y="704"/>
                  </a:cubicBezTo>
                  <a:cubicBezTo>
                    <a:pt x="10056" y="710"/>
                    <a:pt x="10469" y="713"/>
                    <a:pt x="10881" y="713"/>
                  </a:cubicBezTo>
                  <a:cubicBezTo>
                    <a:pt x="13213" y="713"/>
                    <a:pt x="15553" y="619"/>
                    <a:pt x="17860" y="335"/>
                  </a:cubicBezTo>
                  <a:cubicBezTo>
                    <a:pt x="17265" y="288"/>
                    <a:pt x="16669" y="252"/>
                    <a:pt x="16074" y="216"/>
                  </a:cubicBezTo>
                  <a:cubicBezTo>
                    <a:pt x="13586" y="77"/>
                    <a:pt x="11085" y="1"/>
                    <a:pt x="8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rot="-5400000" flipH="1">
              <a:off x="5497169" y="4106126"/>
              <a:ext cx="2013209" cy="56706"/>
            </a:xfrm>
            <a:custGeom>
              <a:avLst/>
              <a:gdLst/>
              <a:ahLst/>
              <a:cxnLst/>
              <a:rect l="l" t="t" r="r" b="b"/>
              <a:pathLst>
                <a:path w="82797" h="1766" extrusionOk="0">
                  <a:moveTo>
                    <a:pt x="15198" y="0"/>
                  </a:moveTo>
                  <a:cubicBezTo>
                    <a:pt x="9511" y="0"/>
                    <a:pt x="1439" y="166"/>
                    <a:pt x="1" y="249"/>
                  </a:cubicBezTo>
                  <a:cubicBezTo>
                    <a:pt x="25" y="749"/>
                    <a:pt x="489" y="1107"/>
                    <a:pt x="501" y="1595"/>
                  </a:cubicBezTo>
                  <a:cubicBezTo>
                    <a:pt x="1090" y="1722"/>
                    <a:pt x="1767" y="1766"/>
                    <a:pt x="2485" y="1766"/>
                  </a:cubicBezTo>
                  <a:cubicBezTo>
                    <a:pt x="4087" y="1766"/>
                    <a:pt x="5892" y="1547"/>
                    <a:pt x="7374" y="1547"/>
                  </a:cubicBezTo>
                  <a:cubicBezTo>
                    <a:pt x="7401" y="1547"/>
                    <a:pt x="7427" y="1547"/>
                    <a:pt x="7454" y="1547"/>
                  </a:cubicBezTo>
                  <a:cubicBezTo>
                    <a:pt x="11288" y="1559"/>
                    <a:pt x="15134" y="1559"/>
                    <a:pt x="18968" y="1559"/>
                  </a:cubicBezTo>
                  <a:cubicBezTo>
                    <a:pt x="21885" y="1559"/>
                    <a:pt x="24790" y="1428"/>
                    <a:pt x="27695" y="1273"/>
                  </a:cubicBezTo>
                  <a:cubicBezTo>
                    <a:pt x="29951" y="1158"/>
                    <a:pt x="32213" y="1056"/>
                    <a:pt x="34473" y="1056"/>
                  </a:cubicBezTo>
                  <a:cubicBezTo>
                    <a:pt x="35242" y="1056"/>
                    <a:pt x="36011" y="1067"/>
                    <a:pt x="36779" y="1095"/>
                  </a:cubicBezTo>
                  <a:cubicBezTo>
                    <a:pt x="38470" y="1154"/>
                    <a:pt x="40173" y="1285"/>
                    <a:pt x="41816" y="1595"/>
                  </a:cubicBezTo>
                  <a:cubicBezTo>
                    <a:pt x="42405" y="1722"/>
                    <a:pt x="43082" y="1766"/>
                    <a:pt x="43800" y="1766"/>
                  </a:cubicBezTo>
                  <a:cubicBezTo>
                    <a:pt x="45402" y="1766"/>
                    <a:pt x="47206" y="1547"/>
                    <a:pt x="48688" y="1547"/>
                  </a:cubicBezTo>
                  <a:cubicBezTo>
                    <a:pt x="48715" y="1547"/>
                    <a:pt x="48742" y="1547"/>
                    <a:pt x="48769" y="1547"/>
                  </a:cubicBezTo>
                  <a:cubicBezTo>
                    <a:pt x="52603" y="1559"/>
                    <a:pt x="56448" y="1559"/>
                    <a:pt x="60282" y="1559"/>
                  </a:cubicBezTo>
                  <a:cubicBezTo>
                    <a:pt x="63199" y="1559"/>
                    <a:pt x="66104" y="1428"/>
                    <a:pt x="69009" y="1285"/>
                  </a:cubicBezTo>
                  <a:cubicBezTo>
                    <a:pt x="71322" y="1167"/>
                    <a:pt x="73642" y="1062"/>
                    <a:pt x="75958" y="1062"/>
                  </a:cubicBezTo>
                  <a:cubicBezTo>
                    <a:pt x="76670" y="1062"/>
                    <a:pt x="77382" y="1072"/>
                    <a:pt x="78094" y="1095"/>
                  </a:cubicBezTo>
                  <a:cubicBezTo>
                    <a:pt x="79666" y="1154"/>
                    <a:pt x="81261" y="1273"/>
                    <a:pt x="82797" y="1535"/>
                  </a:cubicBezTo>
                  <a:lnTo>
                    <a:pt x="82797" y="249"/>
                  </a:lnTo>
                  <a:cubicBezTo>
                    <a:pt x="80880" y="321"/>
                    <a:pt x="78963" y="356"/>
                    <a:pt x="77058" y="356"/>
                  </a:cubicBezTo>
                  <a:cubicBezTo>
                    <a:pt x="76832" y="357"/>
                    <a:pt x="76606" y="358"/>
                    <a:pt x="76380" y="358"/>
                  </a:cubicBezTo>
                  <a:cubicBezTo>
                    <a:pt x="73560" y="358"/>
                    <a:pt x="70749" y="292"/>
                    <a:pt x="67938" y="225"/>
                  </a:cubicBezTo>
                  <a:cubicBezTo>
                    <a:pt x="64878" y="166"/>
                    <a:pt x="61830" y="47"/>
                    <a:pt x="58770" y="11"/>
                  </a:cubicBezTo>
                  <a:cubicBezTo>
                    <a:pt x="58095" y="4"/>
                    <a:pt x="57349" y="0"/>
                    <a:pt x="56555" y="0"/>
                  </a:cubicBezTo>
                  <a:cubicBezTo>
                    <a:pt x="50976" y="0"/>
                    <a:pt x="43067" y="166"/>
                    <a:pt x="41399" y="249"/>
                  </a:cubicBezTo>
                  <a:cubicBezTo>
                    <a:pt x="39518" y="321"/>
                    <a:pt x="37625" y="356"/>
                    <a:pt x="35743" y="356"/>
                  </a:cubicBezTo>
                  <a:cubicBezTo>
                    <a:pt x="35517" y="357"/>
                    <a:pt x="35291" y="358"/>
                    <a:pt x="35065" y="358"/>
                  </a:cubicBezTo>
                  <a:cubicBezTo>
                    <a:pt x="32245" y="358"/>
                    <a:pt x="29434" y="292"/>
                    <a:pt x="26623" y="225"/>
                  </a:cubicBezTo>
                  <a:cubicBezTo>
                    <a:pt x="23563" y="166"/>
                    <a:pt x="20515" y="47"/>
                    <a:pt x="17455" y="11"/>
                  </a:cubicBezTo>
                  <a:cubicBezTo>
                    <a:pt x="16769" y="4"/>
                    <a:pt x="16008" y="0"/>
                    <a:pt x="15198"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rot="-5400000" flipH="1">
              <a:off x="5823817" y="4104353"/>
              <a:ext cx="2003653" cy="69807"/>
            </a:xfrm>
            <a:custGeom>
              <a:avLst/>
              <a:gdLst/>
              <a:ahLst/>
              <a:cxnLst/>
              <a:rect l="l" t="t" r="r" b="b"/>
              <a:pathLst>
                <a:path w="82404" h="2174" extrusionOk="0">
                  <a:moveTo>
                    <a:pt x="31865" y="1"/>
                  </a:moveTo>
                  <a:cubicBezTo>
                    <a:pt x="30155" y="1"/>
                    <a:pt x="28440" y="63"/>
                    <a:pt x="26742" y="133"/>
                  </a:cubicBezTo>
                  <a:cubicBezTo>
                    <a:pt x="25278" y="180"/>
                    <a:pt x="23825" y="264"/>
                    <a:pt x="22361" y="288"/>
                  </a:cubicBezTo>
                  <a:cubicBezTo>
                    <a:pt x="21986" y="291"/>
                    <a:pt x="21611" y="292"/>
                    <a:pt x="21236" y="292"/>
                  </a:cubicBezTo>
                  <a:cubicBezTo>
                    <a:pt x="20110" y="292"/>
                    <a:pt x="18985" y="279"/>
                    <a:pt x="17860" y="252"/>
                  </a:cubicBezTo>
                  <a:cubicBezTo>
                    <a:pt x="17116" y="233"/>
                    <a:pt x="16353" y="225"/>
                    <a:pt x="15578" y="225"/>
                  </a:cubicBezTo>
                  <a:cubicBezTo>
                    <a:pt x="10536" y="225"/>
                    <a:pt x="4933" y="573"/>
                    <a:pt x="1" y="573"/>
                  </a:cubicBezTo>
                  <a:cubicBezTo>
                    <a:pt x="13" y="1038"/>
                    <a:pt x="215" y="1693"/>
                    <a:pt x="215" y="2157"/>
                  </a:cubicBezTo>
                  <a:cubicBezTo>
                    <a:pt x="673" y="2169"/>
                    <a:pt x="1134" y="2174"/>
                    <a:pt x="1595" y="2174"/>
                  </a:cubicBezTo>
                  <a:cubicBezTo>
                    <a:pt x="7039" y="2174"/>
                    <a:pt x="12665" y="1426"/>
                    <a:pt x="17945" y="1426"/>
                  </a:cubicBezTo>
                  <a:cubicBezTo>
                    <a:pt x="18621" y="1426"/>
                    <a:pt x="19292" y="1439"/>
                    <a:pt x="19956" y="1466"/>
                  </a:cubicBezTo>
                  <a:cubicBezTo>
                    <a:pt x="24266" y="1645"/>
                    <a:pt x="28564" y="2050"/>
                    <a:pt x="32886" y="2085"/>
                  </a:cubicBezTo>
                  <a:cubicBezTo>
                    <a:pt x="35767" y="2109"/>
                    <a:pt x="38648" y="2074"/>
                    <a:pt x="41530" y="2157"/>
                  </a:cubicBezTo>
                  <a:cubicBezTo>
                    <a:pt x="41988" y="2169"/>
                    <a:pt x="42448" y="2174"/>
                    <a:pt x="42910" y="2174"/>
                  </a:cubicBezTo>
                  <a:cubicBezTo>
                    <a:pt x="48353" y="2174"/>
                    <a:pt x="53979" y="1426"/>
                    <a:pt x="59260" y="1426"/>
                  </a:cubicBezTo>
                  <a:cubicBezTo>
                    <a:pt x="59936" y="1426"/>
                    <a:pt x="60607" y="1439"/>
                    <a:pt x="61270" y="1466"/>
                  </a:cubicBezTo>
                  <a:cubicBezTo>
                    <a:pt x="65580" y="1633"/>
                    <a:pt x="69879" y="2050"/>
                    <a:pt x="74201" y="2085"/>
                  </a:cubicBezTo>
                  <a:cubicBezTo>
                    <a:pt x="76939" y="2109"/>
                    <a:pt x="79677" y="2085"/>
                    <a:pt x="82404" y="2145"/>
                  </a:cubicBezTo>
                  <a:lnTo>
                    <a:pt x="82404" y="550"/>
                  </a:lnTo>
                  <a:cubicBezTo>
                    <a:pt x="80511" y="478"/>
                    <a:pt x="78606" y="240"/>
                    <a:pt x="76737" y="109"/>
                  </a:cubicBezTo>
                  <a:cubicBezTo>
                    <a:pt x="75553" y="31"/>
                    <a:pt x="74362" y="1"/>
                    <a:pt x="73171" y="1"/>
                  </a:cubicBezTo>
                  <a:cubicBezTo>
                    <a:pt x="71460" y="1"/>
                    <a:pt x="69748" y="63"/>
                    <a:pt x="68057" y="133"/>
                  </a:cubicBezTo>
                  <a:cubicBezTo>
                    <a:pt x="66592" y="180"/>
                    <a:pt x="65140" y="264"/>
                    <a:pt x="63675" y="288"/>
                  </a:cubicBezTo>
                  <a:cubicBezTo>
                    <a:pt x="63300" y="291"/>
                    <a:pt x="62925" y="292"/>
                    <a:pt x="62550" y="292"/>
                  </a:cubicBezTo>
                  <a:cubicBezTo>
                    <a:pt x="61425" y="292"/>
                    <a:pt x="60300" y="279"/>
                    <a:pt x="59175" y="252"/>
                  </a:cubicBezTo>
                  <a:cubicBezTo>
                    <a:pt x="58453" y="235"/>
                    <a:pt x="57716" y="227"/>
                    <a:pt x="56965" y="227"/>
                  </a:cubicBezTo>
                  <a:cubicBezTo>
                    <a:pt x="52044" y="227"/>
                    <a:pt x="46589" y="551"/>
                    <a:pt x="41744" y="561"/>
                  </a:cubicBezTo>
                  <a:cubicBezTo>
                    <a:pt x="39637" y="538"/>
                    <a:pt x="37505" y="252"/>
                    <a:pt x="35422" y="109"/>
                  </a:cubicBezTo>
                  <a:cubicBezTo>
                    <a:pt x="34244" y="31"/>
                    <a:pt x="33055" y="1"/>
                    <a:pt x="3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rot="-5400000" flipH="1">
              <a:off x="5901852" y="4095463"/>
              <a:ext cx="2015519" cy="75137"/>
            </a:xfrm>
            <a:custGeom>
              <a:avLst/>
              <a:gdLst/>
              <a:ahLst/>
              <a:cxnLst/>
              <a:rect l="l" t="t" r="r" b="b"/>
              <a:pathLst>
                <a:path w="82892" h="2340" extrusionOk="0">
                  <a:moveTo>
                    <a:pt x="18170" y="1"/>
                  </a:moveTo>
                  <a:cubicBezTo>
                    <a:pt x="12415" y="1"/>
                    <a:pt x="5916" y="720"/>
                    <a:pt x="252" y="720"/>
                  </a:cubicBezTo>
                  <a:cubicBezTo>
                    <a:pt x="212" y="720"/>
                    <a:pt x="172" y="720"/>
                    <a:pt x="132" y="720"/>
                  </a:cubicBezTo>
                  <a:lnTo>
                    <a:pt x="132" y="720"/>
                  </a:lnTo>
                  <a:cubicBezTo>
                    <a:pt x="167" y="1304"/>
                    <a:pt x="1" y="1756"/>
                    <a:pt x="36" y="2340"/>
                  </a:cubicBezTo>
                  <a:cubicBezTo>
                    <a:pt x="1484" y="2340"/>
                    <a:pt x="2132" y="1934"/>
                    <a:pt x="2364" y="1934"/>
                  </a:cubicBezTo>
                  <a:cubicBezTo>
                    <a:pt x="2370" y="1934"/>
                    <a:pt x="2376" y="1934"/>
                    <a:pt x="2382" y="1935"/>
                  </a:cubicBezTo>
                  <a:cubicBezTo>
                    <a:pt x="4108" y="1637"/>
                    <a:pt x="5906" y="1506"/>
                    <a:pt x="7609" y="1447"/>
                  </a:cubicBezTo>
                  <a:cubicBezTo>
                    <a:pt x="8604" y="1404"/>
                    <a:pt x="9601" y="1386"/>
                    <a:pt x="10599" y="1386"/>
                  </a:cubicBezTo>
                  <a:cubicBezTo>
                    <a:pt x="13266" y="1386"/>
                    <a:pt x="15938" y="1517"/>
                    <a:pt x="18598" y="1673"/>
                  </a:cubicBezTo>
                  <a:cubicBezTo>
                    <a:pt x="20408" y="1768"/>
                    <a:pt x="22218" y="1887"/>
                    <a:pt x="24028" y="2006"/>
                  </a:cubicBezTo>
                  <a:cubicBezTo>
                    <a:pt x="24827" y="1993"/>
                    <a:pt x="25625" y="1987"/>
                    <a:pt x="26424" y="1987"/>
                  </a:cubicBezTo>
                  <a:cubicBezTo>
                    <a:pt x="31406" y="1987"/>
                    <a:pt x="36374" y="2216"/>
                    <a:pt x="41351" y="2340"/>
                  </a:cubicBezTo>
                  <a:lnTo>
                    <a:pt x="41482" y="2340"/>
                  </a:lnTo>
                  <a:cubicBezTo>
                    <a:pt x="42835" y="2316"/>
                    <a:pt x="43458" y="1934"/>
                    <a:pt x="43678" y="1934"/>
                  </a:cubicBezTo>
                  <a:cubicBezTo>
                    <a:pt x="43685" y="1934"/>
                    <a:pt x="43691" y="1934"/>
                    <a:pt x="43697" y="1935"/>
                  </a:cubicBezTo>
                  <a:cubicBezTo>
                    <a:pt x="45411" y="1637"/>
                    <a:pt x="47221" y="1506"/>
                    <a:pt x="48912" y="1447"/>
                  </a:cubicBezTo>
                  <a:cubicBezTo>
                    <a:pt x="49917" y="1404"/>
                    <a:pt x="50923" y="1386"/>
                    <a:pt x="51929" y="1386"/>
                  </a:cubicBezTo>
                  <a:cubicBezTo>
                    <a:pt x="54594" y="1386"/>
                    <a:pt x="57260" y="1514"/>
                    <a:pt x="59913" y="1661"/>
                  </a:cubicBezTo>
                  <a:cubicBezTo>
                    <a:pt x="61723" y="1768"/>
                    <a:pt x="63532" y="1887"/>
                    <a:pt x="65342" y="2006"/>
                  </a:cubicBezTo>
                  <a:cubicBezTo>
                    <a:pt x="66146" y="1993"/>
                    <a:pt x="66950" y="1987"/>
                    <a:pt x="67753" y="1987"/>
                  </a:cubicBezTo>
                  <a:cubicBezTo>
                    <a:pt x="72766" y="1987"/>
                    <a:pt x="77765" y="2216"/>
                    <a:pt x="82773" y="2340"/>
                  </a:cubicBezTo>
                  <a:cubicBezTo>
                    <a:pt x="82821" y="2340"/>
                    <a:pt x="82856" y="2328"/>
                    <a:pt x="82892" y="2328"/>
                  </a:cubicBezTo>
                  <a:lnTo>
                    <a:pt x="82892" y="720"/>
                  </a:lnTo>
                  <a:cubicBezTo>
                    <a:pt x="79844" y="649"/>
                    <a:pt x="76784" y="696"/>
                    <a:pt x="73724" y="649"/>
                  </a:cubicBezTo>
                  <a:cubicBezTo>
                    <a:pt x="69807" y="589"/>
                    <a:pt x="65914" y="220"/>
                    <a:pt x="62008" y="54"/>
                  </a:cubicBezTo>
                  <a:cubicBezTo>
                    <a:pt x="61208" y="19"/>
                    <a:pt x="60387" y="4"/>
                    <a:pt x="59550" y="4"/>
                  </a:cubicBezTo>
                  <a:cubicBezTo>
                    <a:pt x="53800" y="4"/>
                    <a:pt x="47300" y="720"/>
                    <a:pt x="41625" y="720"/>
                  </a:cubicBezTo>
                  <a:cubicBezTo>
                    <a:pt x="38553" y="649"/>
                    <a:pt x="35481" y="696"/>
                    <a:pt x="32410" y="649"/>
                  </a:cubicBezTo>
                  <a:cubicBezTo>
                    <a:pt x="28492" y="589"/>
                    <a:pt x="24599" y="220"/>
                    <a:pt x="20694" y="54"/>
                  </a:cubicBezTo>
                  <a:cubicBezTo>
                    <a:pt x="19873" y="17"/>
                    <a:pt x="19030" y="1"/>
                    <a:pt x="1817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rot="-5400000" flipH="1">
              <a:off x="6332349" y="4904086"/>
              <a:ext cx="434266" cy="22894"/>
            </a:xfrm>
            <a:custGeom>
              <a:avLst/>
              <a:gdLst/>
              <a:ahLst/>
              <a:cxnLst/>
              <a:rect l="l" t="t" r="r" b="b"/>
              <a:pathLst>
                <a:path w="17860" h="713" extrusionOk="0">
                  <a:moveTo>
                    <a:pt x="8582" y="1"/>
                  </a:moveTo>
                  <a:cubicBezTo>
                    <a:pt x="5719" y="1"/>
                    <a:pt x="2853" y="101"/>
                    <a:pt x="0" y="323"/>
                  </a:cubicBezTo>
                  <a:cubicBezTo>
                    <a:pt x="3215" y="490"/>
                    <a:pt x="6430" y="669"/>
                    <a:pt x="9644" y="704"/>
                  </a:cubicBezTo>
                  <a:cubicBezTo>
                    <a:pt x="10056" y="710"/>
                    <a:pt x="10468" y="713"/>
                    <a:pt x="10881" y="713"/>
                  </a:cubicBezTo>
                  <a:cubicBezTo>
                    <a:pt x="13212" y="713"/>
                    <a:pt x="15553" y="619"/>
                    <a:pt x="17860" y="335"/>
                  </a:cubicBezTo>
                  <a:cubicBezTo>
                    <a:pt x="17264" y="288"/>
                    <a:pt x="16669" y="252"/>
                    <a:pt x="16074" y="216"/>
                  </a:cubicBezTo>
                  <a:cubicBezTo>
                    <a:pt x="13586" y="77"/>
                    <a:pt x="11085" y="1"/>
                    <a:pt x="8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rot="-5400000" flipH="1">
              <a:off x="6766323" y="4447745"/>
              <a:ext cx="362196" cy="13518"/>
            </a:xfrm>
            <a:custGeom>
              <a:avLst/>
              <a:gdLst/>
              <a:ahLst/>
              <a:cxnLst/>
              <a:rect l="l" t="t" r="r" b="b"/>
              <a:pathLst>
                <a:path w="14896" h="421" extrusionOk="0">
                  <a:moveTo>
                    <a:pt x="13753" y="0"/>
                  </a:moveTo>
                  <a:cubicBezTo>
                    <a:pt x="9169" y="48"/>
                    <a:pt x="4585" y="131"/>
                    <a:pt x="1" y="238"/>
                  </a:cubicBezTo>
                  <a:cubicBezTo>
                    <a:pt x="1997" y="359"/>
                    <a:pt x="4002" y="420"/>
                    <a:pt x="6005" y="420"/>
                  </a:cubicBezTo>
                  <a:cubicBezTo>
                    <a:pt x="7371" y="420"/>
                    <a:pt x="8736" y="391"/>
                    <a:pt x="10097" y="334"/>
                  </a:cubicBezTo>
                  <a:cubicBezTo>
                    <a:pt x="11693" y="262"/>
                    <a:pt x="13300" y="155"/>
                    <a:pt x="14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rot="-5400000" flipH="1">
              <a:off x="5987009" y="4111233"/>
              <a:ext cx="2017829" cy="41871"/>
            </a:xfrm>
            <a:custGeom>
              <a:avLst/>
              <a:gdLst/>
              <a:ahLst/>
              <a:cxnLst/>
              <a:rect l="l" t="t" r="r" b="b"/>
              <a:pathLst>
                <a:path w="82987" h="1304" extrusionOk="0">
                  <a:moveTo>
                    <a:pt x="21071" y="0"/>
                  </a:moveTo>
                  <a:cubicBezTo>
                    <a:pt x="20297" y="0"/>
                    <a:pt x="19524" y="12"/>
                    <a:pt x="18753" y="38"/>
                  </a:cubicBezTo>
                  <a:cubicBezTo>
                    <a:pt x="15922" y="146"/>
                    <a:pt x="13145" y="320"/>
                    <a:pt x="10341" y="320"/>
                  </a:cubicBezTo>
                  <a:cubicBezTo>
                    <a:pt x="9406" y="320"/>
                    <a:pt x="8469" y="300"/>
                    <a:pt x="7525" y="253"/>
                  </a:cubicBezTo>
                  <a:cubicBezTo>
                    <a:pt x="5918" y="181"/>
                    <a:pt x="4299" y="98"/>
                    <a:pt x="2667" y="98"/>
                  </a:cubicBezTo>
                  <a:cubicBezTo>
                    <a:pt x="2346" y="98"/>
                    <a:pt x="774" y="431"/>
                    <a:pt x="108" y="455"/>
                  </a:cubicBezTo>
                  <a:cubicBezTo>
                    <a:pt x="131" y="753"/>
                    <a:pt x="0" y="908"/>
                    <a:pt x="24" y="1193"/>
                  </a:cubicBezTo>
                  <a:cubicBezTo>
                    <a:pt x="209" y="1196"/>
                    <a:pt x="398" y="1197"/>
                    <a:pt x="591" y="1197"/>
                  </a:cubicBezTo>
                  <a:cubicBezTo>
                    <a:pt x="3296" y="1197"/>
                    <a:pt x="6758" y="978"/>
                    <a:pt x="9359" y="967"/>
                  </a:cubicBezTo>
                  <a:cubicBezTo>
                    <a:pt x="10901" y="955"/>
                    <a:pt x="12442" y="946"/>
                    <a:pt x="13984" y="946"/>
                  </a:cubicBezTo>
                  <a:cubicBezTo>
                    <a:pt x="15526" y="946"/>
                    <a:pt x="17068" y="955"/>
                    <a:pt x="18610" y="979"/>
                  </a:cubicBezTo>
                  <a:cubicBezTo>
                    <a:pt x="21658" y="1027"/>
                    <a:pt x="24706" y="1134"/>
                    <a:pt x="27754" y="1205"/>
                  </a:cubicBezTo>
                  <a:cubicBezTo>
                    <a:pt x="30252" y="1258"/>
                    <a:pt x="32753" y="1303"/>
                    <a:pt x="35254" y="1303"/>
                  </a:cubicBezTo>
                  <a:cubicBezTo>
                    <a:pt x="37284" y="1303"/>
                    <a:pt x="39312" y="1273"/>
                    <a:pt x="41339" y="1193"/>
                  </a:cubicBezTo>
                  <a:cubicBezTo>
                    <a:pt x="41524" y="1196"/>
                    <a:pt x="41713" y="1197"/>
                    <a:pt x="41906" y="1197"/>
                  </a:cubicBezTo>
                  <a:cubicBezTo>
                    <a:pt x="44611" y="1197"/>
                    <a:pt x="48073" y="978"/>
                    <a:pt x="50673" y="967"/>
                  </a:cubicBezTo>
                  <a:cubicBezTo>
                    <a:pt x="52215" y="955"/>
                    <a:pt x="53757" y="946"/>
                    <a:pt x="55300" y="946"/>
                  </a:cubicBezTo>
                  <a:cubicBezTo>
                    <a:pt x="56844" y="946"/>
                    <a:pt x="58389" y="955"/>
                    <a:pt x="59936" y="979"/>
                  </a:cubicBezTo>
                  <a:cubicBezTo>
                    <a:pt x="62984" y="1027"/>
                    <a:pt x="66032" y="1134"/>
                    <a:pt x="69080" y="1205"/>
                  </a:cubicBezTo>
                  <a:cubicBezTo>
                    <a:pt x="71631" y="1258"/>
                    <a:pt x="74192" y="1303"/>
                    <a:pt x="76755" y="1303"/>
                  </a:cubicBezTo>
                  <a:cubicBezTo>
                    <a:pt x="78833" y="1303"/>
                    <a:pt x="80912" y="1273"/>
                    <a:pt x="82987" y="1193"/>
                  </a:cubicBezTo>
                  <a:lnTo>
                    <a:pt x="82987" y="443"/>
                  </a:lnTo>
                  <a:cubicBezTo>
                    <a:pt x="81592" y="540"/>
                    <a:pt x="80191" y="578"/>
                    <a:pt x="78786" y="578"/>
                  </a:cubicBezTo>
                  <a:cubicBezTo>
                    <a:pt x="73372" y="578"/>
                    <a:pt x="67902" y="9"/>
                    <a:pt x="62482" y="9"/>
                  </a:cubicBezTo>
                  <a:cubicBezTo>
                    <a:pt x="61676" y="9"/>
                    <a:pt x="60871" y="21"/>
                    <a:pt x="60067" y="50"/>
                  </a:cubicBezTo>
                  <a:lnTo>
                    <a:pt x="60067" y="38"/>
                  </a:lnTo>
                  <a:cubicBezTo>
                    <a:pt x="57237" y="146"/>
                    <a:pt x="54460" y="320"/>
                    <a:pt x="51656" y="320"/>
                  </a:cubicBezTo>
                  <a:cubicBezTo>
                    <a:pt x="50721" y="320"/>
                    <a:pt x="49783" y="300"/>
                    <a:pt x="48840" y="253"/>
                  </a:cubicBezTo>
                  <a:cubicBezTo>
                    <a:pt x="47232" y="181"/>
                    <a:pt x="45613" y="98"/>
                    <a:pt x="43982" y="86"/>
                  </a:cubicBezTo>
                  <a:cubicBezTo>
                    <a:pt x="43696" y="86"/>
                    <a:pt x="42410" y="360"/>
                    <a:pt x="41672" y="431"/>
                  </a:cubicBezTo>
                  <a:cubicBezTo>
                    <a:pt x="40252" y="532"/>
                    <a:pt x="38826" y="572"/>
                    <a:pt x="37396" y="572"/>
                  </a:cubicBezTo>
                  <a:cubicBezTo>
                    <a:pt x="31975" y="572"/>
                    <a:pt x="26497" y="0"/>
                    <a:pt x="21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rot="-5400000" flipH="1">
              <a:off x="6151826" y="4082909"/>
              <a:ext cx="2032029" cy="84321"/>
            </a:xfrm>
            <a:custGeom>
              <a:avLst/>
              <a:gdLst/>
              <a:ahLst/>
              <a:cxnLst/>
              <a:rect l="l" t="t" r="r" b="b"/>
              <a:pathLst>
                <a:path w="83571" h="2626" extrusionOk="0">
                  <a:moveTo>
                    <a:pt x="16703" y="0"/>
                  </a:moveTo>
                  <a:cubicBezTo>
                    <a:pt x="11434" y="0"/>
                    <a:pt x="5587" y="335"/>
                    <a:pt x="822" y="846"/>
                  </a:cubicBezTo>
                  <a:cubicBezTo>
                    <a:pt x="834" y="1549"/>
                    <a:pt x="1" y="1251"/>
                    <a:pt x="1" y="1941"/>
                  </a:cubicBezTo>
                  <a:cubicBezTo>
                    <a:pt x="13" y="2025"/>
                    <a:pt x="1275" y="2370"/>
                    <a:pt x="1275" y="2442"/>
                  </a:cubicBezTo>
                  <a:cubicBezTo>
                    <a:pt x="1761" y="2495"/>
                    <a:pt x="2229" y="2515"/>
                    <a:pt x="2682" y="2515"/>
                  </a:cubicBezTo>
                  <a:cubicBezTo>
                    <a:pt x="4162" y="2515"/>
                    <a:pt x="5482" y="2299"/>
                    <a:pt x="6740" y="2299"/>
                  </a:cubicBezTo>
                  <a:cubicBezTo>
                    <a:pt x="8323" y="2299"/>
                    <a:pt x="9907" y="2299"/>
                    <a:pt x="11490" y="2287"/>
                  </a:cubicBezTo>
                  <a:cubicBezTo>
                    <a:pt x="12433" y="2287"/>
                    <a:pt x="13385" y="2300"/>
                    <a:pt x="14335" y="2300"/>
                  </a:cubicBezTo>
                  <a:cubicBezTo>
                    <a:pt x="14968" y="2300"/>
                    <a:pt x="15601" y="2294"/>
                    <a:pt x="16229" y="2275"/>
                  </a:cubicBezTo>
                  <a:cubicBezTo>
                    <a:pt x="17516" y="2238"/>
                    <a:pt x="18804" y="2220"/>
                    <a:pt x="20093" y="2220"/>
                  </a:cubicBezTo>
                  <a:cubicBezTo>
                    <a:pt x="22096" y="2220"/>
                    <a:pt x="24100" y="2262"/>
                    <a:pt x="26099" y="2334"/>
                  </a:cubicBezTo>
                  <a:cubicBezTo>
                    <a:pt x="27731" y="2394"/>
                    <a:pt x="29362" y="2489"/>
                    <a:pt x="30993" y="2584"/>
                  </a:cubicBezTo>
                  <a:cubicBezTo>
                    <a:pt x="31485" y="2612"/>
                    <a:pt x="31981" y="2623"/>
                    <a:pt x="32479" y="2623"/>
                  </a:cubicBezTo>
                  <a:cubicBezTo>
                    <a:pt x="33473" y="2623"/>
                    <a:pt x="34474" y="2580"/>
                    <a:pt x="35458" y="2549"/>
                  </a:cubicBezTo>
                  <a:cubicBezTo>
                    <a:pt x="37216" y="2496"/>
                    <a:pt x="38975" y="2418"/>
                    <a:pt x="40733" y="2418"/>
                  </a:cubicBezTo>
                  <a:cubicBezTo>
                    <a:pt x="41368" y="2418"/>
                    <a:pt x="42003" y="2428"/>
                    <a:pt x="42637" y="2453"/>
                  </a:cubicBezTo>
                  <a:cubicBezTo>
                    <a:pt x="43089" y="2498"/>
                    <a:pt x="43526" y="2516"/>
                    <a:pt x="43951" y="2516"/>
                  </a:cubicBezTo>
                  <a:cubicBezTo>
                    <a:pt x="45447" y="2516"/>
                    <a:pt x="46784" y="2299"/>
                    <a:pt x="48055" y="2299"/>
                  </a:cubicBezTo>
                  <a:cubicBezTo>
                    <a:pt x="48582" y="2303"/>
                    <a:pt x="49110" y="2304"/>
                    <a:pt x="49638" y="2304"/>
                  </a:cubicBezTo>
                  <a:cubicBezTo>
                    <a:pt x="50694" y="2304"/>
                    <a:pt x="51749" y="2299"/>
                    <a:pt x="52805" y="2299"/>
                  </a:cubicBezTo>
                  <a:cubicBezTo>
                    <a:pt x="53057" y="2297"/>
                    <a:pt x="53310" y="2296"/>
                    <a:pt x="53563" y="2296"/>
                  </a:cubicBezTo>
                  <a:cubicBezTo>
                    <a:pt x="54205" y="2296"/>
                    <a:pt x="54849" y="2300"/>
                    <a:pt x="55495" y="2300"/>
                  </a:cubicBezTo>
                  <a:cubicBezTo>
                    <a:pt x="56182" y="2300"/>
                    <a:pt x="56870" y="2295"/>
                    <a:pt x="57556" y="2275"/>
                  </a:cubicBezTo>
                  <a:cubicBezTo>
                    <a:pt x="58842" y="2238"/>
                    <a:pt x="60129" y="2220"/>
                    <a:pt x="61415" y="2220"/>
                  </a:cubicBezTo>
                  <a:cubicBezTo>
                    <a:pt x="63415" y="2220"/>
                    <a:pt x="65415" y="2262"/>
                    <a:pt x="67414" y="2334"/>
                  </a:cubicBezTo>
                  <a:cubicBezTo>
                    <a:pt x="69045" y="2394"/>
                    <a:pt x="70676" y="2489"/>
                    <a:pt x="72308" y="2584"/>
                  </a:cubicBezTo>
                  <a:cubicBezTo>
                    <a:pt x="72831" y="2614"/>
                    <a:pt x="73359" y="2626"/>
                    <a:pt x="73888" y="2626"/>
                  </a:cubicBezTo>
                  <a:cubicBezTo>
                    <a:pt x="74852" y="2626"/>
                    <a:pt x="75819" y="2587"/>
                    <a:pt x="76772" y="2549"/>
                  </a:cubicBezTo>
                  <a:cubicBezTo>
                    <a:pt x="78509" y="2494"/>
                    <a:pt x="80252" y="2418"/>
                    <a:pt x="81992" y="2418"/>
                  </a:cubicBezTo>
                  <a:cubicBezTo>
                    <a:pt x="82519" y="2418"/>
                    <a:pt x="83045" y="2425"/>
                    <a:pt x="83571" y="2442"/>
                  </a:cubicBezTo>
                  <a:lnTo>
                    <a:pt x="83571" y="834"/>
                  </a:lnTo>
                  <a:cubicBezTo>
                    <a:pt x="82596" y="910"/>
                    <a:pt x="81611" y="939"/>
                    <a:pt x="80629" y="939"/>
                  </a:cubicBezTo>
                  <a:cubicBezTo>
                    <a:pt x="79751" y="939"/>
                    <a:pt x="78876" y="916"/>
                    <a:pt x="78011" y="882"/>
                  </a:cubicBezTo>
                  <a:cubicBezTo>
                    <a:pt x="75248" y="775"/>
                    <a:pt x="72510" y="525"/>
                    <a:pt x="69760" y="358"/>
                  </a:cubicBezTo>
                  <a:cubicBezTo>
                    <a:pt x="66819" y="167"/>
                    <a:pt x="63854" y="120"/>
                    <a:pt x="60913" y="36"/>
                  </a:cubicBezTo>
                  <a:cubicBezTo>
                    <a:pt x="60016" y="15"/>
                    <a:pt x="59091" y="4"/>
                    <a:pt x="58147" y="4"/>
                  </a:cubicBezTo>
                  <a:cubicBezTo>
                    <a:pt x="52881" y="4"/>
                    <a:pt x="47042" y="329"/>
                    <a:pt x="42256" y="834"/>
                  </a:cubicBezTo>
                  <a:cubicBezTo>
                    <a:pt x="41281" y="910"/>
                    <a:pt x="40297" y="939"/>
                    <a:pt x="39314" y="939"/>
                  </a:cubicBezTo>
                  <a:cubicBezTo>
                    <a:pt x="38437" y="939"/>
                    <a:pt x="37561" y="916"/>
                    <a:pt x="36696" y="882"/>
                  </a:cubicBezTo>
                  <a:cubicBezTo>
                    <a:pt x="33934" y="775"/>
                    <a:pt x="31195" y="525"/>
                    <a:pt x="28445" y="358"/>
                  </a:cubicBezTo>
                  <a:cubicBezTo>
                    <a:pt x="25504" y="167"/>
                    <a:pt x="22539" y="120"/>
                    <a:pt x="19587" y="36"/>
                  </a:cubicBezTo>
                  <a:cubicBezTo>
                    <a:pt x="18653" y="12"/>
                    <a:pt x="17688" y="0"/>
                    <a:pt x="16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rot="-5400000" flipH="1">
              <a:off x="6267786" y="4069078"/>
              <a:ext cx="2029695" cy="113734"/>
            </a:xfrm>
            <a:custGeom>
              <a:avLst/>
              <a:gdLst/>
              <a:ahLst/>
              <a:cxnLst/>
              <a:rect l="l" t="t" r="r" b="b"/>
              <a:pathLst>
                <a:path w="83475" h="3542" extrusionOk="0">
                  <a:moveTo>
                    <a:pt x="20516" y="0"/>
                  </a:moveTo>
                  <a:cubicBezTo>
                    <a:pt x="20241" y="0"/>
                    <a:pt x="19967" y="1"/>
                    <a:pt x="19693" y="3"/>
                  </a:cubicBezTo>
                  <a:cubicBezTo>
                    <a:pt x="18086" y="3"/>
                    <a:pt x="16467" y="63"/>
                    <a:pt x="14859" y="63"/>
                  </a:cubicBezTo>
                  <a:cubicBezTo>
                    <a:pt x="11287" y="73"/>
                    <a:pt x="6954" y="244"/>
                    <a:pt x="3115" y="244"/>
                  </a:cubicBezTo>
                  <a:cubicBezTo>
                    <a:pt x="2296" y="244"/>
                    <a:pt x="1500" y="236"/>
                    <a:pt x="738" y="217"/>
                  </a:cubicBezTo>
                  <a:lnTo>
                    <a:pt x="738" y="217"/>
                  </a:lnTo>
                  <a:cubicBezTo>
                    <a:pt x="846" y="1122"/>
                    <a:pt x="0" y="1599"/>
                    <a:pt x="36" y="2515"/>
                  </a:cubicBezTo>
                  <a:cubicBezTo>
                    <a:pt x="36" y="2623"/>
                    <a:pt x="1179" y="3396"/>
                    <a:pt x="1179" y="3504"/>
                  </a:cubicBezTo>
                  <a:cubicBezTo>
                    <a:pt x="1519" y="3530"/>
                    <a:pt x="1873" y="3542"/>
                    <a:pt x="2237" y="3542"/>
                  </a:cubicBezTo>
                  <a:cubicBezTo>
                    <a:pt x="4855" y="3542"/>
                    <a:pt x="8007" y="2940"/>
                    <a:pt x="10537" y="2940"/>
                  </a:cubicBezTo>
                  <a:cubicBezTo>
                    <a:pt x="10657" y="2940"/>
                    <a:pt x="10777" y="2941"/>
                    <a:pt x="10895" y="2944"/>
                  </a:cubicBezTo>
                  <a:cubicBezTo>
                    <a:pt x="13895" y="3027"/>
                    <a:pt x="16895" y="3170"/>
                    <a:pt x="19896" y="3218"/>
                  </a:cubicBezTo>
                  <a:cubicBezTo>
                    <a:pt x="20592" y="3234"/>
                    <a:pt x="21288" y="3243"/>
                    <a:pt x="21984" y="3243"/>
                  </a:cubicBezTo>
                  <a:cubicBezTo>
                    <a:pt x="22788" y="3243"/>
                    <a:pt x="23592" y="3231"/>
                    <a:pt x="24396" y="3206"/>
                  </a:cubicBezTo>
                  <a:cubicBezTo>
                    <a:pt x="25837" y="3170"/>
                    <a:pt x="27278" y="3087"/>
                    <a:pt x="28730" y="3039"/>
                  </a:cubicBezTo>
                  <a:cubicBezTo>
                    <a:pt x="30095" y="2994"/>
                    <a:pt x="31467" y="2960"/>
                    <a:pt x="32839" y="2960"/>
                  </a:cubicBezTo>
                  <a:cubicBezTo>
                    <a:pt x="34376" y="2960"/>
                    <a:pt x="35911" y="3003"/>
                    <a:pt x="37434" y="3123"/>
                  </a:cubicBezTo>
                  <a:cubicBezTo>
                    <a:pt x="39100" y="3265"/>
                    <a:pt x="40803" y="3456"/>
                    <a:pt x="42494" y="3504"/>
                  </a:cubicBezTo>
                  <a:cubicBezTo>
                    <a:pt x="42834" y="3530"/>
                    <a:pt x="43188" y="3542"/>
                    <a:pt x="43552" y="3542"/>
                  </a:cubicBezTo>
                  <a:cubicBezTo>
                    <a:pt x="46170" y="3542"/>
                    <a:pt x="49321" y="2940"/>
                    <a:pt x="51851" y="2940"/>
                  </a:cubicBezTo>
                  <a:cubicBezTo>
                    <a:pt x="51972" y="2940"/>
                    <a:pt x="52091" y="2941"/>
                    <a:pt x="52209" y="2944"/>
                  </a:cubicBezTo>
                  <a:cubicBezTo>
                    <a:pt x="55210" y="3027"/>
                    <a:pt x="58210" y="3170"/>
                    <a:pt x="61210" y="3230"/>
                  </a:cubicBezTo>
                  <a:cubicBezTo>
                    <a:pt x="61832" y="3240"/>
                    <a:pt x="62453" y="3245"/>
                    <a:pt x="63075" y="3245"/>
                  </a:cubicBezTo>
                  <a:cubicBezTo>
                    <a:pt x="63953" y="3245"/>
                    <a:pt x="64832" y="3234"/>
                    <a:pt x="65711" y="3206"/>
                  </a:cubicBezTo>
                  <a:cubicBezTo>
                    <a:pt x="67152" y="3170"/>
                    <a:pt x="68592" y="3087"/>
                    <a:pt x="70045" y="3039"/>
                  </a:cubicBezTo>
                  <a:cubicBezTo>
                    <a:pt x="71409" y="2994"/>
                    <a:pt x="72782" y="2960"/>
                    <a:pt x="74154" y="2960"/>
                  </a:cubicBezTo>
                  <a:cubicBezTo>
                    <a:pt x="75690" y="2960"/>
                    <a:pt x="77226" y="3003"/>
                    <a:pt x="78748" y="3123"/>
                  </a:cubicBezTo>
                  <a:cubicBezTo>
                    <a:pt x="80308" y="3254"/>
                    <a:pt x="81903" y="3432"/>
                    <a:pt x="83475" y="3492"/>
                  </a:cubicBezTo>
                  <a:lnTo>
                    <a:pt x="83475" y="229"/>
                  </a:lnTo>
                  <a:cubicBezTo>
                    <a:pt x="82953" y="211"/>
                    <a:pt x="82429" y="203"/>
                    <a:pt x="81904" y="203"/>
                  </a:cubicBezTo>
                  <a:cubicBezTo>
                    <a:pt x="79727" y="203"/>
                    <a:pt x="77535" y="336"/>
                    <a:pt x="75367" y="384"/>
                  </a:cubicBezTo>
                  <a:cubicBezTo>
                    <a:pt x="75074" y="390"/>
                    <a:pt x="74782" y="392"/>
                    <a:pt x="74489" y="392"/>
                  </a:cubicBezTo>
                  <a:cubicBezTo>
                    <a:pt x="71641" y="392"/>
                    <a:pt x="68800" y="150"/>
                    <a:pt x="65949" y="75"/>
                  </a:cubicBezTo>
                  <a:cubicBezTo>
                    <a:pt x="64306" y="27"/>
                    <a:pt x="62663" y="3"/>
                    <a:pt x="61008" y="3"/>
                  </a:cubicBezTo>
                  <a:cubicBezTo>
                    <a:pt x="59401" y="3"/>
                    <a:pt x="57793" y="63"/>
                    <a:pt x="56174" y="63"/>
                  </a:cubicBezTo>
                  <a:cubicBezTo>
                    <a:pt x="52602" y="73"/>
                    <a:pt x="48269" y="244"/>
                    <a:pt x="44430" y="244"/>
                  </a:cubicBezTo>
                  <a:cubicBezTo>
                    <a:pt x="43611" y="244"/>
                    <a:pt x="42815" y="236"/>
                    <a:pt x="42053" y="217"/>
                  </a:cubicBezTo>
                  <a:cubicBezTo>
                    <a:pt x="41563" y="202"/>
                    <a:pt x="41073" y="196"/>
                    <a:pt x="40583" y="196"/>
                  </a:cubicBezTo>
                  <a:cubicBezTo>
                    <a:pt x="38403" y="196"/>
                    <a:pt x="36220" y="324"/>
                    <a:pt x="34052" y="372"/>
                  </a:cubicBezTo>
                  <a:cubicBezTo>
                    <a:pt x="33707" y="380"/>
                    <a:pt x="33362" y="384"/>
                    <a:pt x="33018" y="384"/>
                  </a:cubicBezTo>
                  <a:cubicBezTo>
                    <a:pt x="30214" y="384"/>
                    <a:pt x="27434" y="149"/>
                    <a:pt x="24634" y="75"/>
                  </a:cubicBezTo>
                  <a:cubicBezTo>
                    <a:pt x="23265" y="25"/>
                    <a:pt x="21888" y="0"/>
                    <a:pt x="20516" y="0"/>
                  </a:cubicBezTo>
                  <a:close/>
                </a:path>
              </a:pathLst>
            </a:custGeom>
            <a:solidFill>
              <a:srgbClr val="E29B9C"/>
            </a:solidFill>
            <a:ln w="9525" cap="flat" cmpd="sng">
              <a:solidFill>
                <a:srgbClr val="B7D7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rot="-5400000" flipH="1">
              <a:off x="6891049" y="3898569"/>
              <a:ext cx="434582" cy="22798"/>
            </a:xfrm>
            <a:custGeom>
              <a:avLst/>
              <a:gdLst/>
              <a:ahLst/>
              <a:cxnLst/>
              <a:rect l="l" t="t" r="r" b="b"/>
              <a:pathLst>
                <a:path w="17873" h="710" extrusionOk="0">
                  <a:moveTo>
                    <a:pt x="8522" y="0"/>
                  </a:moveTo>
                  <a:cubicBezTo>
                    <a:pt x="5679" y="0"/>
                    <a:pt x="2833" y="98"/>
                    <a:pt x="1" y="312"/>
                  </a:cubicBezTo>
                  <a:cubicBezTo>
                    <a:pt x="3216" y="479"/>
                    <a:pt x="6442" y="670"/>
                    <a:pt x="9657" y="705"/>
                  </a:cubicBezTo>
                  <a:cubicBezTo>
                    <a:pt x="9968" y="708"/>
                    <a:pt x="10280" y="709"/>
                    <a:pt x="10591" y="709"/>
                  </a:cubicBezTo>
                  <a:cubicBezTo>
                    <a:pt x="13020" y="709"/>
                    <a:pt x="15456" y="620"/>
                    <a:pt x="17872" y="324"/>
                  </a:cubicBezTo>
                  <a:cubicBezTo>
                    <a:pt x="17277" y="289"/>
                    <a:pt x="16682" y="241"/>
                    <a:pt x="16074" y="217"/>
                  </a:cubicBezTo>
                  <a:cubicBezTo>
                    <a:pt x="13566" y="77"/>
                    <a:pt x="11045" y="0"/>
                    <a:pt x="8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rot="-5400000" flipH="1">
              <a:off x="6055585" y="4105764"/>
              <a:ext cx="2014060" cy="56578"/>
            </a:xfrm>
            <a:custGeom>
              <a:avLst/>
              <a:gdLst/>
              <a:ahLst/>
              <a:cxnLst/>
              <a:rect l="l" t="t" r="r" b="b"/>
              <a:pathLst>
                <a:path w="82832" h="1762" extrusionOk="0">
                  <a:moveTo>
                    <a:pt x="56443" y="1"/>
                  </a:moveTo>
                  <a:cubicBezTo>
                    <a:pt x="50870" y="1"/>
                    <a:pt x="43055" y="157"/>
                    <a:pt x="41398" y="250"/>
                  </a:cubicBezTo>
                  <a:cubicBezTo>
                    <a:pt x="39517" y="322"/>
                    <a:pt x="37624" y="345"/>
                    <a:pt x="35731" y="357"/>
                  </a:cubicBezTo>
                  <a:cubicBezTo>
                    <a:pt x="32695" y="357"/>
                    <a:pt x="29659" y="298"/>
                    <a:pt x="26611" y="226"/>
                  </a:cubicBezTo>
                  <a:cubicBezTo>
                    <a:pt x="23563" y="155"/>
                    <a:pt x="20503" y="48"/>
                    <a:pt x="17455" y="12"/>
                  </a:cubicBezTo>
                  <a:cubicBezTo>
                    <a:pt x="16768" y="5"/>
                    <a:pt x="16007" y="1"/>
                    <a:pt x="15198" y="1"/>
                  </a:cubicBezTo>
                  <a:cubicBezTo>
                    <a:pt x="9511" y="1"/>
                    <a:pt x="1439" y="167"/>
                    <a:pt x="0" y="250"/>
                  </a:cubicBezTo>
                  <a:cubicBezTo>
                    <a:pt x="24" y="738"/>
                    <a:pt x="488" y="1096"/>
                    <a:pt x="500" y="1596"/>
                  </a:cubicBezTo>
                  <a:cubicBezTo>
                    <a:pt x="1082" y="1718"/>
                    <a:pt x="1753" y="1761"/>
                    <a:pt x="2465" y="1761"/>
                  </a:cubicBezTo>
                  <a:cubicBezTo>
                    <a:pt x="4100" y="1761"/>
                    <a:pt x="5953" y="1536"/>
                    <a:pt x="7453" y="1536"/>
                  </a:cubicBezTo>
                  <a:cubicBezTo>
                    <a:pt x="11287" y="1560"/>
                    <a:pt x="15121" y="1560"/>
                    <a:pt x="18955" y="1560"/>
                  </a:cubicBezTo>
                  <a:cubicBezTo>
                    <a:pt x="21884" y="1560"/>
                    <a:pt x="24777" y="1429"/>
                    <a:pt x="27694" y="1274"/>
                  </a:cubicBezTo>
                  <a:cubicBezTo>
                    <a:pt x="29950" y="1159"/>
                    <a:pt x="32206" y="1056"/>
                    <a:pt x="34467" y="1056"/>
                  </a:cubicBezTo>
                  <a:cubicBezTo>
                    <a:pt x="35237" y="1056"/>
                    <a:pt x="36007" y="1068"/>
                    <a:pt x="36779" y="1096"/>
                  </a:cubicBezTo>
                  <a:cubicBezTo>
                    <a:pt x="38457" y="1155"/>
                    <a:pt x="40172" y="1286"/>
                    <a:pt x="41815" y="1584"/>
                  </a:cubicBezTo>
                  <a:lnTo>
                    <a:pt x="41815" y="1596"/>
                  </a:lnTo>
                  <a:cubicBezTo>
                    <a:pt x="42397" y="1718"/>
                    <a:pt x="43068" y="1761"/>
                    <a:pt x="43780" y="1761"/>
                  </a:cubicBezTo>
                  <a:cubicBezTo>
                    <a:pt x="45414" y="1761"/>
                    <a:pt x="47267" y="1536"/>
                    <a:pt x="48768" y="1536"/>
                  </a:cubicBezTo>
                  <a:cubicBezTo>
                    <a:pt x="52602" y="1560"/>
                    <a:pt x="56436" y="1560"/>
                    <a:pt x="60270" y="1560"/>
                  </a:cubicBezTo>
                  <a:cubicBezTo>
                    <a:pt x="63199" y="1560"/>
                    <a:pt x="66092" y="1429"/>
                    <a:pt x="69009" y="1274"/>
                  </a:cubicBezTo>
                  <a:cubicBezTo>
                    <a:pt x="71265" y="1159"/>
                    <a:pt x="73521" y="1056"/>
                    <a:pt x="75781" y="1056"/>
                  </a:cubicBezTo>
                  <a:cubicBezTo>
                    <a:pt x="76551" y="1056"/>
                    <a:pt x="77322" y="1068"/>
                    <a:pt x="78093" y="1096"/>
                  </a:cubicBezTo>
                  <a:cubicBezTo>
                    <a:pt x="79677" y="1155"/>
                    <a:pt x="81284" y="1274"/>
                    <a:pt x="82832" y="1536"/>
                  </a:cubicBezTo>
                  <a:lnTo>
                    <a:pt x="82832" y="238"/>
                  </a:lnTo>
                  <a:cubicBezTo>
                    <a:pt x="80903" y="322"/>
                    <a:pt x="78974" y="357"/>
                    <a:pt x="77045" y="357"/>
                  </a:cubicBezTo>
                  <a:cubicBezTo>
                    <a:pt x="74009" y="357"/>
                    <a:pt x="70973" y="298"/>
                    <a:pt x="67925" y="226"/>
                  </a:cubicBezTo>
                  <a:cubicBezTo>
                    <a:pt x="64877" y="155"/>
                    <a:pt x="61817" y="48"/>
                    <a:pt x="58769" y="12"/>
                  </a:cubicBezTo>
                  <a:cubicBezTo>
                    <a:pt x="58063" y="4"/>
                    <a:pt x="57278" y="1"/>
                    <a:pt x="56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rot="-5400000" flipH="1">
              <a:off x="6382202" y="4103863"/>
              <a:ext cx="2004504" cy="69936"/>
            </a:xfrm>
            <a:custGeom>
              <a:avLst/>
              <a:gdLst/>
              <a:ahLst/>
              <a:cxnLst/>
              <a:rect l="l" t="t" r="r" b="b"/>
              <a:pathLst>
                <a:path w="82439" h="2178" extrusionOk="0">
                  <a:moveTo>
                    <a:pt x="73160" y="1"/>
                  </a:moveTo>
                  <a:cubicBezTo>
                    <a:pt x="71451" y="1"/>
                    <a:pt x="69739" y="64"/>
                    <a:pt x="68044" y="127"/>
                  </a:cubicBezTo>
                  <a:cubicBezTo>
                    <a:pt x="66592" y="186"/>
                    <a:pt x="65127" y="258"/>
                    <a:pt x="63675" y="282"/>
                  </a:cubicBezTo>
                  <a:cubicBezTo>
                    <a:pt x="63256" y="288"/>
                    <a:pt x="62837" y="291"/>
                    <a:pt x="62418" y="291"/>
                  </a:cubicBezTo>
                  <a:cubicBezTo>
                    <a:pt x="61337" y="291"/>
                    <a:pt x="60255" y="272"/>
                    <a:pt x="59174" y="246"/>
                  </a:cubicBezTo>
                  <a:cubicBezTo>
                    <a:pt x="58454" y="229"/>
                    <a:pt x="57718" y="221"/>
                    <a:pt x="56969" y="221"/>
                  </a:cubicBezTo>
                  <a:cubicBezTo>
                    <a:pt x="52047" y="221"/>
                    <a:pt x="46590" y="547"/>
                    <a:pt x="41743" y="567"/>
                  </a:cubicBezTo>
                  <a:cubicBezTo>
                    <a:pt x="39624" y="544"/>
                    <a:pt x="37505" y="246"/>
                    <a:pt x="35421" y="115"/>
                  </a:cubicBezTo>
                  <a:cubicBezTo>
                    <a:pt x="34221" y="36"/>
                    <a:pt x="33013" y="6"/>
                    <a:pt x="31804" y="6"/>
                  </a:cubicBezTo>
                  <a:cubicBezTo>
                    <a:pt x="30109" y="6"/>
                    <a:pt x="28411" y="64"/>
                    <a:pt x="26730" y="127"/>
                  </a:cubicBezTo>
                  <a:cubicBezTo>
                    <a:pt x="25277" y="186"/>
                    <a:pt x="23813" y="270"/>
                    <a:pt x="22360" y="282"/>
                  </a:cubicBezTo>
                  <a:cubicBezTo>
                    <a:pt x="21829" y="290"/>
                    <a:pt x="21297" y="294"/>
                    <a:pt x="20766" y="294"/>
                  </a:cubicBezTo>
                  <a:cubicBezTo>
                    <a:pt x="19797" y="294"/>
                    <a:pt x="18828" y="281"/>
                    <a:pt x="17859" y="258"/>
                  </a:cubicBezTo>
                  <a:cubicBezTo>
                    <a:pt x="17096" y="238"/>
                    <a:pt x="16315" y="230"/>
                    <a:pt x="15520" y="230"/>
                  </a:cubicBezTo>
                  <a:cubicBezTo>
                    <a:pt x="10485" y="230"/>
                    <a:pt x="4905" y="567"/>
                    <a:pt x="0" y="567"/>
                  </a:cubicBezTo>
                  <a:cubicBezTo>
                    <a:pt x="0" y="1032"/>
                    <a:pt x="202" y="1698"/>
                    <a:pt x="214" y="2163"/>
                  </a:cubicBezTo>
                  <a:cubicBezTo>
                    <a:pt x="642" y="2173"/>
                    <a:pt x="1071" y="2178"/>
                    <a:pt x="1501" y="2178"/>
                  </a:cubicBezTo>
                  <a:cubicBezTo>
                    <a:pt x="6973" y="2178"/>
                    <a:pt x="12625" y="1420"/>
                    <a:pt x="17934" y="1420"/>
                  </a:cubicBezTo>
                  <a:cubicBezTo>
                    <a:pt x="18610" y="1420"/>
                    <a:pt x="19280" y="1433"/>
                    <a:pt x="19943" y="1460"/>
                  </a:cubicBezTo>
                  <a:cubicBezTo>
                    <a:pt x="24265" y="1639"/>
                    <a:pt x="28551" y="2044"/>
                    <a:pt x="32885" y="2079"/>
                  </a:cubicBezTo>
                  <a:cubicBezTo>
                    <a:pt x="35766" y="2115"/>
                    <a:pt x="38648" y="2079"/>
                    <a:pt x="41529" y="2151"/>
                  </a:cubicBezTo>
                  <a:lnTo>
                    <a:pt x="41529" y="2163"/>
                  </a:lnTo>
                  <a:cubicBezTo>
                    <a:pt x="41957" y="2173"/>
                    <a:pt x="42386" y="2178"/>
                    <a:pt x="42816" y="2178"/>
                  </a:cubicBezTo>
                  <a:cubicBezTo>
                    <a:pt x="48288" y="2178"/>
                    <a:pt x="53940" y="1420"/>
                    <a:pt x="59249" y="1420"/>
                  </a:cubicBezTo>
                  <a:cubicBezTo>
                    <a:pt x="59924" y="1420"/>
                    <a:pt x="60594" y="1433"/>
                    <a:pt x="61258" y="1460"/>
                  </a:cubicBezTo>
                  <a:cubicBezTo>
                    <a:pt x="65580" y="1639"/>
                    <a:pt x="69866" y="2044"/>
                    <a:pt x="74200" y="2079"/>
                  </a:cubicBezTo>
                  <a:cubicBezTo>
                    <a:pt x="76950" y="2103"/>
                    <a:pt x="79689" y="2079"/>
                    <a:pt x="82439" y="2139"/>
                  </a:cubicBezTo>
                  <a:lnTo>
                    <a:pt x="82439" y="544"/>
                  </a:lnTo>
                  <a:cubicBezTo>
                    <a:pt x="80534" y="484"/>
                    <a:pt x="78617" y="234"/>
                    <a:pt x="76736" y="115"/>
                  </a:cubicBezTo>
                  <a:cubicBezTo>
                    <a:pt x="75550" y="32"/>
                    <a:pt x="74356" y="1"/>
                    <a:pt x="73160" y="1"/>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rot="-5400000" flipH="1">
              <a:off x="6458908" y="4104456"/>
              <a:ext cx="2016394" cy="75426"/>
            </a:xfrm>
            <a:custGeom>
              <a:avLst/>
              <a:gdLst/>
              <a:ahLst/>
              <a:cxnLst/>
              <a:rect l="l" t="t" r="r" b="b"/>
              <a:pathLst>
                <a:path w="82928" h="2349" extrusionOk="0">
                  <a:moveTo>
                    <a:pt x="59552" y="1"/>
                  </a:moveTo>
                  <a:cubicBezTo>
                    <a:pt x="53799" y="1"/>
                    <a:pt x="47290" y="719"/>
                    <a:pt x="41625" y="729"/>
                  </a:cubicBezTo>
                  <a:cubicBezTo>
                    <a:pt x="38553" y="658"/>
                    <a:pt x="35482" y="705"/>
                    <a:pt x="32398" y="658"/>
                  </a:cubicBezTo>
                  <a:cubicBezTo>
                    <a:pt x="28481" y="586"/>
                    <a:pt x="24599" y="229"/>
                    <a:pt x="20694" y="51"/>
                  </a:cubicBezTo>
                  <a:cubicBezTo>
                    <a:pt x="19903" y="16"/>
                    <a:pt x="19091" y="2"/>
                    <a:pt x="18264" y="2"/>
                  </a:cubicBezTo>
                  <a:cubicBezTo>
                    <a:pt x="12484" y="2"/>
                    <a:pt x="5936" y="729"/>
                    <a:pt x="241" y="729"/>
                  </a:cubicBezTo>
                  <a:cubicBezTo>
                    <a:pt x="200" y="729"/>
                    <a:pt x="160" y="729"/>
                    <a:pt x="120" y="729"/>
                  </a:cubicBezTo>
                  <a:lnTo>
                    <a:pt x="120" y="729"/>
                  </a:lnTo>
                  <a:cubicBezTo>
                    <a:pt x="168" y="1313"/>
                    <a:pt x="1" y="1765"/>
                    <a:pt x="37" y="2348"/>
                  </a:cubicBezTo>
                  <a:cubicBezTo>
                    <a:pt x="1473" y="2348"/>
                    <a:pt x="2132" y="1943"/>
                    <a:pt x="2364" y="1943"/>
                  </a:cubicBezTo>
                  <a:cubicBezTo>
                    <a:pt x="2370" y="1943"/>
                    <a:pt x="2376" y="1943"/>
                    <a:pt x="2382" y="1944"/>
                  </a:cubicBezTo>
                  <a:cubicBezTo>
                    <a:pt x="4097" y="1634"/>
                    <a:pt x="5895" y="1515"/>
                    <a:pt x="7597" y="1444"/>
                  </a:cubicBezTo>
                  <a:cubicBezTo>
                    <a:pt x="8554" y="1406"/>
                    <a:pt x="9511" y="1390"/>
                    <a:pt x="10469" y="1390"/>
                  </a:cubicBezTo>
                  <a:cubicBezTo>
                    <a:pt x="13182" y="1390"/>
                    <a:pt x="15897" y="1520"/>
                    <a:pt x="18599" y="1670"/>
                  </a:cubicBezTo>
                  <a:cubicBezTo>
                    <a:pt x="20408" y="1777"/>
                    <a:pt x="22218" y="1896"/>
                    <a:pt x="24028" y="2015"/>
                  </a:cubicBezTo>
                  <a:cubicBezTo>
                    <a:pt x="24880" y="1999"/>
                    <a:pt x="25733" y="1992"/>
                    <a:pt x="26584" y="1992"/>
                  </a:cubicBezTo>
                  <a:cubicBezTo>
                    <a:pt x="31513" y="1992"/>
                    <a:pt x="36428" y="2227"/>
                    <a:pt x="41351" y="2348"/>
                  </a:cubicBezTo>
                  <a:lnTo>
                    <a:pt x="41470" y="2348"/>
                  </a:lnTo>
                  <a:cubicBezTo>
                    <a:pt x="42824" y="2325"/>
                    <a:pt x="43447" y="1943"/>
                    <a:pt x="43678" y="1943"/>
                  </a:cubicBezTo>
                  <a:cubicBezTo>
                    <a:pt x="43684" y="1943"/>
                    <a:pt x="43691" y="1943"/>
                    <a:pt x="43697" y="1944"/>
                  </a:cubicBezTo>
                  <a:cubicBezTo>
                    <a:pt x="45411" y="1634"/>
                    <a:pt x="47209" y="1515"/>
                    <a:pt x="48912" y="1444"/>
                  </a:cubicBezTo>
                  <a:cubicBezTo>
                    <a:pt x="49869" y="1406"/>
                    <a:pt x="50826" y="1390"/>
                    <a:pt x="51784" y="1390"/>
                  </a:cubicBezTo>
                  <a:cubicBezTo>
                    <a:pt x="54497" y="1390"/>
                    <a:pt x="57212" y="1520"/>
                    <a:pt x="59913" y="1670"/>
                  </a:cubicBezTo>
                  <a:cubicBezTo>
                    <a:pt x="61723" y="1777"/>
                    <a:pt x="63533" y="1896"/>
                    <a:pt x="65342" y="2003"/>
                  </a:cubicBezTo>
                  <a:cubicBezTo>
                    <a:pt x="66121" y="1990"/>
                    <a:pt x="66898" y="1985"/>
                    <a:pt x="67676" y="1985"/>
                  </a:cubicBezTo>
                  <a:cubicBezTo>
                    <a:pt x="72715" y="1985"/>
                    <a:pt x="77740" y="2225"/>
                    <a:pt x="82773" y="2348"/>
                  </a:cubicBezTo>
                  <a:cubicBezTo>
                    <a:pt x="82821" y="2337"/>
                    <a:pt x="82880" y="2337"/>
                    <a:pt x="82928" y="2325"/>
                  </a:cubicBezTo>
                  <a:lnTo>
                    <a:pt x="82928" y="717"/>
                  </a:lnTo>
                  <a:cubicBezTo>
                    <a:pt x="79868" y="646"/>
                    <a:pt x="76784" y="705"/>
                    <a:pt x="73713" y="646"/>
                  </a:cubicBezTo>
                  <a:lnTo>
                    <a:pt x="73713" y="646"/>
                  </a:lnTo>
                  <a:lnTo>
                    <a:pt x="73724" y="658"/>
                  </a:lnTo>
                  <a:cubicBezTo>
                    <a:pt x="69795" y="586"/>
                    <a:pt x="65914" y="229"/>
                    <a:pt x="62009" y="51"/>
                  </a:cubicBezTo>
                  <a:cubicBezTo>
                    <a:pt x="61209" y="16"/>
                    <a:pt x="60388" y="1"/>
                    <a:pt x="59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rot="-5400000" flipH="1">
              <a:off x="6891061" y="4903113"/>
              <a:ext cx="434558" cy="22798"/>
            </a:xfrm>
            <a:custGeom>
              <a:avLst/>
              <a:gdLst/>
              <a:ahLst/>
              <a:cxnLst/>
              <a:rect l="l" t="t" r="r" b="b"/>
              <a:pathLst>
                <a:path w="17872" h="710" extrusionOk="0">
                  <a:moveTo>
                    <a:pt x="8522" y="0"/>
                  </a:moveTo>
                  <a:cubicBezTo>
                    <a:pt x="5679" y="0"/>
                    <a:pt x="2833" y="98"/>
                    <a:pt x="1" y="312"/>
                  </a:cubicBezTo>
                  <a:cubicBezTo>
                    <a:pt x="3215" y="479"/>
                    <a:pt x="6442" y="670"/>
                    <a:pt x="9657" y="705"/>
                  </a:cubicBezTo>
                  <a:cubicBezTo>
                    <a:pt x="9967" y="708"/>
                    <a:pt x="10277" y="709"/>
                    <a:pt x="10588" y="709"/>
                  </a:cubicBezTo>
                  <a:cubicBezTo>
                    <a:pt x="13011" y="709"/>
                    <a:pt x="15455" y="620"/>
                    <a:pt x="17872" y="324"/>
                  </a:cubicBezTo>
                  <a:cubicBezTo>
                    <a:pt x="17277" y="289"/>
                    <a:pt x="16681" y="241"/>
                    <a:pt x="16074" y="217"/>
                  </a:cubicBezTo>
                  <a:cubicBezTo>
                    <a:pt x="13566" y="77"/>
                    <a:pt x="11045" y="0"/>
                    <a:pt x="8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rot="-5400000" flipH="1">
              <a:off x="7323669" y="4456085"/>
              <a:ext cx="362172" cy="13679"/>
            </a:xfrm>
            <a:custGeom>
              <a:avLst/>
              <a:gdLst/>
              <a:ahLst/>
              <a:cxnLst/>
              <a:rect l="l" t="t" r="r" b="b"/>
              <a:pathLst>
                <a:path w="14895" h="426" extrusionOk="0">
                  <a:moveTo>
                    <a:pt x="14895" y="0"/>
                  </a:moveTo>
                  <a:cubicBezTo>
                    <a:pt x="14514" y="0"/>
                    <a:pt x="14145" y="0"/>
                    <a:pt x="13764" y="12"/>
                  </a:cubicBezTo>
                  <a:cubicBezTo>
                    <a:pt x="9180" y="48"/>
                    <a:pt x="4596" y="143"/>
                    <a:pt x="0" y="238"/>
                  </a:cubicBezTo>
                  <a:cubicBezTo>
                    <a:pt x="2018" y="359"/>
                    <a:pt x="4035" y="425"/>
                    <a:pt x="6052" y="425"/>
                  </a:cubicBezTo>
                  <a:cubicBezTo>
                    <a:pt x="7404" y="425"/>
                    <a:pt x="8757" y="396"/>
                    <a:pt x="10109" y="334"/>
                  </a:cubicBezTo>
                  <a:lnTo>
                    <a:pt x="10109" y="345"/>
                  </a:lnTo>
                  <a:cubicBezTo>
                    <a:pt x="11704" y="274"/>
                    <a:pt x="13300" y="167"/>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rot="-5400000" flipH="1">
              <a:off x="6544097" y="4120387"/>
              <a:ext cx="2018704" cy="41839"/>
            </a:xfrm>
            <a:custGeom>
              <a:avLst/>
              <a:gdLst/>
              <a:ahLst/>
              <a:cxnLst/>
              <a:rect l="l" t="t" r="r" b="b"/>
              <a:pathLst>
                <a:path w="83023" h="1303" extrusionOk="0">
                  <a:moveTo>
                    <a:pt x="21146" y="0"/>
                  </a:moveTo>
                  <a:cubicBezTo>
                    <a:pt x="20347" y="0"/>
                    <a:pt x="19549" y="13"/>
                    <a:pt x="18753" y="41"/>
                  </a:cubicBezTo>
                  <a:cubicBezTo>
                    <a:pt x="15900" y="140"/>
                    <a:pt x="13101" y="321"/>
                    <a:pt x="10275" y="321"/>
                  </a:cubicBezTo>
                  <a:cubicBezTo>
                    <a:pt x="9362" y="321"/>
                    <a:pt x="8447" y="302"/>
                    <a:pt x="7525" y="256"/>
                  </a:cubicBezTo>
                  <a:cubicBezTo>
                    <a:pt x="5906" y="172"/>
                    <a:pt x="4287" y="89"/>
                    <a:pt x="2668" y="89"/>
                  </a:cubicBezTo>
                  <a:cubicBezTo>
                    <a:pt x="2334" y="89"/>
                    <a:pt x="775" y="422"/>
                    <a:pt x="108" y="458"/>
                  </a:cubicBezTo>
                  <a:cubicBezTo>
                    <a:pt x="132" y="744"/>
                    <a:pt x="1" y="899"/>
                    <a:pt x="13" y="1196"/>
                  </a:cubicBezTo>
                  <a:cubicBezTo>
                    <a:pt x="139" y="1197"/>
                    <a:pt x="268" y="1198"/>
                    <a:pt x="398" y="1198"/>
                  </a:cubicBezTo>
                  <a:cubicBezTo>
                    <a:pt x="3139" y="1198"/>
                    <a:pt x="6699" y="969"/>
                    <a:pt x="9347" y="958"/>
                  </a:cubicBezTo>
                  <a:cubicBezTo>
                    <a:pt x="10889" y="952"/>
                    <a:pt x="12434" y="943"/>
                    <a:pt x="13979" y="943"/>
                  </a:cubicBezTo>
                  <a:cubicBezTo>
                    <a:pt x="15523" y="943"/>
                    <a:pt x="17068" y="952"/>
                    <a:pt x="18610" y="982"/>
                  </a:cubicBezTo>
                  <a:cubicBezTo>
                    <a:pt x="21658" y="1030"/>
                    <a:pt x="24706" y="1137"/>
                    <a:pt x="27754" y="1196"/>
                  </a:cubicBezTo>
                  <a:cubicBezTo>
                    <a:pt x="30254" y="1255"/>
                    <a:pt x="32758" y="1300"/>
                    <a:pt x="35259" y="1300"/>
                  </a:cubicBezTo>
                  <a:cubicBezTo>
                    <a:pt x="37284" y="1300"/>
                    <a:pt x="39308" y="1271"/>
                    <a:pt x="41327" y="1196"/>
                  </a:cubicBezTo>
                  <a:cubicBezTo>
                    <a:pt x="41454" y="1197"/>
                    <a:pt x="41582" y="1198"/>
                    <a:pt x="41713" y="1198"/>
                  </a:cubicBezTo>
                  <a:cubicBezTo>
                    <a:pt x="44454" y="1198"/>
                    <a:pt x="48014" y="969"/>
                    <a:pt x="50662" y="958"/>
                  </a:cubicBezTo>
                  <a:cubicBezTo>
                    <a:pt x="52204" y="952"/>
                    <a:pt x="53748" y="943"/>
                    <a:pt x="55293" y="943"/>
                  </a:cubicBezTo>
                  <a:cubicBezTo>
                    <a:pt x="56838" y="943"/>
                    <a:pt x="58383" y="952"/>
                    <a:pt x="59925" y="982"/>
                  </a:cubicBezTo>
                  <a:cubicBezTo>
                    <a:pt x="62973" y="1030"/>
                    <a:pt x="66021" y="1137"/>
                    <a:pt x="69069" y="1196"/>
                  </a:cubicBezTo>
                  <a:cubicBezTo>
                    <a:pt x="71614" y="1255"/>
                    <a:pt x="74167" y="1303"/>
                    <a:pt x="76719" y="1303"/>
                  </a:cubicBezTo>
                  <a:cubicBezTo>
                    <a:pt x="78823" y="1303"/>
                    <a:pt x="80925" y="1270"/>
                    <a:pt x="83023" y="1184"/>
                  </a:cubicBezTo>
                  <a:lnTo>
                    <a:pt x="83023" y="434"/>
                  </a:lnTo>
                  <a:cubicBezTo>
                    <a:pt x="81609" y="534"/>
                    <a:pt x="80190" y="573"/>
                    <a:pt x="78768" y="573"/>
                  </a:cubicBezTo>
                  <a:cubicBezTo>
                    <a:pt x="73349" y="573"/>
                    <a:pt x="67884" y="0"/>
                    <a:pt x="62464" y="0"/>
                  </a:cubicBezTo>
                  <a:cubicBezTo>
                    <a:pt x="61664" y="0"/>
                    <a:pt x="60865" y="13"/>
                    <a:pt x="60068" y="41"/>
                  </a:cubicBezTo>
                  <a:cubicBezTo>
                    <a:pt x="57215" y="140"/>
                    <a:pt x="54416" y="321"/>
                    <a:pt x="51590" y="321"/>
                  </a:cubicBezTo>
                  <a:cubicBezTo>
                    <a:pt x="50677" y="321"/>
                    <a:pt x="49761" y="302"/>
                    <a:pt x="48840" y="256"/>
                  </a:cubicBezTo>
                  <a:cubicBezTo>
                    <a:pt x="47221" y="172"/>
                    <a:pt x="45602" y="89"/>
                    <a:pt x="43982" y="89"/>
                  </a:cubicBezTo>
                  <a:cubicBezTo>
                    <a:pt x="43685" y="89"/>
                    <a:pt x="42411" y="363"/>
                    <a:pt x="41661" y="434"/>
                  </a:cubicBezTo>
                  <a:cubicBezTo>
                    <a:pt x="40251" y="534"/>
                    <a:pt x="38836" y="573"/>
                    <a:pt x="37417" y="573"/>
                  </a:cubicBezTo>
                  <a:cubicBezTo>
                    <a:pt x="32013" y="573"/>
                    <a:pt x="26557" y="0"/>
                    <a:pt x="21146"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rot="-5400000" flipH="1">
              <a:off x="6708975" y="4092090"/>
              <a:ext cx="2032880" cy="84257"/>
            </a:xfrm>
            <a:custGeom>
              <a:avLst/>
              <a:gdLst/>
              <a:ahLst/>
              <a:cxnLst/>
              <a:rect l="l" t="t" r="r" b="b"/>
              <a:pathLst>
                <a:path w="83606" h="2624" extrusionOk="0">
                  <a:moveTo>
                    <a:pt x="57965" y="0"/>
                  </a:moveTo>
                  <a:cubicBezTo>
                    <a:pt x="52749" y="0"/>
                    <a:pt x="46979" y="324"/>
                    <a:pt x="42256" y="823"/>
                  </a:cubicBezTo>
                  <a:cubicBezTo>
                    <a:pt x="41258" y="907"/>
                    <a:pt x="40250" y="938"/>
                    <a:pt x="39244" y="938"/>
                  </a:cubicBezTo>
                  <a:cubicBezTo>
                    <a:pt x="38387" y="938"/>
                    <a:pt x="37532" y="916"/>
                    <a:pt x="36683" y="883"/>
                  </a:cubicBezTo>
                  <a:cubicBezTo>
                    <a:pt x="33933" y="776"/>
                    <a:pt x="31195" y="526"/>
                    <a:pt x="28444" y="347"/>
                  </a:cubicBezTo>
                  <a:cubicBezTo>
                    <a:pt x="25503" y="168"/>
                    <a:pt x="22539" y="109"/>
                    <a:pt x="19586" y="37"/>
                  </a:cubicBezTo>
                  <a:cubicBezTo>
                    <a:pt x="18650" y="13"/>
                    <a:pt x="17684" y="1"/>
                    <a:pt x="16697" y="1"/>
                  </a:cubicBezTo>
                  <a:cubicBezTo>
                    <a:pt x="11421" y="1"/>
                    <a:pt x="5575" y="335"/>
                    <a:pt x="810" y="847"/>
                  </a:cubicBezTo>
                  <a:cubicBezTo>
                    <a:pt x="822" y="1538"/>
                    <a:pt x="0" y="1240"/>
                    <a:pt x="0" y="1942"/>
                  </a:cubicBezTo>
                  <a:cubicBezTo>
                    <a:pt x="12" y="2026"/>
                    <a:pt x="1262" y="2359"/>
                    <a:pt x="1274" y="2442"/>
                  </a:cubicBezTo>
                  <a:cubicBezTo>
                    <a:pt x="1742" y="2491"/>
                    <a:pt x="2193" y="2509"/>
                    <a:pt x="2631" y="2509"/>
                  </a:cubicBezTo>
                  <a:cubicBezTo>
                    <a:pt x="4099" y="2509"/>
                    <a:pt x="5409" y="2299"/>
                    <a:pt x="6649" y="2299"/>
                  </a:cubicBezTo>
                  <a:cubicBezTo>
                    <a:pt x="6675" y="2299"/>
                    <a:pt x="6701" y="2299"/>
                    <a:pt x="6727" y="2300"/>
                  </a:cubicBezTo>
                  <a:cubicBezTo>
                    <a:pt x="8311" y="2300"/>
                    <a:pt x="9894" y="2300"/>
                    <a:pt x="11478" y="2288"/>
                  </a:cubicBezTo>
                  <a:cubicBezTo>
                    <a:pt x="11732" y="2286"/>
                    <a:pt x="11986" y="2285"/>
                    <a:pt x="12240" y="2285"/>
                  </a:cubicBezTo>
                  <a:cubicBezTo>
                    <a:pt x="12883" y="2285"/>
                    <a:pt x="13527" y="2289"/>
                    <a:pt x="14171" y="2289"/>
                  </a:cubicBezTo>
                  <a:cubicBezTo>
                    <a:pt x="14857" y="2289"/>
                    <a:pt x="15543" y="2284"/>
                    <a:pt x="16228" y="2264"/>
                  </a:cubicBezTo>
                  <a:cubicBezTo>
                    <a:pt x="17489" y="2227"/>
                    <a:pt x="18750" y="2210"/>
                    <a:pt x="20011" y="2210"/>
                  </a:cubicBezTo>
                  <a:cubicBezTo>
                    <a:pt x="22036" y="2210"/>
                    <a:pt x="24062" y="2255"/>
                    <a:pt x="26087" y="2335"/>
                  </a:cubicBezTo>
                  <a:cubicBezTo>
                    <a:pt x="27730" y="2395"/>
                    <a:pt x="29361" y="2490"/>
                    <a:pt x="30992" y="2585"/>
                  </a:cubicBezTo>
                  <a:cubicBezTo>
                    <a:pt x="31484" y="2613"/>
                    <a:pt x="31980" y="2624"/>
                    <a:pt x="32478" y="2624"/>
                  </a:cubicBezTo>
                  <a:cubicBezTo>
                    <a:pt x="33473" y="2624"/>
                    <a:pt x="34473" y="2581"/>
                    <a:pt x="35457" y="2550"/>
                  </a:cubicBezTo>
                  <a:cubicBezTo>
                    <a:pt x="37213" y="2488"/>
                    <a:pt x="38983" y="2407"/>
                    <a:pt x="40746" y="2407"/>
                  </a:cubicBezTo>
                  <a:cubicBezTo>
                    <a:pt x="41373" y="2407"/>
                    <a:pt x="42000" y="2417"/>
                    <a:pt x="42625" y="2442"/>
                  </a:cubicBezTo>
                  <a:cubicBezTo>
                    <a:pt x="43090" y="2491"/>
                    <a:pt x="43539" y="2509"/>
                    <a:pt x="43973" y="2509"/>
                  </a:cubicBezTo>
                  <a:cubicBezTo>
                    <a:pt x="45433" y="2509"/>
                    <a:pt x="46736" y="2299"/>
                    <a:pt x="47976" y="2299"/>
                  </a:cubicBezTo>
                  <a:cubicBezTo>
                    <a:pt x="48002" y="2299"/>
                    <a:pt x="48028" y="2299"/>
                    <a:pt x="48054" y="2300"/>
                  </a:cubicBezTo>
                  <a:cubicBezTo>
                    <a:pt x="49637" y="2300"/>
                    <a:pt x="51209" y="2300"/>
                    <a:pt x="52793" y="2288"/>
                  </a:cubicBezTo>
                  <a:cubicBezTo>
                    <a:pt x="53584" y="2288"/>
                    <a:pt x="54379" y="2294"/>
                    <a:pt x="55172" y="2294"/>
                  </a:cubicBezTo>
                  <a:cubicBezTo>
                    <a:pt x="55966" y="2294"/>
                    <a:pt x="56757" y="2288"/>
                    <a:pt x="57543" y="2264"/>
                  </a:cubicBezTo>
                  <a:cubicBezTo>
                    <a:pt x="58804" y="2227"/>
                    <a:pt x="60067" y="2210"/>
                    <a:pt x="61329" y="2210"/>
                  </a:cubicBezTo>
                  <a:cubicBezTo>
                    <a:pt x="63357" y="2210"/>
                    <a:pt x="65384" y="2255"/>
                    <a:pt x="67402" y="2335"/>
                  </a:cubicBezTo>
                  <a:cubicBezTo>
                    <a:pt x="69045" y="2395"/>
                    <a:pt x="70676" y="2490"/>
                    <a:pt x="72307" y="2585"/>
                  </a:cubicBezTo>
                  <a:cubicBezTo>
                    <a:pt x="72799" y="2613"/>
                    <a:pt x="73295" y="2624"/>
                    <a:pt x="73793" y="2624"/>
                  </a:cubicBezTo>
                  <a:cubicBezTo>
                    <a:pt x="74787" y="2624"/>
                    <a:pt x="75787" y="2581"/>
                    <a:pt x="76772" y="2550"/>
                  </a:cubicBezTo>
                  <a:cubicBezTo>
                    <a:pt x="78553" y="2494"/>
                    <a:pt x="80341" y="2408"/>
                    <a:pt x="82125" y="2408"/>
                  </a:cubicBezTo>
                  <a:cubicBezTo>
                    <a:pt x="82619" y="2408"/>
                    <a:pt x="83113" y="2415"/>
                    <a:pt x="83606" y="2431"/>
                  </a:cubicBezTo>
                  <a:lnTo>
                    <a:pt x="83606" y="823"/>
                  </a:lnTo>
                  <a:cubicBezTo>
                    <a:pt x="82602" y="907"/>
                    <a:pt x="81588" y="938"/>
                    <a:pt x="80575" y="938"/>
                  </a:cubicBezTo>
                  <a:cubicBezTo>
                    <a:pt x="79713" y="938"/>
                    <a:pt x="78852" y="916"/>
                    <a:pt x="77998" y="883"/>
                  </a:cubicBezTo>
                  <a:cubicBezTo>
                    <a:pt x="75248" y="776"/>
                    <a:pt x="72509" y="526"/>
                    <a:pt x="69759" y="347"/>
                  </a:cubicBezTo>
                  <a:cubicBezTo>
                    <a:pt x="66818" y="168"/>
                    <a:pt x="63853" y="109"/>
                    <a:pt x="60901" y="37"/>
                  </a:cubicBezTo>
                  <a:cubicBezTo>
                    <a:pt x="59950" y="12"/>
                    <a:pt x="58968" y="0"/>
                    <a:pt x="57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rot="-5400000" flipH="1">
              <a:off x="6824648" y="4078265"/>
              <a:ext cx="2030862" cy="113926"/>
            </a:xfrm>
            <a:custGeom>
              <a:avLst/>
              <a:gdLst/>
              <a:ahLst/>
              <a:cxnLst/>
              <a:rect l="l" t="t" r="r" b="b"/>
              <a:pathLst>
                <a:path w="83523" h="3548" extrusionOk="0">
                  <a:moveTo>
                    <a:pt x="19694" y="0"/>
                  </a:moveTo>
                  <a:cubicBezTo>
                    <a:pt x="18074" y="12"/>
                    <a:pt x="16467" y="60"/>
                    <a:pt x="14860" y="60"/>
                  </a:cubicBezTo>
                  <a:cubicBezTo>
                    <a:pt x="11287" y="70"/>
                    <a:pt x="6947" y="241"/>
                    <a:pt x="3104" y="241"/>
                  </a:cubicBezTo>
                  <a:cubicBezTo>
                    <a:pt x="2285" y="241"/>
                    <a:pt x="1488" y="233"/>
                    <a:pt x="727" y="214"/>
                  </a:cubicBezTo>
                  <a:lnTo>
                    <a:pt x="727" y="214"/>
                  </a:lnTo>
                  <a:cubicBezTo>
                    <a:pt x="846" y="1131"/>
                    <a:pt x="1" y="1608"/>
                    <a:pt x="36" y="2524"/>
                  </a:cubicBezTo>
                  <a:cubicBezTo>
                    <a:pt x="36" y="2631"/>
                    <a:pt x="1167" y="3405"/>
                    <a:pt x="1179" y="3513"/>
                  </a:cubicBezTo>
                  <a:cubicBezTo>
                    <a:pt x="1503" y="3536"/>
                    <a:pt x="1838" y="3547"/>
                    <a:pt x="2183" y="3547"/>
                  </a:cubicBezTo>
                  <a:cubicBezTo>
                    <a:pt x="4784" y="3547"/>
                    <a:pt x="7932" y="2947"/>
                    <a:pt x="10477" y="2947"/>
                  </a:cubicBezTo>
                  <a:cubicBezTo>
                    <a:pt x="10618" y="2947"/>
                    <a:pt x="10758" y="2949"/>
                    <a:pt x="10895" y="2953"/>
                  </a:cubicBezTo>
                  <a:cubicBezTo>
                    <a:pt x="13895" y="3024"/>
                    <a:pt x="16896" y="3179"/>
                    <a:pt x="19896" y="3227"/>
                  </a:cubicBezTo>
                  <a:cubicBezTo>
                    <a:pt x="20570" y="3237"/>
                    <a:pt x="21245" y="3243"/>
                    <a:pt x="21919" y="3243"/>
                  </a:cubicBezTo>
                  <a:cubicBezTo>
                    <a:pt x="22745" y="3243"/>
                    <a:pt x="23571" y="3235"/>
                    <a:pt x="24396" y="3215"/>
                  </a:cubicBezTo>
                  <a:cubicBezTo>
                    <a:pt x="25837" y="3167"/>
                    <a:pt x="27278" y="3096"/>
                    <a:pt x="28718" y="3048"/>
                  </a:cubicBezTo>
                  <a:cubicBezTo>
                    <a:pt x="30089" y="2997"/>
                    <a:pt x="31467" y="2960"/>
                    <a:pt x="32846" y="2960"/>
                  </a:cubicBezTo>
                  <a:cubicBezTo>
                    <a:pt x="34378" y="2960"/>
                    <a:pt x="35911" y="3006"/>
                    <a:pt x="37434" y="3132"/>
                  </a:cubicBezTo>
                  <a:cubicBezTo>
                    <a:pt x="39101" y="3262"/>
                    <a:pt x="40791" y="3465"/>
                    <a:pt x="42482" y="3501"/>
                  </a:cubicBezTo>
                  <a:cubicBezTo>
                    <a:pt x="42482" y="3501"/>
                    <a:pt x="42494" y="3513"/>
                    <a:pt x="42494" y="3513"/>
                  </a:cubicBezTo>
                  <a:cubicBezTo>
                    <a:pt x="42821" y="3537"/>
                    <a:pt x="43161" y="3547"/>
                    <a:pt x="43510" y="3547"/>
                  </a:cubicBezTo>
                  <a:cubicBezTo>
                    <a:pt x="46127" y="3547"/>
                    <a:pt x="49295" y="2949"/>
                    <a:pt x="51845" y="2949"/>
                  </a:cubicBezTo>
                  <a:cubicBezTo>
                    <a:pt x="51968" y="2949"/>
                    <a:pt x="52090" y="2950"/>
                    <a:pt x="52209" y="2953"/>
                  </a:cubicBezTo>
                  <a:cubicBezTo>
                    <a:pt x="55210" y="3024"/>
                    <a:pt x="58210" y="3179"/>
                    <a:pt x="61211" y="3227"/>
                  </a:cubicBezTo>
                  <a:cubicBezTo>
                    <a:pt x="61885" y="3237"/>
                    <a:pt x="62559" y="3243"/>
                    <a:pt x="63234" y="3243"/>
                  </a:cubicBezTo>
                  <a:cubicBezTo>
                    <a:pt x="64059" y="3243"/>
                    <a:pt x="64885" y="3235"/>
                    <a:pt x="65711" y="3215"/>
                  </a:cubicBezTo>
                  <a:cubicBezTo>
                    <a:pt x="67152" y="3179"/>
                    <a:pt x="68592" y="3096"/>
                    <a:pt x="70033" y="3048"/>
                  </a:cubicBezTo>
                  <a:cubicBezTo>
                    <a:pt x="71404" y="2997"/>
                    <a:pt x="72782" y="2960"/>
                    <a:pt x="74161" y="2960"/>
                  </a:cubicBezTo>
                  <a:cubicBezTo>
                    <a:pt x="75693" y="2960"/>
                    <a:pt x="77226" y="3006"/>
                    <a:pt x="78749" y="3132"/>
                  </a:cubicBezTo>
                  <a:cubicBezTo>
                    <a:pt x="80320" y="3262"/>
                    <a:pt x="81916" y="3441"/>
                    <a:pt x="83523" y="3501"/>
                  </a:cubicBezTo>
                  <a:lnTo>
                    <a:pt x="83523" y="226"/>
                  </a:lnTo>
                  <a:cubicBezTo>
                    <a:pt x="82996" y="208"/>
                    <a:pt x="82468" y="200"/>
                    <a:pt x="81940" y="200"/>
                  </a:cubicBezTo>
                  <a:cubicBezTo>
                    <a:pt x="79746" y="200"/>
                    <a:pt x="77545" y="333"/>
                    <a:pt x="75367" y="381"/>
                  </a:cubicBezTo>
                  <a:cubicBezTo>
                    <a:pt x="75023" y="389"/>
                    <a:pt x="74679" y="393"/>
                    <a:pt x="74335" y="393"/>
                  </a:cubicBezTo>
                  <a:cubicBezTo>
                    <a:pt x="71531" y="393"/>
                    <a:pt x="68750" y="156"/>
                    <a:pt x="65949" y="72"/>
                  </a:cubicBezTo>
                  <a:cubicBezTo>
                    <a:pt x="64306" y="24"/>
                    <a:pt x="62651" y="0"/>
                    <a:pt x="61008" y="0"/>
                  </a:cubicBezTo>
                  <a:cubicBezTo>
                    <a:pt x="59389" y="12"/>
                    <a:pt x="57782" y="60"/>
                    <a:pt x="56174" y="72"/>
                  </a:cubicBezTo>
                  <a:cubicBezTo>
                    <a:pt x="52605" y="72"/>
                    <a:pt x="48269" y="241"/>
                    <a:pt x="44429" y="241"/>
                  </a:cubicBezTo>
                  <a:cubicBezTo>
                    <a:pt x="43606" y="241"/>
                    <a:pt x="42806" y="233"/>
                    <a:pt x="42042" y="214"/>
                  </a:cubicBezTo>
                  <a:cubicBezTo>
                    <a:pt x="41611" y="203"/>
                    <a:pt x="41179" y="198"/>
                    <a:pt x="40747" y="198"/>
                  </a:cubicBezTo>
                  <a:cubicBezTo>
                    <a:pt x="38518" y="198"/>
                    <a:pt x="36277" y="331"/>
                    <a:pt x="34052" y="381"/>
                  </a:cubicBezTo>
                  <a:cubicBezTo>
                    <a:pt x="33708" y="389"/>
                    <a:pt x="33364" y="393"/>
                    <a:pt x="33021" y="393"/>
                  </a:cubicBezTo>
                  <a:cubicBezTo>
                    <a:pt x="30216" y="393"/>
                    <a:pt x="27435" y="156"/>
                    <a:pt x="24635" y="72"/>
                  </a:cubicBezTo>
                  <a:cubicBezTo>
                    <a:pt x="22992" y="24"/>
                    <a:pt x="21337" y="0"/>
                    <a:pt x="19694"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rot="-5400000" flipH="1">
              <a:off x="7448734" y="3907023"/>
              <a:ext cx="434266" cy="23023"/>
            </a:xfrm>
            <a:custGeom>
              <a:avLst/>
              <a:gdLst/>
              <a:ahLst/>
              <a:cxnLst/>
              <a:rect l="l" t="t" r="r" b="b"/>
              <a:pathLst>
                <a:path w="17860" h="717" extrusionOk="0">
                  <a:moveTo>
                    <a:pt x="8659" y="1"/>
                  </a:moveTo>
                  <a:cubicBezTo>
                    <a:pt x="5770" y="1"/>
                    <a:pt x="2878" y="101"/>
                    <a:pt x="0" y="319"/>
                  </a:cubicBezTo>
                  <a:cubicBezTo>
                    <a:pt x="3215" y="486"/>
                    <a:pt x="6430" y="676"/>
                    <a:pt x="9656" y="712"/>
                  </a:cubicBezTo>
                  <a:cubicBezTo>
                    <a:pt x="9966" y="715"/>
                    <a:pt x="10277" y="716"/>
                    <a:pt x="10587" y="716"/>
                  </a:cubicBezTo>
                  <a:cubicBezTo>
                    <a:pt x="13010" y="716"/>
                    <a:pt x="15454" y="627"/>
                    <a:pt x="17860" y="331"/>
                  </a:cubicBezTo>
                  <a:cubicBezTo>
                    <a:pt x="17264" y="284"/>
                    <a:pt x="16669" y="248"/>
                    <a:pt x="16074" y="212"/>
                  </a:cubicBezTo>
                  <a:cubicBezTo>
                    <a:pt x="13611" y="75"/>
                    <a:pt x="11136" y="1"/>
                    <a:pt x="8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rot="-5400000" flipH="1">
              <a:off x="6612592" y="4114804"/>
              <a:ext cx="2015227" cy="56481"/>
            </a:xfrm>
            <a:custGeom>
              <a:avLst/>
              <a:gdLst/>
              <a:ahLst/>
              <a:cxnLst/>
              <a:rect l="l" t="t" r="r" b="b"/>
              <a:pathLst>
                <a:path w="82880" h="1759" extrusionOk="0">
                  <a:moveTo>
                    <a:pt x="56433" y="1"/>
                  </a:moveTo>
                  <a:cubicBezTo>
                    <a:pt x="50862" y="1"/>
                    <a:pt x="43056" y="155"/>
                    <a:pt x="41410" y="238"/>
                  </a:cubicBezTo>
                  <a:cubicBezTo>
                    <a:pt x="39517" y="310"/>
                    <a:pt x="37624" y="345"/>
                    <a:pt x="35743" y="357"/>
                  </a:cubicBezTo>
                  <a:cubicBezTo>
                    <a:pt x="32695" y="357"/>
                    <a:pt x="29659" y="298"/>
                    <a:pt x="26623" y="226"/>
                  </a:cubicBezTo>
                  <a:cubicBezTo>
                    <a:pt x="23563" y="155"/>
                    <a:pt x="20515" y="48"/>
                    <a:pt x="17455" y="12"/>
                  </a:cubicBezTo>
                  <a:cubicBezTo>
                    <a:pt x="16770" y="5"/>
                    <a:pt x="16010" y="1"/>
                    <a:pt x="15202" y="1"/>
                  </a:cubicBezTo>
                  <a:cubicBezTo>
                    <a:pt x="9520" y="1"/>
                    <a:pt x="1439" y="167"/>
                    <a:pt x="1" y="250"/>
                  </a:cubicBezTo>
                  <a:cubicBezTo>
                    <a:pt x="24" y="738"/>
                    <a:pt x="489" y="1095"/>
                    <a:pt x="512" y="1584"/>
                  </a:cubicBezTo>
                  <a:cubicBezTo>
                    <a:pt x="1098" y="1711"/>
                    <a:pt x="1773" y="1755"/>
                    <a:pt x="2489" y="1755"/>
                  </a:cubicBezTo>
                  <a:cubicBezTo>
                    <a:pt x="4087" y="1755"/>
                    <a:pt x="5891" y="1536"/>
                    <a:pt x="7373" y="1536"/>
                  </a:cubicBezTo>
                  <a:cubicBezTo>
                    <a:pt x="7400" y="1536"/>
                    <a:pt x="7427" y="1536"/>
                    <a:pt x="7454" y="1536"/>
                  </a:cubicBezTo>
                  <a:cubicBezTo>
                    <a:pt x="11288" y="1548"/>
                    <a:pt x="15133" y="1560"/>
                    <a:pt x="18967" y="1560"/>
                  </a:cubicBezTo>
                  <a:cubicBezTo>
                    <a:pt x="21884" y="1560"/>
                    <a:pt x="24789" y="1417"/>
                    <a:pt x="27706" y="1274"/>
                  </a:cubicBezTo>
                  <a:cubicBezTo>
                    <a:pt x="30010" y="1156"/>
                    <a:pt x="32327" y="1051"/>
                    <a:pt x="34648" y="1051"/>
                  </a:cubicBezTo>
                  <a:cubicBezTo>
                    <a:pt x="35362" y="1051"/>
                    <a:pt x="36076" y="1061"/>
                    <a:pt x="36791" y="1084"/>
                  </a:cubicBezTo>
                  <a:cubicBezTo>
                    <a:pt x="38470" y="1143"/>
                    <a:pt x="40184" y="1286"/>
                    <a:pt x="41827" y="1584"/>
                  </a:cubicBezTo>
                  <a:lnTo>
                    <a:pt x="41827" y="1595"/>
                  </a:lnTo>
                  <a:cubicBezTo>
                    <a:pt x="42401" y="1717"/>
                    <a:pt x="43060" y="1759"/>
                    <a:pt x="43760" y="1759"/>
                  </a:cubicBezTo>
                  <a:cubicBezTo>
                    <a:pt x="45369" y="1759"/>
                    <a:pt x="47193" y="1536"/>
                    <a:pt x="48688" y="1536"/>
                  </a:cubicBezTo>
                  <a:cubicBezTo>
                    <a:pt x="48715" y="1536"/>
                    <a:pt x="48742" y="1536"/>
                    <a:pt x="48769" y="1536"/>
                  </a:cubicBezTo>
                  <a:cubicBezTo>
                    <a:pt x="52602" y="1548"/>
                    <a:pt x="56448" y="1560"/>
                    <a:pt x="60282" y="1560"/>
                  </a:cubicBezTo>
                  <a:cubicBezTo>
                    <a:pt x="63199" y="1560"/>
                    <a:pt x="66104" y="1417"/>
                    <a:pt x="69021" y="1274"/>
                  </a:cubicBezTo>
                  <a:cubicBezTo>
                    <a:pt x="71268" y="1159"/>
                    <a:pt x="73528" y="1056"/>
                    <a:pt x="75792" y="1056"/>
                  </a:cubicBezTo>
                  <a:cubicBezTo>
                    <a:pt x="76563" y="1056"/>
                    <a:pt x="77334" y="1068"/>
                    <a:pt x="78106" y="1095"/>
                  </a:cubicBezTo>
                  <a:cubicBezTo>
                    <a:pt x="79689" y="1143"/>
                    <a:pt x="81308" y="1274"/>
                    <a:pt x="82880" y="1536"/>
                  </a:cubicBezTo>
                  <a:lnTo>
                    <a:pt x="82880" y="238"/>
                  </a:lnTo>
                  <a:cubicBezTo>
                    <a:pt x="80939" y="310"/>
                    <a:pt x="78998" y="345"/>
                    <a:pt x="77058" y="357"/>
                  </a:cubicBezTo>
                  <a:cubicBezTo>
                    <a:pt x="74010" y="357"/>
                    <a:pt x="70974" y="298"/>
                    <a:pt x="67938" y="226"/>
                  </a:cubicBezTo>
                  <a:cubicBezTo>
                    <a:pt x="64878" y="155"/>
                    <a:pt x="61830" y="48"/>
                    <a:pt x="58770" y="12"/>
                  </a:cubicBezTo>
                  <a:cubicBezTo>
                    <a:pt x="58061" y="4"/>
                    <a:pt x="57272" y="1"/>
                    <a:pt x="56433"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rot="-5400000" flipH="1">
              <a:off x="6939000" y="4112919"/>
              <a:ext cx="2005671" cy="69807"/>
            </a:xfrm>
            <a:custGeom>
              <a:avLst/>
              <a:gdLst/>
              <a:ahLst/>
              <a:cxnLst/>
              <a:rect l="l" t="t" r="r" b="b"/>
              <a:pathLst>
                <a:path w="82487" h="2174" extrusionOk="0">
                  <a:moveTo>
                    <a:pt x="31864" y="1"/>
                  </a:moveTo>
                  <a:cubicBezTo>
                    <a:pt x="30155" y="1"/>
                    <a:pt x="28440" y="63"/>
                    <a:pt x="26742" y="133"/>
                  </a:cubicBezTo>
                  <a:cubicBezTo>
                    <a:pt x="25277" y="192"/>
                    <a:pt x="23825" y="264"/>
                    <a:pt x="22360" y="288"/>
                  </a:cubicBezTo>
                  <a:cubicBezTo>
                    <a:pt x="21941" y="294"/>
                    <a:pt x="21523" y="297"/>
                    <a:pt x="21104" y="297"/>
                  </a:cubicBezTo>
                  <a:cubicBezTo>
                    <a:pt x="20022" y="297"/>
                    <a:pt x="18941" y="278"/>
                    <a:pt x="17860" y="252"/>
                  </a:cubicBezTo>
                  <a:cubicBezTo>
                    <a:pt x="17154" y="235"/>
                    <a:pt x="16432" y="228"/>
                    <a:pt x="15698" y="228"/>
                  </a:cubicBezTo>
                  <a:cubicBezTo>
                    <a:pt x="10625" y="228"/>
                    <a:pt x="4972" y="573"/>
                    <a:pt x="0" y="573"/>
                  </a:cubicBezTo>
                  <a:cubicBezTo>
                    <a:pt x="12" y="1038"/>
                    <a:pt x="215" y="1692"/>
                    <a:pt x="215" y="2157"/>
                  </a:cubicBezTo>
                  <a:cubicBezTo>
                    <a:pt x="673" y="2168"/>
                    <a:pt x="1133" y="2174"/>
                    <a:pt x="1595" y="2174"/>
                  </a:cubicBezTo>
                  <a:cubicBezTo>
                    <a:pt x="7038" y="2174"/>
                    <a:pt x="12664" y="1426"/>
                    <a:pt x="17945" y="1426"/>
                  </a:cubicBezTo>
                  <a:cubicBezTo>
                    <a:pt x="18621" y="1426"/>
                    <a:pt x="19291" y="1439"/>
                    <a:pt x="19955" y="1466"/>
                  </a:cubicBezTo>
                  <a:cubicBezTo>
                    <a:pt x="24265" y="1645"/>
                    <a:pt x="28564" y="2050"/>
                    <a:pt x="32897" y="2085"/>
                  </a:cubicBezTo>
                  <a:cubicBezTo>
                    <a:pt x="35767" y="2109"/>
                    <a:pt x="38660" y="2085"/>
                    <a:pt x="41529" y="2157"/>
                  </a:cubicBezTo>
                  <a:cubicBezTo>
                    <a:pt x="41988" y="2168"/>
                    <a:pt x="42448" y="2174"/>
                    <a:pt x="42909" y="2174"/>
                  </a:cubicBezTo>
                  <a:cubicBezTo>
                    <a:pt x="48353" y="2174"/>
                    <a:pt x="53979" y="1426"/>
                    <a:pt x="59259" y="1426"/>
                  </a:cubicBezTo>
                  <a:cubicBezTo>
                    <a:pt x="59936" y="1426"/>
                    <a:pt x="60606" y="1439"/>
                    <a:pt x="61270" y="1466"/>
                  </a:cubicBezTo>
                  <a:cubicBezTo>
                    <a:pt x="65580" y="1645"/>
                    <a:pt x="69878" y="2050"/>
                    <a:pt x="74200" y="2085"/>
                  </a:cubicBezTo>
                  <a:cubicBezTo>
                    <a:pt x="76962" y="2109"/>
                    <a:pt x="79725" y="2085"/>
                    <a:pt x="82487" y="2145"/>
                  </a:cubicBezTo>
                  <a:lnTo>
                    <a:pt x="82487" y="549"/>
                  </a:lnTo>
                  <a:cubicBezTo>
                    <a:pt x="80558" y="490"/>
                    <a:pt x="78629" y="240"/>
                    <a:pt x="76736" y="109"/>
                  </a:cubicBezTo>
                  <a:cubicBezTo>
                    <a:pt x="75558" y="31"/>
                    <a:pt x="74370" y="1"/>
                    <a:pt x="73179" y="1"/>
                  </a:cubicBezTo>
                  <a:cubicBezTo>
                    <a:pt x="71470" y="1"/>
                    <a:pt x="69755" y="63"/>
                    <a:pt x="68057" y="133"/>
                  </a:cubicBezTo>
                  <a:cubicBezTo>
                    <a:pt x="66592" y="180"/>
                    <a:pt x="65140" y="264"/>
                    <a:pt x="63675" y="288"/>
                  </a:cubicBezTo>
                  <a:cubicBezTo>
                    <a:pt x="63300" y="291"/>
                    <a:pt x="62925" y="292"/>
                    <a:pt x="62550" y="292"/>
                  </a:cubicBezTo>
                  <a:cubicBezTo>
                    <a:pt x="61425" y="292"/>
                    <a:pt x="60300" y="279"/>
                    <a:pt x="59174" y="252"/>
                  </a:cubicBezTo>
                  <a:cubicBezTo>
                    <a:pt x="58456" y="235"/>
                    <a:pt x="57721" y="227"/>
                    <a:pt x="56973" y="227"/>
                  </a:cubicBezTo>
                  <a:cubicBezTo>
                    <a:pt x="52056" y="227"/>
                    <a:pt x="46590" y="553"/>
                    <a:pt x="41744" y="573"/>
                  </a:cubicBezTo>
                  <a:lnTo>
                    <a:pt x="41744" y="561"/>
                  </a:lnTo>
                  <a:cubicBezTo>
                    <a:pt x="39636" y="538"/>
                    <a:pt x="37517" y="252"/>
                    <a:pt x="35422" y="109"/>
                  </a:cubicBezTo>
                  <a:cubicBezTo>
                    <a:pt x="34243" y="31"/>
                    <a:pt x="33055" y="1"/>
                    <a:pt x="31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rot="-5400000" flipH="1">
              <a:off x="7017276" y="4103885"/>
              <a:ext cx="2017537" cy="75426"/>
            </a:xfrm>
            <a:custGeom>
              <a:avLst/>
              <a:gdLst/>
              <a:ahLst/>
              <a:cxnLst/>
              <a:rect l="l" t="t" r="r" b="b"/>
              <a:pathLst>
                <a:path w="82975" h="2349" extrusionOk="0">
                  <a:moveTo>
                    <a:pt x="59550" y="0"/>
                  </a:moveTo>
                  <a:cubicBezTo>
                    <a:pt x="53800" y="0"/>
                    <a:pt x="47299" y="717"/>
                    <a:pt x="41625" y="717"/>
                  </a:cubicBezTo>
                  <a:cubicBezTo>
                    <a:pt x="38565" y="646"/>
                    <a:pt x="35481" y="693"/>
                    <a:pt x="32409" y="646"/>
                  </a:cubicBezTo>
                  <a:cubicBezTo>
                    <a:pt x="28492" y="586"/>
                    <a:pt x="24611" y="217"/>
                    <a:pt x="20693" y="50"/>
                  </a:cubicBezTo>
                  <a:cubicBezTo>
                    <a:pt x="19894" y="16"/>
                    <a:pt x="19073" y="1"/>
                    <a:pt x="18237" y="1"/>
                  </a:cubicBezTo>
                  <a:cubicBezTo>
                    <a:pt x="12466" y="1"/>
                    <a:pt x="5939" y="717"/>
                    <a:pt x="253" y="717"/>
                  </a:cubicBezTo>
                  <a:cubicBezTo>
                    <a:pt x="213" y="717"/>
                    <a:pt x="172" y="717"/>
                    <a:pt x="131" y="717"/>
                  </a:cubicBezTo>
                  <a:lnTo>
                    <a:pt x="131" y="717"/>
                  </a:lnTo>
                  <a:cubicBezTo>
                    <a:pt x="167" y="1313"/>
                    <a:pt x="0" y="1753"/>
                    <a:pt x="48" y="2348"/>
                  </a:cubicBezTo>
                  <a:cubicBezTo>
                    <a:pt x="1504" y="2348"/>
                    <a:pt x="2161" y="1931"/>
                    <a:pt x="2384" y="1931"/>
                  </a:cubicBezTo>
                  <a:cubicBezTo>
                    <a:pt x="2388" y="1931"/>
                    <a:pt x="2391" y="1931"/>
                    <a:pt x="2394" y="1932"/>
                  </a:cubicBezTo>
                  <a:cubicBezTo>
                    <a:pt x="4108" y="1634"/>
                    <a:pt x="5906" y="1515"/>
                    <a:pt x="7608" y="1443"/>
                  </a:cubicBezTo>
                  <a:cubicBezTo>
                    <a:pt x="8562" y="1406"/>
                    <a:pt x="9518" y="1390"/>
                    <a:pt x="10475" y="1390"/>
                  </a:cubicBezTo>
                  <a:cubicBezTo>
                    <a:pt x="13186" y="1390"/>
                    <a:pt x="15905" y="1520"/>
                    <a:pt x="18598" y="1670"/>
                  </a:cubicBezTo>
                  <a:cubicBezTo>
                    <a:pt x="20420" y="1765"/>
                    <a:pt x="22217" y="1884"/>
                    <a:pt x="24027" y="2003"/>
                  </a:cubicBezTo>
                  <a:cubicBezTo>
                    <a:pt x="24826" y="1990"/>
                    <a:pt x="25625" y="1984"/>
                    <a:pt x="26423" y="1984"/>
                  </a:cubicBezTo>
                  <a:cubicBezTo>
                    <a:pt x="31406" y="1984"/>
                    <a:pt x="36375" y="2213"/>
                    <a:pt x="41363" y="2336"/>
                  </a:cubicBezTo>
                  <a:lnTo>
                    <a:pt x="41363" y="2348"/>
                  </a:lnTo>
                  <a:lnTo>
                    <a:pt x="41470" y="2348"/>
                  </a:lnTo>
                  <a:cubicBezTo>
                    <a:pt x="41470" y="2348"/>
                    <a:pt x="41482" y="2336"/>
                    <a:pt x="41482" y="2336"/>
                  </a:cubicBezTo>
                  <a:cubicBezTo>
                    <a:pt x="42855" y="2325"/>
                    <a:pt x="43476" y="1931"/>
                    <a:pt x="43699" y="1931"/>
                  </a:cubicBezTo>
                  <a:cubicBezTo>
                    <a:pt x="43702" y="1931"/>
                    <a:pt x="43705" y="1931"/>
                    <a:pt x="43708" y="1932"/>
                  </a:cubicBezTo>
                  <a:cubicBezTo>
                    <a:pt x="45423" y="1634"/>
                    <a:pt x="47221" y="1503"/>
                    <a:pt x="48923" y="1443"/>
                  </a:cubicBezTo>
                  <a:cubicBezTo>
                    <a:pt x="49919" y="1401"/>
                    <a:pt x="50916" y="1383"/>
                    <a:pt x="51914" y="1383"/>
                  </a:cubicBezTo>
                  <a:cubicBezTo>
                    <a:pt x="54580" y="1383"/>
                    <a:pt x="57253" y="1514"/>
                    <a:pt x="59913" y="1670"/>
                  </a:cubicBezTo>
                  <a:cubicBezTo>
                    <a:pt x="61722" y="1765"/>
                    <a:pt x="63532" y="1884"/>
                    <a:pt x="65342" y="2003"/>
                  </a:cubicBezTo>
                  <a:cubicBezTo>
                    <a:pt x="66144" y="1990"/>
                    <a:pt x="66945" y="1984"/>
                    <a:pt x="67747" y="1984"/>
                  </a:cubicBezTo>
                  <a:cubicBezTo>
                    <a:pt x="72762" y="1984"/>
                    <a:pt x="77763" y="2215"/>
                    <a:pt x="82773" y="2348"/>
                  </a:cubicBezTo>
                  <a:cubicBezTo>
                    <a:pt x="82844" y="2336"/>
                    <a:pt x="82915" y="2325"/>
                    <a:pt x="82975" y="2313"/>
                  </a:cubicBezTo>
                  <a:lnTo>
                    <a:pt x="82975" y="717"/>
                  </a:lnTo>
                  <a:cubicBezTo>
                    <a:pt x="79891" y="646"/>
                    <a:pt x="76808" y="693"/>
                    <a:pt x="73724" y="646"/>
                  </a:cubicBezTo>
                  <a:cubicBezTo>
                    <a:pt x="69807" y="586"/>
                    <a:pt x="65925" y="217"/>
                    <a:pt x="62008" y="50"/>
                  </a:cubicBezTo>
                  <a:cubicBezTo>
                    <a:pt x="61208" y="16"/>
                    <a:pt x="60387" y="0"/>
                    <a:pt x="59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rot="-5400000" flipH="1">
              <a:off x="7882499" y="4455318"/>
              <a:ext cx="362196" cy="13486"/>
            </a:xfrm>
            <a:custGeom>
              <a:avLst/>
              <a:gdLst/>
              <a:ahLst/>
              <a:cxnLst/>
              <a:rect l="l" t="t" r="r" b="b"/>
              <a:pathLst>
                <a:path w="14896" h="420" extrusionOk="0">
                  <a:moveTo>
                    <a:pt x="13764" y="0"/>
                  </a:moveTo>
                  <a:cubicBezTo>
                    <a:pt x="9168" y="48"/>
                    <a:pt x="4584" y="131"/>
                    <a:pt x="1" y="238"/>
                  </a:cubicBezTo>
                  <a:cubicBezTo>
                    <a:pt x="2004" y="358"/>
                    <a:pt x="4007" y="420"/>
                    <a:pt x="6010" y="420"/>
                  </a:cubicBezTo>
                  <a:cubicBezTo>
                    <a:pt x="7376" y="420"/>
                    <a:pt x="8743" y="391"/>
                    <a:pt x="10109" y="333"/>
                  </a:cubicBezTo>
                  <a:cubicBezTo>
                    <a:pt x="11704" y="262"/>
                    <a:pt x="13300" y="155"/>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rot="-5400000" flipH="1">
              <a:off x="7102352" y="4119895"/>
              <a:ext cx="2019847" cy="41679"/>
            </a:xfrm>
            <a:custGeom>
              <a:avLst/>
              <a:gdLst/>
              <a:ahLst/>
              <a:cxnLst/>
              <a:rect l="l" t="t" r="r" b="b"/>
              <a:pathLst>
                <a:path w="83070" h="1298" extrusionOk="0">
                  <a:moveTo>
                    <a:pt x="21168" y="1"/>
                  </a:moveTo>
                  <a:cubicBezTo>
                    <a:pt x="20362" y="1"/>
                    <a:pt x="19556" y="13"/>
                    <a:pt x="18752" y="42"/>
                  </a:cubicBezTo>
                  <a:cubicBezTo>
                    <a:pt x="15884" y="142"/>
                    <a:pt x="13078" y="317"/>
                    <a:pt x="10240" y="317"/>
                  </a:cubicBezTo>
                  <a:cubicBezTo>
                    <a:pt x="9343" y="317"/>
                    <a:pt x="8443" y="299"/>
                    <a:pt x="7537" y="257"/>
                  </a:cubicBezTo>
                  <a:cubicBezTo>
                    <a:pt x="5917" y="173"/>
                    <a:pt x="4298" y="90"/>
                    <a:pt x="2679" y="90"/>
                  </a:cubicBezTo>
                  <a:cubicBezTo>
                    <a:pt x="2346" y="90"/>
                    <a:pt x="786" y="423"/>
                    <a:pt x="107" y="447"/>
                  </a:cubicBezTo>
                  <a:cubicBezTo>
                    <a:pt x="143" y="745"/>
                    <a:pt x="0" y="899"/>
                    <a:pt x="24" y="1197"/>
                  </a:cubicBezTo>
                  <a:cubicBezTo>
                    <a:pt x="150" y="1198"/>
                    <a:pt x="278" y="1199"/>
                    <a:pt x="408" y="1199"/>
                  </a:cubicBezTo>
                  <a:cubicBezTo>
                    <a:pt x="3139" y="1199"/>
                    <a:pt x="6699" y="970"/>
                    <a:pt x="9358" y="959"/>
                  </a:cubicBezTo>
                  <a:cubicBezTo>
                    <a:pt x="10900" y="947"/>
                    <a:pt x="12442" y="938"/>
                    <a:pt x="13985" y="938"/>
                  </a:cubicBezTo>
                  <a:cubicBezTo>
                    <a:pt x="15529" y="938"/>
                    <a:pt x="17074" y="947"/>
                    <a:pt x="18621" y="971"/>
                  </a:cubicBezTo>
                  <a:cubicBezTo>
                    <a:pt x="21669" y="1019"/>
                    <a:pt x="24717" y="1126"/>
                    <a:pt x="27765" y="1197"/>
                  </a:cubicBezTo>
                  <a:cubicBezTo>
                    <a:pt x="30321" y="1251"/>
                    <a:pt x="32876" y="1297"/>
                    <a:pt x="35431" y="1297"/>
                  </a:cubicBezTo>
                  <a:cubicBezTo>
                    <a:pt x="37400" y="1297"/>
                    <a:pt x="39369" y="1270"/>
                    <a:pt x="41339" y="1197"/>
                  </a:cubicBezTo>
                  <a:cubicBezTo>
                    <a:pt x="41464" y="1198"/>
                    <a:pt x="41592" y="1199"/>
                    <a:pt x="41722" y="1199"/>
                  </a:cubicBezTo>
                  <a:cubicBezTo>
                    <a:pt x="44453" y="1199"/>
                    <a:pt x="48013" y="970"/>
                    <a:pt x="50673" y="959"/>
                  </a:cubicBezTo>
                  <a:cubicBezTo>
                    <a:pt x="52215" y="947"/>
                    <a:pt x="53757" y="938"/>
                    <a:pt x="55300" y="938"/>
                  </a:cubicBezTo>
                  <a:cubicBezTo>
                    <a:pt x="56843" y="938"/>
                    <a:pt x="58388" y="947"/>
                    <a:pt x="59936" y="971"/>
                  </a:cubicBezTo>
                  <a:cubicBezTo>
                    <a:pt x="62984" y="1019"/>
                    <a:pt x="66032" y="1126"/>
                    <a:pt x="69080" y="1197"/>
                  </a:cubicBezTo>
                  <a:cubicBezTo>
                    <a:pt x="71545" y="1254"/>
                    <a:pt x="74016" y="1297"/>
                    <a:pt x="76487" y="1297"/>
                  </a:cubicBezTo>
                  <a:cubicBezTo>
                    <a:pt x="78683" y="1297"/>
                    <a:pt x="80879" y="1263"/>
                    <a:pt x="83070" y="1173"/>
                  </a:cubicBezTo>
                  <a:lnTo>
                    <a:pt x="83070" y="423"/>
                  </a:lnTo>
                  <a:cubicBezTo>
                    <a:pt x="81627" y="527"/>
                    <a:pt x="80180" y="568"/>
                    <a:pt x="78729" y="568"/>
                  </a:cubicBezTo>
                  <a:cubicBezTo>
                    <a:pt x="73328" y="568"/>
                    <a:pt x="67882" y="1"/>
                    <a:pt x="62480" y="1"/>
                  </a:cubicBezTo>
                  <a:cubicBezTo>
                    <a:pt x="61679" y="1"/>
                    <a:pt x="60878" y="14"/>
                    <a:pt x="60079" y="42"/>
                  </a:cubicBezTo>
                  <a:lnTo>
                    <a:pt x="60067" y="42"/>
                  </a:lnTo>
                  <a:cubicBezTo>
                    <a:pt x="57199" y="142"/>
                    <a:pt x="54393" y="317"/>
                    <a:pt x="51554" y="317"/>
                  </a:cubicBezTo>
                  <a:cubicBezTo>
                    <a:pt x="50658" y="317"/>
                    <a:pt x="49758" y="299"/>
                    <a:pt x="48851" y="257"/>
                  </a:cubicBezTo>
                  <a:cubicBezTo>
                    <a:pt x="47232" y="173"/>
                    <a:pt x="45613" y="90"/>
                    <a:pt x="43994" y="90"/>
                  </a:cubicBezTo>
                  <a:cubicBezTo>
                    <a:pt x="43696" y="90"/>
                    <a:pt x="42422" y="352"/>
                    <a:pt x="41672" y="423"/>
                  </a:cubicBezTo>
                  <a:cubicBezTo>
                    <a:pt x="40250" y="524"/>
                    <a:pt x="38823" y="564"/>
                    <a:pt x="37391" y="564"/>
                  </a:cubicBezTo>
                  <a:cubicBezTo>
                    <a:pt x="32004" y="564"/>
                    <a:pt x="26561" y="1"/>
                    <a:pt x="2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rot="-5400000" flipH="1">
              <a:off x="7267073" y="4091539"/>
              <a:ext cx="2034047" cy="84192"/>
            </a:xfrm>
            <a:custGeom>
              <a:avLst/>
              <a:gdLst/>
              <a:ahLst/>
              <a:cxnLst/>
              <a:rect l="l" t="t" r="r" b="b"/>
              <a:pathLst>
                <a:path w="83654" h="2622" extrusionOk="0">
                  <a:moveTo>
                    <a:pt x="58147" y="0"/>
                  </a:moveTo>
                  <a:cubicBezTo>
                    <a:pt x="52881" y="0"/>
                    <a:pt x="47042" y="325"/>
                    <a:pt x="42256" y="830"/>
                  </a:cubicBezTo>
                  <a:cubicBezTo>
                    <a:pt x="41281" y="906"/>
                    <a:pt x="40300" y="935"/>
                    <a:pt x="39319" y="935"/>
                  </a:cubicBezTo>
                  <a:cubicBezTo>
                    <a:pt x="38442" y="935"/>
                    <a:pt x="37566" y="911"/>
                    <a:pt x="36696" y="878"/>
                  </a:cubicBezTo>
                  <a:cubicBezTo>
                    <a:pt x="33933" y="771"/>
                    <a:pt x="31195" y="521"/>
                    <a:pt x="28445" y="354"/>
                  </a:cubicBezTo>
                  <a:cubicBezTo>
                    <a:pt x="25504" y="175"/>
                    <a:pt x="22539" y="116"/>
                    <a:pt x="19598" y="32"/>
                  </a:cubicBezTo>
                  <a:cubicBezTo>
                    <a:pt x="18697" y="11"/>
                    <a:pt x="17768" y="0"/>
                    <a:pt x="16819" y="0"/>
                  </a:cubicBezTo>
                  <a:cubicBezTo>
                    <a:pt x="11514" y="0"/>
                    <a:pt x="5620" y="327"/>
                    <a:pt x="822" y="842"/>
                  </a:cubicBezTo>
                  <a:cubicBezTo>
                    <a:pt x="834" y="1544"/>
                    <a:pt x="1" y="1247"/>
                    <a:pt x="1" y="1949"/>
                  </a:cubicBezTo>
                  <a:cubicBezTo>
                    <a:pt x="13" y="2021"/>
                    <a:pt x="1275" y="2366"/>
                    <a:pt x="1286" y="2437"/>
                  </a:cubicBezTo>
                  <a:cubicBezTo>
                    <a:pt x="1770" y="2490"/>
                    <a:pt x="2236" y="2511"/>
                    <a:pt x="2687" y="2511"/>
                  </a:cubicBezTo>
                  <a:cubicBezTo>
                    <a:pt x="4161" y="2511"/>
                    <a:pt x="5482" y="2295"/>
                    <a:pt x="6740" y="2295"/>
                  </a:cubicBezTo>
                  <a:cubicBezTo>
                    <a:pt x="7267" y="2299"/>
                    <a:pt x="7795" y="2300"/>
                    <a:pt x="8323" y="2300"/>
                  </a:cubicBezTo>
                  <a:cubicBezTo>
                    <a:pt x="9379" y="2300"/>
                    <a:pt x="10434" y="2295"/>
                    <a:pt x="11490" y="2295"/>
                  </a:cubicBezTo>
                  <a:cubicBezTo>
                    <a:pt x="11742" y="2293"/>
                    <a:pt x="11995" y="2292"/>
                    <a:pt x="12248" y="2292"/>
                  </a:cubicBezTo>
                  <a:cubicBezTo>
                    <a:pt x="12890" y="2292"/>
                    <a:pt x="13534" y="2296"/>
                    <a:pt x="14180" y="2296"/>
                  </a:cubicBezTo>
                  <a:cubicBezTo>
                    <a:pt x="14867" y="2296"/>
                    <a:pt x="15555" y="2291"/>
                    <a:pt x="16241" y="2271"/>
                  </a:cubicBezTo>
                  <a:cubicBezTo>
                    <a:pt x="17527" y="2233"/>
                    <a:pt x="18814" y="2216"/>
                    <a:pt x="20100" y="2216"/>
                  </a:cubicBezTo>
                  <a:cubicBezTo>
                    <a:pt x="22100" y="2216"/>
                    <a:pt x="24100" y="2258"/>
                    <a:pt x="26099" y="2330"/>
                  </a:cubicBezTo>
                  <a:cubicBezTo>
                    <a:pt x="27730" y="2390"/>
                    <a:pt x="29361" y="2497"/>
                    <a:pt x="30993" y="2580"/>
                  </a:cubicBezTo>
                  <a:cubicBezTo>
                    <a:pt x="31529" y="2611"/>
                    <a:pt x="32069" y="2622"/>
                    <a:pt x="32611" y="2622"/>
                  </a:cubicBezTo>
                  <a:cubicBezTo>
                    <a:pt x="33562" y="2622"/>
                    <a:pt x="34517" y="2587"/>
                    <a:pt x="35457" y="2556"/>
                  </a:cubicBezTo>
                  <a:cubicBezTo>
                    <a:pt x="37223" y="2495"/>
                    <a:pt x="38988" y="2414"/>
                    <a:pt x="40753" y="2414"/>
                  </a:cubicBezTo>
                  <a:cubicBezTo>
                    <a:pt x="41381" y="2414"/>
                    <a:pt x="42009" y="2424"/>
                    <a:pt x="42637" y="2449"/>
                  </a:cubicBezTo>
                  <a:cubicBezTo>
                    <a:pt x="43089" y="2494"/>
                    <a:pt x="43526" y="2511"/>
                    <a:pt x="43950" y="2511"/>
                  </a:cubicBezTo>
                  <a:cubicBezTo>
                    <a:pt x="45447" y="2511"/>
                    <a:pt x="46783" y="2295"/>
                    <a:pt x="48054" y="2295"/>
                  </a:cubicBezTo>
                  <a:cubicBezTo>
                    <a:pt x="48582" y="2299"/>
                    <a:pt x="49110" y="2300"/>
                    <a:pt x="49638" y="2300"/>
                  </a:cubicBezTo>
                  <a:cubicBezTo>
                    <a:pt x="50693" y="2300"/>
                    <a:pt x="51749" y="2295"/>
                    <a:pt x="52805" y="2295"/>
                  </a:cubicBezTo>
                  <a:cubicBezTo>
                    <a:pt x="53059" y="2293"/>
                    <a:pt x="53313" y="2292"/>
                    <a:pt x="53567" y="2292"/>
                  </a:cubicBezTo>
                  <a:cubicBezTo>
                    <a:pt x="54210" y="2292"/>
                    <a:pt x="54854" y="2296"/>
                    <a:pt x="55498" y="2296"/>
                  </a:cubicBezTo>
                  <a:cubicBezTo>
                    <a:pt x="56184" y="2296"/>
                    <a:pt x="56870" y="2291"/>
                    <a:pt x="57555" y="2271"/>
                  </a:cubicBezTo>
                  <a:cubicBezTo>
                    <a:pt x="58842" y="2233"/>
                    <a:pt x="60128" y="2216"/>
                    <a:pt x="61415" y="2216"/>
                  </a:cubicBezTo>
                  <a:cubicBezTo>
                    <a:pt x="63415" y="2216"/>
                    <a:pt x="65414" y="2258"/>
                    <a:pt x="67414" y="2330"/>
                  </a:cubicBezTo>
                  <a:cubicBezTo>
                    <a:pt x="69045" y="2402"/>
                    <a:pt x="70676" y="2497"/>
                    <a:pt x="72307" y="2580"/>
                  </a:cubicBezTo>
                  <a:cubicBezTo>
                    <a:pt x="72848" y="2611"/>
                    <a:pt x="73390" y="2622"/>
                    <a:pt x="73932" y="2622"/>
                  </a:cubicBezTo>
                  <a:cubicBezTo>
                    <a:pt x="74883" y="2622"/>
                    <a:pt x="75836" y="2587"/>
                    <a:pt x="76784" y="2556"/>
                  </a:cubicBezTo>
                  <a:cubicBezTo>
                    <a:pt x="78535" y="2492"/>
                    <a:pt x="80307" y="2414"/>
                    <a:pt x="82074" y="2414"/>
                  </a:cubicBezTo>
                  <a:cubicBezTo>
                    <a:pt x="82601" y="2414"/>
                    <a:pt x="83128" y="2421"/>
                    <a:pt x="83654" y="2437"/>
                  </a:cubicBezTo>
                  <a:lnTo>
                    <a:pt x="83654" y="830"/>
                  </a:lnTo>
                  <a:cubicBezTo>
                    <a:pt x="82667" y="906"/>
                    <a:pt x="81669" y="935"/>
                    <a:pt x="80672" y="935"/>
                  </a:cubicBezTo>
                  <a:cubicBezTo>
                    <a:pt x="79782" y="935"/>
                    <a:pt x="78892" y="911"/>
                    <a:pt x="78010" y="878"/>
                  </a:cubicBezTo>
                  <a:cubicBezTo>
                    <a:pt x="75248" y="771"/>
                    <a:pt x="72510" y="521"/>
                    <a:pt x="69759" y="354"/>
                  </a:cubicBezTo>
                  <a:cubicBezTo>
                    <a:pt x="66818" y="175"/>
                    <a:pt x="63854" y="116"/>
                    <a:pt x="60913" y="32"/>
                  </a:cubicBezTo>
                  <a:cubicBezTo>
                    <a:pt x="60015" y="11"/>
                    <a:pt x="59090" y="0"/>
                    <a:pt x="58147"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rot="-5400000" flipH="1">
              <a:off x="7373130" y="4092609"/>
              <a:ext cx="2031737" cy="113637"/>
            </a:xfrm>
            <a:custGeom>
              <a:avLst/>
              <a:gdLst/>
              <a:ahLst/>
              <a:cxnLst/>
              <a:rect l="l" t="t" r="r" b="b"/>
              <a:pathLst>
                <a:path w="83559" h="3539" extrusionOk="0">
                  <a:moveTo>
                    <a:pt x="19682" y="0"/>
                  </a:moveTo>
                  <a:cubicBezTo>
                    <a:pt x="18075" y="0"/>
                    <a:pt x="16467" y="60"/>
                    <a:pt x="14848" y="60"/>
                  </a:cubicBezTo>
                  <a:cubicBezTo>
                    <a:pt x="11276" y="69"/>
                    <a:pt x="6943" y="241"/>
                    <a:pt x="3104" y="241"/>
                  </a:cubicBezTo>
                  <a:cubicBezTo>
                    <a:pt x="2285" y="241"/>
                    <a:pt x="1489" y="233"/>
                    <a:pt x="727" y="214"/>
                  </a:cubicBezTo>
                  <a:lnTo>
                    <a:pt x="727" y="214"/>
                  </a:lnTo>
                  <a:cubicBezTo>
                    <a:pt x="846" y="1131"/>
                    <a:pt x="1" y="1607"/>
                    <a:pt x="25" y="2524"/>
                  </a:cubicBezTo>
                  <a:cubicBezTo>
                    <a:pt x="37" y="2619"/>
                    <a:pt x="1168" y="3393"/>
                    <a:pt x="1168" y="3501"/>
                  </a:cubicBezTo>
                  <a:cubicBezTo>
                    <a:pt x="1508" y="3527"/>
                    <a:pt x="1862" y="3539"/>
                    <a:pt x="2226" y="3539"/>
                  </a:cubicBezTo>
                  <a:cubicBezTo>
                    <a:pt x="4844" y="3539"/>
                    <a:pt x="7995" y="2937"/>
                    <a:pt x="10525" y="2937"/>
                  </a:cubicBezTo>
                  <a:cubicBezTo>
                    <a:pt x="10646" y="2937"/>
                    <a:pt x="10765" y="2938"/>
                    <a:pt x="10883" y="2941"/>
                  </a:cubicBezTo>
                  <a:cubicBezTo>
                    <a:pt x="13884" y="3024"/>
                    <a:pt x="16884" y="3167"/>
                    <a:pt x="19884" y="3227"/>
                  </a:cubicBezTo>
                  <a:cubicBezTo>
                    <a:pt x="20506" y="3237"/>
                    <a:pt x="21127" y="3242"/>
                    <a:pt x="21748" y="3242"/>
                  </a:cubicBezTo>
                  <a:cubicBezTo>
                    <a:pt x="22627" y="3242"/>
                    <a:pt x="23506" y="3231"/>
                    <a:pt x="24385" y="3203"/>
                  </a:cubicBezTo>
                  <a:cubicBezTo>
                    <a:pt x="25837" y="3167"/>
                    <a:pt x="27278" y="3084"/>
                    <a:pt x="28719" y="3036"/>
                  </a:cubicBezTo>
                  <a:cubicBezTo>
                    <a:pt x="30083" y="2991"/>
                    <a:pt x="31456" y="2957"/>
                    <a:pt x="32828" y="2957"/>
                  </a:cubicBezTo>
                  <a:cubicBezTo>
                    <a:pt x="34364" y="2957"/>
                    <a:pt x="35900" y="3000"/>
                    <a:pt x="37422" y="3120"/>
                  </a:cubicBezTo>
                  <a:cubicBezTo>
                    <a:pt x="39101" y="3262"/>
                    <a:pt x="40792" y="3453"/>
                    <a:pt x="42482" y="3501"/>
                  </a:cubicBezTo>
                  <a:cubicBezTo>
                    <a:pt x="42823" y="3527"/>
                    <a:pt x="43177" y="3539"/>
                    <a:pt x="43541" y="3539"/>
                  </a:cubicBezTo>
                  <a:cubicBezTo>
                    <a:pt x="46140" y="3539"/>
                    <a:pt x="49262" y="2947"/>
                    <a:pt x="51782" y="2947"/>
                  </a:cubicBezTo>
                  <a:cubicBezTo>
                    <a:pt x="51923" y="2947"/>
                    <a:pt x="52061" y="2949"/>
                    <a:pt x="52198" y="2953"/>
                  </a:cubicBezTo>
                  <a:cubicBezTo>
                    <a:pt x="55198" y="3024"/>
                    <a:pt x="58199" y="3167"/>
                    <a:pt x="61199" y="3227"/>
                  </a:cubicBezTo>
                  <a:cubicBezTo>
                    <a:pt x="61873" y="3237"/>
                    <a:pt x="62548" y="3243"/>
                    <a:pt x="63222" y="3243"/>
                  </a:cubicBezTo>
                  <a:cubicBezTo>
                    <a:pt x="64048" y="3243"/>
                    <a:pt x="64874" y="3234"/>
                    <a:pt x="65700" y="3215"/>
                  </a:cubicBezTo>
                  <a:cubicBezTo>
                    <a:pt x="67152" y="3167"/>
                    <a:pt x="68593" y="3084"/>
                    <a:pt x="70033" y="3036"/>
                  </a:cubicBezTo>
                  <a:cubicBezTo>
                    <a:pt x="71374" y="2992"/>
                    <a:pt x="72722" y="2958"/>
                    <a:pt x="74070" y="2958"/>
                  </a:cubicBezTo>
                  <a:cubicBezTo>
                    <a:pt x="75631" y="2958"/>
                    <a:pt x="77191" y="3004"/>
                    <a:pt x="78737" y="3131"/>
                  </a:cubicBezTo>
                  <a:cubicBezTo>
                    <a:pt x="80332" y="3250"/>
                    <a:pt x="81940" y="3441"/>
                    <a:pt x="83559" y="3489"/>
                  </a:cubicBezTo>
                  <a:lnTo>
                    <a:pt x="83559" y="226"/>
                  </a:lnTo>
                  <a:cubicBezTo>
                    <a:pt x="83030" y="208"/>
                    <a:pt x="82499" y="200"/>
                    <a:pt x="81968" y="200"/>
                  </a:cubicBezTo>
                  <a:cubicBezTo>
                    <a:pt x="79765" y="200"/>
                    <a:pt x="77553" y="333"/>
                    <a:pt x="75356" y="381"/>
                  </a:cubicBezTo>
                  <a:cubicBezTo>
                    <a:pt x="75012" y="389"/>
                    <a:pt x="74670" y="392"/>
                    <a:pt x="74327" y="392"/>
                  </a:cubicBezTo>
                  <a:cubicBezTo>
                    <a:pt x="71529" y="392"/>
                    <a:pt x="68739" y="156"/>
                    <a:pt x="65950" y="72"/>
                  </a:cubicBezTo>
                  <a:cubicBezTo>
                    <a:pt x="64295" y="24"/>
                    <a:pt x="62652" y="0"/>
                    <a:pt x="60997" y="0"/>
                  </a:cubicBezTo>
                  <a:cubicBezTo>
                    <a:pt x="59389" y="0"/>
                    <a:pt x="57782" y="60"/>
                    <a:pt x="56163" y="60"/>
                  </a:cubicBezTo>
                  <a:cubicBezTo>
                    <a:pt x="52590" y="69"/>
                    <a:pt x="48258" y="241"/>
                    <a:pt x="44418" y="241"/>
                  </a:cubicBezTo>
                  <a:cubicBezTo>
                    <a:pt x="43600" y="241"/>
                    <a:pt x="42803" y="233"/>
                    <a:pt x="42042" y="214"/>
                  </a:cubicBezTo>
                  <a:cubicBezTo>
                    <a:pt x="41576" y="200"/>
                    <a:pt x="41109" y="194"/>
                    <a:pt x="40643" y="194"/>
                  </a:cubicBezTo>
                  <a:cubicBezTo>
                    <a:pt x="38439" y="194"/>
                    <a:pt x="36232" y="332"/>
                    <a:pt x="34041" y="381"/>
                  </a:cubicBezTo>
                  <a:cubicBezTo>
                    <a:pt x="33748" y="387"/>
                    <a:pt x="33456" y="389"/>
                    <a:pt x="33163" y="389"/>
                  </a:cubicBezTo>
                  <a:cubicBezTo>
                    <a:pt x="30315" y="389"/>
                    <a:pt x="27475" y="147"/>
                    <a:pt x="24635" y="72"/>
                  </a:cubicBezTo>
                  <a:cubicBezTo>
                    <a:pt x="22980" y="24"/>
                    <a:pt x="21337" y="0"/>
                    <a:pt x="19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rot="-5400000" flipH="1">
              <a:off x="8007318" y="3906082"/>
              <a:ext cx="434558" cy="22862"/>
            </a:xfrm>
            <a:custGeom>
              <a:avLst/>
              <a:gdLst/>
              <a:ahLst/>
              <a:cxnLst/>
              <a:rect l="l" t="t" r="r" b="b"/>
              <a:pathLst>
                <a:path w="17872" h="712" extrusionOk="0">
                  <a:moveTo>
                    <a:pt x="8589" y="0"/>
                  </a:moveTo>
                  <a:cubicBezTo>
                    <a:pt x="5722" y="0"/>
                    <a:pt x="2853" y="101"/>
                    <a:pt x="1" y="323"/>
                  </a:cubicBezTo>
                  <a:cubicBezTo>
                    <a:pt x="3215" y="490"/>
                    <a:pt x="6442" y="668"/>
                    <a:pt x="9657" y="704"/>
                  </a:cubicBezTo>
                  <a:cubicBezTo>
                    <a:pt x="10038" y="709"/>
                    <a:pt x="10420" y="712"/>
                    <a:pt x="10802" y="712"/>
                  </a:cubicBezTo>
                  <a:cubicBezTo>
                    <a:pt x="13161" y="712"/>
                    <a:pt x="15525" y="610"/>
                    <a:pt x="17872" y="323"/>
                  </a:cubicBezTo>
                  <a:cubicBezTo>
                    <a:pt x="17277" y="287"/>
                    <a:pt x="16681" y="252"/>
                    <a:pt x="16086" y="216"/>
                  </a:cubicBezTo>
                  <a:cubicBezTo>
                    <a:pt x="13598" y="77"/>
                    <a:pt x="11094" y="0"/>
                    <a:pt x="8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rot="-5400000" flipH="1">
              <a:off x="7170853" y="4114254"/>
              <a:ext cx="2016103" cy="56706"/>
            </a:xfrm>
            <a:custGeom>
              <a:avLst/>
              <a:gdLst/>
              <a:ahLst/>
              <a:cxnLst/>
              <a:rect l="l" t="t" r="r" b="b"/>
              <a:pathLst>
                <a:path w="82916" h="1766" extrusionOk="0">
                  <a:moveTo>
                    <a:pt x="15198" y="0"/>
                  </a:moveTo>
                  <a:cubicBezTo>
                    <a:pt x="9511" y="0"/>
                    <a:pt x="1439" y="166"/>
                    <a:pt x="1" y="249"/>
                  </a:cubicBezTo>
                  <a:cubicBezTo>
                    <a:pt x="25" y="749"/>
                    <a:pt x="489" y="1106"/>
                    <a:pt x="501" y="1594"/>
                  </a:cubicBezTo>
                  <a:cubicBezTo>
                    <a:pt x="1086" y="1722"/>
                    <a:pt x="1762" y="1766"/>
                    <a:pt x="2480" y="1766"/>
                  </a:cubicBezTo>
                  <a:cubicBezTo>
                    <a:pt x="4081" y="1766"/>
                    <a:pt x="5892" y="1547"/>
                    <a:pt x="7374" y="1547"/>
                  </a:cubicBezTo>
                  <a:cubicBezTo>
                    <a:pt x="7400" y="1547"/>
                    <a:pt x="7427" y="1547"/>
                    <a:pt x="7454" y="1547"/>
                  </a:cubicBezTo>
                  <a:cubicBezTo>
                    <a:pt x="11288" y="1559"/>
                    <a:pt x="15122" y="1559"/>
                    <a:pt x="18967" y="1559"/>
                  </a:cubicBezTo>
                  <a:cubicBezTo>
                    <a:pt x="21884" y="1559"/>
                    <a:pt x="24778" y="1428"/>
                    <a:pt x="27695" y="1273"/>
                  </a:cubicBezTo>
                  <a:cubicBezTo>
                    <a:pt x="29951" y="1158"/>
                    <a:pt x="32213" y="1055"/>
                    <a:pt x="34472" y="1055"/>
                  </a:cubicBezTo>
                  <a:cubicBezTo>
                    <a:pt x="35242" y="1055"/>
                    <a:pt x="36011" y="1067"/>
                    <a:pt x="36779" y="1094"/>
                  </a:cubicBezTo>
                  <a:cubicBezTo>
                    <a:pt x="38458" y="1154"/>
                    <a:pt x="40172" y="1285"/>
                    <a:pt x="41816" y="1583"/>
                  </a:cubicBezTo>
                  <a:lnTo>
                    <a:pt x="41816" y="1594"/>
                  </a:lnTo>
                  <a:cubicBezTo>
                    <a:pt x="42401" y="1722"/>
                    <a:pt x="43077" y="1766"/>
                    <a:pt x="43794" y="1766"/>
                  </a:cubicBezTo>
                  <a:cubicBezTo>
                    <a:pt x="45396" y="1766"/>
                    <a:pt x="47206" y="1547"/>
                    <a:pt x="48688" y="1547"/>
                  </a:cubicBezTo>
                  <a:cubicBezTo>
                    <a:pt x="48715" y="1547"/>
                    <a:pt x="48742" y="1547"/>
                    <a:pt x="48769" y="1547"/>
                  </a:cubicBezTo>
                  <a:cubicBezTo>
                    <a:pt x="52603" y="1559"/>
                    <a:pt x="56436" y="1559"/>
                    <a:pt x="60282" y="1559"/>
                  </a:cubicBezTo>
                  <a:cubicBezTo>
                    <a:pt x="63199" y="1559"/>
                    <a:pt x="66092" y="1428"/>
                    <a:pt x="69009" y="1273"/>
                  </a:cubicBezTo>
                  <a:cubicBezTo>
                    <a:pt x="71265" y="1158"/>
                    <a:pt x="73528" y="1055"/>
                    <a:pt x="75787" y="1055"/>
                  </a:cubicBezTo>
                  <a:cubicBezTo>
                    <a:pt x="76557" y="1055"/>
                    <a:pt x="77326" y="1067"/>
                    <a:pt x="78094" y="1094"/>
                  </a:cubicBezTo>
                  <a:cubicBezTo>
                    <a:pt x="79701" y="1154"/>
                    <a:pt x="81332" y="1273"/>
                    <a:pt x="82916" y="1547"/>
                  </a:cubicBezTo>
                  <a:lnTo>
                    <a:pt x="82916" y="237"/>
                  </a:lnTo>
                  <a:cubicBezTo>
                    <a:pt x="80963" y="321"/>
                    <a:pt x="79011" y="356"/>
                    <a:pt x="77058" y="356"/>
                  </a:cubicBezTo>
                  <a:lnTo>
                    <a:pt x="77046" y="356"/>
                  </a:lnTo>
                  <a:cubicBezTo>
                    <a:pt x="76821" y="357"/>
                    <a:pt x="76596" y="358"/>
                    <a:pt x="76370" y="358"/>
                  </a:cubicBezTo>
                  <a:cubicBezTo>
                    <a:pt x="73560" y="358"/>
                    <a:pt x="70749" y="291"/>
                    <a:pt x="67938" y="225"/>
                  </a:cubicBezTo>
                  <a:cubicBezTo>
                    <a:pt x="64878" y="166"/>
                    <a:pt x="61818" y="47"/>
                    <a:pt x="58770" y="11"/>
                  </a:cubicBezTo>
                  <a:cubicBezTo>
                    <a:pt x="58095" y="4"/>
                    <a:pt x="57349" y="0"/>
                    <a:pt x="56555" y="0"/>
                  </a:cubicBezTo>
                  <a:cubicBezTo>
                    <a:pt x="50976" y="0"/>
                    <a:pt x="43067" y="166"/>
                    <a:pt x="41399" y="249"/>
                  </a:cubicBezTo>
                  <a:cubicBezTo>
                    <a:pt x="39518" y="321"/>
                    <a:pt x="37625" y="356"/>
                    <a:pt x="35731" y="356"/>
                  </a:cubicBezTo>
                  <a:cubicBezTo>
                    <a:pt x="35506" y="357"/>
                    <a:pt x="35281" y="358"/>
                    <a:pt x="35056" y="358"/>
                  </a:cubicBezTo>
                  <a:cubicBezTo>
                    <a:pt x="32245" y="358"/>
                    <a:pt x="29434" y="291"/>
                    <a:pt x="26623" y="225"/>
                  </a:cubicBezTo>
                  <a:cubicBezTo>
                    <a:pt x="23563" y="154"/>
                    <a:pt x="20503" y="47"/>
                    <a:pt x="17455" y="11"/>
                  </a:cubicBezTo>
                  <a:cubicBezTo>
                    <a:pt x="16769" y="4"/>
                    <a:pt x="16008" y="0"/>
                    <a:pt x="15198"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rot="-5400000" flipH="1">
              <a:off x="7487578" y="4127135"/>
              <a:ext cx="2006547" cy="69775"/>
            </a:xfrm>
            <a:custGeom>
              <a:avLst/>
              <a:gdLst/>
              <a:ahLst/>
              <a:cxnLst/>
              <a:rect l="l" t="t" r="r" b="b"/>
              <a:pathLst>
                <a:path w="82523" h="2173" extrusionOk="0">
                  <a:moveTo>
                    <a:pt x="73119" y="1"/>
                  </a:moveTo>
                  <a:cubicBezTo>
                    <a:pt x="71424" y="1"/>
                    <a:pt x="69726" y="59"/>
                    <a:pt x="68045" y="122"/>
                  </a:cubicBezTo>
                  <a:cubicBezTo>
                    <a:pt x="66592" y="181"/>
                    <a:pt x="65128" y="265"/>
                    <a:pt x="63675" y="277"/>
                  </a:cubicBezTo>
                  <a:cubicBezTo>
                    <a:pt x="63144" y="285"/>
                    <a:pt x="62612" y="289"/>
                    <a:pt x="62081" y="289"/>
                  </a:cubicBezTo>
                  <a:cubicBezTo>
                    <a:pt x="61112" y="289"/>
                    <a:pt x="60144" y="276"/>
                    <a:pt x="59175" y="253"/>
                  </a:cubicBezTo>
                  <a:cubicBezTo>
                    <a:pt x="58453" y="235"/>
                    <a:pt x="57716" y="228"/>
                    <a:pt x="56965" y="228"/>
                  </a:cubicBezTo>
                  <a:cubicBezTo>
                    <a:pt x="52044" y="228"/>
                    <a:pt x="46589" y="552"/>
                    <a:pt x="41744" y="562"/>
                  </a:cubicBezTo>
                  <a:cubicBezTo>
                    <a:pt x="39625" y="538"/>
                    <a:pt x="37505" y="253"/>
                    <a:pt x="35422" y="110"/>
                  </a:cubicBezTo>
                  <a:cubicBezTo>
                    <a:pt x="34239" y="32"/>
                    <a:pt x="33048" y="2"/>
                    <a:pt x="31855" y="2"/>
                  </a:cubicBezTo>
                  <a:cubicBezTo>
                    <a:pt x="30143" y="2"/>
                    <a:pt x="28428" y="63"/>
                    <a:pt x="26730" y="134"/>
                  </a:cubicBezTo>
                  <a:cubicBezTo>
                    <a:pt x="25278" y="181"/>
                    <a:pt x="23825" y="265"/>
                    <a:pt x="22361" y="288"/>
                  </a:cubicBezTo>
                  <a:cubicBezTo>
                    <a:pt x="21986" y="291"/>
                    <a:pt x="21611" y="293"/>
                    <a:pt x="21235" y="293"/>
                  </a:cubicBezTo>
                  <a:cubicBezTo>
                    <a:pt x="20110" y="293"/>
                    <a:pt x="18985" y="280"/>
                    <a:pt x="17860" y="253"/>
                  </a:cubicBezTo>
                  <a:cubicBezTo>
                    <a:pt x="17116" y="234"/>
                    <a:pt x="16353" y="225"/>
                    <a:pt x="15577" y="225"/>
                  </a:cubicBezTo>
                  <a:cubicBezTo>
                    <a:pt x="10533" y="225"/>
                    <a:pt x="4923" y="574"/>
                    <a:pt x="1" y="574"/>
                  </a:cubicBezTo>
                  <a:cubicBezTo>
                    <a:pt x="1" y="1039"/>
                    <a:pt x="203" y="1693"/>
                    <a:pt x="215" y="2158"/>
                  </a:cubicBezTo>
                  <a:cubicBezTo>
                    <a:pt x="647" y="2168"/>
                    <a:pt x="1080" y="2173"/>
                    <a:pt x="1515" y="2173"/>
                  </a:cubicBezTo>
                  <a:cubicBezTo>
                    <a:pt x="6976" y="2173"/>
                    <a:pt x="12616" y="1427"/>
                    <a:pt x="17915" y="1427"/>
                  </a:cubicBezTo>
                  <a:cubicBezTo>
                    <a:pt x="18597" y="1427"/>
                    <a:pt x="19274" y="1439"/>
                    <a:pt x="19944" y="1467"/>
                  </a:cubicBezTo>
                  <a:cubicBezTo>
                    <a:pt x="24266" y="1646"/>
                    <a:pt x="28552" y="2039"/>
                    <a:pt x="32886" y="2086"/>
                  </a:cubicBezTo>
                  <a:cubicBezTo>
                    <a:pt x="35767" y="2110"/>
                    <a:pt x="38648" y="2074"/>
                    <a:pt x="41530" y="2146"/>
                  </a:cubicBezTo>
                  <a:lnTo>
                    <a:pt x="41530" y="2158"/>
                  </a:lnTo>
                  <a:cubicBezTo>
                    <a:pt x="41961" y="2168"/>
                    <a:pt x="42395" y="2173"/>
                    <a:pt x="42829" y="2173"/>
                  </a:cubicBezTo>
                  <a:cubicBezTo>
                    <a:pt x="48319" y="2173"/>
                    <a:pt x="53990" y="1418"/>
                    <a:pt x="59314" y="1418"/>
                  </a:cubicBezTo>
                  <a:cubicBezTo>
                    <a:pt x="59967" y="1418"/>
                    <a:pt x="60616" y="1430"/>
                    <a:pt x="61258" y="1455"/>
                  </a:cubicBezTo>
                  <a:cubicBezTo>
                    <a:pt x="65580" y="1634"/>
                    <a:pt x="69867" y="2039"/>
                    <a:pt x="74200" y="2074"/>
                  </a:cubicBezTo>
                  <a:cubicBezTo>
                    <a:pt x="76975" y="2098"/>
                    <a:pt x="79749" y="2074"/>
                    <a:pt x="82523" y="2146"/>
                  </a:cubicBezTo>
                  <a:lnTo>
                    <a:pt x="82523" y="550"/>
                  </a:lnTo>
                  <a:cubicBezTo>
                    <a:pt x="80582" y="479"/>
                    <a:pt x="78641" y="229"/>
                    <a:pt x="76736" y="110"/>
                  </a:cubicBezTo>
                  <a:cubicBezTo>
                    <a:pt x="75537" y="31"/>
                    <a:pt x="74329" y="1"/>
                    <a:pt x="7311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rot="-5400000" flipH="1">
              <a:off x="7565661" y="4118229"/>
              <a:ext cx="2018412" cy="75137"/>
            </a:xfrm>
            <a:custGeom>
              <a:avLst/>
              <a:gdLst/>
              <a:ahLst/>
              <a:cxnLst/>
              <a:rect l="l" t="t" r="r" b="b"/>
              <a:pathLst>
                <a:path w="83011" h="2340" extrusionOk="0">
                  <a:moveTo>
                    <a:pt x="18170" y="0"/>
                  </a:moveTo>
                  <a:cubicBezTo>
                    <a:pt x="12413" y="0"/>
                    <a:pt x="5906" y="720"/>
                    <a:pt x="252" y="720"/>
                  </a:cubicBezTo>
                  <a:cubicBezTo>
                    <a:pt x="212" y="720"/>
                    <a:pt x="172" y="720"/>
                    <a:pt x="132" y="720"/>
                  </a:cubicBezTo>
                  <a:lnTo>
                    <a:pt x="132" y="720"/>
                  </a:lnTo>
                  <a:cubicBezTo>
                    <a:pt x="167" y="1303"/>
                    <a:pt x="1" y="1756"/>
                    <a:pt x="36" y="2339"/>
                  </a:cubicBezTo>
                  <a:cubicBezTo>
                    <a:pt x="1484" y="2339"/>
                    <a:pt x="2132" y="1934"/>
                    <a:pt x="2364" y="1934"/>
                  </a:cubicBezTo>
                  <a:cubicBezTo>
                    <a:pt x="2370" y="1934"/>
                    <a:pt x="2376" y="1934"/>
                    <a:pt x="2382" y="1935"/>
                  </a:cubicBezTo>
                  <a:cubicBezTo>
                    <a:pt x="4096" y="1637"/>
                    <a:pt x="5894" y="1506"/>
                    <a:pt x="7597" y="1434"/>
                  </a:cubicBezTo>
                  <a:cubicBezTo>
                    <a:pt x="8553" y="1397"/>
                    <a:pt x="9511" y="1381"/>
                    <a:pt x="10469" y="1381"/>
                  </a:cubicBezTo>
                  <a:cubicBezTo>
                    <a:pt x="13182" y="1381"/>
                    <a:pt x="15897" y="1511"/>
                    <a:pt x="18598" y="1661"/>
                  </a:cubicBezTo>
                  <a:cubicBezTo>
                    <a:pt x="20408" y="1768"/>
                    <a:pt x="22218" y="1887"/>
                    <a:pt x="24027" y="2006"/>
                  </a:cubicBezTo>
                  <a:cubicBezTo>
                    <a:pt x="24827" y="1993"/>
                    <a:pt x="25625" y="1987"/>
                    <a:pt x="26424" y="1987"/>
                  </a:cubicBezTo>
                  <a:cubicBezTo>
                    <a:pt x="31406" y="1987"/>
                    <a:pt x="36374" y="2216"/>
                    <a:pt x="41351" y="2339"/>
                  </a:cubicBezTo>
                  <a:lnTo>
                    <a:pt x="41470" y="2339"/>
                  </a:lnTo>
                  <a:cubicBezTo>
                    <a:pt x="42823" y="2316"/>
                    <a:pt x="43446" y="1934"/>
                    <a:pt x="43677" y="1934"/>
                  </a:cubicBezTo>
                  <a:cubicBezTo>
                    <a:pt x="43684" y="1934"/>
                    <a:pt x="43690" y="1934"/>
                    <a:pt x="43697" y="1935"/>
                  </a:cubicBezTo>
                  <a:cubicBezTo>
                    <a:pt x="45411" y="1625"/>
                    <a:pt x="47209" y="1506"/>
                    <a:pt x="48912" y="1434"/>
                  </a:cubicBezTo>
                  <a:cubicBezTo>
                    <a:pt x="49868" y="1397"/>
                    <a:pt x="50826" y="1381"/>
                    <a:pt x="51783" y="1381"/>
                  </a:cubicBezTo>
                  <a:cubicBezTo>
                    <a:pt x="54497" y="1381"/>
                    <a:pt x="57211" y="1511"/>
                    <a:pt x="59913" y="1661"/>
                  </a:cubicBezTo>
                  <a:cubicBezTo>
                    <a:pt x="61723" y="1768"/>
                    <a:pt x="63532" y="1887"/>
                    <a:pt x="65342" y="2006"/>
                  </a:cubicBezTo>
                  <a:cubicBezTo>
                    <a:pt x="66146" y="1993"/>
                    <a:pt x="66950" y="1987"/>
                    <a:pt x="67753" y="1987"/>
                  </a:cubicBezTo>
                  <a:cubicBezTo>
                    <a:pt x="72766" y="1987"/>
                    <a:pt x="77765" y="2216"/>
                    <a:pt x="82773" y="2339"/>
                  </a:cubicBezTo>
                  <a:cubicBezTo>
                    <a:pt x="82856" y="2327"/>
                    <a:pt x="82940" y="2316"/>
                    <a:pt x="83011" y="2316"/>
                  </a:cubicBezTo>
                  <a:lnTo>
                    <a:pt x="83011" y="720"/>
                  </a:lnTo>
                  <a:cubicBezTo>
                    <a:pt x="79915" y="649"/>
                    <a:pt x="76820" y="696"/>
                    <a:pt x="73724" y="649"/>
                  </a:cubicBezTo>
                  <a:cubicBezTo>
                    <a:pt x="69807" y="589"/>
                    <a:pt x="65914" y="220"/>
                    <a:pt x="62008" y="53"/>
                  </a:cubicBezTo>
                  <a:cubicBezTo>
                    <a:pt x="61200" y="18"/>
                    <a:pt x="60370" y="3"/>
                    <a:pt x="59523" y="3"/>
                  </a:cubicBezTo>
                  <a:cubicBezTo>
                    <a:pt x="53778" y="3"/>
                    <a:pt x="47281" y="710"/>
                    <a:pt x="41625" y="720"/>
                  </a:cubicBezTo>
                  <a:cubicBezTo>
                    <a:pt x="38553" y="649"/>
                    <a:pt x="35481" y="696"/>
                    <a:pt x="32409" y="649"/>
                  </a:cubicBezTo>
                  <a:cubicBezTo>
                    <a:pt x="28492" y="589"/>
                    <a:pt x="24599" y="220"/>
                    <a:pt x="20694" y="53"/>
                  </a:cubicBezTo>
                  <a:cubicBezTo>
                    <a:pt x="19873" y="16"/>
                    <a:pt x="19030" y="0"/>
                    <a:pt x="18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rot="-5400000" flipH="1">
              <a:off x="8431516" y="4468742"/>
              <a:ext cx="361904" cy="13872"/>
            </a:xfrm>
            <a:custGeom>
              <a:avLst/>
              <a:gdLst/>
              <a:ahLst/>
              <a:cxnLst/>
              <a:rect l="l" t="t" r="r" b="b"/>
              <a:pathLst>
                <a:path w="14884" h="432" extrusionOk="0">
                  <a:moveTo>
                    <a:pt x="14884" y="0"/>
                  </a:moveTo>
                  <a:lnTo>
                    <a:pt x="14884" y="0"/>
                  </a:lnTo>
                  <a:cubicBezTo>
                    <a:pt x="14515" y="12"/>
                    <a:pt x="14134" y="12"/>
                    <a:pt x="13753" y="12"/>
                  </a:cubicBezTo>
                  <a:cubicBezTo>
                    <a:pt x="9169" y="60"/>
                    <a:pt x="4585" y="143"/>
                    <a:pt x="1" y="250"/>
                  </a:cubicBezTo>
                  <a:cubicBezTo>
                    <a:pt x="1997" y="370"/>
                    <a:pt x="4002" y="432"/>
                    <a:pt x="6004" y="432"/>
                  </a:cubicBezTo>
                  <a:cubicBezTo>
                    <a:pt x="7371" y="432"/>
                    <a:pt x="8736" y="403"/>
                    <a:pt x="10097" y="345"/>
                  </a:cubicBezTo>
                  <a:cubicBezTo>
                    <a:pt x="11693" y="274"/>
                    <a:pt x="13288" y="167"/>
                    <a:pt x="1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rot="-5400000" flipH="1">
              <a:off x="7650754" y="4133967"/>
              <a:ext cx="2020722" cy="41936"/>
            </a:xfrm>
            <a:custGeom>
              <a:avLst/>
              <a:gdLst/>
              <a:ahLst/>
              <a:cxnLst/>
              <a:rect l="l" t="t" r="r" b="b"/>
              <a:pathLst>
                <a:path w="83106" h="1306" extrusionOk="0">
                  <a:moveTo>
                    <a:pt x="21146" y="0"/>
                  </a:moveTo>
                  <a:cubicBezTo>
                    <a:pt x="20347" y="0"/>
                    <a:pt x="19549" y="13"/>
                    <a:pt x="18753" y="41"/>
                  </a:cubicBezTo>
                  <a:cubicBezTo>
                    <a:pt x="15900" y="140"/>
                    <a:pt x="13101" y="321"/>
                    <a:pt x="10274" y="321"/>
                  </a:cubicBezTo>
                  <a:cubicBezTo>
                    <a:pt x="9362" y="321"/>
                    <a:pt x="8446" y="302"/>
                    <a:pt x="7525" y="256"/>
                  </a:cubicBezTo>
                  <a:cubicBezTo>
                    <a:pt x="5918" y="184"/>
                    <a:pt x="4287" y="101"/>
                    <a:pt x="2667" y="89"/>
                  </a:cubicBezTo>
                  <a:cubicBezTo>
                    <a:pt x="2346" y="89"/>
                    <a:pt x="774" y="434"/>
                    <a:pt x="107" y="458"/>
                  </a:cubicBezTo>
                  <a:cubicBezTo>
                    <a:pt x="131" y="744"/>
                    <a:pt x="0" y="898"/>
                    <a:pt x="24" y="1196"/>
                  </a:cubicBezTo>
                  <a:cubicBezTo>
                    <a:pt x="208" y="1198"/>
                    <a:pt x="397" y="1200"/>
                    <a:pt x="590" y="1200"/>
                  </a:cubicBezTo>
                  <a:cubicBezTo>
                    <a:pt x="3295" y="1200"/>
                    <a:pt x="6757" y="980"/>
                    <a:pt x="9347" y="958"/>
                  </a:cubicBezTo>
                  <a:cubicBezTo>
                    <a:pt x="10731" y="953"/>
                    <a:pt x="12113" y="947"/>
                    <a:pt x="13494" y="947"/>
                  </a:cubicBezTo>
                  <a:cubicBezTo>
                    <a:pt x="15200" y="947"/>
                    <a:pt x="16905" y="955"/>
                    <a:pt x="18610" y="982"/>
                  </a:cubicBezTo>
                  <a:cubicBezTo>
                    <a:pt x="21658" y="1029"/>
                    <a:pt x="24706" y="1137"/>
                    <a:pt x="27754" y="1208"/>
                  </a:cubicBezTo>
                  <a:cubicBezTo>
                    <a:pt x="30252" y="1261"/>
                    <a:pt x="32753" y="1306"/>
                    <a:pt x="35254" y="1306"/>
                  </a:cubicBezTo>
                  <a:cubicBezTo>
                    <a:pt x="37284" y="1306"/>
                    <a:pt x="39312" y="1276"/>
                    <a:pt x="41339" y="1196"/>
                  </a:cubicBezTo>
                  <a:cubicBezTo>
                    <a:pt x="41523" y="1198"/>
                    <a:pt x="41712" y="1200"/>
                    <a:pt x="41905" y="1200"/>
                  </a:cubicBezTo>
                  <a:cubicBezTo>
                    <a:pt x="44610" y="1200"/>
                    <a:pt x="48072" y="980"/>
                    <a:pt x="50661" y="958"/>
                  </a:cubicBezTo>
                  <a:cubicBezTo>
                    <a:pt x="52046" y="953"/>
                    <a:pt x="53428" y="947"/>
                    <a:pt x="54809" y="947"/>
                  </a:cubicBezTo>
                  <a:cubicBezTo>
                    <a:pt x="56515" y="947"/>
                    <a:pt x="58220" y="955"/>
                    <a:pt x="59924" y="982"/>
                  </a:cubicBezTo>
                  <a:cubicBezTo>
                    <a:pt x="62972" y="1029"/>
                    <a:pt x="66020" y="1137"/>
                    <a:pt x="69068" y="1208"/>
                  </a:cubicBezTo>
                  <a:cubicBezTo>
                    <a:pt x="71597" y="1259"/>
                    <a:pt x="74128" y="1304"/>
                    <a:pt x="76658" y="1304"/>
                  </a:cubicBezTo>
                  <a:cubicBezTo>
                    <a:pt x="78810" y="1304"/>
                    <a:pt x="80960" y="1272"/>
                    <a:pt x="83106" y="1184"/>
                  </a:cubicBezTo>
                  <a:lnTo>
                    <a:pt x="83106" y="684"/>
                  </a:lnTo>
                  <a:cubicBezTo>
                    <a:pt x="83094" y="601"/>
                    <a:pt x="83082" y="517"/>
                    <a:pt x="83082" y="434"/>
                  </a:cubicBezTo>
                  <a:cubicBezTo>
                    <a:pt x="81652" y="537"/>
                    <a:pt x="80216" y="578"/>
                    <a:pt x="78776" y="578"/>
                  </a:cubicBezTo>
                  <a:cubicBezTo>
                    <a:pt x="73354" y="578"/>
                    <a:pt x="67879" y="0"/>
                    <a:pt x="62450" y="0"/>
                  </a:cubicBezTo>
                  <a:cubicBezTo>
                    <a:pt x="61655" y="0"/>
                    <a:pt x="60860" y="13"/>
                    <a:pt x="60067" y="41"/>
                  </a:cubicBezTo>
                  <a:cubicBezTo>
                    <a:pt x="57214" y="140"/>
                    <a:pt x="54416" y="321"/>
                    <a:pt x="51589" y="321"/>
                  </a:cubicBezTo>
                  <a:cubicBezTo>
                    <a:pt x="50677" y="321"/>
                    <a:pt x="49761" y="302"/>
                    <a:pt x="48840" y="256"/>
                  </a:cubicBezTo>
                  <a:cubicBezTo>
                    <a:pt x="47232" y="172"/>
                    <a:pt x="45601" y="89"/>
                    <a:pt x="43982" y="89"/>
                  </a:cubicBezTo>
                  <a:cubicBezTo>
                    <a:pt x="43696" y="89"/>
                    <a:pt x="42410" y="363"/>
                    <a:pt x="41672" y="434"/>
                  </a:cubicBezTo>
                  <a:cubicBezTo>
                    <a:pt x="40263" y="534"/>
                    <a:pt x="38847" y="573"/>
                    <a:pt x="37428" y="573"/>
                  </a:cubicBezTo>
                  <a:cubicBezTo>
                    <a:pt x="32021" y="573"/>
                    <a:pt x="26558" y="0"/>
                    <a:pt x="21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rot="-5400000" flipH="1">
              <a:off x="7815587" y="4105723"/>
              <a:ext cx="2034922" cy="84225"/>
            </a:xfrm>
            <a:custGeom>
              <a:avLst/>
              <a:gdLst/>
              <a:ahLst/>
              <a:cxnLst/>
              <a:rect l="l" t="t" r="r" b="b"/>
              <a:pathLst>
                <a:path w="83690" h="2623" extrusionOk="0">
                  <a:moveTo>
                    <a:pt x="58030" y="0"/>
                  </a:moveTo>
                  <a:cubicBezTo>
                    <a:pt x="52797" y="0"/>
                    <a:pt x="46999" y="333"/>
                    <a:pt x="42256" y="834"/>
                  </a:cubicBezTo>
                  <a:cubicBezTo>
                    <a:pt x="41281" y="909"/>
                    <a:pt x="40297" y="938"/>
                    <a:pt x="39312" y="938"/>
                  </a:cubicBezTo>
                  <a:cubicBezTo>
                    <a:pt x="38433" y="938"/>
                    <a:pt x="37555" y="915"/>
                    <a:pt x="36684" y="882"/>
                  </a:cubicBezTo>
                  <a:cubicBezTo>
                    <a:pt x="33934" y="774"/>
                    <a:pt x="31195" y="524"/>
                    <a:pt x="28445" y="358"/>
                  </a:cubicBezTo>
                  <a:cubicBezTo>
                    <a:pt x="25504" y="167"/>
                    <a:pt x="22539" y="108"/>
                    <a:pt x="19587" y="36"/>
                  </a:cubicBezTo>
                  <a:cubicBezTo>
                    <a:pt x="18651" y="12"/>
                    <a:pt x="17685" y="0"/>
                    <a:pt x="16699" y="0"/>
                  </a:cubicBezTo>
                  <a:cubicBezTo>
                    <a:pt x="11425" y="0"/>
                    <a:pt x="5585" y="334"/>
                    <a:pt x="811" y="846"/>
                  </a:cubicBezTo>
                  <a:cubicBezTo>
                    <a:pt x="822" y="1548"/>
                    <a:pt x="1" y="1239"/>
                    <a:pt x="1" y="1941"/>
                  </a:cubicBezTo>
                  <a:cubicBezTo>
                    <a:pt x="13" y="2025"/>
                    <a:pt x="1263" y="2358"/>
                    <a:pt x="1275" y="2441"/>
                  </a:cubicBezTo>
                  <a:cubicBezTo>
                    <a:pt x="1753" y="2491"/>
                    <a:pt x="2214" y="2510"/>
                    <a:pt x="2660" y="2510"/>
                  </a:cubicBezTo>
                  <a:cubicBezTo>
                    <a:pt x="4149" y="2510"/>
                    <a:pt x="5476" y="2298"/>
                    <a:pt x="6740" y="2298"/>
                  </a:cubicBezTo>
                  <a:cubicBezTo>
                    <a:pt x="8311" y="2298"/>
                    <a:pt x="9895" y="2298"/>
                    <a:pt x="11479" y="2287"/>
                  </a:cubicBezTo>
                  <a:cubicBezTo>
                    <a:pt x="12383" y="2287"/>
                    <a:pt x="13292" y="2294"/>
                    <a:pt x="14198" y="2294"/>
                  </a:cubicBezTo>
                  <a:cubicBezTo>
                    <a:pt x="14878" y="2294"/>
                    <a:pt x="15556" y="2290"/>
                    <a:pt x="16229" y="2275"/>
                  </a:cubicBezTo>
                  <a:cubicBezTo>
                    <a:pt x="17516" y="2237"/>
                    <a:pt x="18802" y="2220"/>
                    <a:pt x="20089" y="2220"/>
                  </a:cubicBezTo>
                  <a:cubicBezTo>
                    <a:pt x="22088" y="2220"/>
                    <a:pt x="24088" y="2262"/>
                    <a:pt x="26087" y="2334"/>
                  </a:cubicBezTo>
                  <a:cubicBezTo>
                    <a:pt x="27731" y="2394"/>
                    <a:pt x="29362" y="2489"/>
                    <a:pt x="30993" y="2584"/>
                  </a:cubicBezTo>
                  <a:cubicBezTo>
                    <a:pt x="31485" y="2612"/>
                    <a:pt x="31981" y="2623"/>
                    <a:pt x="32478" y="2623"/>
                  </a:cubicBezTo>
                  <a:cubicBezTo>
                    <a:pt x="33473" y="2623"/>
                    <a:pt x="34473" y="2580"/>
                    <a:pt x="35458" y="2548"/>
                  </a:cubicBezTo>
                  <a:cubicBezTo>
                    <a:pt x="37214" y="2487"/>
                    <a:pt x="38984" y="2406"/>
                    <a:pt x="40747" y="2406"/>
                  </a:cubicBezTo>
                  <a:cubicBezTo>
                    <a:pt x="41374" y="2406"/>
                    <a:pt x="42000" y="2416"/>
                    <a:pt x="42625" y="2441"/>
                  </a:cubicBezTo>
                  <a:cubicBezTo>
                    <a:pt x="43101" y="2491"/>
                    <a:pt x="43559" y="2510"/>
                    <a:pt x="44003" y="2510"/>
                  </a:cubicBezTo>
                  <a:cubicBezTo>
                    <a:pt x="45482" y="2510"/>
                    <a:pt x="46800" y="2298"/>
                    <a:pt x="48055" y="2298"/>
                  </a:cubicBezTo>
                  <a:cubicBezTo>
                    <a:pt x="49638" y="2298"/>
                    <a:pt x="51222" y="2298"/>
                    <a:pt x="52805" y="2287"/>
                  </a:cubicBezTo>
                  <a:cubicBezTo>
                    <a:pt x="53748" y="2287"/>
                    <a:pt x="54700" y="2299"/>
                    <a:pt x="55649" y="2299"/>
                  </a:cubicBezTo>
                  <a:cubicBezTo>
                    <a:pt x="56283" y="2299"/>
                    <a:pt x="56915" y="2294"/>
                    <a:pt x="57544" y="2275"/>
                  </a:cubicBezTo>
                  <a:cubicBezTo>
                    <a:pt x="58830" y="2237"/>
                    <a:pt x="60119" y="2220"/>
                    <a:pt x="61407" y="2220"/>
                  </a:cubicBezTo>
                  <a:cubicBezTo>
                    <a:pt x="63409" y="2220"/>
                    <a:pt x="65410" y="2262"/>
                    <a:pt x="67402" y="2334"/>
                  </a:cubicBezTo>
                  <a:cubicBezTo>
                    <a:pt x="69045" y="2394"/>
                    <a:pt x="70676" y="2489"/>
                    <a:pt x="72308" y="2584"/>
                  </a:cubicBezTo>
                  <a:cubicBezTo>
                    <a:pt x="72800" y="2612"/>
                    <a:pt x="73296" y="2623"/>
                    <a:pt x="73793" y="2623"/>
                  </a:cubicBezTo>
                  <a:cubicBezTo>
                    <a:pt x="74788" y="2623"/>
                    <a:pt x="75788" y="2580"/>
                    <a:pt x="76772" y="2548"/>
                  </a:cubicBezTo>
                  <a:cubicBezTo>
                    <a:pt x="78514" y="2494"/>
                    <a:pt x="80269" y="2413"/>
                    <a:pt x="82018" y="2413"/>
                  </a:cubicBezTo>
                  <a:cubicBezTo>
                    <a:pt x="82576" y="2413"/>
                    <a:pt x="83134" y="2421"/>
                    <a:pt x="83690" y="2441"/>
                  </a:cubicBezTo>
                  <a:lnTo>
                    <a:pt x="83690" y="822"/>
                  </a:lnTo>
                  <a:cubicBezTo>
                    <a:pt x="82673" y="906"/>
                    <a:pt x="81646" y="937"/>
                    <a:pt x="80620" y="937"/>
                  </a:cubicBezTo>
                  <a:cubicBezTo>
                    <a:pt x="79747" y="937"/>
                    <a:pt x="78875" y="914"/>
                    <a:pt x="78011" y="882"/>
                  </a:cubicBezTo>
                  <a:lnTo>
                    <a:pt x="77999" y="882"/>
                  </a:lnTo>
                  <a:cubicBezTo>
                    <a:pt x="75248" y="774"/>
                    <a:pt x="72510" y="524"/>
                    <a:pt x="69760" y="358"/>
                  </a:cubicBezTo>
                  <a:cubicBezTo>
                    <a:pt x="66819" y="167"/>
                    <a:pt x="63854" y="108"/>
                    <a:pt x="60901" y="36"/>
                  </a:cubicBezTo>
                  <a:cubicBezTo>
                    <a:pt x="59971" y="12"/>
                    <a:pt x="59011" y="0"/>
                    <a:pt x="58030" y="0"/>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rot="-5400000" flipH="1">
              <a:off x="7931531" y="4091876"/>
              <a:ext cx="2032588" cy="113669"/>
            </a:xfrm>
            <a:custGeom>
              <a:avLst/>
              <a:gdLst/>
              <a:ahLst/>
              <a:cxnLst/>
              <a:rect l="l" t="t" r="r" b="b"/>
              <a:pathLst>
                <a:path w="83594" h="3540" extrusionOk="0">
                  <a:moveTo>
                    <a:pt x="20540" y="1"/>
                  </a:moveTo>
                  <a:cubicBezTo>
                    <a:pt x="20257" y="1"/>
                    <a:pt x="19975" y="2"/>
                    <a:pt x="19693" y="4"/>
                  </a:cubicBezTo>
                  <a:cubicBezTo>
                    <a:pt x="18086" y="4"/>
                    <a:pt x="16467" y="52"/>
                    <a:pt x="14859" y="64"/>
                  </a:cubicBezTo>
                  <a:cubicBezTo>
                    <a:pt x="11245" y="73"/>
                    <a:pt x="6843" y="241"/>
                    <a:pt x="2968" y="241"/>
                  </a:cubicBezTo>
                  <a:cubicBezTo>
                    <a:pt x="2196" y="241"/>
                    <a:pt x="1446" y="234"/>
                    <a:pt x="727" y="218"/>
                  </a:cubicBezTo>
                  <a:lnTo>
                    <a:pt x="727" y="218"/>
                  </a:lnTo>
                  <a:cubicBezTo>
                    <a:pt x="846" y="1123"/>
                    <a:pt x="0" y="1599"/>
                    <a:pt x="36" y="2516"/>
                  </a:cubicBezTo>
                  <a:cubicBezTo>
                    <a:pt x="36" y="2623"/>
                    <a:pt x="1167" y="3397"/>
                    <a:pt x="1179" y="3504"/>
                  </a:cubicBezTo>
                  <a:cubicBezTo>
                    <a:pt x="1506" y="3529"/>
                    <a:pt x="1846" y="3539"/>
                    <a:pt x="2196" y="3539"/>
                  </a:cubicBezTo>
                  <a:cubicBezTo>
                    <a:pt x="4814" y="3539"/>
                    <a:pt x="7989" y="2941"/>
                    <a:pt x="10532" y="2941"/>
                  </a:cubicBezTo>
                  <a:cubicBezTo>
                    <a:pt x="10654" y="2941"/>
                    <a:pt x="10775" y="2942"/>
                    <a:pt x="10894" y="2945"/>
                  </a:cubicBezTo>
                  <a:cubicBezTo>
                    <a:pt x="13895" y="3028"/>
                    <a:pt x="16895" y="3171"/>
                    <a:pt x="19896" y="3219"/>
                  </a:cubicBezTo>
                  <a:cubicBezTo>
                    <a:pt x="20646" y="3231"/>
                    <a:pt x="21396" y="3239"/>
                    <a:pt x="22146" y="3239"/>
                  </a:cubicBezTo>
                  <a:cubicBezTo>
                    <a:pt x="22896" y="3239"/>
                    <a:pt x="23646" y="3231"/>
                    <a:pt x="24396" y="3207"/>
                  </a:cubicBezTo>
                  <a:cubicBezTo>
                    <a:pt x="25837" y="3171"/>
                    <a:pt x="27277" y="3088"/>
                    <a:pt x="28718" y="3040"/>
                  </a:cubicBezTo>
                  <a:cubicBezTo>
                    <a:pt x="30083" y="2995"/>
                    <a:pt x="31455" y="2961"/>
                    <a:pt x="32828" y="2961"/>
                  </a:cubicBezTo>
                  <a:cubicBezTo>
                    <a:pt x="34366" y="2961"/>
                    <a:pt x="35905" y="3004"/>
                    <a:pt x="37433" y="3123"/>
                  </a:cubicBezTo>
                  <a:cubicBezTo>
                    <a:pt x="39100" y="3254"/>
                    <a:pt x="40791" y="3457"/>
                    <a:pt x="42482" y="3493"/>
                  </a:cubicBezTo>
                  <a:cubicBezTo>
                    <a:pt x="42482" y="3493"/>
                    <a:pt x="42494" y="3504"/>
                    <a:pt x="42494" y="3504"/>
                  </a:cubicBezTo>
                  <a:cubicBezTo>
                    <a:pt x="42821" y="3529"/>
                    <a:pt x="43161" y="3539"/>
                    <a:pt x="43510" y="3539"/>
                  </a:cubicBezTo>
                  <a:cubicBezTo>
                    <a:pt x="46129" y="3539"/>
                    <a:pt x="49304" y="2941"/>
                    <a:pt x="51846" y="2941"/>
                  </a:cubicBezTo>
                  <a:cubicBezTo>
                    <a:pt x="51969" y="2941"/>
                    <a:pt x="52090" y="2942"/>
                    <a:pt x="52209" y="2945"/>
                  </a:cubicBezTo>
                  <a:cubicBezTo>
                    <a:pt x="55210" y="3028"/>
                    <a:pt x="58210" y="3171"/>
                    <a:pt x="61210" y="3219"/>
                  </a:cubicBezTo>
                  <a:cubicBezTo>
                    <a:pt x="61960" y="3231"/>
                    <a:pt x="62710" y="3239"/>
                    <a:pt x="63461" y="3239"/>
                  </a:cubicBezTo>
                  <a:cubicBezTo>
                    <a:pt x="64211" y="3239"/>
                    <a:pt x="64961" y="3231"/>
                    <a:pt x="65711" y="3207"/>
                  </a:cubicBezTo>
                  <a:cubicBezTo>
                    <a:pt x="67151" y="3171"/>
                    <a:pt x="68592" y="3088"/>
                    <a:pt x="70033" y="3040"/>
                  </a:cubicBezTo>
                  <a:cubicBezTo>
                    <a:pt x="71397" y="2995"/>
                    <a:pt x="72770" y="2961"/>
                    <a:pt x="74143" y="2961"/>
                  </a:cubicBezTo>
                  <a:cubicBezTo>
                    <a:pt x="75681" y="2961"/>
                    <a:pt x="77220" y="3004"/>
                    <a:pt x="78748" y="3123"/>
                  </a:cubicBezTo>
                  <a:cubicBezTo>
                    <a:pt x="80356" y="3254"/>
                    <a:pt x="81975" y="3445"/>
                    <a:pt x="83594" y="3493"/>
                  </a:cubicBezTo>
                  <a:lnTo>
                    <a:pt x="83594" y="230"/>
                  </a:lnTo>
                  <a:cubicBezTo>
                    <a:pt x="83012" y="207"/>
                    <a:pt x="82430" y="198"/>
                    <a:pt x="81847" y="198"/>
                  </a:cubicBezTo>
                  <a:cubicBezTo>
                    <a:pt x="79687" y="198"/>
                    <a:pt x="77523" y="326"/>
                    <a:pt x="75367" y="373"/>
                  </a:cubicBezTo>
                  <a:cubicBezTo>
                    <a:pt x="75022" y="381"/>
                    <a:pt x="74677" y="384"/>
                    <a:pt x="74333" y="384"/>
                  </a:cubicBezTo>
                  <a:cubicBezTo>
                    <a:pt x="71529" y="384"/>
                    <a:pt x="68748" y="150"/>
                    <a:pt x="65949" y="75"/>
                  </a:cubicBezTo>
                  <a:cubicBezTo>
                    <a:pt x="64580" y="26"/>
                    <a:pt x="63202" y="1"/>
                    <a:pt x="61830" y="1"/>
                  </a:cubicBezTo>
                  <a:cubicBezTo>
                    <a:pt x="61556" y="1"/>
                    <a:pt x="61282" y="2"/>
                    <a:pt x="61008" y="4"/>
                  </a:cubicBezTo>
                  <a:cubicBezTo>
                    <a:pt x="59401" y="4"/>
                    <a:pt x="57781" y="64"/>
                    <a:pt x="56174" y="64"/>
                  </a:cubicBezTo>
                  <a:cubicBezTo>
                    <a:pt x="52602" y="73"/>
                    <a:pt x="48261" y="245"/>
                    <a:pt x="44425" y="245"/>
                  </a:cubicBezTo>
                  <a:cubicBezTo>
                    <a:pt x="43607" y="245"/>
                    <a:pt x="42813" y="237"/>
                    <a:pt x="42053" y="218"/>
                  </a:cubicBezTo>
                  <a:cubicBezTo>
                    <a:pt x="41563" y="203"/>
                    <a:pt x="41073" y="197"/>
                    <a:pt x="40583" y="197"/>
                  </a:cubicBezTo>
                  <a:cubicBezTo>
                    <a:pt x="38403" y="197"/>
                    <a:pt x="36220" y="324"/>
                    <a:pt x="34052" y="373"/>
                  </a:cubicBezTo>
                  <a:cubicBezTo>
                    <a:pt x="33708" y="381"/>
                    <a:pt x="33364" y="384"/>
                    <a:pt x="33020" y="384"/>
                  </a:cubicBezTo>
                  <a:cubicBezTo>
                    <a:pt x="30216" y="384"/>
                    <a:pt x="27434" y="148"/>
                    <a:pt x="24634" y="64"/>
                  </a:cubicBezTo>
                  <a:cubicBezTo>
                    <a:pt x="23273" y="24"/>
                    <a:pt x="21904" y="1"/>
                    <a:pt x="20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rot="-5400000" flipH="1">
              <a:off x="8556273" y="3919856"/>
              <a:ext cx="434582" cy="22862"/>
            </a:xfrm>
            <a:custGeom>
              <a:avLst/>
              <a:gdLst/>
              <a:ahLst/>
              <a:cxnLst/>
              <a:rect l="l" t="t" r="r" b="b"/>
              <a:pathLst>
                <a:path w="17873" h="712" extrusionOk="0">
                  <a:moveTo>
                    <a:pt x="8601" y="0"/>
                  </a:moveTo>
                  <a:cubicBezTo>
                    <a:pt x="5732" y="0"/>
                    <a:pt x="2860" y="98"/>
                    <a:pt x="1" y="314"/>
                  </a:cubicBezTo>
                  <a:cubicBezTo>
                    <a:pt x="3216" y="481"/>
                    <a:pt x="6430" y="671"/>
                    <a:pt x="9657" y="707"/>
                  </a:cubicBezTo>
                  <a:cubicBezTo>
                    <a:pt x="9967" y="710"/>
                    <a:pt x="10277" y="711"/>
                    <a:pt x="10588" y="711"/>
                  </a:cubicBezTo>
                  <a:cubicBezTo>
                    <a:pt x="13011" y="711"/>
                    <a:pt x="15456" y="622"/>
                    <a:pt x="17872" y="326"/>
                  </a:cubicBezTo>
                  <a:cubicBezTo>
                    <a:pt x="17265" y="290"/>
                    <a:pt x="16670" y="243"/>
                    <a:pt x="16074" y="207"/>
                  </a:cubicBezTo>
                  <a:cubicBezTo>
                    <a:pt x="13593" y="74"/>
                    <a:pt x="11098" y="0"/>
                    <a:pt x="8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rot="-5400000" flipH="1">
              <a:off x="7719249" y="4128384"/>
              <a:ext cx="2017245" cy="56578"/>
            </a:xfrm>
            <a:custGeom>
              <a:avLst/>
              <a:gdLst/>
              <a:ahLst/>
              <a:cxnLst/>
              <a:rect l="l" t="t" r="r" b="b"/>
              <a:pathLst>
                <a:path w="82963" h="1762" extrusionOk="0">
                  <a:moveTo>
                    <a:pt x="56437" y="1"/>
                  </a:moveTo>
                  <a:cubicBezTo>
                    <a:pt x="50870" y="1"/>
                    <a:pt x="43055" y="155"/>
                    <a:pt x="41410" y="238"/>
                  </a:cubicBezTo>
                  <a:cubicBezTo>
                    <a:pt x="39517" y="321"/>
                    <a:pt x="37636" y="345"/>
                    <a:pt x="35743" y="357"/>
                  </a:cubicBezTo>
                  <a:cubicBezTo>
                    <a:pt x="32707" y="357"/>
                    <a:pt x="29659" y="298"/>
                    <a:pt x="26623" y="226"/>
                  </a:cubicBezTo>
                  <a:cubicBezTo>
                    <a:pt x="23575" y="155"/>
                    <a:pt x="20515" y="48"/>
                    <a:pt x="17455" y="12"/>
                  </a:cubicBezTo>
                  <a:cubicBezTo>
                    <a:pt x="16770" y="4"/>
                    <a:pt x="16010" y="1"/>
                    <a:pt x="15202" y="1"/>
                  </a:cubicBezTo>
                  <a:cubicBezTo>
                    <a:pt x="9522" y="1"/>
                    <a:pt x="1449" y="167"/>
                    <a:pt x="0" y="250"/>
                  </a:cubicBezTo>
                  <a:cubicBezTo>
                    <a:pt x="36" y="738"/>
                    <a:pt x="488" y="1095"/>
                    <a:pt x="512" y="1595"/>
                  </a:cubicBezTo>
                  <a:cubicBezTo>
                    <a:pt x="1086" y="1717"/>
                    <a:pt x="1746" y="1759"/>
                    <a:pt x="2447" y="1759"/>
                  </a:cubicBezTo>
                  <a:cubicBezTo>
                    <a:pt x="4059" y="1759"/>
                    <a:pt x="5886" y="1536"/>
                    <a:pt x="7373" y="1536"/>
                  </a:cubicBezTo>
                  <a:cubicBezTo>
                    <a:pt x="7400" y="1536"/>
                    <a:pt x="7427" y="1536"/>
                    <a:pt x="7453" y="1536"/>
                  </a:cubicBezTo>
                  <a:cubicBezTo>
                    <a:pt x="11299" y="1560"/>
                    <a:pt x="15133" y="1560"/>
                    <a:pt x="18967" y="1560"/>
                  </a:cubicBezTo>
                  <a:cubicBezTo>
                    <a:pt x="21896" y="1560"/>
                    <a:pt x="24789" y="1417"/>
                    <a:pt x="27706" y="1274"/>
                  </a:cubicBezTo>
                  <a:cubicBezTo>
                    <a:pt x="29962" y="1158"/>
                    <a:pt x="32218" y="1056"/>
                    <a:pt x="34479" y="1056"/>
                  </a:cubicBezTo>
                  <a:cubicBezTo>
                    <a:pt x="35249" y="1056"/>
                    <a:pt x="36019" y="1068"/>
                    <a:pt x="36790" y="1095"/>
                  </a:cubicBezTo>
                  <a:cubicBezTo>
                    <a:pt x="38469" y="1155"/>
                    <a:pt x="40184" y="1286"/>
                    <a:pt x="41827" y="1583"/>
                  </a:cubicBezTo>
                  <a:lnTo>
                    <a:pt x="41827" y="1595"/>
                  </a:lnTo>
                  <a:cubicBezTo>
                    <a:pt x="42409" y="1718"/>
                    <a:pt x="43080" y="1761"/>
                    <a:pt x="43792" y="1761"/>
                  </a:cubicBezTo>
                  <a:cubicBezTo>
                    <a:pt x="45425" y="1761"/>
                    <a:pt x="47276" y="1536"/>
                    <a:pt x="48768" y="1536"/>
                  </a:cubicBezTo>
                  <a:cubicBezTo>
                    <a:pt x="52614" y="1560"/>
                    <a:pt x="56448" y="1560"/>
                    <a:pt x="60282" y="1560"/>
                  </a:cubicBezTo>
                  <a:cubicBezTo>
                    <a:pt x="63210" y="1560"/>
                    <a:pt x="66104" y="1429"/>
                    <a:pt x="69021" y="1274"/>
                  </a:cubicBezTo>
                  <a:cubicBezTo>
                    <a:pt x="71277" y="1158"/>
                    <a:pt x="73533" y="1056"/>
                    <a:pt x="75793" y="1056"/>
                  </a:cubicBezTo>
                  <a:cubicBezTo>
                    <a:pt x="76563" y="1056"/>
                    <a:pt x="77334" y="1068"/>
                    <a:pt x="78105" y="1095"/>
                  </a:cubicBezTo>
                  <a:cubicBezTo>
                    <a:pt x="79724" y="1143"/>
                    <a:pt x="81367" y="1274"/>
                    <a:pt x="82963" y="1560"/>
                  </a:cubicBezTo>
                  <a:lnTo>
                    <a:pt x="82963" y="238"/>
                  </a:lnTo>
                  <a:cubicBezTo>
                    <a:pt x="80998" y="321"/>
                    <a:pt x="79022" y="357"/>
                    <a:pt x="77057" y="357"/>
                  </a:cubicBezTo>
                  <a:cubicBezTo>
                    <a:pt x="74021" y="357"/>
                    <a:pt x="70973" y="298"/>
                    <a:pt x="67937" y="226"/>
                  </a:cubicBezTo>
                  <a:cubicBezTo>
                    <a:pt x="64889" y="155"/>
                    <a:pt x="61829" y="48"/>
                    <a:pt x="58769" y="12"/>
                  </a:cubicBezTo>
                  <a:cubicBezTo>
                    <a:pt x="58062" y="4"/>
                    <a:pt x="57275" y="1"/>
                    <a:pt x="56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rot="-5400000" flipH="1">
              <a:off x="8045833" y="4126451"/>
              <a:ext cx="2007690" cy="70000"/>
            </a:xfrm>
            <a:custGeom>
              <a:avLst/>
              <a:gdLst/>
              <a:ahLst/>
              <a:cxnLst/>
              <a:rect l="l" t="t" r="r" b="b"/>
              <a:pathLst>
                <a:path w="82570" h="2180" extrusionOk="0">
                  <a:moveTo>
                    <a:pt x="73271" y="0"/>
                  </a:moveTo>
                  <a:cubicBezTo>
                    <a:pt x="71531" y="0"/>
                    <a:pt x="69785" y="64"/>
                    <a:pt x="68056" y="129"/>
                  </a:cubicBezTo>
                  <a:cubicBezTo>
                    <a:pt x="66592" y="188"/>
                    <a:pt x="65139" y="260"/>
                    <a:pt x="63675" y="283"/>
                  </a:cubicBezTo>
                  <a:cubicBezTo>
                    <a:pt x="63256" y="290"/>
                    <a:pt x="62837" y="293"/>
                    <a:pt x="62418" y="293"/>
                  </a:cubicBezTo>
                  <a:cubicBezTo>
                    <a:pt x="61337" y="293"/>
                    <a:pt x="60255" y="273"/>
                    <a:pt x="59174" y="248"/>
                  </a:cubicBezTo>
                  <a:cubicBezTo>
                    <a:pt x="58456" y="230"/>
                    <a:pt x="57721" y="223"/>
                    <a:pt x="56973" y="223"/>
                  </a:cubicBezTo>
                  <a:cubicBezTo>
                    <a:pt x="52058" y="223"/>
                    <a:pt x="46600" y="549"/>
                    <a:pt x="41743" y="569"/>
                  </a:cubicBezTo>
                  <a:lnTo>
                    <a:pt x="41743" y="557"/>
                  </a:lnTo>
                  <a:cubicBezTo>
                    <a:pt x="39636" y="533"/>
                    <a:pt x="37517" y="248"/>
                    <a:pt x="35421" y="117"/>
                  </a:cubicBezTo>
                  <a:cubicBezTo>
                    <a:pt x="34240" y="33"/>
                    <a:pt x="33049" y="3"/>
                    <a:pt x="31855" y="3"/>
                  </a:cubicBezTo>
                  <a:cubicBezTo>
                    <a:pt x="30148" y="3"/>
                    <a:pt x="28437" y="66"/>
                    <a:pt x="26742" y="129"/>
                  </a:cubicBezTo>
                  <a:cubicBezTo>
                    <a:pt x="25277" y="188"/>
                    <a:pt x="23824" y="260"/>
                    <a:pt x="22360" y="283"/>
                  </a:cubicBezTo>
                  <a:cubicBezTo>
                    <a:pt x="21941" y="290"/>
                    <a:pt x="21522" y="293"/>
                    <a:pt x="21103" y="293"/>
                  </a:cubicBezTo>
                  <a:cubicBezTo>
                    <a:pt x="20022" y="293"/>
                    <a:pt x="18941" y="273"/>
                    <a:pt x="17859" y="248"/>
                  </a:cubicBezTo>
                  <a:cubicBezTo>
                    <a:pt x="17153" y="231"/>
                    <a:pt x="16431" y="224"/>
                    <a:pt x="15697" y="224"/>
                  </a:cubicBezTo>
                  <a:cubicBezTo>
                    <a:pt x="10625" y="224"/>
                    <a:pt x="4972" y="569"/>
                    <a:pt x="0" y="569"/>
                  </a:cubicBezTo>
                  <a:cubicBezTo>
                    <a:pt x="12" y="1034"/>
                    <a:pt x="214" y="1688"/>
                    <a:pt x="214" y="2165"/>
                  </a:cubicBezTo>
                  <a:cubicBezTo>
                    <a:pt x="642" y="2175"/>
                    <a:pt x="1071" y="2179"/>
                    <a:pt x="1501" y="2179"/>
                  </a:cubicBezTo>
                  <a:cubicBezTo>
                    <a:pt x="6974" y="2179"/>
                    <a:pt x="12635" y="1422"/>
                    <a:pt x="17945" y="1422"/>
                  </a:cubicBezTo>
                  <a:cubicBezTo>
                    <a:pt x="18621" y="1422"/>
                    <a:pt x="19292" y="1435"/>
                    <a:pt x="19955" y="1462"/>
                  </a:cubicBezTo>
                  <a:cubicBezTo>
                    <a:pt x="24277" y="1641"/>
                    <a:pt x="28563" y="2046"/>
                    <a:pt x="32897" y="2081"/>
                  </a:cubicBezTo>
                  <a:cubicBezTo>
                    <a:pt x="35778" y="2105"/>
                    <a:pt x="38660" y="2081"/>
                    <a:pt x="41529" y="2153"/>
                  </a:cubicBezTo>
                  <a:cubicBezTo>
                    <a:pt x="41987" y="2164"/>
                    <a:pt x="42448" y="2170"/>
                    <a:pt x="42909" y="2170"/>
                  </a:cubicBezTo>
                  <a:cubicBezTo>
                    <a:pt x="48353" y="2170"/>
                    <a:pt x="53979" y="1422"/>
                    <a:pt x="59259" y="1422"/>
                  </a:cubicBezTo>
                  <a:cubicBezTo>
                    <a:pt x="59935" y="1422"/>
                    <a:pt x="60606" y="1434"/>
                    <a:pt x="61270" y="1462"/>
                  </a:cubicBezTo>
                  <a:cubicBezTo>
                    <a:pt x="65592" y="1641"/>
                    <a:pt x="69878" y="2046"/>
                    <a:pt x="74212" y="2081"/>
                  </a:cubicBezTo>
                  <a:cubicBezTo>
                    <a:pt x="76998" y="2105"/>
                    <a:pt x="79784" y="2081"/>
                    <a:pt x="82570" y="2141"/>
                  </a:cubicBezTo>
                  <a:lnTo>
                    <a:pt x="82570" y="545"/>
                  </a:lnTo>
                  <a:cubicBezTo>
                    <a:pt x="80617" y="486"/>
                    <a:pt x="78665" y="236"/>
                    <a:pt x="76736" y="105"/>
                  </a:cubicBezTo>
                  <a:cubicBezTo>
                    <a:pt x="75588" y="29"/>
                    <a:pt x="74431" y="0"/>
                    <a:pt x="73271"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rot="-5400000" flipH="1">
              <a:off x="8124018" y="4117647"/>
              <a:ext cx="2019288" cy="75426"/>
            </a:xfrm>
            <a:custGeom>
              <a:avLst/>
              <a:gdLst/>
              <a:ahLst/>
              <a:cxnLst/>
              <a:rect l="l" t="t" r="r" b="b"/>
              <a:pathLst>
                <a:path w="83047" h="2349" extrusionOk="0">
                  <a:moveTo>
                    <a:pt x="59540" y="0"/>
                  </a:moveTo>
                  <a:cubicBezTo>
                    <a:pt x="53790" y="0"/>
                    <a:pt x="47289" y="719"/>
                    <a:pt x="41613" y="729"/>
                  </a:cubicBezTo>
                  <a:cubicBezTo>
                    <a:pt x="38553" y="658"/>
                    <a:pt x="35470" y="705"/>
                    <a:pt x="32398" y="658"/>
                  </a:cubicBezTo>
                  <a:cubicBezTo>
                    <a:pt x="28481" y="586"/>
                    <a:pt x="24599" y="229"/>
                    <a:pt x="20682" y="50"/>
                  </a:cubicBezTo>
                  <a:cubicBezTo>
                    <a:pt x="19891" y="16"/>
                    <a:pt x="19080" y="1"/>
                    <a:pt x="18253" y="1"/>
                  </a:cubicBezTo>
                  <a:cubicBezTo>
                    <a:pt x="12474" y="1"/>
                    <a:pt x="5936" y="729"/>
                    <a:pt x="241" y="729"/>
                  </a:cubicBezTo>
                  <a:cubicBezTo>
                    <a:pt x="200" y="729"/>
                    <a:pt x="160" y="729"/>
                    <a:pt x="120" y="729"/>
                  </a:cubicBezTo>
                  <a:lnTo>
                    <a:pt x="120" y="729"/>
                  </a:lnTo>
                  <a:cubicBezTo>
                    <a:pt x="168" y="1312"/>
                    <a:pt x="1" y="1765"/>
                    <a:pt x="37" y="2348"/>
                  </a:cubicBezTo>
                  <a:cubicBezTo>
                    <a:pt x="1473" y="2348"/>
                    <a:pt x="2132" y="1942"/>
                    <a:pt x="2364" y="1942"/>
                  </a:cubicBezTo>
                  <a:cubicBezTo>
                    <a:pt x="2370" y="1942"/>
                    <a:pt x="2376" y="1943"/>
                    <a:pt x="2382" y="1943"/>
                  </a:cubicBezTo>
                  <a:cubicBezTo>
                    <a:pt x="4097" y="1634"/>
                    <a:pt x="5895" y="1515"/>
                    <a:pt x="7597" y="1443"/>
                  </a:cubicBezTo>
                  <a:cubicBezTo>
                    <a:pt x="8554" y="1406"/>
                    <a:pt x="9511" y="1390"/>
                    <a:pt x="10469" y="1390"/>
                  </a:cubicBezTo>
                  <a:cubicBezTo>
                    <a:pt x="13181" y="1390"/>
                    <a:pt x="15894" y="1520"/>
                    <a:pt x="18587" y="1670"/>
                  </a:cubicBezTo>
                  <a:cubicBezTo>
                    <a:pt x="20408" y="1777"/>
                    <a:pt x="22218" y="1884"/>
                    <a:pt x="24028" y="2003"/>
                  </a:cubicBezTo>
                  <a:cubicBezTo>
                    <a:pt x="24823" y="1990"/>
                    <a:pt x="25619" y="1984"/>
                    <a:pt x="26414" y="1984"/>
                  </a:cubicBezTo>
                  <a:cubicBezTo>
                    <a:pt x="31393" y="1984"/>
                    <a:pt x="36372" y="2215"/>
                    <a:pt x="41351" y="2348"/>
                  </a:cubicBezTo>
                  <a:lnTo>
                    <a:pt x="41470" y="2348"/>
                  </a:lnTo>
                  <a:cubicBezTo>
                    <a:pt x="42824" y="2325"/>
                    <a:pt x="43447" y="1942"/>
                    <a:pt x="43677" y="1942"/>
                  </a:cubicBezTo>
                  <a:cubicBezTo>
                    <a:pt x="43684" y="1942"/>
                    <a:pt x="43691" y="1943"/>
                    <a:pt x="43697" y="1943"/>
                  </a:cubicBezTo>
                  <a:cubicBezTo>
                    <a:pt x="45411" y="1634"/>
                    <a:pt x="47209" y="1515"/>
                    <a:pt x="48912" y="1443"/>
                  </a:cubicBezTo>
                  <a:cubicBezTo>
                    <a:pt x="49865" y="1406"/>
                    <a:pt x="50821" y="1390"/>
                    <a:pt x="51778" y="1390"/>
                  </a:cubicBezTo>
                  <a:cubicBezTo>
                    <a:pt x="54489" y="1390"/>
                    <a:pt x="57208" y="1520"/>
                    <a:pt x="59901" y="1670"/>
                  </a:cubicBezTo>
                  <a:cubicBezTo>
                    <a:pt x="61723" y="1777"/>
                    <a:pt x="63533" y="1884"/>
                    <a:pt x="65342" y="2003"/>
                  </a:cubicBezTo>
                  <a:cubicBezTo>
                    <a:pt x="66119" y="1990"/>
                    <a:pt x="66896" y="1985"/>
                    <a:pt x="67672" y="1985"/>
                  </a:cubicBezTo>
                  <a:cubicBezTo>
                    <a:pt x="72706" y="1985"/>
                    <a:pt x="77740" y="2224"/>
                    <a:pt x="82773" y="2348"/>
                  </a:cubicBezTo>
                  <a:cubicBezTo>
                    <a:pt x="82868" y="2336"/>
                    <a:pt x="82964" y="2324"/>
                    <a:pt x="83047" y="2313"/>
                  </a:cubicBezTo>
                  <a:lnTo>
                    <a:pt x="83047" y="729"/>
                  </a:lnTo>
                  <a:cubicBezTo>
                    <a:pt x="79939" y="646"/>
                    <a:pt x="76832" y="705"/>
                    <a:pt x="73713" y="646"/>
                  </a:cubicBezTo>
                  <a:lnTo>
                    <a:pt x="73713" y="658"/>
                  </a:lnTo>
                  <a:cubicBezTo>
                    <a:pt x="69795" y="586"/>
                    <a:pt x="65914" y="229"/>
                    <a:pt x="61997" y="50"/>
                  </a:cubicBezTo>
                  <a:cubicBezTo>
                    <a:pt x="61197" y="16"/>
                    <a:pt x="60377" y="0"/>
                    <a:pt x="59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rot="-5400000" flipH="1">
              <a:off x="4942380" y="4900604"/>
              <a:ext cx="461766" cy="19138"/>
            </a:xfrm>
            <a:custGeom>
              <a:avLst/>
              <a:gdLst/>
              <a:ahLst/>
              <a:cxnLst/>
              <a:rect l="l" t="t" r="r" b="b"/>
              <a:pathLst>
                <a:path w="18991" h="596" extrusionOk="0">
                  <a:moveTo>
                    <a:pt x="0" y="0"/>
                  </a:moveTo>
                  <a:cubicBezTo>
                    <a:pt x="3775" y="202"/>
                    <a:pt x="7525" y="512"/>
                    <a:pt x="11311" y="548"/>
                  </a:cubicBezTo>
                  <a:cubicBezTo>
                    <a:pt x="13871" y="572"/>
                    <a:pt x="16431" y="548"/>
                    <a:pt x="18991" y="595"/>
                  </a:cubicBezTo>
                  <a:lnTo>
                    <a:pt x="18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rot="-5400000" flipH="1">
              <a:off x="4231886" y="4101835"/>
              <a:ext cx="2003070" cy="75426"/>
            </a:xfrm>
            <a:custGeom>
              <a:avLst/>
              <a:gdLst/>
              <a:ahLst/>
              <a:cxnLst/>
              <a:rect l="l" t="t" r="r" b="b"/>
              <a:pathLst>
                <a:path w="82380" h="2349" extrusionOk="0">
                  <a:moveTo>
                    <a:pt x="59550" y="1"/>
                  </a:moveTo>
                  <a:cubicBezTo>
                    <a:pt x="53800" y="1"/>
                    <a:pt x="47300" y="717"/>
                    <a:pt x="41625" y="717"/>
                  </a:cubicBezTo>
                  <a:cubicBezTo>
                    <a:pt x="38553" y="646"/>
                    <a:pt x="35481" y="694"/>
                    <a:pt x="32409" y="646"/>
                  </a:cubicBezTo>
                  <a:cubicBezTo>
                    <a:pt x="28492" y="587"/>
                    <a:pt x="24599" y="217"/>
                    <a:pt x="20694" y="51"/>
                  </a:cubicBezTo>
                  <a:cubicBezTo>
                    <a:pt x="19894" y="16"/>
                    <a:pt x="19073" y="1"/>
                    <a:pt x="18237" y="1"/>
                  </a:cubicBezTo>
                  <a:cubicBezTo>
                    <a:pt x="12466" y="1"/>
                    <a:pt x="5939" y="718"/>
                    <a:pt x="254" y="718"/>
                  </a:cubicBezTo>
                  <a:cubicBezTo>
                    <a:pt x="213" y="718"/>
                    <a:pt x="172" y="718"/>
                    <a:pt x="132" y="717"/>
                  </a:cubicBezTo>
                  <a:lnTo>
                    <a:pt x="132" y="717"/>
                  </a:lnTo>
                  <a:cubicBezTo>
                    <a:pt x="167" y="1313"/>
                    <a:pt x="1" y="1753"/>
                    <a:pt x="36" y="2349"/>
                  </a:cubicBezTo>
                  <a:cubicBezTo>
                    <a:pt x="1504" y="2349"/>
                    <a:pt x="2150" y="1932"/>
                    <a:pt x="2373" y="1932"/>
                  </a:cubicBezTo>
                  <a:cubicBezTo>
                    <a:pt x="2376" y="1932"/>
                    <a:pt x="2379" y="1932"/>
                    <a:pt x="2382" y="1932"/>
                  </a:cubicBezTo>
                  <a:cubicBezTo>
                    <a:pt x="4096" y="1634"/>
                    <a:pt x="5894" y="1503"/>
                    <a:pt x="7597" y="1444"/>
                  </a:cubicBezTo>
                  <a:cubicBezTo>
                    <a:pt x="8595" y="1402"/>
                    <a:pt x="9595" y="1383"/>
                    <a:pt x="10595" y="1383"/>
                  </a:cubicBezTo>
                  <a:cubicBezTo>
                    <a:pt x="13266" y="1383"/>
                    <a:pt x="15938" y="1514"/>
                    <a:pt x="18598" y="1670"/>
                  </a:cubicBezTo>
                  <a:cubicBezTo>
                    <a:pt x="20408" y="1765"/>
                    <a:pt x="22218" y="1884"/>
                    <a:pt x="24027" y="2003"/>
                  </a:cubicBezTo>
                  <a:cubicBezTo>
                    <a:pt x="24827" y="1990"/>
                    <a:pt x="25625" y="1984"/>
                    <a:pt x="26424" y="1984"/>
                  </a:cubicBezTo>
                  <a:cubicBezTo>
                    <a:pt x="31406" y="1984"/>
                    <a:pt x="36374" y="2214"/>
                    <a:pt x="41351" y="2337"/>
                  </a:cubicBezTo>
                  <a:lnTo>
                    <a:pt x="41351" y="2349"/>
                  </a:lnTo>
                  <a:lnTo>
                    <a:pt x="41458" y="2349"/>
                  </a:lnTo>
                  <a:cubicBezTo>
                    <a:pt x="41470" y="2349"/>
                    <a:pt x="41470" y="2337"/>
                    <a:pt x="41482" y="2337"/>
                  </a:cubicBezTo>
                  <a:cubicBezTo>
                    <a:pt x="42855" y="2325"/>
                    <a:pt x="43476" y="1932"/>
                    <a:pt x="43687" y="1932"/>
                  </a:cubicBezTo>
                  <a:cubicBezTo>
                    <a:pt x="43691" y="1932"/>
                    <a:pt x="43694" y="1932"/>
                    <a:pt x="43697" y="1932"/>
                  </a:cubicBezTo>
                  <a:cubicBezTo>
                    <a:pt x="45411" y="1634"/>
                    <a:pt x="47209" y="1503"/>
                    <a:pt x="48911" y="1444"/>
                  </a:cubicBezTo>
                  <a:cubicBezTo>
                    <a:pt x="49910" y="1402"/>
                    <a:pt x="50910" y="1383"/>
                    <a:pt x="51909" y="1383"/>
                  </a:cubicBezTo>
                  <a:cubicBezTo>
                    <a:pt x="54581" y="1383"/>
                    <a:pt x="57253" y="1514"/>
                    <a:pt x="59913" y="1670"/>
                  </a:cubicBezTo>
                  <a:cubicBezTo>
                    <a:pt x="61723" y="1765"/>
                    <a:pt x="63532" y="1884"/>
                    <a:pt x="65342" y="2003"/>
                  </a:cubicBezTo>
                  <a:cubicBezTo>
                    <a:pt x="66153" y="1990"/>
                    <a:pt x="66963" y="1984"/>
                    <a:pt x="67773" y="1984"/>
                  </a:cubicBezTo>
                  <a:cubicBezTo>
                    <a:pt x="72648" y="1984"/>
                    <a:pt x="77510" y="2204"/>
                    <a:pt x="82380" y="2337"/>
                  </a:cubicBezTo>
                  <a:lnTo>
                    <a:pt x="82380" y="706"/>
                  </a:lnTo>
                  <a:cubicBezTo>
                    <a:pt x="79487" y="658"/>
                    <a:pt x="76605" y="694"/>
                    <a:pt x="73724" y="646"/>
                  </a:cubicBezTo>
                  <a:cubicBezTo>
                    <a:pt x="69807" y="587"/>
                    <a:pt x="65914" y="217"/>
                    <a:pt x="62008" y="51"/>
                  </a:cubicBezTo>
                  <a:cubicBezTo>
                    <a:pt x="61208" y="16"/>
                    <a:pt x="60387" y="1"/>
                    <a:pt x="59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rot="-5400000" flipH="1">
              <a:off x="4312153" y="4112808"/>
              <a:ext cx="2014935" cy="41615"/>
            </a:xfrm>
            <a:custGeom>
              <a:avLst/>
              <a:gdLst/>
              <a:ahLst/>
              <a:cxnLst/>
              <a:rect l="l" t="t" r="r" b="b"/>
              <a:pathLst>
                <a:path w="82868" h="1296" extrusionOk="0">
                  <a:moveTo>
                    <a:pt x="62500" y="1"/>
                  </a:moveTo>
                  <a:cubicBezTo>
                    <a:pt x="61692" y="1"/>
                    <a:pt x="60885" y="13"/>
                    <a:pt x="60079" y="43"/>
                  </a:cubicBezTo>
                  <a:lnTo>
                    <a:pt x="60079" y="31"/>
                  </a:lnTo>
                  <a:cubicBezTo>
                    <a:pt x="57249" y="138"/>
                    <a:pt x="54472" y="312"/>
                    <a:pt x="51668" y="312"/>
                  </a:cubicBezTo>
                  <a:cubicBezTo>
                    <a:pt x="50733" y="312"/>
                    <a:pt x="49795" y="293"/>
                    <a:pt x="48852" y="245"/>
                  </a:cubicBezTo>
                  <a:cubicBezTo>
                    <a:pt x="47233" y="173"/>
                    <a:pt x="45613" y="90"/>
                    <a:pt x="43994" y="90"/>
                  </a:cubicBezTo>
                  <a:cubicBezTo>
                    <a:pt x="43696" y="90"/>
                    <a:pt x="42422" y="352"/>
                    <a:pt x="41672" y="424"/>
                  </a:cubicBezTo>
                  <a:cubicBezTo>
                    <a:pt x="40251" y="524"/>
                    <a:pt x="38823" y="564"/>
                    <a:pt x="37392" y="564"/>
                  </a:cubicBezTo>
                  <a:cubicBezTo>
                    <a:pt x="32005" y="564"/>
                    <a:pt x="26563" y="1"/>
                    <a:pt x="21177" y="1"/>
                  </a:cubicBezTo>
                  <a:cubicBezTo>
                    <a:pt x="20371" y="1"/>
                    <a:pt x="19567" y="14"/>
                    <a:pt x="18765" y="43"/>
                  </a:cubicBezTo>
                  <a:cubicBezTo>
                    <a:pt x="15897" y="142"/>
                    <a:pt x="13083" y="317"/>
                    <a:pt x="10242" y="317"/>
                  </a:cubicBezTo>
                  <a:cubicBezTo>
                    <a:pt x="9344" y="317"/>
                    <a:pt x="8443" y="300"/>
                    <a:pt x="7537" y="257"/>
                  </a:cubicBezTo>
                  <a:cubicBezTo>
                    <a:pt x="5918" y="173"/>
                    <a:pt x="4299" y="90"/>
                    <a:pt x="2679" y="90"/>
                  </a:cubicBezTo>
                  <a:cubicBezTo>
                    <a:pt x="2346" y="90"/>
                    <a:pt x="786" y="424"/>
                    <a:pt x="119" y="447"/>
                  </a:cubicBezTo>
                  <a:cubicBezTo>
                    <a:pt x="143" y="745"/>
                    <a:pt x="0" y="900"/>
                    <a:pt x="24" y="1197"/>
                  </a:cubicBezTo>
                  <a:cubicBezTo>
                    <a:pt x="150" y="1199"/>
                    <a:pt x="278" y="1199"/>
                    <a:pt x="408" y="1199"/>
                  </a:cubicBezTo>
                  <a:cubicBezTo>
                    <a:pt x="3139" y="1199"/>
                    <a:pt x="6699" y="971"/>
                    <a:pt x="9359" y="959"/>
                  </a:cubicBezTo>
                  <a:cubicBezTo>
                    <a:pt x="10901" y="947"/>
                    <a:pt x="12442" y="938"/>
                    <a:pt x="13986" y="938"/>
                  </a:cubicBezTo>
                  <a:cubicBezTo>
                    <a:pt x="15529" y="938"/>
                    <a:pt x="17074" y="947"/>
                    <a:pt x="18622" y="971"/>
                  </a:cubicBezTo>
                  <a:cubicBezTo>
                    <a:pt x="21670" y="1019"/>
                    <a:pt x="24718" y="1126"/>
                    <a:pt x="27766" y="1197"/>
                  </a:cubicBezTo>
                  <a:cubicBezTo>
                    <a:pt x="30264" y="1250"/>
                    <a:pt x="32762" y="1295"/>
                    <a:pt x="35260" y="1295"/>
                  </a:cubicBezTo>
                  <a:cubicBezTo>
                    <a:pt x="37286" y="1295"/>
                    <a:pt x="39312" y="1266"/>
                    <a:pt x="41339" y="1186"/>
                  </a:cubicBezTo>
                  <a:cubicBezTo>
                    <a:pt x="41524" y="1188"/>
                    <a:pt x="41713" y="1189"/>
                    <a:pt x="41906" y="1189"/>
                  </a:cubicBezTo>
                  <a:cubicBezTo>
                    <a:pt x="44611" y="1189"/>
                    <a:pt x="48073" y="970"/>
                    <a:pt x="50673" y="959"/>
                  </a:cubicBezTo>
                  <a:cubicBezTo>
                    <a:pt x="52215" y="947"/>
                    <a:pt x="53757" y="938"/>
                    <a:pt x="55300" y="938"/>
                  </a:cubicBezTo>
                  <a:cubicBezTo>
                    <a:pt x="56844" y="938"/>
                    <a:pt x="58389" y="947"/>
                    <a:pt x="59936" y="971"/>
                  </a:cubicBezTo>
                  <a:cubicBezTo>
                    <a:pt x="62984" y="1019"/>
                    <a:pt x="66032" y="1126"/>
                    <a:pt x="69080" y="1197"/>
                  </a:cubicBezTo>
                  <a:cubicBezTo>
                    <a:pt x="71611" y="1250"/>
                    <a:pt x="74149" y="1295"/>
                    <a:pt x="76689" y="1295"/>
                  </a:cubicBezTo>
                  <a:cubicBezTo>
                    <a:pt x="78749" y="1295"/>
                    <a:pt x="80809" y="1266"/>
                    <a:pt x="82868" y="1186"/>
                  </a:cubicBezTo>
                  <a:lnTo>
                    <a:pt x="82868" y="435"/>
                  </a:lnTo>
                  <a:cubicBezTo>
                    <a:pt x="81494" y="529"/>
                    <a:pt x="80115" y="566"/>
                    <a:pt x="78732" y="566"/>
                  </a:cubicBezTo>
                  <a:cubicBezTo>
                    <a:pt x="73339" y="566"/>
                    <a:pt x="67894" y="1"/>
                    <a:pt x="62500"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rot="-5400000" flipH="1">
              <a:off x="4476934" y="4084416"/>
              <a:ext cx="2029111" cy="84225"/>
            </a:xfrm>
            <a:custGeom>
              <a:avLst/>
              <a:gdLst/>
              <a:ahLst/>
              <a:cxnLst/>
              <a:rect l="l" t="t" r="r" b="b"/>
              <a:pathLst>
                <a:path w="83451" h="2623" extrusionOk="0">
                  <a:moveTo>
                    <a:pt x="58150" y="1"/>
                  </a:moveTo>
                  <a:cubicBezTo>
                    <a:pt x="52889" y="1"/>
                    <a:pt x="47041" y="326"/>
                    <a:pt x="42255" y="830"/>
                  </a:cubicBezTo>
                  <a:cubicBezTo>
                    <a:pt x="41280" y="906"/>
                    <a:pt x="40299" y="935"/>
                    <a:pt x="39318" y="935"/>
                  </a:cubicBezTo>
                  <a:cubicBezTo>
                    <a:pt x="38442" y="935"/>
                    <a:pt x="37566" y="912"/>
                    <a:pt x="36695" y="878"/>
                  </a:cubicBezTo>
                  <a:cubicBezTo>
                    <a:pt x="33933" y="771"/>
                    <a:pt x="31194" y="521"/>
                    <a:pt x="28444" y="354"/>
                  </a:cubicBezTo>
                  <a:cubicBezTo>
                    <a:pt x="25503" y="176"/>
                    <a:pt x="22539" y="116"/>
                    <a:pt x="19598" y="33"/>
                  </a:cubicBezTo>
                  <a:cubicBezTo>
                    <a:pt x="18697" y="11"/>
                    <a:pt x="17767" y="1"/>
                    <a:pt x="16819" y="1"/>
                  </a:cubicBezTo>
                  <a:cubicBezTo>
                    <a:pt x="11514" y="1"/>
                    <a:pt x="5619" y="327"/>
                    <a:pt x="822" y="842"/>
                  </a:cubicBezTo>
                  <a:cubicBezTo>
                    <a:pt x="833" y="1545"/>
                    <a:pt x="0" y="1247"/>
                    <a:pt x="0" y="1950"/>
                  </a:cubicBezTo>
                  <a:cubicBezTo>
                    <a:pt x="12" y="2021"/>
                    <a:pt x="1274" y="2366"/>
                    <a:pt x="1286" y="2438"/>
                  </a:cubicBezTo>
                  <a:cubicBezTo>
                    <a:pt x="1772" y="2491"/>
                    <a:pt x="2239" y="2511"/>
                    <a:pt x="2692" y="2511"/>
                  </a:cubicBezTo>
                  <a:cubicBezTo>
                    <a:pt x="4168" y="2511"/>
                    <a:pt x="5481" y="2295"/>
                    <a:pt x="6739" y="2295"/>
                  </a:cubicBezTo>
                  <a:cubicBezTo>
                    <a:pt x="7267" y="2299"/>
                    <a:pt x="7795" y="2300"/>
                    <a:pt x="8322" y="2300"/>
                  </a:cubicBezTo>
                  <a:cubicBezTo>
                    <a:pt x="9378" y="2300"/>
                    <a:pt x="10434" y="2295"/>
                    <a:pt x="11490" y="2295"/>
                  </a:cubicBezTo>
                  <a:cubicBezTo>
                    <a:pt x="11742" y="2293"/>
                    <a:pt x="11994" y="2292"/>
                    <a:pt x="12247" y="2292"/>
                  </a:cubicBezTo>
                  <a:cubicBezTo>
                    <a:pt x="12889" y="2292"/>
                    <a:pt x="13534" y="2297"/>
                    <a:pt x="14179" y="2297"/>
                  </a:cubicBezTo>
                  <a:cubicBezTo>
                    <a:pt x="14866" y="2297"/>
                    <a:pt x="15554" y="2292"/>
                    <a:pt x="16240" y="2271"/>
                  </a:cubicBezTo>
                  <a:cubicBezTo>
                    <a:pt x="17527" y="2234"/>
                    <a:pt x="18813" y="2217"/>
                    <a:pt x="20100" y="2217"/>
                  </a:cubicBezTo>
                  <a:cubicBezTo>
                    <a:pt x="22099" y="2217"/>
                    <a:pt x="24099" y="2258"/>
                    <a:pt x="26099" y="2331"/>
                  </a:cubicBezTo>
                  <a:cubicBezTo>
                    <a:pt x="27730" y="2390"/>
                    <a:pt x="29361" y="2485"/>
                    <a:pt x="30992" y="2581"/>
                  </a:cubicBezTo>
                  <a:cubicBezTo>
                    <a:pt x="31520" y="2610"/>
                    <a:pt x="32049" y="2622"/>
                    <a:pt x="32578" y="2622"/>
                  </a:cubicBezTo>
                  <a:cubicBezTo>
                    <a:pt x="33542" y="2622"/>
                    <a:pt x="34508" y="2583"/>
                    <a:pt x="35469" y="2545"/>
                  </a:cubicBezTo>
                  <a:cubicBezTo>
                    <a:pt x="37218" y="2492"/>
                    <a:pt x="38981" y="2414"/>
                    <a:pt x="40738" y="2414"/>
                  </a:cubicBezTo>
                  <a:cubicBezTo>
                    <a:pt x="41372" y="2414"/>
                    <a:pt x="42005" y="2424"/>
                    <a:pt x="42636" y="2450"/>
                  </a:cubicBezTo>
                  <a:cubicBezTo>
                    <a:pt x="43091" y="2494"/>
                    <a:pt x="43530" y="2512"/>
                    <a:pt x="43954" y="2512"/>
                  </a:cubicBezTo>
                  <a:cubicBezTo>
                    <a:pt x="45454" y="2512"/>
                    <a:pt x="46783" y="2295"/>
                    <a:pt x="48054" y="2295"/>
                  </a:cubicBezTo>
                  <a:cubicBezTo>
                    <a:pt x="48581" y="2299"/>
                    <a:pt x="49109" y="2300"/>
                    <a:pt x="49637" y="2300"/>
                  </a:cubicBezTo>
                  <a:cubicBezTo>
                    <a:pt x="50693" y="2300"/>
                    <a:pt x="51749" y="2295"/>
                    <a:pt x="52804" y="2295"/>
                  </a:cubicBezTo>
                  <a:cubicBezTo>
                    <a:pt x="53058" y="2293"/>
                    <a:pt x="53312" y="2292"/>
                    <a:pt x="53566" y="2292"/>
                  </a:cubicBezTo>
                  <a:cubicBezTo>
                    <a:pt x="54210" y="2292"/>
                    <a:pt x="54854" y="2297"/>
                    <a:pt x="55497" y="2297"/>
                  </a:cubicBezTo>
                  <a:cubicBezTo>
                    <a:pt x="56183" y="2297"/>
                    <a:pt x="56869" y="2292"/>
                    <a:pt x="57555" y="2271"/>
                  </a:cubicBezTo>
                  <a:cubicBezTo>
                    <a:pt x="58841" y="2234"/>
                    <a:pt x="60128" y="2217"/>
                    <a:pt x="61414" y="2217"/>
                  </a:cubicBezTo>
                  <a:cubicBezTo>
                    <a:pt x="63414" y="2217"/>
                    <a:pt x="65414" y="2258"/>
                    <a:pt x="67413" y="2331"/>
                  </a:cubicBezTo>
                  <a:cubicBezTo>
                    <a:pt x="69044" y="2390"/>
                    <a:pt x="70676" y="2497"/>
                    <a:pt x="72307" y="2581"/>
                  </a:cubicBezTo>
                  <a:cubicBezTo>
                    <a:pt x="72847" y="2611"/>
                    <a:pt x="73389" y="2622"/>
                    <a:pt x="73931" y="2622"/>
                  </a:cubicBezTo>
                  <a:cubicBezTo>
                    <a:pt x="74883" y="2622"/>
                    <a:pt x="75835" y="2587"/>
                    <a:pt x="76783" y="2557"/>
                  </a:cubicBezTo>
                  <a:cubicBezTo>
                    <a:pt x="78551" y="2490"/>
                    <a:pt x="80326" y="2409"/>
                    <a:pt x="82103" y="2409"/>
                  </a:cubicBezTo>
                  <a:cubicBezTo>
                    <a:pt x="82552" y="2409"/>
                    <a:pt x="83001" y="2414"/>
                    <a:pt x="83451" y="2426"/>
                  </a:cubicBezTo>
                  <a:lnTo>
                    <a:pt x="83451" y="842"/>
                  </a:lnTo>
                  <a:cubicBezTo>
                    <a:pt x="82519" y="910"/>
                    <a:pt x="81581" y="936"/>
                    <a:pt x="80645" y="936"/>
                  </a:cubicBezTo>
                  <a:cubicBezTo>
                    <a:pt x="79763" y="936"/>
                    <a:pt x="78882" y="913"/>
                    <a:pt x="78010" y="878"/>
                  </a:cubicBezTo>
                  <a:cubicBezTo>
                    <a:pt x="75248" y="771"/>
                    <a:pt x="72509" y="521"/>
                    <a:pt x="69759" y="354"/>
                  </a:cubicBezTo>
                  <a:cubicBezTo>
                    <a:pt x="66818" y="176"/>
                    <a:pt x="63853" y="116"/>
                    <a:pt x="60912" y="33"/>
                  </a:cubicBezTo>
                  <a:cubicBezTo>
                    <a:pt x="60017" y="11"/>
                    <a:pt x="59093" y="1"/>
                    <a:pt x="58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rot="-5400000" flipH="1">
              <a:off x="4592850" y="4070864"/>
              <a:ext cx="2026801" cy="113637"/>
            </a:xfrm>
            <a:custGeom>
              <a:avLst/>
              <a:gdLst/>
              <a:ahLst/>
              <a:cxnLst/>
              <a:rect l="l" t="t" r="r" b="b"/>
              <a:pathLst>
                <a:path w="83356" h="3539" extrusionOk="0">
                  <a:moveTo>
                    <a:pt x="19681" y="0"/>
                  </a:moveTo>
                  <a:cubicBezTo>
                    <a:pt x="18074" y="0"/>
                    <a:pt x="16467" y="60"/>
                    <a:pt x="14847" y="60"/>
                  </a:cubicBezTo>
                  <a:cubicBezTo>
                    <a:pt x="11275" y="70"/>
                    <a:pt x="6942" y="241"/>
                    <a:pt x="3103" y="241"/>
                  </a:cubicBezTo>
                  <a:cubicBezTo>
                    <a:pt x="2284" y="241"/>
                    <a:pt x="1488" y="234"/>
                    <a:pt x="727" y="215"/>
                  </a:cubicBezTo>
                  <a:lnTo>
                    <a:pt x="727" y="215"/>
                  </a:lnTo>
                  <a:cubicBezTo>
                    <a:pt x="846" y="1131"/>
                    <a:pt x="0" y="1608"/>
                    <a:pt x="36" y="2525"/>
                  </a:cubicBezTo>
                  <a:cubicBezTo>
                    <a:pt x="36" y="2620"/>
                    <a:pt x="1167" y="3394"/>
                    <a:pt x="1167" y="3501"/>
                  </a:cubicBezTo>
                  <a:cubicBezTo>
                    <a:pt x="1507" y="3527"/>
                    <a:pt x="1861" y="3539"/>
                    <a:pt x="2225" y="3539"/>
                  </a:cubicBezTo>
                  <a:cubicBezTo>
                    <a:pt x="4843" y="3539"/>
                    <a:pt x="7995" y="2937"/>
                    <a:pt x="10525" y="2937"/>
                  </a:cubicBezTo>
                  <a:cubicBezTo>
                    <a:pt x="10645" y="2937"/>
                    <a:pt x="10765" y="2938"/>
                    <a:pt x="10883" y="2941"/>
                  </a:cubicBezTo>
                  <a:cubicBezTo>
                    <a:pt x="13895" y="3025"/>
                    <a:pt x="16883" y="3167"/>
                    <a:pt x="19884" y="3227"/>
                  </a:cubicBezTo>
                  <a:cubicBezTo>
                    <a:pt x="20505" y="3237"/>
                    <a:pt x="21129" y="3243"/>
                    <a:pt x="21751" y="3243"/>
                  </a:cubicBezTo>
                  <a:cubicBezTo>
                    <a:pt x="22632" y="3243"/>
                    <a:pt x="23512" y="3231"/>
                    <a:pt x="24384" y="3203"/>
                  </a:cubicBezTo>
                  <a:cubicBezTo>
                    <a:pt x="25837" y="3167"/>
                    <a:pt x="27277" y="3084"/>
                    <a:pt x="28718" y="3036"/>
                  </a:cubicBezTo>
                  <a:cubicBezTo>
                    <a:pt x="30083" y="2992"/>
                    <a:pt x="31455" y="2957"/>
                    <a:pt x="32827" y="2957"/>
                  </a:cubicBezTo>
                  <a:cubicBezTo>
                    <a:pt x="34364" y="2957"/>
                    <a:pt x="35899" y="3000"/>
                    <a:pt x="37422" y="3120"/>
                  </a:cubicBezTo>
                  <a:cubicBezTo>
                    <a:pt x="39100" y="3263"/>
                    <a:pt x="40791" y="3453"/>
                    <a:pt x="42482" y="3501"/>
                  </a:cubicBezTo>
                  <a:cubicBezTo>
                    <a:pt x="42822" y="3527"/>
                    <a:pt x="43176" y="3539"/>
                    <a:pt x="43541" y="3539"/>
                  </a:cubicBezTo>
                  <a:cubicBezTo>
                    <a:pt x="46139" y="3539"/>
                    <a:pt x="49262" y="2947"/>
                    <a:pt x="51781" y="2947"/>
                  </a:cubicBezTo>
                  <a:cubicBezTo>
                    <a:pt x="51922" y="2947"/>
                    <a:pt x="52061" y="2949"/>
                    <a:pt x="52197" y="2953"/>
                  </a:cubicBezTo>
                  <a:cubicBezTo>
                    <a:pt x="55210" y="3025"/>
                    <a:pt x="58198" y="3167"/>
                    <a:pt x="61198" y="3227"/>
                  </a:cubicBezTo>
                  <a:cubicBezTo>
                    <a:pt x="61873" y="3238"/>
                    <a:pt x="62549" y="3244"/>
                    <a:pt x="63225" y="3244"/>
                  </a:cubicBezTo>
                  <a:cubicBezTo>
                    <a:pt x="64053" y="3244"/>
                    <a:pt x="64880" y="3235"/>
                    <a:pt x="65699" y="3215"/>
                  </a:cubicBezTo>
                  <a:cubicBezTo>
                    <a:pt x="67152" y="3167"/>
                    <a:pt x="68592" y="3084"/>
                    <a:pt x="70033" y="3036"/>
                  </a:cubicBezTo>
                  <a:cubicBezTo>
                    <a:pt x="71373" y="2992"/>
                    <a:pt x="72721" y="2958"/>
                    <a:pt x="74069" y="2958"/>
                  </a:cubicBezTo>
                  <a:cubicBezTo>
                    <a:pt x="75630" y="2958"/>
                    <a:pt x="77190" y="3004"/>
                    <a:pt x="78736" y="3132"/>
                  </a:cubicBezTo>
                  <a:cubicBezTo>
                    <a:pt x="80260" y="3251"/>
                    <a:pt x="81808" y="3429"/>
                    <a:pt x="83356" y="3489"/>
                  </a:cubicBezTo>
                  <a:lnTo>
                    <a:pt x="83356" y="215"/>
                  </a:lnTo>
                  <a:cubicBezTo>
                    <a:pt x="82923" y="203"/>
                    <a:pt x="82490" y="198"/>
                    <a:pt x="82057" y="198"/>
                  </a:cubicBezTo>
                  <a:cubicBezTo>
                    <a:pt x="79820" y="198"/>
                    <a:pt x="77579" y="332"/>
                    <a:pt x="75355" y="381"/>
                  </a:cubicBezTo>
                  <a:cubicBezTo>
                    <a:pt x="75012" y="389"/>
                    <a:pt x="74669" y="393"/>
                    <a:pt x="74326" y="393"/>
                  </a:cubicBezTo>
                  <a:cubicBezTo>
                    <a:pt x="71528" y="393"/>
                    <a:pt x="68739" y="157"/>
                    <a:pt x="65949" y="72"/>
                  </a:cubicBezTo>
                  <a:cubicBezTo>
                    <a:pt x="64294" y="24"/>
                    <a:pt x="62651" y="0"/>
                    <a:pt x="61008" y="0"/>
                  </a:cubicBezTo>
                  <a:cubicBezTo>
                    <a:pt x="59389" y="0"/>
                    <a:pt x="57781" y="60"/>
                    <a:pt x="56162" y="60"/>
                  </a:cubicBezTo>
                  <a:cubicBezTo>
                    <a:pt x="52600" y="70"/>
                    <a:pt x="48261" y="241"/>
                    <a:pt x="44419" y="241"/>
                  </a:cubicBezTo>
                  <a:cubicBezTo>
                    <a:pt x="43599" y="241"/>
                    <a:pt x="42803" y="234"/>
                    <a:pt x="42041" y="215"/>
                  </a:cubicBezTo>
                  <a:cubicBezTo>
                    <a:pt x="41575" y="200"/>
                    <a:pt x="41109" y="194"/>
                    <a:pt x="40643" y="194"/>
                  </a:cubicBezTo>
                  <a:cubicBezTo>
                    <a:pt x="38442" y="194"/>
                    <a:pt x="36241" y="332"/>
                    <a:pt x="34040" y="381"/>
                  </a:cubicBezTo>
                  <a:cubicBezTo>
                    <a:pt x="33748" y="387"/>
                    <a:pt x="33455" y="389"/>
                    <a:pt x="33163" y="389"/>
                  </a:cubicBezTo>
                  <a:cubicBezTo>
                    <a:pt x="30314" y="389"/>
                    <a:pt x="27474" y="147"/>
                    <a:pt x="24634" y="72"/>
                  </a:cubicBezTo>
                  <a:cubicBezTo>
                    <a:pt x="22979" y="24"/>
                    <a:pt x="21336" y="0"/>
                    <a:pt x="19681"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rot="-5400000" flipH="1">
              <a:off x="4380714" y="4107131"/>
              <a:ext cx="2011167" cy="56738"/>
            </a:xfrm>
            <a:custGeom>
              <a:avLst/>
              <a:gdLst/>
              <a:ahLst/>
              <a:cxnLst/>
              <a:rect l="l" t="t" r="r" b="b"/>
              <a:pathLst>
                <a:path w="82713" h="1767" extrusionOk="0">
                  <a:moveTo>
                    <a:pt x="15198" y="1"/>
                  </a:moveTo>
                  <a:cubicBezTo>
                    <a:pt x="9511" y="1"/>
                    <a:pt x="1439" y="166"/>
                    <a:pt x="0" y="249"/>
                  </a:cubicBezTo>
                  <a:cubicBezTo>
                    <a:pt x="24" y="749"/>
                    <a:pt x="488" y="1107"/>
                    <a:pt x="500" y="1595"/>
                  </a:cubicBezTo>
                  <a:cubicBezTo>
                    <a:pt x="1086" y="1722"/>
                    <a:pt x="1762" y="1766"/>
                    <a:pt x="2479" y="1766"/>
                  </a:cubicBezTo>
                  <a:cubicBezTo>
                    <a:pt x="4081" y="1766"/>
                    <a:pt x="5891" y="1547"/>
                    <a:pt x="7373" y="1547"/>
                  </a:cubicBezTo>
                  <a:cubicBezTo>
                    <a:pt x="7400" y="1547"/>
                    <a:pt x="7427" y="1547"/>
                    <a:pt x="7454" y="1547"/>
                  </a:cubicBezTo>
                  <a:cubicBezTo>
                    <a:pt x="11287" y="1559"/>
                    <a:pt x="15121" y="1559"/>
                    <a:pt x="18967" y="1559"/>
                  </a:cubicBezTo>
                  <a:cubicBezTo>
                    <a:pt x="21884" y="1559"/>
                    <a:pt x="24789" y="1428"/>
                    <a:pt x="27694" y="1273"/>
                  </a:cubicBezTo>
                  <a:cubicBezTo>
                    <a:pt x="29950" y="1158"/>
                    <a:pt x="32213" y="1056"/>
                    <a:pt x="34472" y="1056"/>
                  </a:cubicBezTo>
                  <a:cubicBezTo>
                    <a:pt x="35241" y="1056"/>
                    <a:pt x="36010" y="1068"/>
                    <a:pt x="36779" y="1095"/>
                  </a:cubicBezTo>
                  <a:cubicBezTo>
                    <a:pt x="38469" y="1154"/>
                    <a:pt x="40172" y="1285"/>
                    <a:pt x="41815" y="1583"/>
                  </a:cubicBezTo>
                  <a:lnTo>
                    <a:pt x="41815" y="1595"/>
                  </a:lnTo>
                  <a:cubicBezTo>
                    <a:pt x="42401" y="1722"/>
                    <a:pt x="43076" y="1766"/>
                    <a:pt x="43794" y="1766"/>
                  </a:cubicBezTo>
                  <a:cubicBezTo>
                    <a:pt x="45395" y="1766"/>
                    <a:pt x="47206" y="1547"/>
                    <a:pt x="48688" y="1547"/>
                  </a:cubicBezTo>
                  <a:cubicBezTo>
                    <a:pt x="48715" y="1547"/>
                    <a:pt x="48741" y="1547"/>
                    <a:pt x="48768" y="1547"/>
                  </a:cubicBezTo>
                  <a:cubicBezTo>
                    <a:pt x="52602" y="1559"/>
                    <a:pt x="56436" y="1559"/>
                    <a:pt x="60282" y="1559"/>
                  </a:cubicBezTo>
                  <a:cubicBezTo>
                    <a:pt x="63199" y="1559"/>
                    <a:pt x="66104" y="1428"/>
                    <a:pt x="69009" y="1273"/>
                  </a:cubicBezTo>
                  <a:cubicBezTo>
                    <a:pt x="71265" y="1158"/>
                    <a:pt x="73527" y="1056"/>
                    <a:pt x="75787" y="1056"/>
                  </a:cubicBezTo>
                  <a:cubicBezTo>
                    <a:pt x="76556" y="1056"/>
                    <a:pt x="77325" y="1068"/>
                    <a:pt x="78093" y="1095"/>
                  </a:cubicBezTo>
                  <a:cubicBezTo>
                    <a:pt x="79629" y="1154"/>
                    <a:pt x="81201" y="1273"/>
                    <a:pt x="82713" y="1511"/>
                  </a:cubicBezTo>
                  <a:lnTo>
                    <a:pt x="82713" y="249"/>
                  </a:lnTo>
                  <a:cubicBezTo>
                    <a:pt x="80832" y="321"/>
                    <a:pt x="78939" y="357"/>
                    <a:pt x="77057" y="357"/>
                  </a:cubicBezTo>
                  <a:lnTo>
                    <a:pt x="77046" y="357"/>
                  </a:lnTo>
                  <a:cubicBezTo>
                    <a:pt x="76820" y="357"/>
                    <a:pt x="76595" y="358"/>
                    <a:pt x="76370" y="358"/>
                  </a:cubicBezTo>
                  <a:cubicBezTo>
                    <a:pt x="73559" y="358"/>
                    <a:pt x="70748" y="292"/>
                    <a:pt x="67937" y="226"/>
                  </a:cubicBezTo>
                  <a:cubicBezTo>
                    <a:pt x="64877" y="154"/>
                    <a:pt x="61829" y="47"/>
                    <a:pt x="58769" y="11"/>
                  </a:cubicBezTo>
                  <a:cubicBezTo>
                    <a:pt x="58095" y="4"/>
                    <a:pt x="57348" y="1"/>
                    <a:pt x="56554" y="1"/>
                  </a:cubicBezTo>
                  <a:cubicBezTo>
                    <a:pt x="50975" y="1"/>
                    <a:pt x="43066" y="166"/>
                    <a:pt x="41398" y="249"/>
                  </a:cubicBezTo>
                  <a:cubicBezTo>
                    <a:pt x="39517" y="321"/>
                    <a:pt x="37624" y="357"/>
                    <a:pt x="35731" y="357"/>
                  </a:cubicBezTo>
                  <a:cubicBezTo>
                    <a:pt x="35506" y="357"/>
                    <a:pt x="35280" y="358"/>
                    <a:pt x="35055" y="358"/>
                  </a:cubicBezTo>
                  <a:cubicBezTo>
                    <a:pt x="32244" y="358"/>
                    <a:pt x="29433" y="292"/>
                    <a:pt x="26623" y="226"/>
                  </a:cubicBezTo>
                  <a:cubicBezTo>
                    <a:pt x="23563" y="154"/>
                    <a:pt x="20515" y="47"/>
                    <a:pt x="17455" y="11"/>
                  </a:cubicBezTo>
                  <a:cubicBezTo>
                    <a:pt x="16768" y="4"/>
                    <a:pt x="16007" y="1"/>
                    <a:pt x="15198"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rot="-5400000" flipH="1">
              <a:off x="4707314" y="4105406"/>
              <a:ext cx="2001611" cy="69743"/>
            </a:xfrm>
            <a:custGeom>
              <a:avLst/>
              <a:gdLst/>
              <a:ahLst/>
              <a:cxnLst/>
              <a:rect l="l" t="t" r="r" b="b"/>
              <a:pathLst>
                <a:path w="82320" h="2172" extrusionOk="0">
                  <a:moveTo>
                    <a:pt x="31805" y="0"/>
                  </a:moveTo>
                  <a:cubicBezTo>
                    <a:pt x="30111" y="0"/>
                    <a:pt x="28416" y="59"/>
                    <a:pt x="26742" y="121"/>
                  </a:cubicBezTo>
                  <a:cubicBezTo>
                    <a:pt x="25277" y="181"/>
                    <a:pt x="23825" y="264"/>
                    <a:pt x="22360" y="276"/>
                  </a:cubicBezTo>
                  <a:cubicBezTo>
                    <a:pt x="21829" y="284"/>
                    <a:pt x="21297" y="288"/>
                    <a:pt x="20766" y="288"/>
                  </a:cubicBezTo>
                  <a:cubicBezTo>
                    <a:pt x="19797" y="288"/>
                    <a:pt x="18828" y="275"/>
                    <a:pt x="17859" y="252"/>
                  </a:cubicBezTo>
                  <a:cubicBezTo>
                    <a:pt x="17115" y="233"/>
                    <a:pt x="16353" y="225"/>
                    <a:pt x="15577" y="225"/>
                  </a:cubicBezTo>
                  <a:cubicBezTo>
                    <a:pt x="10536" y="225"/>
                    <a:pt x="4932" y="573"/>
                    <a:pt x="0" y="573"/>
                  </a:cubicBezTo>
                  <a:cubicBezTo>
                    <a:pt x="0" y="1038"/>
                    <a:pt x="214" y="1693"/>
                    <a:pt x="214" y="2157"/>
                  </a:cubicBezTo>
                  <a:cubicBezTo>
                    <a:pt x="646" y="2167"/>
                    <a:pt x="1079" y="2172"/>
                    <a:pt x="1514" y="2172"/>
                  </a:cubicBezTo>
                  <a:cubicBezTo>
                    <a:pt x="7004" y="2172"/>
                    <a:pt x="12675" y="1418"/>
                    <a:pt x="17998" y="1418"/>
                  </a:cubicBezTo>
                  <a:cubicBezTo>
                    <a:pt x="18652" y="1418"/>
                    <a:pt x="19301" y="1429"/>
                    <a:pt x="19943" y="1455"/>
                  </a:cubicBezTo>
                  <a:cubicBezTo>
                    <a:pt x="24265" y="1633"/>
                    <a:pt x="28551" y="2038"/>
                    <a:pt x="32885" y="2086"/>
                  </a:cubicBezTo>
                  <a:cubicBezTo>
                    <a:pt x="35766" y="2109"/>
                    <a:pt x="38648" y="2074"/>
                    <a:pt x="41529" y="2145"/>
                  </a:cubicBezTo>
                  <a:lnTo>
                    <a:pt x="41529" y="2157"/>
                  </a:lnTo>
                  <a:cubicBezTo>
                    <a:pt x="41957" y="2167"/>
                    <a:pt x="42386" y="2172"/>
                    <a:pt x="42816" y="2172"/>
                  </a:cubicBezTo>
                  <a:cubicBezTo>
                    <a:pt x="48288" y="2172"/>
                    <a:pt x="53940" y="1415"/>
                    <a:pt x="59249" y="1415"/>
                  </a:cubicBezTo>
                  <a:cubicBezTo>
                    <a:pt x="59924" y="1415"/>
                    <a:pt x="60594" y="1427"/>
                    <a:pt x="61258" y="1455"/>
                  </a:cubicBezTo>
                  <a:cubicBezTo>
                    <a:pt x="65580" y="1633"/>
                    <a:pt x="69866" y="2038"/>
                    <a:pt x="74200" y="2074"/>
                  </a:cubicBezTo>
                  <a:cubicBezTo>
                    <a:pt x="76903" y="2097"/>
                    <a:pt x="79617" y="2074"/>
                    <a:pt x="82320" y="2133"/>
                  </a:cubicBezTo>
                  <a:lnTo>
                    <a:pt x="82320" y="538"/>
                  </a:lnTo>
                  <a:cubicBezTo>
                    <a:pt x="80451" y="466"/>
                    <a:pt x="78581" y="228"/>
                    <a:pt x="76736" y="109"/>
                  </a:cubicBezTo>
                  <a:cubicBezTo>
                    <a:pt x="75536" y="30"/>
                    <a:pt x="74328" y="0"/>
                    <a:pt x="73118" y="0"/>
                  </a:cubicBezTo>
                  <a:cubicBezTo>
                    <a:pt x="71423" y="0"/>
                    <a:pt x="69726" y="59"/>
                    <a:pt x="68044" y="121"/>
                  </a:cubicBezTo>
                  <a:cubicBezTo>
                    <a:pt x="66592" y="181"/>
                    <a:pt x="65139" y="264"/>
                    <a:pt x="63675" y="276"/>
                  </a:cubicBezTo>
                  <a:cubicBezTo>
                    <a:pt x="63143" y="284"/>
                    <a:pt x="62612" y="288"/>
                    <a:pt x="62080" y="288"/>
                  </a:cubicBezTo>
                  <a:cubicBezTo>
                    <a:pt x="61112" y="288"/>
                    <a:pt x="60143" y="275"/>
                    <a:pt x="59174" y="252"/>
                  </a:cubicBezTo>
                  <a:cubicBezTo>
                    <a:pt x="58398" y="232"/>
                    <a:pt x="57603" y="223"/>
                    <a:pt x="56794" y="223"/>
                  </a:cubicBezTo>
                  <a:cubicBezTo>
                    <a:pt x="51918" y="223"/>
                    <a:pt x="46533" y="541"/>
                    <a:pt x="41743" y="562"/>
                  </a:cubicBezTo>
                  <a:cubicBezTo>
                    <a:pt x="39624" y="538"/>
                    <a:pt x="37505" y="240"/>
                    <a:pt x="35421" y="109"/>
                  </a:cubicBezTo>
                  <a:cubicBezTo>
                    <a:pt x="34221" y="30"/>
                    <a:pt x="33013" y="0"/>
                    <a:pt x="31805" y="0"/>
                  </a:cubicBezTo>
                  <a:close/>
                </a:path>
              </a:pathLst>
            </a:custGeom>
            <a:solidFill>
              <a:srgbClr val="E29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rot="-5400000" flipH="1">
              <a:off x="4785365" y="4096468"/>
              <a:ext cx="2013477" cy="75170"/>
            </a:xfrm>
            <a:custGeom>
              <a:avLst/>
              <a:gdLst/>
              <a:ahLst/>
              <a:cxnLst/>
              <a:rect l="l" t="t" r="r" b="b"/>
              <a:pathLst>
                <a:path w="82808" h="2341" extrusionOk="0">
                  <a:moveTo>
                    <a:pt x="59457" y="1"/>
                  </a:moveTo>
                  <a:cubicBezTo>
                    <a:pt x="53730" y="1"/>
                    <a:pt x="47269" y="711"/>
                    <a:pt x="41624" y="721"/>
                  </a:cubicBezTo>
                  <a:cubicBezTo>
                    <a:pt x="38552" y="650"/>
                    <a:pt x="35481" y="698"/>
                    <a:pt x="32409" y="650"/>
                  </a:cubicBezTo>
                  <a:cubicBezTo>
                    <a:pt x="28492" y="590"/>
                    <a:pt x="24598" y="221"/>
                    <a:pt x="20693" y="55"/>
                  </a:cubicBezTo>
                  <a:cubicBezTo>
                    <a:pt x="19872" y="18"/>
                    <a:pt x="19029" y="2"/>
                    <a:pt x="18170" y="2"/>
                  </a:cubicBezTo>
                  <a:cubicBezTo>
                    <a:pt x="12415" y="2"/>
                    <a:pt x="5916" y="722"/>
                    <a:pt x="252" y="722"/>
                  </a:cubicBezTo>
                  <a:cubicBezTo>
                    <a:pt x="211" y="722"/>
                    <a:pt x="171" y="721"/>
                    <a:pt x="131" y="721"/>
                  </a:cubicBezTo>
                  <a:lnTo>
                    <a:pt x="131" y="721"/>
                  </a:lnTo>
                  <a:cubicBezTo>
                    <a:pt x="167" y="1305"/>
                    <a:pt x="0" y="1757"/>
                    <a:pt x="36" y="2341"/>
                  </a:cubicBezTo>
                  <a:cubicBezTo>
                    <a:pt x="1484" y="2341"/>
                    <a:pt x="2132" y="1935"/>
                    <a:pt x="2363" y="1935"/>
                  </a:cubicBezTo>
                  <a:cubicBezTo>
                    <a:pt x="2369" y="1935"/>
                    <a:pt x="2375" y="1935"/>
                    <a:pt x="2381" y="1936"/>
                  </a:cubicBezTo>
                  <a:cubicBezTo>
                    <a:pt x="4096" y="1626"/>
                    <a:pt x="5894" y="1507"/>
                    <a:pt x="7596" y="1436"/>
                  </a:cubicBezTo>
                  <a:cubicBezTo>
                    <a:pt x="8553" y="1399"/>
                    <a:pt x="9510" y="1382"/>
                    <a:pt x="10468" y="1382"/>
                  </a:cubicBezTo>
                  <a:cubicBezTo>
                    <a:pt x="13181" y="1382"/>
                    <a:pt x="15896" y="1512"/>
                    <a:pt x="18598" y="1662"/>
                  </a:cubicBezTo>
                  <a:cubicBezTo>
                    <a:pt x="20407" y="1769"/>
                    <a:pt x="22217" y="1888"/>
                    <a:pt x="24027" y="2007"/>
                  </a:cubicBezTo>
                  <a:cubicBezTo>
                    <a:pt x="24826" y="1994"/>
                    <a:pt x="25625" y="1988"/>
                    <a:pt x="26423" y="1988"/>
                  </a:cubicBezTo>
                  <a:cubicBezTo>
                    <a:pt x="31405" y="1988"/>
                    <a:pt x="36373" y="2218"/>
                    <a:pt x="41350" y="2341"/>
                  </a:cubicBezTo>
                  <a:lnTo>
                    <a:pt x="41481" y="2341"/>
                  </a:lnTo>
                  <a:cubicBezTo>
                    <a:pt x="42835" y="2318"/>
                    <a:pt x="43458" y="1935"/>
                    <a:pt x="43678" y="1935"/>
                  </a:cubicBezTo>
                  <a:cubicBezTo>
                    <a:pt x="43684" y="1935"/>
                    <a:pt x="43690" y="1935"/>
                    <a:pt x="43696" y="1936"/>
                  </a:cubicBezTo>
                  <a:cubicBezTo>
                    <a:pt x="45410" y="1626"/>
                    <a:pt x="47208" y="1507"/>
                    <a:pt x="48911" y="1436"/>
                  </a:cubicBezTo>
                  <a:cubicBezTo>
                    <a:pt x="49868" y="1399"/>
                    <a:pt x="50825" y="1382"/>
                    <a:pt x="51783" y="1382"/>
                  </a:cubicBezTo>
                  <a:cubicBezTo>
                    <a:pt x="54496" y="1382"/>
                    <a:pt x="57211" y="1512"/>
                    <a:pt x="59912" y="1662"/>
                  </a:cubicBezTo>
                  <a:cubicBezTo>
                    <a:pt x="61722" y="1769"/>
                    <a:pt x="63532" y="1888"/>
                    <a:pt x="65342" y="2007"/>
                  </a:cubicBezTo>
                  <a:cubicBezTo>
                    <a:pt x="66146" y="1994"/>
                    <a:pt x="66949" y="1988"/>
                    <a:pt x="67753" y="1988"/>
                  </a:cubicBezTo>
                  <a:cubicBezTo>
                    <a:pt x="72766" y="1988"/>
                    <a:pt x="77765" y="2218"/>
                    <a:pt x="82772" y="2341"/>
                  </a:cubicBezTo>
                  <a:lnTo>
                    <a:pt x="82808" y="2341"/>
                  </a:lnTo>
                  <a:lnTo>
                    <a:pt x="82808" y="721"/>
                  </a:lnTo>
                  <a:cubicBezTo>
                    <a:pt x="79784" y="650"/>
                    <a:pt x="76748" y="698"/>
                    <a:pt x="73724" y="650"/>
                  </a:cubicBezTo>
                  <a:cubicBezTo>
                    <a:pt x="69806" y="590"/>
                    <a:pt x="65913" y="221"/>
                    <a:pt x="62008" y="55"/>
                  </a:cubicBezTo>
                  <a:cubicBezTo>
                    <a:pt x="61178" y="17"/>
                    <a:pt x="60326" y="1"/>
                    <a:pt x="59457" y="1"/>
                  </a:cubicBezTo>
                  <a:close/>
                </a:path>
              </a:pathLst>
            </a:custGeom>
            <a:solidFill>
              <a:srgbClr val="3C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rot="-5400000" flipH="1">
              <a:off x="5214776" y="4906153"/>
              <a:ext cx="434266" cy="22798"/>
            </a:xfrm>
            <a:custGeom>
              <a:avLst/>
              <a:gdLst/>
              <a:ahLst/>
              <a:cxnLst/>
              <a:rect l="l" t="t" r="r" b="b"/>
              <a:pathLst>
                <a:path w="17860" h="710" extrusionOk="0">
                  <a:moveTo>
                    <a:pt x="8522" y="1"/>
                  </a:moveTo>
                  <a:cubicBezTo>
                    <a:pt x="5679" y="1"/>
                    <a:pt x="2833" y="98"/>
                    <a:pt x="1" y="313"/>
                  </a:cubicBezTo>
                  <a:cubicBezTo>
                    <a:pt x="3215" y="491"/>
                    <a:pt x="6430" y="670"/>
                    <a:pt x="9645" y="705"/>
                  </a:cubicBezTo>
                  <a:cubicBezTo>
                    <a:pt x="9956" y="708"/>
                    <a:pt x="10268" y="710"/>
                    <a:pt x="10579" y="710"/>
                  </a:cubicBezTo>
                  <a:cubicBezTo>
                    <a:pt x="13011" y="710"/>
                    <a:pt x="15454" y="620"/>
                    <a:pt x="17860" y="324"/>
                  </a:cubicBezTo>
                  <a:cubicBezTo>
                    <a:pt x="17265" y="289"/>
                    <a:pt x="16669" y="253"/>
                    <a:pt x="16074" y="217"/>
                  </a:cubicBezTo>
                  <a:cubicBezTo>
                    <a:pt x="13566" y="77"/>
                    <a:pt x="11045" y="1"/>
                    <a:pt x="8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5">
    <p:spTree>
      <p:nvGrpSpPr>
        <p:cNvPr id="1" name="Shape 1846"/>
        <p:cNvGrpSpPr/>
        <p:nvPr/>
      </p:nvGrpSpPr>
      <p:grpSpPr>
        <a:xfrm>
          <a:off x="0" y="0"/>
          <a:ext cx="0" cy="0"/>
          <a:chOff x="0" y="0"/>
          <a:chExt cx="0" cy="0"/>
        </a:xfrm>
      </p:grpSpPr>
      <p:grpSp>
        <p:nvGrpSpPr>
          <p:cNvPr id="1847" name="Google Shape;1847;p34"/>
          <p:cNvGrpSpPr/>
          <p:nvPr/>
        </p:nvGrpSpPr>
        <p:grpSpPr>
          <a:xfrm>
            <a:off x="13925" y="-44245"/>
            <a:ext cx="498605" cy="5312468"/>
            <a:chOff x="26406" y="-52705"/>
            <a:chExt cx="498605" cy="5198109"/>
          </a:xfrm>
        </p:grpSpPr>
        <p:sp>
          <p:nvSpPr>
            <p:cNvPr id="1848" name="Google Shape;1848;p34"/>
            <p:cNvSpPr/>
            <p:nvPr/>
          </p:nvSpPr>
          <p:spPr>
            <a:xfrm rot="-5400000">
              <a:off x="-2385939" y="2507515"/>
              <a:ext cx="5198109" cy="77670"/>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4"/>
            <p:cNvSpPr/>
            <p:nvPr/>
          </p:nvSpPr>
          <p:spPr>
            <a:xfrm rot="-5400000">
              <a:off x="-2277146" y="2491763"/>
              <a:ext cx="5192194" cy="104754"/>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4"/>
            <p:cNvSpPr/>
            <p:nvPr/>
          </p:nvSpPr>
          <p:spPr>
            <a:xfrm rot="-5400000">
              <a:off x="-398081" y="3084003"/>
              <a:ext cx="1112755" cy="21075"/>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rot="-5400000">
              <a:off x="-2151584" y="2479324"/>
              <a:ext cx="5128438" cy="64380"/>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4"/>
            <p:cNvSpPr/>
            <p:nvPr/>
          </p:nvSpPr>
          <p:spPr>
            <a:xfrm rot="-5400000">
              <a:off x="-2088791"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4"/>
            <p:cNvSpPr/>
            <p:nvPr/>
          </p:nvSpPr>
          <p:spPr>
            <a:xfrm rot="-5400000">
              <a:off x="-398112" y="511659"/>
              <a:ext cx="1112818" cy="21075"/>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rot="-5400000">
              <a:off x="-2517866"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34"/>
          <p:cNvGrpSpPr/>
          <p:nvPr/>
        </p:nvGrpSpPr>
        <p:grpSpPr>
          <a:xfrm rot="5400000">
            <a:off x="4303043" y="-3790802"/>
            <a:ext cx="498605" cy="8080461"/>
            <a:chOff x="26406" y="-52705"/>
            <a:chExt cx="498605" cy="5198109"/>
          </a:xfrm>
        </p:grpSpPr>
        <p:sp>
          <p:nvSpPr>
            <p:cNvPr id="1856" name="Google Shape;1856;p34"/>
            <p:cNvSpPr/>
            <p:nvPr/>
          </p:nvSpPr>
          <p:spPr>
            <a:xfrm rot="-5400000">
              <a:off x="-2385939" y="2507515"/>
              <a:ext cx="5198109" cy="77670"/>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4"/>
            <p:cNvSpPr/>
            <p:nvPr/>
          </p:nvSpPr>
          <p:spPr>
            <a:xfrm rot="-5400000">
              <a:off x="-2277146" y="2491763"/>
              <a:ext cx="5192194" cy="104754"/>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4"/>
            <p:cNvSpPr/>
            <p:nvPr/>
          </p:nvSpPr>
          <p:spPr>
            <a:xfrm rot="-5400000">
              <a:off x="-398081" y="3084003"/>
              <a:ext cx="1112755" cy="21075"/>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4"/>
            <p:cNvSpPr/>
            <p:nvPr/>
          </p:nvSpPr>
          <p:spPr>
            <a:xfrm rot="-5400000">
              <a:off x="-2151584" y="2479324"/>
              <a:ext cx="5128438" cy="64380"/>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4"/>
            <p:cNvSpPr/>
            <p:nvPr/>
          </p:nvSpPr>
          <p:spPr>
            <a:xfrm rot="-5400000">
              <a:off x="-2088791"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4"/>
            <p:cNvSpPr/>
            <p:nvPr/>
          </p:nvSpPr>
          <p:spPr>
            <a:xfrm rot="-5400000">
              <a:off x="-398112" y="511659"/>
              <a:ext cx="1112818" cy="21075"/>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4"/>
            <p:cNvSpPr/>
            <p:nvPr/>
          </p:nvSpPr>
          <p:spPr>
            <a:xfrm rot="-5400000">
              <a:off x="-2517866"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3" name="Google Shape;1863;p34"/>
          <p:cNvGrpSpPr/>
          <p:nvPr/>
        </p:nvGrpSpPr>
        <p:grpSpPr>
          <a:xfrm rot="-5400000" flipH="1">
            <a:off x="4310062" y="810815"/>
            <a:ext cx="498605" cy="8093976"/>
            <a:chOff x="26406" y="-52705"/>
            <a:chExt cx="498605" cy="5198109"/>
          </a:xfrm>
        </p:grpSpPr>
        <p:sp>
          <p:nvSpPr>
            <p:cNvPr id="1864" name="Google Shape;1864;p34"/>
            <p:cNvSpPr/>
            <p:nvPr/>
          </p:nvSpPr>
          <p:spPr>
            <a:xfrm rot="-5400000">
              <a:off x="-2385939" y="2507515"/>
              <a:ext cx="5198109" cy="77670"/>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4"/>
            <p:cNvSpPr/>
            <p:nvPr/>
          </p:nvSpPr>
          <p:spPr>
            <a:xfrm rot="-5400000">
              <a:off x="-2277146" y="2491763"/>
              <a:ext cx="5192194" cy="104754"/>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4"/>
            <p:cNvSpPr/>
            <p:nvPr/>
          </p:nvSpPr>
          <p:spPr>
            <a:xfrm rot="-5400000">
              <a:off x="-398081" y="3084003"/>
              <a:ext cx="1112755" cy="21075"/>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4"/>
            <p:cNvSpPr/>
            <p:nvPr/>
          </p:nvSpPr>
          <p:spPr>
            <a:xfrm rot="-5400000">
              <a:off x="-2151584" y="2479324"/>
              <a:ext cx="5128438" cy="64380"/>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4"/>
            <p:cNvSpPr/>
            <p:nvPr/>
          </p:nvSpPr>
          <p:spPr>
            <a:xfrm rot="-5400000">
              <a:off x="-2088791"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4"/>
            <p:cNvSpPr/>
            <p:nvPr/>
          </p:nvSpPr>
          <p:spPr>
            <a:xfrm rot="-5400000">
              <a:off x="-398112" y="511659"/>
              <a:ext cx="1112818" cy="21075"/>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4"/>
            <p:cNvSpPr/>
            <p:nvPr/>
          </p:nvSpPr>
          <p:spPr>
            <a:xfrm rot="-5400000">
              <a:off x="-2517866"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1" name="Google Shape;1871;p34"/>
          <p:cNvGrpSpPr/>
          <p:nvPr/>
        </p:nvGrpSpPr>
        <p:grpSpPr>
          <a:xfrm rot="10800000">
            <a:off x="8624445" y="-72048"/>
            <a:ext cx="498605" cy="5312468"/>
            <a:chOff x="26406" y="-52705"/>
            <a:chExt cx="498605" cy="5198109"/>
          </a:xfrm>
        </p:grpSpPr>
        <p:sp>
          <p:nvSpPr>
            <p:cNvPr id="1872" name="Google Shape;1872;p34"/>
            <p:cNvSpPr/>
            <p:nvPr/>
          </p:nvSpPr>
          <p:spPr>
            <a:xfrm rot="-5400000">
              <a:off x="-2385939" y="2507515"/>
              <a:ext cx="5198109" cy="77670"/>
            </a:xfrm>
            <a:custGeom>
              <a:avLst/>
              <a:gdLst/>
              <a:ahLst/>
              <a:cxnLst/>
              <a:rect l="l" t="t" r="r" b="b"/>
              <a:pathLst>
                <a:path w="83487" h="2624" extrusionOk="0">
                  <a:moveTo>
                    <a:pt x="57972" y="1"/>
                  </a:moveTo>
                  <a:cubicBezTo>
                    <a:pt x="52757" y="1"/>
                    <a:pt x="46991" y="326"/>
                    <a:pt x="42256" y="835"/>
                  </a:cubicBezTo>
                  <a:cubicBezTo>
                    <a:pt x="41281" y="911"/>
                    <a:pt x="40296" y="940"/>
                    <a:pt x="39312" y="940"/>
                  </a:cubicBezTo>
                  <a:cubicBezTo>
                    <a:pt x="38433" y="940"/>
                    <a:pt x="37554" y="917"/>
                    <a:pt x="36683" y="883"/>
                  </a:cubicBezTo>
                  <a:cubicBezTo>
                    <a:pt x="33933" y="776"/>
                    <a:pt x="31195" y="526"/>
                    <a:pt x="28444" y="359"/>
                  </a:cubicBezTo>
                  <a:cubicBezTo>
                    <a:pt x="25503" y="169"/>
                    <a:pt x="22539" y="109"/>
                    <a:pt x="19586" y="38"/>
                  </a:cubicBezTo>
                  <a:cubicBezTo>
                    <a:pt x="18650" y="13"/>
                    <a:pt x="17684" y="2"/>
                    <a:pt x="16698" y="2"/>
                  </a:cubicBezTo>
                  <a:cubicBezTo>
                    <a:pt x="11424" y="2"/>
                    <a:pt x="5585" y="336"/>
                    <a:pt x="810" y="847"/>
                  </a:cubicBezTo>
                  <a:cubicBezTo>
                    <a:pt x="834" y="1550"/>
                    <a:pt x="0" y="1240"/>
                    <a:pt x="0" y="1943"/>
                  </a:cubicBezTo>
                  <a:cubicBezTo>
                    <a:pt x="12" y="2026"/>
                    <a:pt x="1262" y="2359"/>
                    <a:pt x="1274" y="2443"/>
                  </a:cubicBezTo>
                  <a:cubicBezTo>
                    <a:pt x="1742" y="2491"/>
                    <a:pt x="2194" y="2510"/>
                    <a:pt x="2631" y="2510"/>
                  </a:cubicBezTo>
                  <a:cubicBezTo>
                    <a:pt x="4100" y="2510"/>
                    <a:pt x="5412" y="2299"/>
                    <a:pt x="6661" y="2299"/>
                  </a:cubicBezTo>
                  <a:cubicBezTo>
                    <a:pt x="6687" y="2299"/>
                    <a:pt x="6713" y="2300"/>
                    <a:pt x="6739" y="2300"/>
                  </a:cubicBezTo>
                  <a:cubicBezTo>
                    <a:pt x="8323" y="2300"/>
                    <a:pt x="9894" y="2300"/>
                    <a:pt x="11478" y="2288"/>
                  </a:cubicBezTo>
                  <a:cubicBezTo>
                    <a:pt x="12270" y="2288"/>
                    <a:pt x="13064" y="2294"/>
                    <a:pt x="13858" y="2294"/>
                  </a:cubicBezTo>
                  <a:cubicBezTo>
                    <a:pt x="14651" y="2294"/>
                    <a:pt x="15443" y="2288"/>
                    <a:pt x="16229" y="2264"/>
                  </a:cubicBezTo>
                  <a:cubicBezTo>
                    <a:pt x="17489" y="2227"/>
                    <a:pt x="18752" y="2210"/>
                    <a:pt x="20015" y="2210"/>
                  </a:cubicBezTo>
                  <a:cubicBezTo>
                    <a:pt x="22042" y="2210"/>
                    <a:pt x="24069" y="2255"/>
                    <a:pt x="26087" y="2335"/>
                  </a:cubicBezTo>
                  <a:cubicBezTo>
                    <a:pt x="27730" y="2395"/>
                    <a:pt x="29361" y="2490"/>
                    <a:pt x="30992" y="2586"/>
                  </a:cubicBezTo>
                  <a:cubicBezTo>
                    <a:pt x="31484" y="2613"/>
                    <a:pt x="31980" y="2624"/>
                    <a:pt x="32478" y="2624"/>
                  </a:cubicBezTo>
                  <a:cubicBezTo>
                    <a:pt x="33473" y="2624"/>
                    <a:pt x="34473" y="2582"/>
                    <a:pt x="35457" y="2550"/>
                  </a:cubicBezTo>
                  <a:cubicBezTo>
                    <a:pt x="37222" y="2488"/>
                    <a:pt x="38988" y="2407"/>
                    <a:pt x="40753" y="2407"/>
                  </a:cubicBezTo>
                  <a:cubicBezTo>
                    <a:pt x="41381" y="2407"/>
                    <a:pt x="42009" y="2418"/>
                    <a:pt x="42637" y="2443"/>
                  </a:cubicBezTo>
                  <a:cubicBezTo>
                    <a:pt x="43099" y="2491"/>
                    <a:pt x="43546" y="2510"/>
                    <a:pt x="43979" y="2510"/>
                  </a:cubicBezTo>
                  <a:cubicBezTo>
                    <a:pt x="45433" y="2510"/>
                    <a:pt x="46736" y="2299"/>
                    <a:pt x="47976" y="2299"/>
                  </a:cubicBezTo>
                  <a:cubicBezTo>
                    <a:pt x="48002" y="2299"/>
                    <a:pt x="48028" y="2300"/>
                    <a:pt x="48054" y="2300"/>
                  </a:cubicBezTo>
                  <a:cubicBezTo>
                    <a:pt x="49637" y="2300"/>
                    <a:pt x="51221" y="2300"/>
                    <a:pt x="52805" y="2288"/>
                  </a:cubicBezTo>
                  <a:cubicBezTo>
                    <a:pt x="53703" y="2288"/>
                    <a:pt x="54608" y="2296"/>
                    <a:pt x="55513" y="2296"/>
                  </a:cubicBezTo>
                  <a:cubicBezTo>
                    <a:pt x="56192" y="2296"/>
                    <a:pt x="56870" y="2291"/>
                    <a:pt x="57543" y="2276"/>
                  </a:cubicBezTo>
                  <a:cubicBezTo>
                    <a:pt x="58830" y="2239"/>
                    <a:pt x="60118" y="2221"/>
                    <a:pt x="61407" y="2221"/>
                  </a:cubicBezTo>
                  <a:cubicBezTo>
                    <a:pt x="63410" y="2221"/>
                    <a:pt x="65414" y="2263"/>
                    <a:pt x="67413" y="2335"/>
                  </a:cubicBezTo>
                  <a:cubicBezTo>
                    <a:pt x="69045" y="2395"/>
                    <a:pt x="70676" y="2490"/>
                    <a:pt x="72307" y="2586"/>
                  </a:cubicBezTo>
                  <a:cubicBezTo>
                    <a:pt x="72799" y="2613"/>
                    <a:pt x="73295" y="2624"/>
                    <a:pt x="73793" y="2624"/>
                  </a:cubicBezTo>
                  <a:cubicBezTo>
                    <a:pt x="74787" y="2624"/>
                    <a:pt x="75788" y="2582"/>
                    <a:pt x="76772" y="2550"/>
                  </a:cubicBezTo>
                  <a:cubicBezTo>
                    <a:pt x="78554" y="2493"/>
                    <a:pt x="80336" y="2413"/>
                    <a:pt x="82118" y="2413"/>
                  </a:cubicBezTo>
                  <a:cubicBezTo>
                    <a:pt x="82575" y="2413"/>
                    <a:pt x="83031" y="2419"/>
                    <a:pt x="83487" y="2431"/>
                  </a:cubicBezTo>
                  <a:lnTo>
                    <a:pt x="83487" y="835"/>
                  </a:lnTo>
                  <a:cubicBezTo>
                    <a:pt x="82525" y="911"/>
                    <a:pt x="81556" y="940"/>
                    <a:pt x="80589" y="940"/>
                  </a:cubicBezTo>
                  <a:cubicBezTo>
                    <a:pt x="79726" y="940"/>
                    <a:pt x="78864" y="917"/>
                    <a:pt x="78010" y="883"/>
                  </a:cubicBezTo>
                  <a:lnTo>
                    <a:pt x="77998" y="883"/>
                  </a:lnTo>
                  <a:cubicBezTo>
                    <a:pt x="75248" y="776"/>
                    <a:pt x="72509" y="526"/>
                    <a:pt x="69759" y="359"/>
                  </a:cubicBezTo>
                  <a:cubicBezTo>
                    <a:pt x="66818" y="169"/>
                    <a:pt x="63854" y="109"/>
                    <a:pt x="60901" y="38"/>
                  </a:cubicBezTo>
                  <a:cubicBezTo>
                    <a:pt x="59952" y="13"/>
                    <a:pt x="58972" y="1"/>
                    <a:pt x="57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4"/>
            <p:cNvSpPr/>
            <p:nvPr/>
          </p:nvSpPr>
          <p:spPr>
            <a:xfrm rot="-5400000">
              <a:off x="-2277146" y="2491763"/>
              <a:ext cx="5192194" cy="104754"/>
            </a:xfrm>
            <a:custGeom>
              <a:avLst/>
              <a:gdLst/>
              <a:ahLst/>
              <a:cxnLst/>
              <a:rect l="l" t="t" r="r" b="b"/>
              <a:pathLst>
                <a:path w="83392" h="3539" extrusionOk="0">
                  <a:moveTo>
                    <a:pt x="20540" y="0"/>
                  </a:moveTo>
                  <a:cubicBezTo>
                    <a:pt x="20258" y="0"/>
                    <a:pt x="19975" y="1"/>
                    <a:pt x="19694" y="3"/>
                  </a:cubicBezTo>
                  <a:cubicBezTo>
                    <a:pt x="18086" y="3"/>
                    <a:pt x="16467" y="51"/>
                    <a:pt x="14860" y="63"/>
                  </a:cubicBezTo>
                  <a:cubicBezTo>
                    <a:pt x="11245" y="73"/>
                    <a:pt x="6844" y="240"/>
                    <a:pt x="2975" y="240"/>
                  </a:cubicBezTo>
                  <a:cubicBezTo>
                    <a:pt x="2205" y="240"/>
                    <a:pt x="1456" y="233"/>
                    <a:pt x="739" y="218"/>
                  </a:cubicBezTo>
                  <a:lnTo>
                    <a:pt x="739" y="218"/>
                  </a:lnTo>
                  <a:cubicBezTo>
                    <a:pt x="846" y="1122"/>
                    <a:pt x="1" y="1599"/>
                    <a:pt x="36" y="2515"/>
                  </a:cubicBezTo>
                  <a:cubicBezTo>
                    <a:pt x="36" y="2623"/>
                    <a:pt x="1179" y="3397"/>
                    <a:pt x="1179" y="3504"/>
                  </a:cubicBezTo>
                  <a:cubicBezTo>
                    <a:pt x="1506" y="3528"/>
                    <a:pt x="1846" y="3539"/>
                    <a:pt x="2196" y="3539"/>
                  </a:cubicBezTo>
                  <a:cubicBezTo>
                    <a:pt x="4814" y="3539"/>
                    <a:pt x="7990" y="2940"/>
                    <a:pt x="10532" y="2940"/>
                  </a:cubicBezTo>
                  <a:cubicBezTo>
                    <a:pt x="10655" y="2940"/>
                    <a:pt x="10775" y="2941"/>
                    <a:pt x="10895" y="2944"/>
                  </a:cubicBezTo>
                  <a:cubicBezTo>
                    <a:pt x="13895" y="3027"/>
                    <a:pt x="16896" y="3170"/>
                    <a:pt x="19896" y="3218"/>
                  </a:cubicBezTo>
                  <a:cubicBezTo>
                    <a:pt x="20646" y="3230"/>
                    <a:pt x="21396" y="3239"/>
                    <a:pt x="22146" y="3239"/>
                  </a:cubicBezTo>
                  <a:cubicBezTo>
                    <a:pt x="22896" y="3239"/>
                    <a:pt x="23646" y="3230"/>
                    <a:pt x="24397" y="3206"/>
                  </a:cubicBezTo>
                  <a:cubicBezTo>
                    <a:pt x="25837" y="3170"/>
                    <a:pt x="27278" y="3087"/>
                    <a:pt x="28719" y="3039"/>
                  </a:cubicBezTo>
                  <a:cubicBezTo>
                    <a:pt x="30089" y="2994"/>
                    <a:pt x="31464" y="2960"/>
                    <a:pt x="32838" y="2960"/>
                  </a:cubicBezTo>
                  <a:cubicBezTo>
                    <a:pt x="34376" y="2960"/>
                    <a:pt x="35912" y="3003"/>
                    <a:pt x="37434" y="3123"/>
                  </a:cubicBezTo>
                  <a:cubicBezTo>
                    <a:pt x="39101" y="3254"/>
                    <a:pt x="40803" y="3456"/>
                    <a:pt x="42494" y="3492"/>
                  </a:cubicBezTo>
                  <a:cubicBezTo>
                    <a:pt x="42494" y="3492"/>
                    <a:pt x="42494" y="3504"/>
                    <a:pt x="42494" y="3504"/>
                  </a:cubicBezTo>
                  <a:cubicBezTo>
                    <a:pt x="42821" y="3528"/>
                    <a:pt x="43161" y="3539"/>
                    <a:pt x="43511" y="3539"/>
                  </a:cubicBezTo>
                  <a:cubicBezTo>
                    <a:pt x="46129" y="3539"/>
                    <a:pt x="49305" y="2940"/>
                    <a:pt x="51847" y="2940"/>
                  </a:cubicBezTo>
                  <a:cubicBezTo>
                    <a:pt x="51969" y="2940"/>
                    <a:pt x="52090" y="2941"/>
                    <a:pt x="52210" y="2944"/>
                  </a:cubicBezTo>
                  <a:cubicBezTo>
                    <a:pt x="55210" y="3027"/>
                    <a:pt x="58210" y="3170"/>
                    <a:pt x="61211" y="3218"/>
                  </a:cubicBezTo>
                  <a:cubicBezTo>
                    <a:pt x="61961" y="3230"/>
                    <a:pt x="62711" y="3239"/>
                    <a:pt x="63461" y="3239"/>
                  </a:cubicBezTo>
                  <a:cubicBezTo>
                    <a:pt x="64211" y="3239"/>
                    <a:pt x="64961" y="3230"/>
                    <a:pt x="65711" y="3206"/>
                  </a:cubicBezTo>
                  <a:cubicBezTo>
                    <a:pt x="67152" y="3170"/>
                    <a:pt x="68593" y="3087"/>
                    <a:pt x="70033" y="3039"/>
                  </a:cubicBezTo>
                  <a:cubicBezTo>
                    <a:pt x="71403" y="2994"/>
                    <a:pt x="72779" y="2960"/>
                    <a:pt x="74152" y="2960"/>
                  </a:cubicBezTo>
                  <a:cubicBezTo>
                    <a:pt x="75691" y="2960"/>
                    <a:pt x="77226" y="3003"/>
                    <a:pt x="78749" y="3123"/>
                  </a:cubicBezTo>
                  <a:cubicBezTo>
                    <a:pt x="80284" y="3254"/>
                    <a:pt x="81844" y="3432"/>
                    <a:pt x="83392" y="3492"/>
                  </a:cubicBezTo>
                  <a:lnTo>
                    <a:pt x="83392" y="218"/>
                  </a:lnTo>
                  <a:cubicBezTo>
                    <a:pt x="82902" y="202"/>
                    <a:pt x="82412" y="196"/>
                    <a:pt x="81921" y="196"/>
                  </a:cubicBezTo>
                  <a:cubicBezTo>
                    <a:pt x="79738" y="196"/>
                    <a:pt x="77545" y="324"/>
                    <a:pt x="75367" y="372"/>
                  </a:cubicBezTo>
                  <a:cubicBezTo>
                    <a:pt x="75023" y="380"/>
                    <a:pt x="74679" y="384"/>
                    <a:pt x="74335" y="384"/>
                  </a:cubicBezTo>
                  <a:cubicBezTo>
                    <a:pt x="71531" y="384"/>
                    <a:pt x="68750" y="148"/>
                    <a:pt x="65949" y="63"/>
                  </a:cubicBezTo>
                  <a:cubicBezTo>
                    <a:pt x="64588" y="23"/>
                    <a:pt x="63219" y="0"/>
                    <a:pt x="61855" y="0"/>
                  </a:cubicBezTo>
                  <a:cubicBezTo>
                    <a:pt x="61572" y="0"/>
                    <a:pt x="61290" y="1"/>
                    <a:pt x="61008" y="3"/>
                  </a:cubicBezTo>
                  <a:cubicBezTo>
                    <a:pt x="59401" y="3"/>
                    <a:pt x="57782" y="63"/>
                    <a:pt x="56174" y="63"/>
                  </a:cubicBezTo>
                  <a:cubicBezTo>
                    <a:pt x="52560" y="73"/>
                    <a:pt x="48167" y="240"/>
                    <a:pt x="44294" y="240"/>
                  </a:cubicBezTo>
                  <a:cubicBezTo>
                    <a:pt x="43523" y="240"/>
                    <a:pt x="42773" y="233"/>
                    <a:pt x="42054" y="218"/>
                  </a:cubicBezTo>
                  <a:cubicBezTo>
                    <a:pt x="41564" y="202"/>
                    <a:pt x="41074" y="196"/>
                    <a:pt x="40583" y="196"/>
                  </a:cubicBezTo>
                  <a:cubicBezTo>
                    <a:pt x="38404" y="196"/>
                    <a:pt x="36220" y="324"/>
                    <a:pt x="34053" y="372"/>
                  </a:cubicBezTo>
                  <a:cubicBezTo>
                    <a:pt x="33708" y="380"/>
                    <a:pt x="33364" y="384"/>
                    <a:pt x="33021" y="384"/>
                  </a:cubicBezTo>
                  <a:cubicBezTo>
                    <a:pt x="30216" y="384"/>
                    <a:pt x="27435" y="148"/>
                    <a:pt x="24635" y="63"/>
                  </a:cubicBezTo>
                  <a:cubicBezTo>
                    <a:pt x="23274" y="23"/>
                    <a:pt x="21904" y="0"/>
                    <a:pt x="20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4"/>
            <p:cNvSpPr/>
            <p:nvPr/>
          </p:nvSpPr>
          <p:spPr>
            <a:xfrm rot="-5400000">
              <a:off x="-398081" y="3084003"/>
              <a:ext cx="1112755" cy="21075"/>
            </a:xfrm>
            <a:custGeom>
              <a:avLst/>
              <a:gdLst/>
              <a:ahLst/>
              <a:cxnLst/>
              <a:rect l="l" t="t" r="r" b="b"/>
              <a:pathLst>
                <a:path w="17872" h="712" extrusionOk="0">
                  <a:moveTo>
                    <a:pt x="8601" y="1"/>
                  </a:moveTo>
                  <a:cubicBezTo>
                    <a:pt x="5731" y="1"/>
                    <a:pt x="2859" y="98"/>
                    <a:pt x="0" y="314"/>
                  </a:cubicBezTo>
                  <a:cubicBezTo>
                    <a:pt x="3215" y="481"/>
                    <a:pt x="6430" y="672"/>
                    <a:pt x="9656" y="707"/>
                  </a:cubicBezTo>
                  <a:cubicBezTo>
                    <a:pt x="9966" y="710"/>
                    <a:pt x="10277" y="712"/>
                    <a:pt x="10587" y="712"/>
                  </a:cubicBezTo>
                  <a:cubicBezTo>
                    <a:pt x="13010" y="712"/>
                    <a:pt x="15455" y="622"/>
                    <a:pt x="17872" y="326"/>
                  </a:cubicBezTo>
                  <a:cubicBezTo>
                    <a:pt x="17276" y="279"/>
                    <a:pt x="16669" y="243"/>
                    <a:pt x="16074" y="207"/>
                  </a:cubicBezTo>
                  <a:cubicBezTo>
                    <a:pt x="13592" y="74"/>
                    <a:pt x="11097"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4"/>
            <p:cNvSpPr/>
            <p:nvPr/>
          </p:nvSpPr>
          <p:spPr>
            <a:xfrm rot="-5400000">
              <a:off x="-2151584" y="2479324"/>
              <a:ext cx="5128438" cy="64380"/>
            </a:xfrm>
            <a:custGeom>
              <a:avLst/>
              <a:gdLst/>
              <a:ahLst/>
              <a:cxnLst/>
              <a:rect l="l" t="t" r="r" b="b"/>
              <a:pathLst>
                <a:path w="82368" h="2175" extrusionOk="0">
                  <a:moveTo>
                    <a:pt x="73179" y="1"/>
                  </a:moveTo>
                  <a:cubicBezTo>
                    <a:pt x="71470" y="1"/>
                    <a:pt x="69755" y="63"/>
                    <a:pt x="68057" y="133"/>
                  </a:cubicBezTo>
                  <a:cubicBezTo>
                    <a:pt x="66592" y="192"/>
                    <a:pt x="65140" y="264"/>
                    <a:pt x="63675" y="288"/>
                  </a:cubicBezTo>
                  <a:cubicBezTo>
                    <a:pt x="63256" y="294"/>
                    <a:pt x="62837" y="297"/>
                    <a:pt x="62418" y="297"/>
                  </a:cubicBezTo>
                  <a:cubicBezTo>
                    <a:pt x="61337" y="297"/>
                    <a:pt x="60256" y="278"/>
                    <a:pt x="59175" y="252"/>
                  </a:cubicBezTo>
                  <a:cubicBezTo>
                    <a:pt x="58456" y="235"/>
                    <a:pt x="57721" y="227"/>
                    <a:pt x="56973" y="227"/>
                  </a:cubicBezTo>
                  <a:cubicBezTo>
                    <a:pt x="52059" y="227"/>
                    <a:pt x="46601" y="553"/>
                    <a:pt x="41744" y="573"/>
                  </a:cubicBezTo>
                  <a:lnTo>
                    <a:pt x="41744" y="562"/>
                  </a:lnTo>
                  <a:cubicBezTo>
                    <a:pt x="39636" y="538"/>
                    <a:pt x="37517" y="252"/>
                    <a:pt x="35433" y="109"/>
                  </a:cubicBezTo>
                  <a:cubicBezTo>
                    <a:pt x="34281" y="33"/>
                    <a:pt x="33121" y="4"/>
                    <a:pt x="31959" y="4"/>
                  </a:cubicBezTo>
                  <a:cubicBezTo>
                    <a:pt x="30217" y="4"/>
                    <a:pt x="28471" y="69"/>
                    <a:pt x="26742" y="133"/>
                  </a:cubicBezTo>
                  <a:cubicBezTo>
                    <a:pt x="25289" y="192"/>
                    <a:pt x="23825" y="264"/>
                    <a:pt x="22372" y="288"/>
                  </a:cubicBezTo>
                  <a:cubicBezTo>
                    <a:pt x="21953" y="294"/>
                    <a:pt x="21534" y="297"/>
                    <a:pt x="21114" y="297"/>
                  </a:cubicBezTo>
                  <a:cubicBezTo>
                    <a:pt x="20030" y="297"/>
                    <a:pt x="18944" y="278"/>
                    <a:pt x="17872" y="252"/>
                  </a:cubicBezTo>
                  <a:cubicBezTo>
                    <a:pt x="17164" y="235"/>
                    <a:pt x="16441" y="228"/>
                    <a:pt x="15706" y="228"/>
                  </a:cubicBezTo>
                  <a:cubicBezTo>
                    <a:pt x="10625" y="228"/>
                    <a:pt x="4972" y="573"/>
                    <a:pt x="0" y="573"/>
                  </a:cubicBezTo>
                  <a:cubicBezTo>
                    <a:pt x="12" y="1038"/>
                    <a:pt x="215" y="1693"/>
                    <a:pt x="215" y="2157"/>
                  </a:cubicBezTo>
                  <a:cubicBezTo>
                    <a:pt x="673" y="2169"/>
                    <a:pt x="1133" y="2174"/>
                    <a:pt x="1595" y="2174"/>
                  </a:cubicBezTo>
                  <a:cubicBezTo>
                    <a:pt x="7038" y="2174"/>
                    <a:pt x="12664" y="1427"/>
                    <a:pt x="17945" y="1427"/>
                  </a:cubicBezTo>
                  <a:cubicBezTo>
                    <a:pt x="18621" y="1427"/>
                    <a:pt x="19292" y="1439"/>
                    <a:pt x="19955" y="1466"/>
                  </a:cubicBezTo>
                  <a:cubicBezTo>
                    <a:pt x="24277" y="1645"/>
                    <a:pt x="28564" y="2050"/>
                    <a:pt x="32897" y="2086"/>
                  </a:cubicBezTo>
                  <a:cubicBezTo>
                    <a:pt x="35779" y="2109"/>
                    <a:pt x="38660" y="2086"/>
                    <a:pt x="41529" y="2157"/>
                  </a:cubicBezTo>
                  <a:cubicBezTo>
                    <a:pt x="41988" y="2169"/>
                    <a:pt x="42448" y="2174"/>
                    <a:pt x="42909" y="2174"/>
                  </a:cubicBezTo>
                  <a:cubicBezTo>
                    <a:pt x="48353" y="2174"/>
                    <a:pt x="53979" y="1427"/>
                    <a:pt x="59259" y="1427"/>
                  </a:cubicBezTo>
                  <a:cubicBezTo>
                    <a:pt x="59936" y="1427"/>
                    <a:pt x="60606" y="1439"/>
                    <a:pt x="61270" y="1466"/>
                  </a:cubicBezTo>
                  <a:cubicBezTo>
                    <a:pt x="65592" y="1645"/>
                    <a:pt x="69878" y="2050"/>
                    <a:pt x="74212" y="2086"/>
                  </a:cubicBezTo>
                  <a:cubicBezTo>
                    <a:pt x="76927" y="2109"/>
                    <a:pt x="79653" y="2086"/>
                    <a:pt x="82368" y="2145"/>
                  </a:cubicBezTo>
                  <a:lnTo>
                    <a:pt x="82368" y="550"/>
                  </a:lnTo>
                  <a:cubicBezTo>
                    <a:pt x="80487" y="478"/>
                    <a:pt x="78606" y="240"/>
                    <a:pt x="76748" y="109"/>
                  </a:cubicBezTo>
                  <a:lnTo>
                    <a:pt x="76736" y="109"/>
                  </a:lnTo>
                  <a:cubicBezTo>
                    <a:pt x="75558" y="31"/>
                    <a:pt x="74370" y="1"/>
                    <a:pt x="73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4"/>
            <p:cNvSpPr/>
            <p:nvPr/>
          </p:nvSpPr>
          <p:spPr>
            <a:xfrm rot="-5400000">
              <a:off x="-2088791"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rgbClr val="B7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4"/>
            <p:cNvSpPr/>
            <p:nvPr/>
          </p:nvSpPr>
          <p:spPr>
            <a:xfrm rot="-5400000">
              <a:off x="-398112" y="511659"/>
              <a:ext cx="1112818" cy="21075"/>
            </a:xfrm>
            <a:custGeom>
              <a:avLst/>
              <a:gdLst/>
              <a:ahLst/>
              <a:cxnLst/>
              <a:rect l="l" t="t" r="r" b="b"/>
              <a:pathLst>
                <a:path w="17873" h="712" extrusionOk="0">
                  <a:moveTo>
                    <a:pt x="8601" y="1"/>
                  </a:moveTo>
                  <a:cubicBezTo>
                    <a:pt x="5732" y="1"/>
                    <a:pt x="2860" y="98"/>
                    <a:pt x="1" y="314"/>
                  </a:cubicBezTo>
                  <a:cubicBezTo>
                    <a:pt x="3216" y="481"/>
                    <a:pt x="6430" y="672"/>
                    <a:pt x="9657" y="707"/>
                  </a:cubicBezTo>
                  <a:cubicBezTo>
                    <a:pt x="9967" y="710"/>
                    <a:pt x="10277" y="712"/>
                    <a:pt x="10588" y="712"/>
                  </a:cubicBezTo>
                  <a:cubicBezTo>
                    <a:pt x="13011" y="712"/>
                    <a:pt x="15456" y="622"/>
                    <a:pt x="17872" y="326"/>
                  </a:cubicBezTo>
                  <a:cubicBezTo>
                    <a:pt x="17277" y="279"/>
                    <a:pt x="16670" y="243"/>
                    <a:pt x="16074" y="207"/>
                  </a:cubicBezTo>
                  <a:cubicBezTo>
                    <a:pt x="13593" y="74"/>
                    <a:pt x="11098" y="1"/>
                    <a:pt x="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4"/>
            <p:cNvSpPr/>
            <p:nvPr/>
          </p:nvSpPr>
          <p:spPr>
            <a:xfrm rot="-5400000">
              <a:off x="-2517866" y="2492315"/>
              <a:ext cx="5158075" cy="69530"/>
            </a:xfrm>
            <a:custGeom>
              <a:avLst/>
              <a:gdLst/>
              <a:ahLst/>
              <a:cxnLst/>
              <a:rect l="l" t="t" r="r" b="b"/>
              <a:pathLst>
                <a:path w="82844" h="2349" extrusionOk="0">
                  <a:moveTo>
                    <a:pt x="59549" y="1"/>
                  </a:moveTo>
                  <a:cubicBezTo>
                    <a:pt x="53797" y="1"/>
                    <a:pt x="47289" y="717"/>
                    <a:pt x="41625" y="717"/>
                  </a:cubicBezTo>
                  <a:cubicBezTo>
                    <a:pt x="38553" y="646"/>
                    <a:pt x="35481" y="694"/>
                    <a:pt x="32397" y="646"/>
                  </a:cubicBezTo>
                  <a:cubicBezTo>
                    <a:pt x="28480" y="586"/>
                    <a:pt x="24599" y="229"/>
                    <a:pt x="20693" y="51"/>
                  </a:cubicBezTo>
                  <a:cubicBezTo>
                    <a:pt x="19902" y="17"/>
                    <a:pt x="19090" y="2"/>
                    <a:pt x="18262" y="2"/>
                  </a:cubicBezTo>
                  <a:cubicBezTo>
                    <a:pt x="12522" y="2"/>
                    <a:pt x="6026" y="718"/>
                    <a:pt x="359" y="718"/>
                  </a:cubicBezTo>
                  <a:cubicBezTo>
                    <a:pt x="279" y="718"/>
                    <a:pt x="199" y="718"/>
                    <a:pt x="119" y="717"/>
                  </a:cubicBezTo>
                  <a:lnTo>
                    <a:pt x="119" y="717"/>
                  </a:lnTo>
                  <a:cubicBezTo>
                    <a:pt x="167" y="1313"/>
                    <a:pt x="0" y="1753"/>
                    <a:pt x="36" y="2349"/>
                  </a:cubicBezTo>
                  <a:cubicBezTo>
                    <a:pt x="1473" y="2349"/>
                    <a:pt x="2131" y="1943"/>
                    <a:pt x="2363" y="1943"/>
                  </a:cubicBezTo>
                  <a:cubicBezTo>
                    <a:pt x="2370" y="1943"/>
                    <a:pt x="2376" y="1943"/>
                    <a:pt x="2382" y="1944"/>
                  </a:cubicBezTo>
                  <a:cubicBezTo>
                    <a:pt x="4096" y="1634"/>
                    <a:pt x="5894" y="1515"/>
                    <a:pt x="7597" y="1444"/>
                  </a:cubicBezTo>
                  <a:cubicBezTo>
                    <a:pt x="8553" y="1406"/>
                    <a:pt x="9511" y="1390"/>
                    <a:pt x="10468" y="1390"/>
                  </a:cubicBezTo>
                  <a:cubicBezTo>
                    <a:pt x="13182" y="1390"/>
                    <a:pt x="15896" y="1520"/>
                    <a:pt x="18598" y="1670"/>
                  </a:cubicBezTo>
                  <a:cubicBezTo>
                    <a:pt x="20408" y="1777"/>
                    <a:pt x="22217" y="1884"/>
                    <a:pt x="24027" y="2003"/>
                  </a:cubicBezTo>
                  <a:cubicBezTo>
                    <a:pt x="24824" y="1990"/>
                    <a:pt x="25621" y="1984"/>
                    <a:pt x="26417" y="1984"/>
                  </a:cubicBezTo>
                  <a:cubicBezTo>
                    <a:pt x="31401" y="1984"/>
                    <a:pt x="36372" y="2215"/>
                    <a:pt x="41351" y="2349"/>
                  </a:cubicBezTo>
                  <a:lnTo>
                    <a:pt x="41470" y="2349"/>
                  </a:lnTo>
                  <a:cubicBezTo>
                    <a:pt x="42823" y="2325"/>
                    <a:pt x="43446" y="1943"/>
                    <a:pt x="43677" y="1943"/>
                  </a:cubicBezTo>
                  <a:cubicBezTo>
                    <a:pt x="43684" y="1943"/>
                    <a:pt x="43690" y="1943"/>
                    <a:pt x="43696" y="1944"/>
                  </a:cubicBezTo>
                  <a:cubicBezTo>
                    <a:pt x="45411" y="1634"/>
                    <a:pt x="47209" y="1515"/>
                    <a:pt x="48911" y="1444"/>
                  </a:cubicBezTo>
                  <a:cubicBezTo>
                    <a:pt x="49868" y="1406"/>
                    <a:pt x="50825" y="1390"/>
                    <a:pt x="51783" y="1390"/>
                  </a:cubicBezTo>
                  <a:cubicBezTo>
                    <a:pt x="54496" y="1390"/>
                    <a:pt x="57211" y="1520"/>
                    <a:pt x="59913" y="1670"/>
                  </a:cubicBezTo>
                  <a:cubicBezTo>
                    <a:pt x="61722" y="1777"/>
                    <a:pt x="63532" y="1884"/>
                    <a:pt x="65342" y="2003"/>
                  </a:cubicBezTo>
                  <a:cubicBezTo>
                    <a:pt x="66120" y="1991"/>
                    <a:pt x="66898" y="1985"/>
                    <a:pt x="67675" y="1985"/>
                  </a:cubicBezTo>
                  <a:cubicBezTo>
                    <a:pt x="72714" y="1985"/>
                    <a:pt x="77739" y="2225"/>
                    <a:pt x="82773" y="2349"/>
                  </a:cubicBezTo>
                  <a:cubicBezTo>
                    <a:pt x="82796" y="2349"/>
                    <a:pt x="82820" y="2337"/>
                    <a:pt x="82844" y="2337"/>
                  </a:cubicBezTo>
                  <a:lnTo>
                    <a:pt x="82844" y="717"/>
                  </a:lnTo>
                  <a:cubicBezTo>
                    <a:pt x="79808" y="646"/>
                    <a:pt x="76760" y="694"/>
                    <a:pt x="73712" y="646"/>
                  </a:cubicBezTo>
                  <a:cubicBezTo>
                    <a:pt x="69795" y="586"/>
                    <a:pt x="65913" y="229"/>
                    <a:pt x="62008" y="51"/>
                  </a:cubicBezTo>
                  <a:cubicBezTo>
                    <a:pt x="61208" y="16"/>
                    <a:pt x="60386" y="1"/>
                    <a:pt x="59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500"/>
              <a:buFont typeface="Marcellus"/>
              <a:buNone/>
              <a:defRPr sz="3500">
                <a:solidFill>
                  <a:schemeClr val="lt1"/>
                </a:solidFill>
                <a:latin typeface="Marcellus"/>
                <a:ea typeface="Marcellus"/>
                <a:cs typeface="Marcellus"/>
                <a:sym typeface="Marcellus"/>
              </a:defRPr>
            </a:lvl1pPr>
            <a:lvl2pPr lvl="1" algn="ctr" rtl="0">
              <a:spcBef>
                <a:spcPts val="0"/>
              </a:spcBef>
              <a:spcAft>
                <a:spcPts val="0"/>
              </a:spcAft>
              <a:buClr>
                <a:schemeClr val="lt1"/>
              </a:buClr>
              <a:buSzPts val="3500"/>
              <a:buFont typeface="Marcellus"/>
              <a:buNone/>
              <a:defRPr sz="3500">
                <a:solidFill>
                  <a:schemeClr val="lt1"/>
                </a:solidFill>
                <a:latin typeface="Marcellus"/>
                <a:ea typeface="Marcellus"/>
                <a:cs typeface="Marcellus"/>
                <a:sym typeface="Marcellus"/>
              </a:defRPr>
            </a:lvl2pPr>
            <a:lvl3pPr lvl="2" algn="ctr" rtl="0">
              <a:spcBef>
                <a:spcPts val="0"/>
              </a:spcBef>
              <a:spcAft>
                <a:spcPts val="0"/>
              </a:spcAft>
              <a:buClr>
                <a:schemeClr val="lt1"/>
              </a:buClr>
              <a:buSzPts val="3500"/>
              <a:buFont typeface="Marcellus"/>
              <a:buNone/>
              <a:defRPr sz="3500">
                <a:solidFill>
                  <a:schemeClr val="lt1"/>
                </a:solidFill>
                <a:latin typeface="Marcellus"/>
                <a:ea typeface="Marcellus"/>
                <a:cs typeface="Marcellus"/>
                <a:sym typeface="Marcellus"/>
              </a:defRPr>
            </a:lvl3pPr>
            <a:lvl4pPr lvl="3" algn="ctr" rtl="0">
              <a:spcBef>
                <a:spcPts val="0"/>
              </a:spcBef>
              <a:spcAft>
                <a:spcPts val="0"/>
              </a:spcAft>
              <a:buClr>
                <a:schemeClr val="lt1"/>
              </a:buClr>
              <a:buSzPts val="3500"/>
              <a:buFont typeface="Marcellus"/>
              <a:buNone/>
              <a:defRPr sz="3500">
                <a:solidFill>
                  <a:schemeClr val="lt1"/>
                </a:solidFill>
                <a:latin typeface="Marcellus"/>
                <a:ea typeface="Marcellus"/>
                <a:cs typeface="Marcellus"/>
                <a:sym typeface="Marcellus"/>
              </a:defRPr>
            </a:lvl4pPr>
            <a:lvl5pPr lvl="4" algn="ctr" rtl="0">
              <a:spcBef>
                <a:spcPts val="0"/>
              </a:spcBef>
              <a:spcAft>
                <a:spcPts val="0"/>
              </a:spcAft>
              <a:buClr>
                <a:schemeClr val="lt1"/>
              </a:buClr>
              <a:buSzPts val="3500"/>
              <a:buFont typeface="Marcellus"/>
              <a:buNone/>
              <a:defRPr sz="3500">
                <a:solidFill>
                  <a:schemeClr val="lt1"/>
                </a:solidFill>
                <a:latin typeface="Marcellus"/>
                <a:ea typeface="Marcellus"/>
                <a:cs typeface="Marcellus"/>
                <a:sym typeface="Marcellus"/>
              </a:defRPr>
            </a:lvl5pPr>
            <a:lvl6pPr lvl="5" algn="ctr" rtl="0">
              <a:spcBef>
                <a:spcPts val="0"/>
              </a:spcBef>
              <a:spcAft>
                <a:spcPts val="0"/>
              </a:spcAft>
              <a:buClr>
                <a:schemeClr val="lt1"/>
              </a:buClr>
              <a:buSzPts val="3500"/>
              <a:buFont typeface="Marcellus"/>
              <a:buNone/>
              <a:defRPr sz="3500">
                <a:solidFill>
                  <a:schemeClr val="lt1"/>
                </a:solidFill>
                <a:latin typeface="Marcellus"/>
                <a:ea typeface="Marcellus"/>
                <a:cs typeface="Marcellus"/>
                <a:sym typeface="Marcellus"/>
              </a:defRPr>
            </a:lvl6pPr>
            <a:lvl7pPr lvl="6" algn="ctr" rtl="0">
              <a:spcBef>
                <a:spcPts val="0"/>
              </a:spcBef>
              <a:spcAft>
                <a:spcPts val="0"/>
              </a:spcAft>
              <a:buClr>
                <a:schemeClr val="lt1"/>
              </a:buClr>
              <a:buSzPts val="3500"/>
              <a:buFont typeface="Marcellus"/>
              <a:buNone/>
              <a:defRPr sz="3500">
                <a:solidFill>
                  <a:schemeClr val="lt1"/>
                </a:solidFill>
                <a:latin typeface="Marcellus"/>
                <a:ea typeface="Marcellus"/>
                <a:cs typeface="Marcellus"/>
                <a:sym typeface="Marcellus"/>
              </a:defRPr>
            </a:lvl7pPr>
            <a:lvl8pPr lvl="7" algn="ctr" rtl="0">
              <a:spcBef>
                <a:spcPts val="0"/>
              </a:spcBef>
              <a:spcAft>
                <a:spcPts val="0"/>
              </a:spcAft>
              <a:buClr>
                <a:schemeClr val="lt1"/>
              </a:buClr>
              <a:buSzPts val="3500"/>
              <a:buFont typeface="Marcellus"/>
              <a:buNone/>
              <a:defRPr sz="3500">
                <a:solidFill>
                  <a:schemeClr val="lt1"/>
                </a:solidFill>
                <a:latin typeface="Marcellus"/>
                <a:ea typeface="Marcellus"/>
                <a:cs typeface="Marcellus"/>
                <a:sym typeface="Marcellus"/>
              </a:defRPr>
            </a:lvl8pPr>
            <a:lvl9pPr lvl="8" algn="ctr" rtl="0">
              <a:spcBef>
                <a:spcPts val="0"/>
              </a:spcBef>
              <a:spcAft>
                <a:spcPts val="0"/>
              </a:spcAft>
              <a:buClr>
                <a:schemeClr val="lt1"/>
              </a:buClr>
              <a:buSzPts val="3500"/>
              <a:buFont typeface="Marcellus"/>
              <a:buNone/>
              <a:defRPr sz="3500">
                <a:solidFill>
                  <a:schemeClr val="lt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8" r:id="rId5"/>
    <p:sldLayoutId id="2147483678" r:id="rId6"/>
    <p:sldLayoutId id="2147483679"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ng.com/videos/riverview/relatedvideo?q=que+son+las+fortlezas+y+debilidades+personales&amp;mid=867DD393066CF88B4011867DD393066CF88B4011&amp;FORM=VIR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www.bing.com/videos/riverview/relatedvideo?q=video+habilidades+paraa+la+vida&amp;mid=2C87BED90FC4FAD257A12C87BED90FC4FAD257A1&amp;FORM=VIRE"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bing.com/videos/riverview/relatedvideo?pglt=299&amp;q=meditacion+guiada+para+adolescentes&amp;cvid=dc8aec5fbf05487798e8c657200b6063&amp;gs_lcrp=EgRlZGdlKgYIABBFGDkyBggAEEUYOTIGCAEQABhAMgYIAhAAGEAyBggDEAAYQDIGCAQQABhAMgYIBRAAGEAyBggGEAAYQDIGCAcQABhAMgYICBAAGEDSAQk0NjY2NWowajGoAgCwAgA&amp;PC=EDGEDB&amp;ru=%2fsearch%3fpglt%3d299%26q%3dmeditacion%2bguiada%2bpara%2badolescentes%26cvid%3ddc8aec5fbf05487798e8c657200b6063%26gs_lcrp%3dEgRlZGdlKgYIABBFGDkyBggAEEUYOTIGCAEQABhAMgYIAhAAGEAyBggDEAAYQDIGCAQQABhAMgYIBRAAGEAyBggGEAAYQDIGCAcQABhAMgYICBAAGEDSAQk0NjY2NWowajGoAgCwAgA%26FORM%3dANNTA1%26PC%3dEDGEDB&amp;mmscn=vwrc&amp;mid=1E95986E80CFB7DB81AC1E95986E80CFB7DB81AC&amp;FORM=WRVORC&amp;ntb=1&amp;msockid=996464e7326c11f0b0f2f0659648a27b"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bing.com/videos/riverview/relatedvideo?&amp;q=bbwa+nazarteh+castellanos&amp;&amp;mid=804A6E4A70F4BFE9E586804A6E4A70F4BFE9E586&amp;&amp;FORM=VRDGA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bing.com/videos/riverview/relatedvideo?q=videos+de+autoconocimiento+sugeridos&amp;mid=EB35EE289FBB66FBE19CEB35EE289FBB66FBE19C&amp;FORM=VIRE"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sp>
        <p:nvSpPr>
          <p:cNvPr id="1890" name="Google Shape;1890;p38"/>
          <p:cNvSpPr txBox="1">
            <a:spLocks noGrp="1"/>
          </p:cNvSpPr>
          <p:nvPr>
            <p:ph type="subTitle" idx="1"/>
          </p:nvPr>
        </p:nvSpPr>
        <p:spPr>
          <a:xfrm>
            <a:off x="948041" y="1808072"/>
            <a:ext cx="52635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rgbClr val="002060"/>
                </a:solidFill>
              </a:rPr>
              <a:t>HABILIDADES PARA LA VIDA</a:t>
            </a:r>
            <a:endParaRPr lang="en" sz="2400" b="1" dirty="0">
              <a:solidFill>
                <a:srgbClr val="0070C0"/>
              </a:solidFill>
            </a:endParaRPr>
          </a:p>
          <a:p>
            <a:pPr marL="0" lvl="0" indent="0" algn="l" rtl="0">
              <a:spcBef>
                <a:spcPts val="0"/>
              </a:spcBef>
              <a:spcAft>
                <a:spcPts val="0"/>
              </a:spcAft>
              <a:buNone/>
            </a:pPr>
            <a:endParaRPr lang="en" b="1" dirty="0">
              <a:solidFill>
                <a:srgbClr val="002060"/>
              </a:solidFill>
            </a:endParaRPr>
          </a:p>
          <a:p>
            <a:pPr marL="0" lvl="0" indent="0" algn="l" rtl="0">
              <a:spcBef>
                <a:spcPts val="0"/>
              </a:spcBef>
              <a:spcAft>
                <a:spcPts val="0"/>
              </a:spcAft>
              <a:buNone/>
            </a:pPr>
            <a:r>
              <a:rPr lang="en" b="1" dirty="0">
                <a:solidFill>
                  <a:schemeClr val="tx2"/>
                </a:solidFill>
              </a:rPr>
              <a:t>                                         PhD. Patricia Bravo Mancero</a:t>
            </a:r>
            <a:endParaRPr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DF0CB-2869-785E-6885-3EEEB28B08C2}"/>
              </a:ext>
            </a:extLst>
          </p:cNvPr>
          <p:cNvSpPr>
            <a:spLocks noGrp="1"/>
          </p:cNvSpPr>
          <p:nvPr>
            <p:ph type="title"/>
          </p:nvPr>
        </p:nvSpPr>
        <p:spPr/>
        <p:txBody>
          <a:bodyPr/>
          <a:lstStyle/>
          <a:p>
            <a:r>
              <a:rPr lang="es-MX" sz="2400" b="1" dirty="0">
                <a:solidFill>
                  <a:srgbClr val="C00000"/>
                </a:solidFill>
              </a:rPr>
              <a:t>JUEGO “EL MURMULLO”</a:t>
            </a:r>
            <a:br>
              <a:rPr lang="es-MX" sz="1800" b="1" dirty="0">
                <a:solidFill>
                  <a:srgbClr val="C00000"/>
                </a:solidFill>
              </a:rPr>
            </a:br>
            <a:r>
              <a:rPr lang="es-MX" sz="2400" dirty="0">
                <a:solidFill>
                  <a:srgbClr val="212529"/>
                </a:solidFill>
                <a:latin typeface="Figtree"/>
              </a:rPr>
              <a:t>Formar</a:t>
            </a:r>
            <a:r>
              <a:rPr lang="es-MX" sz="2400" b="0" i="0" dirty="0">
                <a:solidFill>
                  <a:srgbClr val="212529"/>
                </a:solidFill>
                <a:effectLst/>
                <a:latin typeface="Figtree"/>
              </a:rPr>
              <a:t> un círculo y pasar un objeto. Quien tenga el objeto deberá mencionar una fortaleza que crea tener. Al finalizar, los estudiantes expresarán cuán valiosos son.</a:t>
            </a:r>
            <a:endParaRPr lang="es-MX" sz="2400" b="1" dirty="0">
              <a:solidFill>
                <a:srgbClr val="C00000"/>
              </a:solidFill>
            </a:endParaRPr>
          </a:p>
        </p:txBody>
      </p:sp>
    </p:spTree>
    <p:extLst>
      <p:ext uri="{BB962C8B-B14F-4D97-AF65-F5344CB8AC3E}">
        <p14:creationId xmlns:p14="http://schemas.microsoft.com/office/powerpoint/2010/main" val="198766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DEF680-3889-27AE-A457-98E1AAAF31F3}"/>
              </a:ext>
            </a:extLst>
          </p:cNvPr>
          <p:cNvSpPr txBox="1"/>
          <p:nvPr/>
        </p:nvSpPr>
        <p:spPr>
          <a:xfrm>
            <a:off x="1733550" y="190500"/>
            <a:ext cx="6881097" cy="4400500"/>
          </a:xfrm>
          <a:prstGeom prst="rect">
            <a:avLst/>
          </a:prstGeom>
          <a:noFill/>
        </p:spPr>
        <p:txBody>
          <a:bodyPr wrap="square">
            <a:spAutoFit/>
          </a:bodyPr>
          <a:lstStyle/>
          <a:p>
            <a:pPr algn="l">
              <a:lnSpc>
                <a:spcPts val="2250"/>
              </a:lnSpc>
              <a:spcBef>
                <a:spcPts val="1200"/>
              </a:spcBef>
            </a:pPr>
            <a:r>
              <a:rPr lang="es-MX" b="1" dirty="0">
                <a:solidFill>
                  <a:srgbClr val="524D66"/>
                </a:solidFill>
                <a:latin typeface="Source Sans 3"/>
              </a:rPr>
              <a:t>ACTIVIDAD: PAREME LA MANO: (</a:t>
            </a:r>
            <a:r>
              <a:rPr lang="es-MX" dirty="0">
                <a:solidFill>
                  <a:srgbClr val="524D66"/>
                </a:solidFill>
                <a:latin typeface="Source Sans 3"/>
              </a:rPr>
              <a:t>en 1.30” completar las siguientes frases).</a:t>
            </a:r>
            <a:endParaRPr lang="es-MX" b="0" i="0" dirty="0">
              <a:solidFill>
                <a:srgbClr val="524D66"/>
              </a:solidFill>
              <a:effectLst/>
              <a:latin typeface="Source Sans 3"/>
            </a:endParaRPr>
          </a:p>
          <a:p>
            <a:pPr algn="l">
              <a:lnSpc>
                <a:spcPts val="2250"/>
              </a:lnSpc>
              <a:spcBef>
                <a:spcPts val="1200"/>
              </a:spcBef>
              <a:buFont typeface="Arial" panose="020B0604020202020204" pitchFamily="34" charset="0"/>
              <a:buChar char="•"/>
            </a:pPr>
            <a:r>
              <a:rPr lang="es-MX" b="0" i="0" dirty="0">
                <a:solidFill>
                  <a:srgbClr val="524D66"/>
                </a:solidFill>
                <a:effectLst/>
                <a:latin typeface="Source Sans 3"/>
              </a:rPr>
              <a:t>Quiero…</a:t>
            </a:r>
          </a:p>
          <a:p>
            <a:pPr algn="l">
              <a:lnSpc>
                <a:spcPts val="2250"/>
              </a:lnSpc>
              <a:spcBef>
                <a:spcPts val="1200"/>
              </a:spcBef>
              <a:buFont typeface="Arial" panose="020B0604020202020204" pitchFamily="34" charset="0"/>
              <a:buChar char="•"/>
            </a:pPr>
            <a:r>
              <a:rPr lang="es-MX" b="0" i="0" dirty="0">
                <a:solidFill>
                  <a:srgbClr val="524D66"/>
                </a:solidFill>
                <a:effectLst/>
                <a:latin typeface="Source Sans 3"/>
              </a:rPr>
              <a:t>Necesito…</a:t>
            </a:r>
          </a:p>
          <a:p>
            <a:pPr algn="l">
              <a:lnSpc>
                <a:spcPts val="2250"/>
              </a:lnSpc>
              <a:spcBef>
                <a:spcPts val="1200"/>
              </a:spcBef>
              <a:buFont typeface="Arial" panose="020B0604020202020204" pitchFamily="34" charset="0"/>
              <a:buChar char="•"/>
            </a:pPr>
            <a:r>
              <a:rPr lang="es-MX" b="0" i="0" dirty="0">
                <a:solidFill>
                  <a:srgbClr val="524D66"/>
                </a:solidFill>
                <a:effectLst/>
                <a:latin typeface="Source Sans 3"/>
              </a:rPr>
              <a:t>Espero…</a:t>
            </a:r>
          </a:p>
          <a:p>
            <a:pPr algn="l">
              <a:lnSpc>
                <a:spcPts val="2250"/>
              </a:lnSpc>
              <a:spcBef>
                <a:spcPts val="1200"/>
              </a:spcBef>
              <a:buFont typeface="Arial" panose="020B0604020202020204" pitchFamily="34" charset="0"/>
              <a:buChar char="•"/>
            </a:pPr>
            <a:r>
              <a:rPr lang="es-MX" b="0" i="0" dirty="0">
                <a:solidFill>
                  <a:srgbClr val="524D66"/>
                </a:solidFill>
                <a:effectLst/>
                <a:latin typeface="Source Sans 3"/>
              </a:rPr>
              <a:t>No puedo…</a:t>
            </a:r>
          </a:p>
          <a:p>
            <a:pPr algn="l">
              <a:lnSpc>
                <a:spcPts val="2250"/>
              </a:lnSpc>
              <a:spcBef>
                <a:spcPts val="1200"/>
              </a:spcBef>
              <a:buFont typeface="Arial" panose="020B0604020202020204" pitchFamily="34" charset="0"/>
              <a:buChar char="•"/>
            </a:pPr>
            <a:r>
              <a:rPr lang="es-MX" b="0" i="0" dirty="0">
                <a:solidFill>
                  <a:srgbClr val="524D66"/>
                </a:solidFill>
                <a:effectLst/>
                <a:latin typeface="Source Sans 3"/>
              </a:rPr>
              <a:t>En mi trabajo/clase…</a:t>
            </a:r>
          </a:p>
          <a:p>
            <a:pPr algn="l">
              <a:lnSpc>
                <a:spcPts val="2250"/>
              </a:lnSpc>
              <a:spcBef>
                <a:spcPts val="1200"/>
              </a:spcBef>
              <a:buFont typeface="Arial" panose="020B0604020202020204" pitchFamily="34" charset="0"/>
              <a:buChar char="•"/>
            </a:pPr>
            <a:r>
              <a:rPr lang="es-MX" b="0" i="0" dirty="0">
                <a:solidFill>
                  <a:srgbClr val="524D66"/>
                </a:solidFill>
                <a:effectLst/>
                <a:latin typeface="Source Sans 3"/>
              </a:rPr>
              <a:t>Tengo miedo…</a:t>
            </a:r>
          </a:p>
          <a:p>
            <a:pPr algn="l">
              <a:lnSpc>
                <a:spcPts val="2250"/>
              </a:lnSpc>
              <a:spcBef>
                <a:spcPts val="1200"/>
              </a:spcBef>
              <a:buFont typeface="Arial" panose="020B0604020202020204" pitchFamily="34" charset="0"/>
              <a:buChar char="•"/>
            </a:pPr>
            <a:r>
              <a:rPr lang="es-MX" b="0" i="0" dirty="0">
                <a:solidFill>
                  <a:srgbClr val="524D66"/>
                </a:solidFill>
                <a:effectLst/>
                <a:latin typeface="Source Sans 3"/>
              </a:rPr>
              <a:t>Me gusta…</a:t>
            </a:r>
          </a:p>
          <a:p>
            <a:pPr algn="l">
              <a:lnSpc>
                <a:spcPts val="2250"/>
              </a:lnSpc>
              <a:spcBef>
                <a:spcPts val="1200"/>
              </a:spcBef>
              <a:buFont typeface="Arial" panose="020B0604020202020204" pitchFamily="34" charset="0"/>
              <a:buChar char="•"/>
            </a:pPr>
            <a:r>
              <a:rPr lang="es-MX" b="0" i="0" dirty="0">
                <a:solidFill>
                  <a:srgbClr val="524D66"/>
                </a:solidFill>
                <a:effectLst/>
                <a:latin typeface="Source Sans 3"/>
              </a:rPr>
              <a:t>Yo…</a:t>
            </a:r>
          </a:p>
          <a:p>
            <a:pPr algn="l">
              <a:lnSpc>
                <a:spcPts val="2250"/>
              </a:lnSpc>
              <a:spcBef>
                <a:spcPts val="1200"/>
              </a:spcBef>
              <a:buFont typeface="Arial" panose="020B0604020202020204" pitchFamily="34" charset="0"/>
              <a:buChar char="•"/>
            </a:pPr>
            <a:r>
              <a:rPr lang="es-MX" b="0" i="0" dirty="0">
                <a:solidFill>
                  <a:srgbClr val="524D66"/>
                </a:solidFill>
                <a:effectLst/>
                <a:latin typeface="Source Sans 3"/>
              </a:rPr>
              <a:t>Sueño…</a:t>
            </a:r>
          </a:p>
        </p:txBody>
      </p:sp>
    </p:spTree>
    <p:extLst>
      <p:ext uri="{BB962C8B-B14F-4D97-AF65-F5344CB8AC3E}">
        <p14:creationId xmlns:p14="http://schemas.microsoft.com/office/powerpoint/2010/main" val="35496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CE32D-D996-AB56-5714-3F8587BEC699}"/>
              </a:ext>
            </a:extLst>
          </p:cNvPr>
          <p:cNvSpPr>
            <a:spLocks noGrp="1"/>
          </p:cNvSpPr>
          <p:nvPr>
            <p:ph type="title"/>
          </p:nvPr>
        </p:nvSpPr>
        <p:spPr>
          <a:xfrm>
            <a:off x="214489" y="3048000"/>
            <a:ext cx="4734397" cy="1752336"/>
          </a:xfrm>
        </p:spPr>
        <p:txBody>
          <a:bodyPr/>
          <a:lstStyle/>
          <a:p>
            <a:r>
              <a:rPr lang="es-MX" dirty="0"/>
              <a:t>AUTOCONOCIMIENTO</a:t>
            </a:r>
            <a:br>
              <a:rPr lang="es-MX" dirty="0"/>
            </a:br>
            <a:r>
              <a:rPr lang="es-MX" dirty="0"/>
              <a:t>Fortalezas y debilidades personales</a:t>
            </a:r>
          </a:p>
        </p:txBody>
      </p:sp>
      <p:pic>
        <p:nvPicPr>
          <p:cNvPr id="1026" name="Picture 2" descr="Descubre tus fortalezas y debilidades con nuestro test">
            <a:extLst>
              <a:ext uri="{FF2B5EF4-FFF2-40B4-BE49-F238E27FC236}">
                <a16:creationId xmlns:a16="http://schemas.microsoft.com/office/drawing/2014/main" id="{61E3373E-DCEA-24A9-6DE5-C8A75C3E8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564" y="343164"/>
            <a:ext cx="428625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1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50CD74-D4C5-0E33-0511-F08EC41F4CCB}"/>
              </a:ext>
            </a:extLst>
          </p:cNvPr>
          <p:cNvSpPr txBox="1"/>
          <p:nvPr/>
        </p:nvSpPr>
        <p:spPr>
          <a:xfrm>
            <a:off x="2280356" y="2990067"/>
            <a:ext cx="4583288" cy="307777"/>
          </a:xfrm>
          <a:prstGeom prst="rect">
            <a:avLst/>
          </a:prstGeom>
          <a:noFill/>
        </p:spPr>
        <p:txBody>
          <a:bodyPr wrap="square">
            <a:spAutoFit/>
          </a:bodyPr>
          <a:lstStyle/>
          <a:p>
            <a:r>
              <a:rPr lang="es-MX" dirty="0">
                <a:hlinkClick r:id="rId2"/>
              </a:rPr>
              <a:t>Bing Vídeos</a:t>
            </a:r>
            <a:endParaRPr lang="es-MX" dirty="0"/>
          </a:p>
        </p:txBody>
      </p:sp>
      <p:sp>
        <p:nvSpPr>
          <p:cNvPr id="5" name="CuadroTexto 4">
            <a:extLst>
              <a:ext uri="{FF2B5EF4-FFF2-40B4-BE49-F238E27FC236}">
                <a16:creationId xmlns:a16="http://schemas.microsoft.com/office/drawing/2014/main" id="{A81B20C5-2360-198F-8B81-71E7FBD654AE}"/>
              </a:ext>
            </a:extLst>
          </p:cNvPr>
          <p:cNvSpPr txBox="1"/>
          <p:nvPr/>
        </p:nvSpPr>
        <p:spPr>
          <a:xfrm>
            <a:off x="2280356" y="1891823"/>
            <a:ext cx="4583288" cy="523220"/>
          </a:xfrm>
          <a:prstGeom prst="rect">
            <a:avLst/>
          </a:prstGeom>
          <a:noFill/>
        </p:spPr>
        <p:txBody>
          <a:bodyPr wrap="square">
            <a:spAutoFit/>
          </a:bodyPr>
          <a:lstStyle/>
          <a:p>
            <a:r>
              <a:rPr lang="es-MX" b="1" i="0" dirty="0">
                <a:solidFill>
                  <a:srgbClr val="111111"/>
                </a:solidFill>
                <a:effectLst/>
                <a:latin typeface="Roboto" panose="02000000000000000000" pitchFamily="2" charset="0"/>
              </a:rPr>
              <a:t>MI FODA PERSONAL- Ejemplos de Fortalezas, </a:t>
            </a:r>
            <a:r>
              <a:rPr lang="es-MX" b="1" i="0" dirty="0" err="1">
                <a:solidFill>
                  <a:srgbClr val="111111"/>
                </a:solidFill>
                <a:effectLst/>
                <a:latin typeface="Roboto" panose="02000000000000000000" pitchFamily="2" charset="0"/>
              </a:rPr>
              <a:t>Oportunidades,Debilidades</a:t>
            </a:r>
            <a:r>
              <a:rPr lang="es-MX" b="1" i="0" dirty="0">
                <a:solidFill>
                  <a:srgbClr val="111111"/>
                </a:solidFill>
                <a:effectLst/>
                <a:latin typeface="Roboto" panose="02000000000000000000" pitchFamily="2" charset="0"/>
              </a:rPr>
              <a:t> y Amenazas. </a:t>
            </a:r>
            <a:endParaRPr lang="es-MX" dirty="0"/>
          </a:p>
        </p:txBody>
      </p:sp>
    </p:spTree>
    <p:extLst>
      <p:ext uri="{BB962C8B-B14F-4D97-AF65-F5344CB8AC3E}">
        <p14:creationId xmlns:p14="http://schemas.microsoft.com/office/powerpoint/2010/main" val="343526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9872FF-BA65-8748-90E5-6F1C605BE7F2}"/>
              </a:ext>
            </a:extLst>
          </p:cNvPr>
          <p:cNvSpPr txBox="1"/>
          <p:nvPr/>
        </p:nvSpPr>
        <p:spPr>
          <a:xfrm>
            <a:off x="385446" y="215909"/>
            <a:ext cx="4583288" cy="773673"/>
          </a:xfrm>
          <a:prstGeom prst="rect">
            <a:avLst/>
          </a:prstGeom>
          <a:noFill/>
        </p:spPr>
        <p:txBody>
          <a:bodyPr wrap="square">
            <a:spAutoFit/>
          </a:bodyPr>
          <a:lstStyle/>
          <a:p>
            <a:pPr>
              <a:lnSpc>
                <a:spcPct val="107000"/>
              </a:lnSpc>
              <a:spcAft>
                <a:spcPts val="800"/>
              </a:spcAft>
            </a:pPr>
            <a:r>
              <a:rPr lang="es-MX"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Divida el papelote en 2</a:t>
            </a:r>
            <a:r>
              <a:rPr lang="es-MX"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y</a:t>
            </a:r>
            <a:r>
              <a:rPr lang="es-MX"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corte. </a:t>
            </a:r>
            <a:r>
              <a:rPr lang="es-MX"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Utilice </a:t>
            </a:r>
            <a:r>
              <a:rPr lang="es-MX"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una de las partes y doble en 4. A continuació</a:t>
            </a:r>
            <a:r>
              <a:rPr lang="es-MX"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 escriba en cada cuadrante lo siguiente: Parte 1</a:t>
            </a:r>
            <a:endParaRPr lang="es-MX"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11406EAB-3EB2-94A3-4D07-59A4B73F9841}"/>
              </a:ext>
            </a:extLst>
          </p:cNvPr>
          <p:cNvGraphicFramePr>
            <a:graphicFrameLocks noGrp="1"/>
          </p:cNvGraphicFramePr>
          <p:nvPr>
            <p:extLst>
              <p:ext uri="{D42A27DB-BD31-4B8C-83A1-F6EECF244321}">
                <p14:modId xmlns:p14="http://schemas.microsoft.com/office/powerpoint/2010/main" val="2566078568"/>
              </p:ext>
            </p:extLst>
          </p:nvPr>
        </p:nvGraphicFramePr>
        <p:xfrm>
          <a:off x="1749778" y="989582"/>
          <a:ext cx="5725089" cy="4077208"/>
        </p:xfrm>
        <a:graphic>
          <a:graphicData uri="http://schemas.openxmlformats.org/drawingml/2006/table">
            <a:tbl>
              <a:tblPr firstRow="1" firstCol="1" bandRow="1">
                <a:tableStyleId>{FB3AF3A3-B0D3-478A-AC78-EB77C349F48C}</a:tableStyleId>
              </a:tblPr>
              <a:tblGrid>
                <a:gridCol w="2873676">
                  <a:extLst>
                    <a:ext uri="{9D8B030D-6E8A-4147-A177-3AD203B41FA5}">
                      <a16:colId xmlns:a16="http://schemas.microsoft.com/office/drawing/2014/main" val="326916663"/>
                    </a:ext>
                  </a:extLst>
                </a:gridCol>
                <a:gridCol w="2851413">
                  <a:extLst>
                    <a:ext uri="{9D8B030D-6E8A-4147-A177-3AD203B41FA5}">
                      <a16:colId xmlns:a16="http://schemas.microsoft.com/office/drawing/2014/main" val="3792246671"/>
                    </a:ext>
                  </a:extLst>
                </a:gridCol>
              </a:tblGrid>
              <a:tr h="1730062">
                <a:tc>
                  <a:txBody>
                    <a:bodyPr/>
                    <a:lstStyle/>
                    <a:p>
                      <a:pPr>
                        <a:lnSpc>
                          <a:spcPct val="107000"/>
                        </a:lnSpc>
                        <a:spcAft>
                          <a:spcPts val="800"/>
                        </a:spcAft>
                        <a:buNone/>
                      </a:pPr>
                      <a:r>
                        <a:rPr lang="es-MX" sz="1400" dirty="0">
                          <a:solidFill>
                            <a:srgbClr val="0070C0"/>
                          </a:solidFill>
                          <a:effectLst/>
                          <a:latin typeface="+mn-lt"/>
                        </a:rPr>
                        <a:t>Fortalezas </a:t>
                      </a:r>
                    </a:p>
                    <a:p>
                      <a:pPr>
                        <a:lnSpc>
                          <a:spcPct val="107000"/>
                        </a:lnSpc>
                        <a:spcAft>
                          <a:spcPts val="800"/>
                        </a:spcAft>
                        <a:buNone/>
                      </a:pPr>
                      <a:r>
                        <a:rPr lang="es-MX" sz="1400" dirty="0">
                          <a:effectLst/>
                          <a:latin typeface="+mn-lt"/>
                          <a:ea typeface="Calibri" panose="020F0502020204030204" pitchFamily="34" charset="0"/>
                          <a:cs typeface="Times New Roman" panose="02020603050405020304" pitchFamily="18" charset="0"/>
                        </a:rPr>
                        <a:t>¿</a:t>
                      </a:r>
                      <a:r>
                        <a:rPr lang="es-MX" sz="1400" dirty="0" err="1">
                          <a:effectLst/>
                          <a:latin typeface="+mn-lt"/>
                          <a:ea typeface="Calibri" panose="020F0502020204030204" pitchFamily="34" charset="0"/>
                          <a:cs typeface="Times New Roman" panose="02020603050405020304" pitchFamily="18" charset="0"/>
                        </a:rPr>
                        <a:t>Cuáes</a:t>
                      </a:r>
                      <a:r>
                        <a:rPr lang="es-MX" sz="1400" dirty="0">
                          <a:effectLst/>
                          <a:latin typeface="+mn-lt"/>
                          <a:ea typeface="Calibri" panose="020F0502020204030204" pitchFamily="34" charset="0"/>
                          <a:cs typeface="Times New Roman" panose="02020603050405020304" pitchFamily="18" charset="0"/>
                        </a:rPr>
                        <a:t> son las cosas que hago mejor?</a:t>
                      </a:r>
                    </a:p>
                    <a:p>
                      <a:pPr>
                        <a:lnSpc>
                          <a:spcPct val="107000"/>
                        </a:lnSpc>
                        <a:spcAft>
                          <a:spcPts val="800"/>
                        </a:spcAft>
                        <a:buNone/>
                      </a:pPr>
                      <a:r>
                        <a:rPr lang="es-MX" sz="1400" dirty="0">
                          <a:effectLst/>
                          <a:latin typeface="+mn-lt"/>
                          <a:ea typeface="Calibri" panose="020F0502020204030204" pitchFamily="34" charset="0"/>
                          <a:cs typeface="Times New Roman" panose="02020603050405020304" pitchFamily="18" charset="0"/>
                        </a:rPr>
                        <a:t>¿Qué actividades disfruto más?</a:t>
                      </a:r>
                    </a:p>
                    <a:p>
                      <a:pPr>
                        <a:lnSpc>
                          <a:spcPct val="107000"/>
                        </a:lnSpc>
                        <a:spcAft>
                          <a:spcPts val="800"/>
                        </a:spcAft>
                        <a:buNone/>
                      </a:pPr>
                      <a:r>
                        <a:rPr lang="es-MX" sz="1400" dirty="0">
                          <a:effectLst/>
                          <a:latin typeface="+mn-lt"/>
                          <a:ea typeface="Calibri" panose="020F0502020204030204" pitchFamily="34" charset="0"/>
                          <a:cs typeface="Times New Roman" panose="02020603050405020304" pitchFamily="18" charset="0"/>
                        </a:rPr>
                        <a:t>¿En qué actividades sobresalgo?</a:t>
                      </a:r>
                    </a:p>
                    <a:p>
                      <a:pPr>
                        <a:lnSpc>
                          <a:spcPct val="107000"/>
                        </a:lnSpc>
                        <a:spcAft>
                          <a:spcPts val="800"/>
                        </a:spcAft>
                        <a:buNone/>
                      </a:pPr>
                      <a:r>
                        <a:rPr lang="es-MX" sz="1400" dirty="0">
                          <a:effectLst/>
                          <a:latin typeface="+mn-lt"/>
                          <a:ea typeface="Calibri" panose="020F0502020204030204" pitchFamily="34" charset="0"/>
                          <a:cs typeface="Times New Roman" panose="02020603050405020304" pitchFamily="18" charset="0"/>
                        </a:rPr>
                        <a:t>¡¿Qué ventajas tengo sobre los demás?</a:t>
                      </a:r>
                    </a:p>
                  </a:txBody>
                  <a:tcPr marL="68580" marR="68580" marT="0" marB="0"/>
                </a:tc>
                <a:tc>
                  <a:txBody>
                    <a:bodyPr/>
                    <a:lstStyle/>
                    <a:p>
                      <a:pPr>
                        <a:lnSpc>
                          <a:spcPct val="107000"/>
                        </a:lnSpc>
                        <a:spcAft>
                          <a:spcPts val="800"/>
                        </a:spcAft>
                        <a:buNone/>
                      </a:pPr>
                      <a:r>
                        <a:rPr lang="es-MX" sz="1400" dirty="0">
                          <a:solidFill>
                            <a:schemeClr val="bg1"/>
                          </a:solidFill>
                          <a:effectLst/>
                          <a:latin typeface="+mn-lt"/>
                        </a:rPr>
                        <a:t>Debilidades </a:t>
                      </a:r>
                    </a:p>
                    <a:p>
                      <a:pPr>
                        <a:lnSpc>
                          <a:spcPct val="107000"/>
                        </a:lnSpc>
                        <a:spcAft>
                          <a:spcPts val="800"/>
                        </a:spcAft>
                        <a:buNone/>
                      </a:pPr>
                      <a:r>
                        <a:rPr lang="es-MX" sz="1400" dirty="0">
                          <a:solidFill>
                            <a:srgbClr val="0070C0"/>
                          </a:solidFill>
                          <a:effectLst/>
                          <a:latin typeface="+mn-lt"/>
                          <a:ea typeface="Calibri" panose="020F0502020204030204" pitchFamily="34" charset="0"/>
                          <a:cs typeface="Times New Roman" panose="02020603050405020304" pitchFamily="18" charset="0"/>
                        </a:rPr>
                        <a:t>¿En que fallo más?</a:t>
                      </a:r>
                    </a:p>
                    <a:p>
                      <a:pPr>
                        <a:lnSpc>
                          <a:spcPct val="107000"/>
                        </a:lnSpc>
                        <a:spcAft>
                          <a:spcPts val="800"/>
                        </a:spcAft>
                        <a:buNone/>
                      </a:pPr>
                      <a:r>
                        <a:rPr lang="es-MX" sz="1400" dirty="0">
                          <a:solidFill>
                            <a:srgbClr val="0070C0"/>
                          </a:solidFill>
                          <a:effectLst/>
                          <a:latin typeface="+mn-lt"/>
                          <a:ea typeface="Calibri" panose="020F0502020204030204" pitchFamily="34" charset="0"/>
                          <a:cs typeface="Times New Roman" panose="02020603050405020304" pitchFamily="18" charset="0"/>
                        </a:rPr>
                        <a:t>¿qué actividades no me gustan o me cuestan hacer?</a:t>
                      </a:r>
                    </a:p>
                  </a:txBody>
                  <a:tcPr marL="68580" marR="68580" marT="0" marB="0"/>
                </a:tc>
                <a:extLst>
                  <a:ext uri="{0D108BD9-81ED-4DB2-BD59-A6C34878D82A}">
                    <a16:rowId xmlns:a16="http://schemas.microsoft.com/office/drawing/2014/main" val="574665217"/>
                  </a:ext>
                </a:extLst>
              </a:tr>
              <a:tr h="1818489">
                <a:tc>
                  <a:txBody>
                    <a:bodyPr/>
                    <a:lstStyle/>
                    <a:p>
                      <a:pPr>
                        <a:lnSpc>
                          <a:spcPct val="107000"/>
                        </a:lnSpc>
                        <a:spcAft>
                          <a:spcPts val="800"/>
                        </a:spcAft>
                        <a:buNone/>
                      </a:pPr>
                      <a:r>
                        <a:rPr lang="es-MX" sz="1400" dirty="0">
                          <a:effectLst/>
                          <a:latin typeface="+mn-lt"/>
                        </a:rPr>
                        <a:t>Amenazas</a:t>
                      </a:r>
                    </a:p>
                    <a:p>
                      <a:pPr>
                        <a:lnSpc>
                          <a:spcPct val="107000"/>
                        </a:lnSpc>
                        <a:spcAft>
                          <a:spcPts val="800"/>
                        </a:spcAft>
                        <a:buNone/>
                      </a:pPr>
                      <a:r>
                        <a:rPr lang="es-MX" sz="1400" dirty="0">
                          <a:solidFill>
                            <a:srgbClr val="C00000"/>
                          </a:solidFill>
                          <a:effectLst/>
                          <a:latin typeface="+mn-lt"/>
                        </a:rPr>
                        <a:t>¿</a:t>
                      </a:r>
                      <a:r>
                        <a:rPr lang="es-MX" sz="1400" dirty="0" err="1">
                          <a:solidFill>
                            <a:srgbClr val="C00000"/>
                          </a:solidFill>
                          <a:effectLst/>
                          <a:latin typeface="+mn-lt"/>
                        </a:rPr>
                        <a:t>Què</a:t>
                      </a:r>
                      <a:r>
                        <a:rPr lang="es-MX" sz="1400" dirty="0">
                          <a:solidFill>
                            <a:srgbClr val="C00000"/>
                          </a:solidFill>
                          <a:effectLst/>
                          <a:latin typeface="+mn-lt"/>
                        </a:rPr>
                        <a:t> factores externos obstaculizan mis proyectos educativos, familiares, afectivos?</a:t>
                      </a:r>
                    </a:p>
                    <a:p>
                      <a:pPr>
                        <a:lnSpc>
                          <a:spcPct val="107000"/>
                        </a:lnSpc>
                        <a:spcAft>
                          <a:spcPts val="800"/>
                        </a:spcAft>
                        <a:buNone/>
                      </a:pP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s-MX" sz="1400" dirty="0">
                          <a:solidFill>
                            <a:srgbClr val="C00000"/>
                          </a:solidFill>
                          <a:effectLst/>
                          <a:latin typeface="+mn-lt"/>
                        </a:rPr>
                        <a:t>Oportunidades</a:t>
                      </a:r>
                    </a:p>
                    <a:p>
                      <a:pPr>
                        <a:lnSpc>
                          <a:spcPct val="107000"/>
                        </a:lnSpc>
                        <a:spcAft>
                          <a:spcPts val="800"/>
                        </a:spcAft>
                        <a:buNone/>
                      </a:pPr>
                      <a:r>
                        <a:rPr lang="es-MX" sz="1400" dirty="0">
                          <a:effectLst/>
                          <a:latin typeface="+mn-lt"/>
                        </a:rPr>
                        <a:t>¿Qué elementos externos pueden ayudar a mejorar mis fortalezas? </a:t>
                      </a:r>
                    </a:p>
                    <a:p>
                      <a:pPr>
                        <a:lnSpc>
                          <a:spcPct val="107000"/>
                        </a:lnSpc>
                        <a:spcAft>
                          <a:spcPts val="800"/>
                        </a:spcAft>
                        <a:buNone/>
                      </a:pPr>
                      <a:r>
                        <a:rPr lang="es-MX" sz="1400" dirty="0">
                          <a:effectLst/>
                          <a:latin typeface="+mn-lt"/>
                        </a:rPr>
                        <a:t> </a:t>
                      </a:r>
                    </a:p>
                    <a:p>
                      <a:pPr>
                        <a:lnSpc>
                          <a:spcPct val="107000"/>
                        </a:lnSpc>
                        <a:spcAft>
                          <a:spcPts val="800"/>
                        </a:spcAft>
                        <a:buNone/>
                      </a:pPr>
                      <a:r>
                        <a:rPr lang="es-MX" sz="1400" dirty="0">
                          <a:effectLst/>
                          <a:latin typeface="+mn-lt"/>
                        </a:rPr>
                        <a:t> </a:t>
                      </a:r>
                    </a:p>
                    <a:p>
                      <a:pPr>
                        <a:lnSpc>
                          <a:spcPct val="107000"/>
                        </a:lnSpc>
                        <a:spcAft>
                          <a:spcPts val="800"/>
                        </a:spcAft>
                        <a:buNone/>
                      </a:pPr>
                      <a:r>
                        <a:rPr lang="es-MX" sz="1400" dirty="0">
                          <a:effectLst/>
                          <a:latin typeface="+mn-lt"/>
                        </a:rPr>
                        <a:t> </a:t>
                      </a:r>
                    </a:p>
                    <a:p>
                      <a:pPr>
                        <a:lnSpc>
                          <a:spcPct val="107000"/>
                        </a:lnSpc>
                        <a:spcAft>
                          <a:spcPts val="800"/>
                        </a:spcAft>
                        <a:buNone/>
                      </a:pPr>
                      <a:r>
                        <a:rPr lang="es-MX" sz="1400" dirty="0">
                          <a:effectLst/>
                          <a:latin typeface="+mn-lt"/>
                        </a:rPr>
                        <a:t> </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550783"/>
                  </a:ext>
                </a:extLst>
              </a:tr>
            </a:tbl>
          </a:graphicData>
        </a:graphic>
      </p:graphicFrame>
    </p:spTree>
    <p:extLst>
      <p:ext uri="{BB962C8B-B14F-4D97-AF65-F5344CB8AC3E}">
        <p14:creationId xmlns:p14="http://schemas.microsoft.com/office/powerpoint/2010/main" val="48436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4A115B-618C-7A80-245D-06D347A69756}"/>
              </a:ext>
            </a:extLst>
          </p:cNvPr>
          <p:cNvSpPr txBox="1"/>
          <p:nvPr/>
        </p:nvSpPr>
        <p:spPr>
          <a:xfrm>
            <a:off x="1382889" y="800024"/>
            <a:ext cx="4572000" cy="338554"/>
          </a:xfrm>
          <a:prstGeom prst="rect">
            <a:avLst/>
          </a:prstGeom>
          <a:noFill/>
        </p:spPr>
        <p:txBody>
          <a:bodyPr wrap="square">
            <a:spAutoFit/>
          </a:bodyPr>
          <a:lstStyle/>
          <a:p>
            <a:r>
              <a:rPr lang="es-MX"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Parte 2:</a:t>
            </a:r>
            <a:endParaRPr lang="es-MX" sz="1600" dirty="0"/>
          </a:p>
        </p:txBody>
      </p:sp>
      <p:sp>
        <p:nvSpPr>
          <p:cNvPr id="5" name="CuadroTexto 4">
            <a:extLst>
              <a:ext uri="{FF2B5EF4-FFF2-40B4-BE49-F238E27FC236}">
                <a16:creationId xmlns:a16="http://schemas.microsoft.com/office/drawing/2014/main" id="{4F298411-3A16-5472-A235-D76EC542C524}"/>
              </a:ext>
            </a:extLst>
          </p:cNvPr>
          <p:cNvSpPr txBox="1"/>
          <p:nvPr/>
        </p:nvSpPr>
        <p:spPr>
          <a:xfrm>
            <a:off x="2489200" y="588602"/>
            <a:ext cx="4572000" cy="3754874"/>
          </a:xfrm>
          <a:prstGeom prst="rect">
            <a:avLst/>
          </a:prstGeom>
          <a:noFill/>
        </p:spPr>
        <p:txBody>
          <a:bodyPr wrap="square">
            <a:spAutoFit/>
          </a:bodyPr>
          <a:lstStyle/>
          <a:p>
            <a:pPr algn="l" fontAlgn="base">
              <a:buNone/>
            </a:pPr>
            <a:r>
              <a:rPr lang="es-MX" b="0" i="0" dirty="0">
                <a:solidFill>
                  <a:srgbClr val="666666"/>
                </a:solidFill>
                <a:effectLst/>
                <a:latin typeface="+mn-lt"/>
              </a:rPr>
              <a:t>- </a:t>
            </a:r>
            <a:r>
              <a:rPr lang="es-MX" b="0" i="0" dirty="0">
                <a:solidFill>
                  <a:srgbClr val="C00000"/>
                </a:solidFill>
                <a:effectLst/>
                <a:latin typeface="+mn-lt"/>
              </a:rPr>
              <a:t>Realiza el ejercicio de “Mejor Yo Reflejado”</a:t>
            </a:r>
          </a:p>
          <a:p>
            <a:pPr algn="l" fontAlgn="base"/>
            <a:r>
              <a:rPr lang="es-MX" b="0" i="0" dirty="0">
                <a:solidFill>
                  <a:srgbClr val="666666"/>
                </a:solidFill>
                <a:effectLst/>
                <a:latin typeface="+mn-lt"/>
              </a:rPr>
              <a:t>Una vez concluida la primera parte, busca </a:t>
            </a:r>
            <a:r>
              <a:rPr lang="es-MX" dirty="0">
                <a:solidFill>
                  <a:srgbClr val="666666"/>
                </a:solidFill>
                <a:latin typeface="+mn-lt"/>
              </a:rPr>
              <a:t>3</a:t>
            </a:r>
            <a:r>
              <a:rPr lang="es-MX" b="0" i="0" dirty="0">
                <a:solidFill>
                  <a:srgbClr val="666666"/>
                </a:solidFill>
                <a:effectLst/>
                <a:latin typeface="+mn-lt"/>
              </a:rPr>
              <a:t> compañeros a quienes preguntarles. Este ejercicio te ayudará a descubrir lo que otros piensan de ti con la finalidad de poder encontrar tus fortalezas. </a:t>
            </a:r>
            <a:br>
              <a:rPr lang="es-MX" b="0" i="0" dirty="0">
                <a:solidFill>
                  <a:srgbClr val="666666"/>
                </a:solidFill>
                <a:effectLst/>
                <a:latin typeface="+mn-lt"/>
              </a:rPr>
            </a:br>
            <a:r>
              <a:rPr lang="es-MX" b="0" i="0" dirty="0">
                <a:solidFill>
                  <a:srgbClr val="666666"/>
                </a:solidFill>
                <a:effectLst/>
                <a:latin typeface="+mn-lt"/>
              </a:rPr>
              <a:t>Pensar en las personas a quienes preguntar en todas las diferentes áreas te ayudará a evaluar tus fortalezas y debilidades en muchos niveles y situaciones.</a:t>
            </a:r>
          </a:p>
          <a:p>
            <a:pPr algn="l" fontAlgn="base"/>
            <a:endParaRPr lang="es-MX" dirty="0">
              <a:solidFill>
                <a:srgbClr val="666666"/>
              </a:solidFill>
              <a:latin typeface="+mn-lt"/>
            </a:endParaRPr>
          </a:p>
          <a:p>
            <a:pPr algn="l" fontAlgn="base"/>
            <a:r>
              <a:rPr lang="es-MX" b="0" i="0" dirty="0">
                <a:solidFill>
                  <a:srgbClr val="666666"/>
                </a:solidFill>
                <a:effectLst/>
                <a:latin typeface="+mn-lt"/>
              </a:rPr>
              <a:t>- </a:t>
            </a:r>
            <a:r>
              <a:rPr lang="es-MX" b="0" i="0" dirty="0">
                <a:solidFill>
                  <a:srgbClr val="C00000"/>
                </a:solidFill>
                <a:effectLst/>
                <a:latin typeface="+mn-lt"/>
              </a:rPr>
              <a:t>Solicita retroalimentación</a:t>
            </a:r>
            <a:r>
              <a:rPr lang="es-MX" b="0" i="0" dirty="0">
                <a:solidFill>
                  <a:srgbClr val="666666"/>
                </a:solidFill>
                <a:effectLst/>
                <a:latin typeface="+mn-lt"/>
              </a:rPr>
              <a:t>. Elije un familiar o amigo que esté fuera del aula y envíale un mensaje en el que le preguntes acerca de tus fortalezas y debilidades.  Pídele que te dé ejemplos específicos donde te haya visto empleándolas. Asegúrate de mencionar que estas fortalezas y debilidades pueden estar basadas en habilidades o en tu personalidad. Ambos tipos de respuestas son importantes.</a:t>
            </a:r>
          </a:p>
        </p:txBody>
      </p:sp>
    </p:spTree>
    <p:extLst>
      <p:ext uri="{BB962C8B-B14F-4D97-AF65-F5344CB8AC3E}">
        <p14:creationId xmlns:p14="http://schemas.microsoft.com/office/powerpoint/2010/main" val="264367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A08A41-034B-9809-233B-78967E767782}"/>
              </a:ext>
            </a:extLst>
          </p:cNvPr>
          <p:cNvSpPr txBox="1"/>
          <p:nvPr/>
        </p:nvSpPr>
        <p:spPr>
          <a:xfrm>
            <a:off x="2286000" y="1263261"/>
            <a:ext cx="4572000" cy="2677656"/>
          </a:xfrm>
          <a:prstGeom prst="rect">
            <a:avLst/>
          </a:prstGeom>
          <a:noFill/>
        </p:spPr>
        <p:txBody>
          <a:bodyPr wrap="square">
            <a:spAutoFit/>
          </a:bodyPr>
          <a:lstStyle/>
          <a:p>
            <a:r>
              <a:rPr lang="es-MX" b="0" i="0" dirty="0">
                <a:solidFill>
                  <a:srgbClr val="666666"/>
                </a:solidFill>
                <a:effectLst/>
                <a:latin typeface="Open Sans" panose="020B0606030504020204" pitchFamily="34" charset="0"/>
              </a:rPr>
              <a:t>- </a:t>
            </a:r>
            <a:r>
              <a:rPr lang="es-MX" b="0" i="0" dirty="0">
                <a:solidFill>
                  <a:srgbClr val="C00000"/>
                </a:solidFill>
                <a:effectLst/>
                <a:latin typeface="Open Sans" panose="020B0606030504020204" pitchFamily="34" charset="0"/>
              </a:rPr>
              <a:t>Haz un autorretrato</a:t>
            </a:r>
            <a:r>
              <a:rPr lang="es-MX" b="0" i="0" dirty="0">
                <a:solidFill>
                  <a:srgbClr val="666666"/>
                </a:solidFill>
                <a:effectLst/>
                <a:latin typeface="Open Sans" panose="020B0606030504020204" pitchFamily="34" charset="0"/>
              </a:rPr>
              <a:t>. Una vez que tengas todos los resultados, escribe un análisis tipo autorretrato de tus fortalezas y debilidades. Asegúrate de incorporar todos los diferentes aspectos que las personas señalaron en su discusión sobre ti y todos los rasgos que sacaste a relucir en tu propio análisis.</a:t>
            </a:r>
            <a:br>
              <a:rPr lang="es-MX" dirty="0"/>
            </a:br>
            <a:r>
              <a:rPr lang="es-MX" b="0" i="0" dirty="0">
                <a:solidFill>
                  <a:srgbClr val="666666"/>
                </a:solidFill>
                <a:effectLst/>
                <a:latin typeface="Open Sans" panose="020B0606030504020204" pitchFamily="34" charset="0"/>
              </a:rPr>
              <a:t>Esto no pretende cumplir la función de un perfil psicológico completo, sino la de un retrato profundo de </a:t>
            </a:r>
            <a:r>
              <a:rPr lang="es-MX" b="0" i="0" dirty="0">
                <a:solidFill>
                  <a:srgbClr val="C00000"/>
                </a:solidFill>
                <a:effectLst/>
                <a:latin typeface="Open Sans" panose="020B0606030504020204" pitchFamily="34" charset="0"/>
              </a:rPr>
              <a:t>tu mejor yo</a:t>
            </a:r>
            <a:r>
              <a:rPr lang="es-MX" b="0" i="0" dirty="0">
                <a:solidFill>
                  <a:srgbClr val="666666"/>
                </a:solidFill>
                <a:effectLst/>
                <a:latin typeface="Open Sans" panose="020B0606030504020204" pitchFamily="34" charset="0"/>
              </a:rPr>
              <a:t>. Te recuerda las características que utilizas en tus mejores momentos y puede ayudarte a dirigir tus acciones futuras de una manera en que puedas emplearlas más.</a:t>
            </a:r>
            <a:endParaRPr lang="es-MX" dirty="0"/>
          </a:p>
        </p:txBody>
      </p:sp>
    </p:spTree>
    <p:extLst>
      <p:ext uri="{BB962C8B-B14F-4D97-AF65-F5344CB8AC3E}">
        <p14:creationId xmlns:p14="http://schemas.microsoft.com/office/powerpoint/2010/main" val="39844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D4A207-0FF2-EDCE-13CF-F58C16136981}"/>
              </a:ext>
            </a:extLst>
          </p:cNvPr>
          <p:cNvSpPr>
            <a:spLocks noGrp="1"/>
          </p:cNvSpPr>
          <p:nvPr>
            <p:ph type="title"/>
          </p:nvPr>
        </p:nvSpPr>
        <p:spPr/>
        <p:txBody>
          <a:bodyPr/>
          <a:lstStyle/>
          <a:p>
            <a:r>
              <a:rPr lang="es-MX" dirty="0" err="1"/>
              <a:t>Què</a:t>
            </a:r>
            <a:r>
              <a:rPr lang="es-MX" dirty="0"/>
              <a:t> es un </a:t>
            </a:r>
            <a:r>
              <a:rPr lang="es-MX" dirty="0" err="1"/>
              <a:t>autoretrato</a:t>
            </a:r>
            <a:endParaRPr lang="es-MX" dirty="0"/>
          </a:p>
        </p:txBody>
      </p:sp>
      <p:sp>
        <p:nvSpPr>
          <p:cNvPr id="4" name="CuadroTexto 3">
            <a:extLst>
              <a:ext uri="{FF2B5EF4-FFF2-40B4-BE49-F238E27FC236}">
                <a16:creationId xmlns:a16="http://schemas.microsoft.com/office/drawing/2014/main" id="{304DEBE0-44B8-2C01-6788-A1FA6562D78A}"/>
              </a:ext>
            </a:extLst>
          </p:cNvPr>
          <p:cNvSpPr txBox="1"/>
          <p:nvPr/>
        </p:nvSpPr>
        <p:spPr>
          <a:xfrm>
            <a:off x="2300111" y="1768003"/>
            <a:ext cx="4600222" cy="1815882"/>
          </a:xfrm>
          <a:prstGeom prst="rect">
            <a:avLst/>
          </a:prstGeom>
          <a:noFill/>
        </p:spPr>
        <p:txBody>
          <a:bodyPr wrap="square">
            <a:spAutoFit/>
          </a:bodyPr>
          <a:lstStyle/>
          <a:p>
            <a:r>
              <a:rPr lang="es-MX" b="0" i="0" dirty="0">
                <a:effectLst/>
                <a:latin typeface="Open Sans" panose="020B0606030504020204" pitchFamily="34" charset="0"/>
              </a:rPr>
              <a:t>Un </a:t>
            </a:r>
            <a:r>
              <a:rPr lang="es-MX" b="1" i="0" dirty="0">
                <a:effectLst/>
                <a:latin typeface="Open Sans" panose="020B0606030504020204" pitchFamily="34" charset="0"/>
              </a:rPr>
              <a:t>autorretrato</a:t>
            </a:r>
            <a:r>
              <a:rPr lang="es-MX" b="0" i="0" dirty="0">
                <a:effectLst/>
                <a:latin typeface="Open Sans" panose="020B0606030504020204" pitchFamily="34" charset="0"/>
              </a:rPr>
              <a:t> es la descripción que hace la persona sobre de si misma. Existen algunos tipos: </a:t>
            </a:r>
            <a:r>
              <a:rPr lang="es-MX" b="1" i="0" dirty="0">
                <a:effectLst/>
                <a:latin typeface="Open Sans" panose="020B0606030504020204" pitchFamily="34" charset="0"/>
              </a:rPr>
              <a:t>autorretrato físico, auto retrato moral</a:t>
            </a:r>
            <a:r>
              <a:rPr lang="es-MX" dirty="0">
                <a:latin typeface="Open Sans" panose="020B0606030504020204" pitchFamily="34" charset="0"/>
              </a:rPr>
              <a:t>, </a:t>
            </a:r>
            <a:r>
              <a:rPr lang="es-MX" b="1" dirty="0">
                <a:latin typeface="Open Sans" panose="020B0606030504020204" pitchFamily="34" charset="0"/>
              </a:rPr>
              <a:t>auto retrato de sus fortalezas y virtudes.</a:t>
            </a:r>
            <a:r>
              <a:rPr lang="es-MX" b="1" i="0" dirty="0">
                <a:effectLst/>
                <a:latin typeface="Open Sans" panose="020B0606030504020204" pitchFamily="34" charset="0"/>
              </a:rPr>
              <a:t> </a:t>
            </a:r>
            <a:r>
              <a:rPr lang="es-MX" b="0" i="0" dirty="0">
                <a:effectLst/>
                <a:latin typeface="Open Sans" panose="020B0606030504020204" pitchFamily="34" charset="0"/>
              </a:rPr>
              <a:t>En el físico se trata de la descripción de la fisonomía de que se describe, mientras que en el retrato de fortalezas y debilidades, describe algunas características </a:t>
            </a:r>
            <a:r>
              <a:rPr lang="es-MX" dirty="0">
                <a:latin typeface="Open Sans" panose="020B0606030504020204" pitchFamily="34" charset="0"/>
              </a:rPr>
              <a:t>positivas y otras que debería cambiar o mejorar</a:t>
            </a:r>
            <a:r>
              <a:rPr lang="es-MX" b="0" i="0" dirty="0">
                <a:effectLst/>
                <a:latin typeface="Open Sans" panose="020B0606030504020204" pitchFamily="34" charset="0"/>
              </a:rPr>
              <a:t>.</a:t>
            </a:r>
            <a:endParaRPr lang="es-MX" dirty="0"/>
          </a:p>
        </p:txBody>
      </p:sp>
    </p:spTree>
    <p:extLst>
      <p:ext uri="{BB962C8B-B14F-4D97-AF65-F5344CB8AC3E}">
        <p14:creationId xmlns:p14="http://schemas.microsoft.com/office/powerpoint/2010/main" val="86717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EAD4A3E-7CFD-CDF9-8FD9-FA4D61367CA6}"/>
              </a:ext>
            </a:extLst>
          </p:cNvPr>
          <p:cNvSpPr txBox="1"/>
          <p:nvPr/>
        </p:nvSpPr>
        <p:spPr>
          <a:xfrm>
            <a:off x="519289" y="503049"/>
            <a:ext cx="7845778" cy="3088025"/>
          </a:xfrm>
          <a:prstGeom prst="rect">
            <a:avLst/>
          </a:prstGeom>
          <a:noFill/>
        </p:spPr>
        <p:txBody>
          <a:bodyPr wrap="square">
            <a:spAutoFit/>
          </a:bodyPr>
          <a:lstStyle/>
          <a:p>
            <a:pPr algn="l">
              <a:spcBef>
                <a:spcPts val="1575"/>
              </a:spcBef>
              <a:buNone/>
            </a:pPr>
            <a:r>
              <a:rPr lang="es-MX" b="1" i="0" dirty="0">
                <a:effectLst/>
                <a:latin typeface="Open Sans" panose="020B0606030504020204" pitchFamily="34" charset="0"/>
              </a:rPr>
              <a:t>Ejemplo de auto retrato:</a:t>
            </a:r>
          </a:p>
          <a:p>
            <a:pPr algn="l">
              <a:spcBef>
                <a:spcPts val="1575"/>
              </a:spcBef>
              <a:buNone/>
            </a:pPr>
            <a:endParaRPr lang="es-MX" dirty="0">
              <a:latin typeface="Open Sans" panose="020B0606030504020204" pitchFamily="34" charset="0"/>
            </a:endParaRPr>
          </a:p>
          <a:p>
            <a:pPr algn="l">
              <a:spcBef>
                <a:spcPts val="1575"/>
              </a:spcBef>
              <a:buNone/>
            </a:pPr>
            <a:r>
              <a:rPr lang="es-MX" b="0" i="0" dirty="0">
                <a:effectLst/>
                <a:latin typeface="Open Sans" panose="020B0606030504020204" pitchFamily="34" charset="0"/>
              </a:rPr>
              <a:t>Soy más </a:t>
            </a:r>
            <a:r>
              <a:rPr lang="es-MX" dirty="0">
                <a:latin typeface="Open Sans" panose="020B0606030504020204" pitchFamily="34" charset="0"/>
              </a:rPr>
              <a:t>perseverante </a:t>
            </a:r>
            <a:r>
              <a:rPr lang="es-MX" b="0" i="0" dirty="0">
                <a:effectLst/>
                <a:latin typeface="Open Sans" panose="020B0606030504020204" pitchFamily="34" charset="0"/>
              </a:rPr>
              <a:t>que paciente, m</a:t>
            </a:r>
            <a:r>
              <a:rPr lang="es-MX" dirty="0">
                <a:latin typeface="Open Sans" panose="020B0606030504020204" pitchFamily="34" charset="0"/>
              </a:rPr>
              <a:t>uy</a:t>
            </a:r>
            <a:r>
              <a:rPr lang="es-MX" b="0" i="0" dirty="0">
                <a:effectLst/>
                <a:latin typeface="Open Sans" panose="020B0606030504020204" pitchFamily="34" charset="0"/>
              </a:rPr>
              <a:t> perfeccionista  y a veces intolerante con las equivocaciones propias y ajenas. No me gusta ir al cine porque me duermo, me considero de mente abierta a la diversidad de personas y situaciones que me plantea la vida. He escrito algunos poemas y artículos científicos, aunque prefiero los primeros porque me permiten conectar con mis emociones. Amo cocinar y mi familia dicen que los postres son sus favoritos. No me gustan los trámites administrativos que me quitan tiempo de las cosas esenciales. Valore mi tiempo y me gusta que la gente no me haga perder el mío. Soy empática, especialmente con los niños y los perros. Cuando cometo un error acepto las disculpas de los demás. Me gusta planificar el día a día por eso me ponen de mal carácter las personas que improvisan.</a:t>
            </a:r>
          </a:p>
        </p:txBody>
      </p:sp>
    </p:spTree>
    <p:extLst>
      <p:ext uri="{BB962C8B-B14F-4D97-AF65-F5344CB8AC3E}">
        <p14:creationId xmlns:p14="http://schemas.microsoft.com/office/powerpoint/2010/main" val="4166541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A48EDA6-2DEB-ED86-1A29-2C1AE5619964}"/>
              </a:ext>
            </a:extLst>
          </p:cNvPr>
          <p:cNvSpPr txBox="1"/>
          <p:nvPr/>
        </p:nvSpPr>
        <p:spPr>
          <a:xfrm>
            <a:off x="3550355" y="800023"/>
            <a:ext cx="4572000" cy="369332"/>
          </a:xfrm>
          <a:prstGeom prst="rect">
            <a:avLst/>
          </a:prstGeom>
          <a:noFill/>
        </p:spPr>
        <p:txBody>
          <a:bodyPr wrap="square">
            <a:spAutoFit/>
          </a:bodyPr>
          <a:lstStyle/>
          <a:p>
            <a:r>
              <a:rPr lang="es-MX"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GESTIÒN DE LAS EMOCIONES</a:t>
            </a:r>
            <a:endParaRPr lang="es-MX" sz="1800" dirty="0">
              <a:solidFill>
                <a:srgbClr val="FF0000"/>
              </a:solidFill>
            </a:endParaRPr>
          </a:p>
        </p:txBody>
      </p:sp>
      <p:sp>
        <p:nvSpPr>
          <p:cNvPr id="5" name="CuadroTexto 4">
            <a:extLst>
              <a:ext uri="{FF2B5EF4-FFF2-40B4-BE49-F238E27FC236}">
                <a16:creationId xmlns:a16="http://schemas.microsoft.com/office/drawing/2014/main" id="{480BCC2D-B12F-69D0-6894-E039EE48A16A}"/>
              </a:ext>
            </a:extLst>
          </p:cNvPr>
          <p:cNvSpPr txBox="1"/>
          <p:nvPr/>
        </p:nvSpPr>
        <p:spPr>
          <a:xfrm>
            <a:off x="2286000" y="1401761"/>
            <a:ext cx="4572000" cy="1446550"/>
          </a:xfrm>
          <a:prstGeom prst="rect">
            <a:avLst/>
          </a:prstGeom>
          <a:noFill/>
        </p:spPr>
        <p:txBody>
          <a:bodyPr wrap="square">
            <a:spAutoFit/>
          </a:bodyPr>
          <a:lstStyle/>
          <a:p>
            <a:pPr algn="l"/>
            <a:r>
              <a:rPr lang="es-MX" sz="1800" b="1" i="0" u="none" strike="noStrike" baseline="0" dirty="0">
                <a:solidFill>
                  <a:srgbClr val="334594"/>
                </a:solidFill>
                <a:latin typeface="UniversLTPro-65Bold"/>
              </a:rPr>
              <a:t>El manejo de emociones es la capacidad de reconocer y regular las emociones propias, para promover el bienestar personal y</a:t>
            </a:r>
          </a:p>
          <a:p>
            <a:pPr algn="l"/>
            <a:r>
              <a:rPr lang="es-MX" sz="1800" b="1" i="0" u="none" strike="noStrike" baseline="0" dirty="0">
                <a:solidFill>
                  <a:srgbClr val="334594"/>
                </a:solidFill>
                <a:latin typeface="UniversLTPro-65Bold"/>
              </a:rPr>
              <a:t>social, el aprendizaje y el logro de metas.</a:t>
            </a:r>
            <a:endParaRPr lang="es-MX" sz="1600" b="0" i="0" dirty="0">
              <a:solidFill>
                <a:srgbClr val="000000"/>
              </a:solidFill>
              <a:effectLst/>
              <a:latin typeface="Jost"/>
            </a:endParaRPr>
          </a:p>
          <a:p>
            <a:pPr algn="l">
              <a:spcAft>
                <a:spcPts val="1200"/>
              </a:spcAft>
              <a:buNone/>
            </a:pPr>
            <a:endParaRPr lang="es-MX" sz="1600" b="0" i="0" dirty="0">
              <a:solidFill>
                <a:srgbClr val="000000"/>
              </a:solidFill>
              <a:effectLst/>
              <a:latin typeface="Jost"/>
            </a:endParaRPr>
          </a:p>
        </p:txBody>
      </p:sp>
    </p:spTree>
    <p:extLst>
      <p:ext uri="{BB962C8B-B14F-4D97-AF65-F5344CB8AC3E}">
        <p14:creationId xmlns:p14="http://schemas.microsoft.com/office/powerpoint/2010/main" val="356087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E85FC-740C-024E-4848-DEA5E4727FA3}"/>
              </a:ext>
            </a:extLst>
          </p:cNvPr>
          <p:cNvSpPr>
            <a:spLocks noGrp="1"/>
          </p:cNvSpPr>
          <p:nvPr>
            <p:ph type="ctrTitle"/>
          </p:nvPr>
        </p:nvSpPr>
        <p:spPr/>
        <p:txBody>
          <a:bodyPr/>
          <a:lstStyle/>
          <a:p>
            <a:r>
              <a:rPr lang="es-MX" sz="2800" dirty="0"/>
              <a:t>Observemos el video</a:t>
            </a:r>
          </a:p>
        </p:txBody>
      </p:sp>
      <p:sp>
        <p:nvSpPr>
          <p:cNvPr id="3" name="Subtítulo 2">
            <a:extLst>
              <a:ext uri="{FF2B5EF4-FFF2-40B4-BE49-F238E27FC236}">
                <a16:creationId xmlns:a16="http://schemas.microsoft.com/office/drawing/2014/main" id="{3F5DBBC4-E1EF-7EDD-AAD3-938EEFCC2BEF}"/>
              </a:ext>
            </a:extLst>
          </p:cNvPr>
          <p:cNvSpPr>
            <a:spLocks noGrp="1"/>
          </p:cNvSpPr>
          <p:nvPr>
            <p:ph type="subTitle" idx="1"/>
          </p:nvPr>
        </p:nvSpPr>
        <p:spPr/>
        <p:txBody>
          <a:bodyPr/>
          <a:lstStyle/>
          <a:p>
            <a:r>
              <a:rPr lang="es-MX" dirty="0">
                <a:hlinkClick r:id="rId2"/>
              </a:rPr>
              <a:t>Bing Vídeos</a:t>
            </a:r>
            <a:endParaRPr lang="es-MX" dirty="0"/>
          </a:p>
        </p:txBody>
      </p:sp>
    </p:spTree>
    <p:extLst>
      <p:ext uri="{BB962C8B-B14F-4D97-AF65-F5344CB8AC3E}">
        <p14:creationId xmlns:p14="http://schemas.microsoft.com/office/powerpoint/2010/main" val="125492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8A0FD48-5F7E-ABDF-0014-3B67C74D8EF4}"/>
              </a:ext>
            </a:extLst>
          </p:cNvPr>
          <p:cNvSpPr txBox="1"/>
          <p:nvPr/>
        </p:nvSpPr>
        <p:spPr>
          <a:xfrm>
            <a:off x="2286000" y="1694148"/>
            <a:ext cx="4572000" cy="2554545"/>
          </a:xfrm>
          <a:prstGeom prst="rect">
            <a:avLst/>
          </a:prstGeom>
          <a:noFill/>
        </p:spPr>
        <p:txBody>
          <a:bodyPr wrap="square">
            <a:spAutoFit/>
          </a:bodyPr>
          <a:lstStyle/>
          <a:p>
            <a:r>
              <a:rPr lang="es-MX" sz="1600" b="0" i="0" dirty="0">
                <a:solidFill>
                  <a:srgbClr val="555555"/>
                </a:solidFill>
                <a:effectLst/>
                <a:latin typeface="Jost"/>
              </a:rPr>
              <a:t>Las emociones tienen una función adaptativa. Nos ayudan a reaccionar ante situaciones que pueden ser peligrosas o beneficiosas. Por ejemplo, el miedo puede alertarnos de un peligro inminente, lo que nos lleva a huir o a protegernos. Esta respuesta emocional es crucial para la supervivencia. Además, las emociones pueden influir en nuestras decisiones y comportamientos, guiándonos hacia lo que nos hace sentir bien y alejándonos de lo que nos causa malestar.</a:t>
            </a:r>
            <a:endParaRPr lang="es-MX" sz="1600" dirty="0"/>
          </a:p>
        </p:txBody>
      </p:sp>
    </p:spTree>
    <p:extLst>
      <p:ext uri="{BB962C8B-B14F-4D97-AF65-F5344CB8AC3E}">
        <p14:creationId xmlns:p14="http://schemas.microsoft.com/office/powerpoint/2010/main" val="1331751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21B4E4-2208-8F0E-930C-714A6586AABE}"/>
              </a:ext>
            </a:extLst>
          </p:cNvPr>
          <p:cNvSpPr txBox="1"/>
          <p:nvPr/>
        </p:nvSpPr>
        <p:spPr>
          <a:xfrm>
            <a:off x="709863" y="529389"/>
            <a:ext cx="7495674" cy="3754874"/>
          </a:xfrm>
          <a:prstGeom prst="rect">
            <a:avLst/>
          </a:prstGeom>
          <a:noFill/>
        </p:spPr>
        <p:txBody>
          <a:bodyPr wrap="square">
            <a:spAutoFit/>
          </a:bodyPr>
          <a:lstStyle/>
          <a:p>
            <a:pPr algn="l"/>
            <a:r>
              <a:rPr lang="es-MX" sz="1400" b="0" i="0" u="none" strike="noStrike" baseline="0" dirty="0">
                <a:solidFill>
                  <a:schemeClr val="bg1"/>
                </a:solidFill>
                <a:latin typeface="UniversLTPro-55Roman"/>
              </a:rPr>
              <a:t>Pero ¿qué son las emociones? El investigador James Gross </a:t>
            </a:r>
            <a:r>
              <a:rPr lang="es-MX" sz="1050" b="0" i="0" u="none" strike="noStrike" baseline="0" dirty="0">
                <a:solidFill>
                  <a:schemeClr val="bg1"/>
                </a:solidFill>
                <a:latin typeface="UniversLTPro-55Roman"/>
              </a:rPr>
              <a:t>(2020)</a:t>
            </a:r>
            <a:r>
              <a:rPr lang="es-MX" sz="1400" b="0" i="0" u="none" strike="noStrike" baseline="0" dirty="0">
                <a:solidFill>
                  <a:schemeClr val="bg1"/>
                </a:solidFill>
                <a:latin typeface="UniversLTPro-55Roman"/>
              </a:rPr>
              <a:t>, señala algunos elementos que las caracterizan:</a:t>
            </a:r>
          </a:p>
          <a:p>
            <a:pPr algn="l"/>
            <a:endParaRPr lang="es-MX" sz="1400" b="0" i="0" u="none" strike="noStrike" baseline="0" dirty="0">
              <a:solidFill>
                <a:schemeClr val="bg1"/>
              </a:solidFill>
              <a:latin typeface="UniversLTPro-55Roman"/>
            </a:endParaRPr>
          </a:p>
          <a:p>
            <a:pPr marL="342900" indent="-342900" algn="l">
              <a:buAutoNum type="arabicPeriod"/>
            </a:pPr>
            <a:r>
              <a:rPr lang="es-MX" sz="1400" b="0" i="0" u="none" strike="noStrike" baseline="0" dirty="0">
                <a:solidFill>
                  <a:schemeClr val="bg1"/>
                </a:solidFill>
                <a:latin typeface="UniversLTPro-55Roman"/>
              </a:rPr>
              <a:t>Las emociones son </a:t>
            </a:r>
            <a:r>
              <a:rPr lang="es-MX" sz="1400" b="1" i="0" u="none" strike="noStrike" baseline="0" dirty="0">
                <a:solidFill>
                  <a:schemeClr val="bg1"/>
                </a:solidFill>
                <a:latin typeface="UniversLTPro-65Bold"/>
              </a:rPr>
              <a:t>procesos </a:t>
            </a:r>
            <a:r>
              <a:rPr lang="es-MX" sz="1400" b="0" i="0" u="none" strike="noStrike" baseline="0" dirty="0">
                <a:solidFill>
                  <a:schemeClr val="bg1"/>
                </a:solidFill>
                <a:latin typeface="UniversLTPro-55Roman"/>
              </a:rPr>
              <a:t>que se detonan como respuestas ante factores que evaluamos como </a:t>
            </a:r>
            <a:r>
              <a:rPr lang="es-MX" sz="1400" b="0" i="1" u="none" strike="noStrike" baseline="0" dirty="0">
                <a:solidFill>
                  <a:schemeClr val="bg1"/>
                </a:solidFill>
                <a:latin typeface="UniversLTPro-55Oblique"/>
              </a:rPr>
              <a:t>relevantes o significativos </a:t>
            </a:r>
            <a:r>
              <a:rPr lang="es-MX" sz="1400" b="0" i="0" u="none" strike="noStrike" baseline="0" dirty="0">
                <a:solidFill>
                  <a:schemeClr val="bg1"/>
                </a:solidFill>
                <a:latin typeface="UniversLTPro-55Roman"/>
              </a:rPr>
              <a:t>para nuestra vida y nuestras metas. Los factores que desencadenan emociones pueden ser externos, como sonidos, aromas o situaciones percibidas como amenazantes; o factores internos, como recuerdos, ideas y sensación de hambre.</a:t>
            </a:r>
          </a:p>
          <a:p>
            <a:pPr algn="l"/>
            <a:endParaRPr lang="es-MX" sz="1400" b="0" i="0" u="none" strike="noStrike" baseline="0" dirty="0">
              <a:solidFill>
                <a:schemeClr val="bg1"/>
              </a:solidFill>
              <a:latin typeface="UniversLTPro-55Roman"/>
            </a:endParaRPr>
          </a:p>
          <a:p>
            <a:pPr algn="l"/>
            <a:r>
              <a:rPr lang="es-MX" b="0" i="0" u="none" strike="noStrike" baseline="0" dirty="0">
                <a:solidFill>
                  <a:srgbClr val="83BD40"/>
                </a:solidFill>
                <a:latin typeface="UniversLTPro-55Roman"/>
              </a:rPr>
              <a:t>2</a:t>
            </a:r>
            <a:r>
              <a:rPr lang="es-MX" b="0" i="0" u="none" strike="noStrike" baseline="0" dirty="0">
                <a:solidFill>
                  <a:srgbClr val="0070C0"/>
                </a:solidFill>
                <a:latin typeface="UniversLTPro-55Roman"/>
              </a:rPr>
              <a:t>.     Las emociones son procesos </a:t>
            </a:r>
            <a:r>
              <a:rPr lang="es-MX" b="1" i="0" u="none" strike="noStrike" baseline="0" dirty="0">
                <a:solidFill>
                  <a:srgbClr val="0070C0"/>
                </a:solidFill>
                <a:latin typeface="UniversLTPro-55Roman"/>
              </a:rPr>
              <a:t>multifacéticos</a:t>
            </a:r>
            <a:r>
              <a:rPr lang="es-MX" b="0" i="0" u="none" strike="noStrike" baseline="0" dirty="0">
                <a:solidFill>
                  <a:srgbClr val="0070C0"/>
                </a:solidFill>
                <a:latin typeface="UniversLTPro-55Roman"/>
              </a:rPr>
              <a:t>, tienen un aspecto biológico ligado a los cambios corporales que desencadena el sistema nervioso autónomo como podrían ser la sudoración o la dilatación de las pupilas ante una situación alarmante; también tienen un aspecto cognitivo vinculado a lo que pensamos acerca de esa situación y al significado que le damos y, finalmente, un aspecto conductual relacionado con las decisiones que tomamos y la manera en que respondemos a una situación emotiva. En resumen, las emociones se expresan en nuestro cuerpo, mente y conducta.</a:t>
            </a:r>
          </a:p>
          <a:p>
            <a:pPr marL="342900" indent="-342900" algn="l">
              <a:buAutoNum type="arabicPeriod"/>
            </a:pPr>
            <a:endParaRPr lang="es-MX" dirty="0">
              <a:solidFill>
                <a:schemeClr val="bg1"/>
              </a:solidFill>
              <a:latin typeface="UniversLTPro-55Roman"/>
            </a:endParaRPr>
          </a:p>
          <a:p>
            <a:pPr algn="l"/>
            <a:endParaRPr lang="es-MX" dirty="0">
              <a:solidFill>
                <a:schemeClr val="bg1"/>
              </a:solidFill>
            </a:endParaRPr>
          </a:p>
        </p:txBody>
      </p:sp>
    </p:spTree>
    <p:extLst>
      <p:ext uri="{BB962C8B-B14F-4D97-AF65-F5344CB8AC3E}">
        <p14:creationId xmlns:p14="http://schemas.microsoft.com/office/powerpoint/2010/main" val="925598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E760EC-A20D-F55B-EE22-FDBCD58BA0ED}"/>
              </a:ext>
            </a:extLst>
          </p:cNvPr>
          <p:cNvSpPr txBox="1"/>
          <p:nvPr/>
        </p:nvSpPr>
        <p:spPr>
          <a:xfrm>
            <a:off x="986589" y="678923"/>
            <a:ext cx="5257800" cy="3539430"/>
          </a:xfrm>
          <a:prstGeom prst="rect">
            <a:avLst/>
          </a:prstGeom>
          <a:noFill/>
        </p:spPr>
        <p:txBody>
          <a:bodyPr wrap="square">
            <a:spAutoFit/>
          </a:bodyPr>
          <a:lstStyle/>
          <a:p>
            <a:pPr algn="just"/>
            <a:r>
              <a:rPr lang="es-MX" sz="1600" b="0" i="0" u="none" strike="noStrike" baseline="0" dirty="0">
                <a:solidFill>
                  <a:srgbClr val="83BD40"/>
                </a:solidFill>
                <a:latin typeface="UniversLTPro-55Roman"/>
              </a:rPr>
              <a:t>Algunas emociones como la alegría o la calma generan</a:t>
            </a:r>
          </a:p>
          <a:p>
            <a:pPr algn="just"/>
            <a:r>
              <a:rPr lang="es-MX" sz="1600" b="0" i="0" u="none" strike="noStrike" baseline="0" dirty="0">
                <a:solidFill>
                  <a:srgbClr val="83BD40"/>
                </a:solidFill>
                <a:latin typeface="UniversLTPro-55Roman"/>
              </a:rPr>
              <a:t>sensaciones agradables en el cuerpo, mientras que otras,</a:t>
            </a:r>
          </a:p>
          <a:p>
            <a:pPr algn="just"/>
            <a:r>
              <a:rPr lang="es-MX" sz="1600" b="0" i="0" u="none" strike="noStrike" baseline="0" dirty="0">
                <a:solidFill>
                  <a:srgbClr val="83BD40"/>
                </a:solidFill>
                <a:latin typeface="UniversLTPro-55Roman"/>
              </a:rPr>
              <a:t>como la ansiedad o el miedo, pueden ser desagradables.</a:t>
            </a:r>
          </a:p>
          <a:p>
            <a:pPr algn="just"/>
            <a:r>
              <a:rPr lang="es-MX" sz="1600" b="0" i="0" u="none" strike="noStrike" baseline="0" dirty="0">
                <a:solidFill>
                  <a:srgbClr val="83BD40"/>
                </a:solidFill>
                <a:latin typeface="UniversLTPro-55Roman"/>
              </a:rPr>
              <a:t>Sin embargo, independientemente de si las disfrutamos,</a:t>
            </a:r>
          </a:p>
          <a:p>
            <a:pPr algn="just"/>
            <a:r>
              <a:rPr lang="es-MX" sz="1600" b="0" i="0" u="none" strike="noStrike" baseline="0" dirty="0">
                <a:solidFill>
                  <a:srgbClr val="83BD40"/>
                </a:solidFill>
                <a:latin typeface="UniversLTPro-55Roman"/>
              </a:rPr>
              <a:t>todas las emociones son cruciales para la supervivencia, nos</a:t>
            </a:r>
          </a:p>
          <a:p>
            <a:pPr algn="just"/>
            <a:r>
              <a:rPr lang="es-MX" sz="1600" b="0" i="0" u="none" strike="noStrike" baseline="0" dirty="0">
                <a:solidFill>
                  <a:srgbClr val="83BD40"/>
                </a:solidFill>
                <a:latin typeface="UniversLTPro-55Roman"/>
              </a:rPr>
              <a:t>permiten enfocar nuestra atención y capacidad de procesar</a:t>
            </a:r>
          </a:p>
          <a:p>
            <a:pPr algn="just"/>
            <a:r>
              <a:rPr lang="es-MX" sz="1600" b="0" i="0" u="none" strike="noStrike" baseline="0" dirty="0">
                <a:solidFill>
                  <a:srgbClr val="83BD40"/>
                </a:solidFill>
                <a:latin typeface="UniversLTPro-55Roman"/>
              </a:rPr>
              <a:t>información, y dirigen nuestras decisiones y comportamiento</a:t>
            </a:r>
          </a:p>
          <a:p>
            <a:pPr algn="just"/>
            <a:r>
              <a:rPr lang="es-MX" sz="1600" b="0" i="0" u="none" strike="noStrike" baseline="0" dirty="0">
                <a:solidFill>
                  <a:srgbClr val="83BD40"/>
                </a:solidFill>
                <a:latin typeface="UniversLTPro-55Roman"/>
              </a:rPr>
              <a:t>para evitar amenazas y mantenernos a salvo (Smith y </a:t>
            </a:r>
            <a:r>
              <a:rPr lang="es-MX" sz="1600" b="0" i="0" u="none" strike="noStrike" baseline="0" dirty="0" err="1">
                <a:solidFill>
                  <a:srgbClr val="83BD40"/>
                </a:solidFill>
                <a:latin typeface="UniversLTPro-55Roman"/>
              </a:rPr>
              <a:t>Kosslyn</a:t>
            </a:r>
            <a:r>
              <a:rPr lang="es-MX" sz="1600" b="0" i="0" u="none" strike="noStrike" baseline="0" dirty="0">
                <a:solidFill>
                  <a:srgbClr val="83BD40"/>
                </a:solidFill>
                <a:latin typeface="UniversLTPro-55Roman"/>
              </a:rPr>
              <a:t>, 2008). Por ejemplo, el miedo, aunque es una emoción que puede ser desagradable, nos alerta cuando corremos peligro y nos motiva a movernos con cautela o a responder inmediatamente ante la amenaza. Por ello, no consideramos que haya emociones buenas o malas. Todas tienen una función adaptativa.</a:t>
            </a:r>
            <a:endParaRPr lang="es-MX" sz="1600" dirty="0"/>
          </a:p>
        </p:txBody>
      </p:sp>
      <p:pic>
        <p:nvPicPr>
          <p:cNvPr id="1026" name="Picture 2" descr="Manejo de Emociones y Sentimientos">
            <a:extLst>
              <a:ext uri="{FF2B5EF4-FFF2-40B4-BE49-F238E27FC236}">
                <a16:creationId xmlns:a16="http://schemas.microsoft.com/office/drawing/2014/main" id="{E639020C-728E-8CB8-E196-0A1ABCBD5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389" y="1759618"/>
            <a:ext cx="2165684" cy="162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0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4C69F8-1171-BE7D-97C2-2A1694259B70}"/>
              </a:ext>
            </a:extLst>
          </p:cNvPr>
          <p:cNvSpPr txBox="1"/>
          <p:nvPr/>
        </p:nvSpPr>
        <p:spPr>
          <a:xfrm>
            <a:off x="3801978" y="1044550"/>
            <a:ext cx="5907505" cy="2677656"/>
          </a:xfrm>
          <a:prstGeom prst="rect">
            <a:avLst/>
          </a:prstGeom>
          <a:noFill/>
        </p:spPr>
        <p:txBody>
          <a:bodyPr wrap="square">
            <a:spAutoFit/>
          </a:bodyPr>
          <a:lstStyle/>
          <a:p>
            <a:pPr algn="l"/>
            <a:r>
              <a:rPr lang="es-MX" sz="1400" b="0" i="0" u="none" strike="noStrike" baseline="0" dirty="0">
                <a:solidFill>
                  <a:srgbClr val="83BD40"/>
                </a:solidFill>
                <a:latin typeface="UniversLTPro-55Roman"/>
              </a:rPr>
              <a:t>Sin embargo, cuando no somos conscientes de nuestras</a:t>
            </a:r>
          </a:p>
          <a:p>
            <a:pPr algn="l"/>
            <a:r>
              <a:rPr lang="es-MX" sz="1400" b="0" i="0" u="none" strike="noStrike" baseline="0" dirty="0">
                <a:solidFill>
                  <a:srgbClr val="83BD40"/>
                </a:solidFill>
                <a:latin typeface="UniversLTPro-55Roman"/>
              </a:rPr>
              <a:t>emociones y no sabemos manejarlas, pueden obstaculizar</a:t>
            </a:r>
          </a:p>
          <a:p>
            <a:pPr algn="l"/>
            <a:r>
              <a:rPr lang="es-MX" sz="1400" b="0" i="0" u="none" strike="noStrike" baseline="0" dirty="0">
                <a:solidFill>
                  <a:srgbClr val="83BD40"/>
                </a:solidFill>
                <a:latin typeface="UniversLTPro-55Roman"/>
              </a:rPr>
              <a:t>nuestro bienestar, aprendizaje y logro de metas. Un ejemplo</a:t>
            </a:r>
          </a:p>
          <a:p>
            <a:pPr algn="l"/>
            <a:r>
              <a:rPr lang="es-MX" sz="1400" b="0" i="0" u="none" strike="noStrike" baseline="0" dirty="0">
                <a:solidFill>
                  <a:srgbClr val="83BD40"/>
                </a:solidFill>
                <a:latin typeface="UniversLTPro-55Roman"/>
              </a:rPr>
              <a:t>es cuando un estudiante siente miedo de hablar en público: la</a:t>
            </a:r>
          </a:p>
          <a:p>
            <a:pPr algn="l"/>
            <a:r>
              <a:rPr lang="es-MX" sz="1400" b="0" i="0" u="none" strike="noStrike" baseline="0" dirty="0">
                <a:solidFill>
                  <a:srgbClr val="83BD40"/>
                </a:solidFill>
                <a:latin typeface="UniversLTPro-55Roman"/>
              </a:rPr>
              <a:t>emoción lo paraliza y le impide demostrar sus conocimientos.</a:t>
            </a:r>
          </a:p>
          <a:p>
            <a:pPr algn="l"/>
            <a:r>
              <a:rPr lang="es-MX" sz="1400" b="0" i="0" u="none" strike="noStrike" baseline="0" dirty="0">
                <a:solidFill>
                  <a:srgbClr val="83BD40"/>
                </a:solidFill>
                <a:latin typeface="UniversLTPro-55Roman"/>
              </a:rPr>
              <a:t>En este caso, cuando la emoción lo abruma o sobrepasa,</a:t>
            </a:r>
          </a:p>
          <a:p>
            <a:pPr algn="l"/>
            <a:r>
              <a:rPr lang="es-MX" sz="1400" b="0" i="0" u="none" strike="noStrike" baseline="0" dirty="0">
                <a:solidFill>
                  <a:srgbClr val="83BD40"/>
                </a:solidFill>
                <a:latin typeface="UniversLTPro-55Roman"/>
              </a:rPr>
              <a:t>se dice que está en el periodo refractario de la emoción, o</a:t>
            </a:r>
          </a:p>
          <a:p>
            <a:pPr algn="l"/>
            <a:r>
              <a:rPr lang="es-MX" sz="1400" b="0" i="0" u="none" strike="noStrike" baseline="0" dirty="0">
                <a:solidFill>
                  <a:srgbClr val="83BD40"/>
                </a:solidFill>
                <a:latin typeface="UniversLTPro-55Roman"/>
              </a:rPr>
              <a:t>que ha ocurrido un “secuestro emocional” </a:t>
            </a:r>
            <a:r>
              <a:rPr lang="es-MX" sz="1050" b="0" i="0" u="none" strike="noStrike" baseline="0" dirty="0">
                <a:solidFill>
                  <a:srgbClr val="83BD40"/>
                </a:solidFill>
                <a:latin typeface="UniversLTPro-55Roman"/>
              </a:rPr>
              <a:t>(Goleman, 1996).</a:t>
            </a:r>
          </a:p>
          <a:p>
            <a:pPr algn="l"/>
            <a:r>
              <a:rPr lang="es-MX" sz="1400" b="0" i="0" u="none" strike="noStrike" baseline="0" dirty="0">
                <a:solidFill>
                  <a:srgbClr val="83BD40"/>
                </a:solidFill>
                <a:latin typeface="UniversLTPro-55Roman"/>
              </a:rPr>
              <a:t>Este estado se caracteriza por una respuesta emocional</a:t>
            </a:r>
          </a:p>
          <a:p>
            <a:pPr algn="l"/>
            <a:r>
              <a:rPr lang="es-MX" sz="1400" b="0" i="0" u="none" strike="noStrike" baseline="0" dirty="0">
                <a:solidFill>
                  <a:srgbClr val="83BD40"/>
                </a:solidFill>
                <a:latin typeface="UniversLTPro-55Roman"/>
              </a:rPr>
              <a:t>avasallante o con un nivel de activación muy alto y suele</a:t>
            </a:r>
          </a:p>
          <a:p>
            <a:pPr algn="l"/>
            <a:r>
              <a:rPr lang="es-MX" sz="1400" b="0" i="0" u="none" strike="noStrike" baseline="0" dirty="0">
                <a:solidFill>
                  <a:srgbClr val="83BD40"/>
                </a:solidFill>
                <a:latin typeface="UniversLTPro-55Roman"/>
              </a:rPr>
              <a:t>llevar a conductas impulsivas que pueden ser inadecuadas</a:t>
            </a:r>
          </a:p>
          <a:p>
            <a:pPr algn="l"/>
            <a:r>
              <a:rPr lang="es-MX" sz="1400" b="0" i="0" u="none" strike="noStrike" baseline="0" dirty="0">
                <a:solidFill>
                  <a:srgbClr val="83BD40"/>
                </a:solidFill>
                <a:latin typeface="UniversLTPro-55Roman"/>
              </a:rPr>
              <a:t>o desproporcionadas.</a:t>
            </a:r>
            <a:endParaRPr lang="es-MX" dirty="0"/>
          </a:p>
        </p:txBody>
      </p:sp>
      <p:pic>
        <p:nvPicPr>
          <p:cNvPr id="2050" name="Picture 2" descr="Resultado de imagen de Las Emociones Intensamente Personajes">
            <a:extLst>
              <a:ext uri="{FF2B5EF4-FFF2-40B4-BE49-F238E27FC236}">
                <a16:creationId xmlns:a16="http://schemas.microsoft.com/office/drawing/2014/main" id="{BC3664C9-9935-2B1C-DBC0-83ED49E8D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076" y="1334077"/>
            <a:ext cx="23431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52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1E452F-B8F2-8903-9A53-03528006C82F}"/>
              </a:ext>
            </a:extLst>
          </p:cNvPr>
          <p:cNvSpPr txBox="1"/>
          <p:nvPr/>
        </p:nvSpPr>
        <p:spPr>
          <a:xfrm>
            <a:off x="773288" y="933159"/>
            <a:ext cx="4572000" cy="2246769"/>
          </a:xfrm>
          <a:prstGeom prst="rect">
            <a:avLst/>
          </a:prstGeom>
          <a:noFill/>
        </p:spPr>
        <p:txBody>
          <a:bodyPr wrap="square">
            <a:spAutoFit/>
          </a:bodyPr>
          <a:lstStyle/>
          <a:p>
            <a:pPr algn="l"/>
            <a:r>
              <a:rPr lang="es-MX" sz="1400" b="0" i="0" u="none" strike="noStrike" baseline="0" dirty="0">
                <a:solidFill>
                  <a:srgbClr val="0070C0"/>
                </a:solidFill>
                <a:latin typeface="UniversLTPro-55Roman"/>
              </a:rPr>
              <a:t>Un área del cerebro que se hiperactiva durante el periodo refractario es la </a:t>
            </a:r>
            <a:r>
              <a:rPr lang="es-MX" sz="1400" b="1" i="0" u="none" strike="noStrike" baseline="0" dirty="0">
                <a:solidFill>
                  <a:srgbClr val="0070C0"/>
                </a:solidFill>
                <a:latin typeface="UniversLTPro-65Bold"/>
              </a:rPr>
              <a:t>amígdala</a:t>
            </a:r>
            <a:r>
              <a:rPr lang="es-MX" sz="1400" b="0" i="0" u="none" strike="noStrike" baseline="0" dirty="0">
                <a:solidFill>
                  <a:srgbClr val="0070C0"/>
                </a:solidFill>
                <a:latin typeface="UniversLTPro-55Roman"/>
              </a:rPr>
              <a:t>, la cual influye en cómo percibimos y recordamos eventos emotivos, nos motiva a atacar, paralizarnos o huir de la situación </a:t>
            </a:r>
            <a:r>
              <a:rPr lang="es-MX" sz="1050" b="0" i="0" u="none" strike="noStrike" baseline="0" dirty="0">
                <a:solidFill>
                  <a:srgbClr val="0070C0"/>
                </a:solidFill>
                <a:latin typeface="UniversLTPro-55Roman"/>
              </a:rPr>
              <a:t>(Feldman Barret </a:t>
            </a:r>
            <a:r>
              <a:rPr lang="es-MX" sz="1050" b="0" i="1" u="none" strike="noStrike" baseline="0" dirty="0">
                <a:solidFill>
                  <a:srgbClr val="0070C0"/>
                </a:solidFill>
                <a:latin typeface="UniversLTPro-55Oblique"/>
              </a:rPr>
              <a:t>et al.</a:t>
            </a:r>
            <a:r>
              <a:rPr lang="es-MX" sz="1050" b="0" i="0" u="none" strike="noStrike" baseline="0" dirty="0">
                <a:solidFill>
                  <a:srgbClr val="0070C0"/>
                </a:solidFill>
                <a:latin typeface="UniversLTPro-55Roman"/>
              </a:rPr>
              <a:t>,</a:t>
            </a:r>
          </a:p>
          <a:p>
            <a:pPr algn="l"/>
            <a:r>
              <a:rPr lang="es-MX" sz="1050" b="0" i="0" u="none" strike="noStrike" baseline="0" dirty="0">
                <a:solidFill>
                  <a:srgbClr val="0070C0"/>
                </a:solidFill>
                <a:latin typeface="UniversLTPro-55Roman"/>
              </a:rPr>
              <a:t>2007). </a:t>
            </a:r>
            <a:r>
              <a:rPr lang="es-MX" sz="1400" b="0" i="0" u="none" strike="noStrike" baseline="0" dirty="0">
                <a:solidFill>
                  <a:srgbClr val="0070C0"/>
                </a:solidFill>
                <a:latin typeface="UniversLTPro-55Roman"/>
              </a:rPr>
              <a:t>El área del cerebro que nos ayuda a regular las emociones es la corteza prefrontal. Esta área del cerebro no madura por completo hasta después de los 20 años. Por lo tanto, en la adolescencia aún está en proceso de madurar,</a:t>
            </a:r>
          </a:p>
          <a:p>
            <a:pPr algn="l"/>
            <a:r>
              <a:rPr lang="es-MX" sz="1400" b="0" i="0" u="none" strike="noStrike" baseline="0" dirty="0">
                <a:solidFill>
                  <a:srgbClr val="0070C0"/>
                </a:solidFill>
                <a:latin typeface="UniversLTPro-55Roman"/>
              </a:rPr>
              <a:t>y es natural las y los adolescentes se comporten de maneras impulsivas o se les dificulte manejar sus emociones.</a:t>
            </a:r>
            <a:endParaRPr lang="es-MX" dirty="0">
              <a:solidFill>
                <a:srgbClr val="0070C0"/>
              </a:solidFill>
            </a:endParaRPr>
          </a:p>
        </p:txBody>
      </p:sp>
      <p:pic>
        <p:nvPicPr>
          <p:cNvPr id="3074" name="Picture 2" descr="Resultado de imagen de amígdala del cerebro">
            <a:extLst>
              <a:ext uri="{FF2B5EF4-FFF2-40B4-BE49-F238E27FC236}">
                <a16:creationId xmlns:a16="http://schemas.microsoft.com/office/drawing/2014/main" id="{E93D80D7-0D8C-8940-30EA-27C7BD77E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288" y="2056543"/>
            <a:ext cx="30861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455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0F04F-888D-56D8-F364-1A05DEF1166D}"/>
              </a:ext>
            </a:extLst>
          </p:cNvPr>
          <p:cNvSpPr txBox="1"/>
          <p:nvPr/>
        </p:nvSpPr>
        <p:spPr>
          <a:xfrm>
            <a:off x="4144656" y="1552081"/>
            <a:ext cx="4572000" cy="2246769"/>
          </a:xfrm>
          <a:prstGeom prst="rect">
            <a:avLst/>
          </a:prstGeom>
          <a:noFill/>
        </p:spPr>
        <p:txBody>
          <a:bodyPr wrap="square">
            <a:spAutoFit/>
          </a:bodyPr>
          <a:lstStyle/>
          <a:p>
            <a:pPr algn="l"/>
            <a:r>
              <a:rPr lang="es-MX" sz="1400" b="0" i="0" u="none" strike="noStrike" baseline="0" dirty="0">
                <a:solidFill>
                  <a:schemeClr val="bg1"/>
                </a:solidFill>
                <a:latin typeface="UniversLTPro-55Roman"/>
              </a:rPr>
              <a:t>El manejo de emociones consiste en tomar consciencia de ellas y en aprender a aplicar herramientas para regularlas y responder de manera adecuada al contexto. Esto puede implicar el uso de técnicas para reducir la reacción emocional a un evento, por ejemplo, usar una técnica de atención a la respiración para disminuir la intensidad del miedo y calmarse para hablar en público; o bien, puede implicar generar o incrementar una emoción, como podría ser alegrarse ante el logro de un compañer</a:t>
            </a:r>
            <a:r>
              <a:rPr lang="es-MX" dirty="0">
                <a:solidFill>
                  <a:schemeClr val="bg1"/>
                </a:solidFill>
                <a:latin typeface="UniversLTPro-55Roman"/>
              </a:rPr>
              <a:t>o </a:t>
            </a:r>
            <a:r>
              <a:rPr lang="es-MX" sz="1400" b="0" i="0" u="none" strike="noStrike" baseline="0" dirty="0">
                <a:solidFill>
                  <a:schemeClr val="bg1"/>
                </a:solidFill>
                <a:latin typeface="UniversLTPro-55Roman"/>
              </a:rPr>
              <a:t>para potenciar la empatía y la conexión con ella </a:t>
            </a:r>
            <a:r>
              <a:rPr lang="es-MX" sz="1050" b="0" i="0" u="none" strike="noStrike" baseline="0" dirty="0">
                <a:solidFill>
                  <a:schemeClr val="bg1"/>
                </a:solidFill>
                <a:latin typeface="UniversLTPro-55Roman"/>
              </a:rPr>
              <a:t>(Gross, 2002).</a:t>
            </a:r>
            <a:endParaRPr lang="es-MX" dirty="0">
              <a:solidFill>
                <a:schemeClr val="bg1"/>
              </a:solidFill>
            </a:endParaRPr>
          </a:p>
        </p:txBody>
      </p:sp>
      <p:pic>
        <p:nvPicPr>
          <p:cNvPr id="4098" name="Picture 2" descr="Manejo De Las Emociones Colombia Aprende - vrogue.co">
            <a:extLst>
              <a:ext uri="{FF2B5EF4-FFF2-40B4-BE49-F238E27FC236}">
                <a16:creationId xmlns:a16="http://schemas.microsoft.com/office/drawing/2014/main" id="{B7747F78-7C66-1553-D924-C8CB3A975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44" y="1151467"/>
            <a:ext cx="3326213" cy="304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46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10600C-2AE3-3848-5EB5-5C83B5D35ACB}"/>
              </a:ext>
            </a:extLst>
          </p:cNvPr>
          <p:cNvSpPr txBox="1"/>
          <p:nvPr/>
        </p:nvSpPr>
        <p:spPr>
          <a:xfrm>
            <a:off x="1625600" y="1118809"/>
            <a:ext cx="7134578" cy="2462213"/>
          </a:xfrm>
          <a:prstGeom prst="rect">
            <a:avLst/>
          </a:prstGeom>
          <a:noFill/>
        </p:spPr>
        <p:txBody>
          <a:bodyPr wrap="square">
            <a:spAutoFit/>
          </a:bodyPr>
          <a:lstStyle/>
          <a:p>
            <a:pPr algn="l"/>
            <a:r>
              <a:rPr lang="es-MX" sz="1400" b="0" i="0" u="none" strike="noStrike" baseline="0" dirty="0">
                <a:solidFill>
                  <a:schemeClr val="bg1"/>
                </a:solidFill>
                <a:latin typeface="UniversLTPro-55Roman"/>
              </a:rPr>
              <a:t>En este sentido, el manejo de emociones no implica reprimirlas, eliminarlas o</a:t>
            </a:r>
          </a:p>
          <a:p>
            <a:pPr algn="l"/>
            <a:r>
              <a:rPr lang="es-MX" sz="1400" b="0" i="0" u="none" strike="noStrike" baseline="0" dirty="0">
                <a:solidFill>
                  <a:schemeClr val="bg1"/>
                </a:solidFill>
                <a:latin typeface="UniversLTPro-55Roman"/>
              </a:rPr>
              <a:t>ignorarlas, sino reconocerlas, aceptarlas como parte de nuestra vida y aprender</a:t>
            </a:r>
          </a:p>
          <a:p>
            <a:pPr algn="l"/>
            <a:r>
              <a:rPr lang="es-MX" sz="1400" b="0" i="0" u="none" strike="noStrike" baseline="0" dirty="0">
                <a:solidFill>
                  <a:schemeClr val="bg1"/>
                </a:solidFill>
                <a:latin typeface="UniversLTPro-55Roman"/>
              </a:rPr>
              <a:t>estrategias para modificar la intensidad de las emociones que tenemos,</a:t>
            </a:r>
          </a:p>
          <a:p>
            <a:pPr algn="l"/>
            <a:r>
              <a:rPr lang="es-MX" sz="1400" b="0" i="0" u="none" strike="noStrike" baseline="0" dirty="0">
                <a:solidFill>
                  <a:schemeClr val="bg1"/>
                </a:solidFill>
                <a:latin typeface="UniversLTPro-55Roman"/>
              </a:rPr>
              <a:t>modular su duración y frecuencia, así como transformar la manera en que las</a:t>
            </a:r>
          </a:p>
          <a:p>
            <a:pPr algn="l"/>
            <a:r>
              <a:rPr lang="es-MX" sz="1400" b="0" i="0" u="none" strike="noStrike" baseline="0" dirty="0">
                <a:solidFill>
                  <a:schemeClr val="bg1"/>
                </a:solidFill>
                <a:latin typeface="UniversLTPro-55Roman"/>
              </a:rPr>
              <a:t>experimentamos y expresamos para promover el bienestar, el aprendizaje y la</a:t>
            </a:r>
          </a:p>
          <a:p>
            <a:pPr algn="l"/>
            <a:r>
              <a:rPr lang="es-MX" sz="1400" b="0" i="0" u="none" strike="noStrike" baseline="0" dirty="0">
                <a:solidFill>
                  <a:schemeClr val="bg1"/>
                </a:solidFill>
                <a:latin typeface="UniversLTPro-55Roman"/>
              </a:rPr>
              <a:t>toma de decisiones.</a:t>
            </a:r>
          </a:p>
          <a:p>
            <a:pPr algn="l"/>
            <a:endParaRPr lang="es-MX" sz="1400" b="0" i="0" u="none" strike="noStrike" baseline="0" dirty="0">
              <a:solidFill>
                <a:schemeClr val="bg1"/>
              </a:solidFill>
              <a:latin typeface="UniversLTPro-55Roman"/>
            </a:endParaRPr>
          </a:p>
          <a:p>
            <a:pPr algn="l"/>
            <a:r>
              <a:rPr lang="es-MX" sz="1400" b="0" i="0" u="none" strike="noStrike" baseline="0" dirty="0">
                <a:solidFill>
                  <a:schemeClr val="bg1"/>
                </a:solidFill>
                <a:latin typeface="UniversLTPro-55Roman"/>
              </a:rPr>
              <a:t>El primer paso para aprender a manejar las emociones es desarrollar la conciencia</a:t>
            </a:r>
          </a:p>
          <a:p>
            <a:pPr algn="l"/>
            <a:r>
              <a:rPr lang="es-MX" sz="1400" b="0" i="0" u="none" strike="noStrike" baseline="0" dirty="0">
                <a:solidFill>
                  <a:schemeClr val="bg1"/>
                </a:solidFill>
                <a:latin typeface="UniversLTPro-55Roman"/>
              </a:rPr>
              <a:t>emocional, es decir, la capacidad para reconocer nuestras propias</a:t>
            </a:r>
          </a:p>
          <a:p>
            <a:pPr algn="l"/>
            <a:r>
              <a:rPr lang="es-MX" sz="1400" b="0" i="0" u="none" strike="noStrike" baseline="0" dirty="0">
                <a:solidFill>
                  <a:schemeClr val="bg1"/>
                </a:solidFill>
                <a:latin typeface="UniversLTPro-55Roman"/>
              </a:rPr>
              <a:t>emociones mientras las estamos experimentando. Suena sencillo, pero es</a:t>
            </a:r>
          </a:p>
          <a:p>
            <a:pPr algn="l"/>
            <a:r>
              <a:rPr lang="es-MX" sz="1400" b="0" i="0" u="none" strike="noStrike" baseline="0" dirty="0">
                <a:solidFill>
                  <a:schemeClr val="bg1"/>
                </a:solidFill>
                <a:latin typeface="UniversLTPro-55Roman"/>
              </a:rPr>
              <a:t>una tarea compleja </a:t>
            </a:r>
            <a:r>
              <a:rPr lang="es-MX" sz="1050" b="0" i="0" u="none" strike="noStrike" baseline="0" dirty="0">
                <a:solidFill>
                  <a:schemeClr val="bg1"/>
                </a:solidFill>
                <a:latin typeface="UniversLTPro-55Roman"/>
              </a:rPr>
              <a:t>(Ekman, 2003) </a:t>
            </a:r>
            <a:r>
              <a:rPr lang="es-MX" sz="1400" b="0" i="0" u="none" strike="noStrike" baseline="0" dirty="0">
                <a:solidFill>
                  <a:schemeClr val="bg1"/>
                </a:solidFill>
                <a:latin typeface="UniversLTPro-55Roman"/>
              </a:rPr>
              <a:t>que conlleva procesos tales como:</a:t>
            </a:r>
            <a:endParaRPr lang="es-MX" dirty="0">
              <a:solidFill>
                <a:schemeClr val="bg1"/>
              </a:solidFill>
            </a:endParaRPr>
          </a:p>
        </p:txBody>
      </p:sp>
    </p:spTree>
    <p:extLst>
      <p:ext uri="{BB962C8B-B14F-4D97-AF65-F5344CB8AC3E}">
        <p14:creationId xmlns:p14="http://schemas.microsoft.com/office/powerpoint/2010/main" val="1001337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9BDAAA-444D-9101-6DAA-EE3C7D498ED6}"/>
              </a:ext>
            </a:extLst>
          </p:cNvPr>
          <p:cNvSpPr txBox="1"/>
          <p:nvPr/>
        </p:nvSpPr>
        <p:spPr>
          <a:xfrm>
            <a:off x="745067" y="632178"/>
            <a:ext cx="5226755" cy="1323439"/>
          </a:xfrm>
          <a:prstGeom prst="rect">
            <a:avLst/>
          </a:prstGeom>
          <a:noFill/>
        </p:spPr>
        <p:txBody>
          <a:bodyPr wrap="square">
            <a:spAutoFit/>
          </a:bodyPr>
          <a:lstStyle/>
          <a:p>
            <a:pPr algn="l"/>
            <a:r>
              <a:rPr lang="es-MX" sz="1600" b="1" i="0" u="none" strike="noStrike" baseline="0" dirty="0">
                <a:solidFill>
                  <a:schemeClr val="bg1"/>
                </a:solidFill>
                <a:latin typeface="UniversLTPro-65Bold"/>
              </a:rPr>
              <a:t>1. Observarnos con atención: </a:t>
            </a:r>
            <a:r>
              <a:rPr lang="es-MX" sz="1600" b="0" i="0" u="none" strike="noStrike" baseline="0" dirty="0">
                <a:solidFill>
                  <a:schemeClr val="bg1"/>
                </a:solidFill>
                <a:latin typeface="UniversLTPro-55Roman"/>
              </a:rPr>
              <a:t>saber qué tipo de situaciones suelen provocarnos ciertas emociones, es decir, cuáles son sus “detonadores”; por ejemplo, ponerse triste cuando se escucha la canción favorita de una persona muy querida que ya no vemos.</a:t>
            </a:r>
            <a:endParaRPr lang="es-MX" sz="1600" dirty="0">
              <a:solidFill>
                <a:schemeClr val="bg1"/>
              </a:solidFill>
            </a:endParaRPr>
          </a:p>
        </p:txBody>
      </p:sp>
      <p:sp>
        <p:nvSpPr>
          <p:cNvPr id="5" name="CuadroTexto 4">
            <a:extLst>
              <a:ext uri="{FF2B5EF4-FFF2-40B4-BE49-F238E27FC236}">
                <a16:creationId xmlns:a16="http://schemas.microsoft.com/office/drawing/2014/main" id="{9073876C-3F1D-26D2-95AE-E2B589D8905A}"/>
              </a:ext>
            </a:extLst>
          </p:cNvPr>
          <p:cNvSpPr txBox="1"/>
          <p:nvPr/>
        </p:nvSpPr>
        <p:spPr>
          <a:xfrm>
            <a:off x="1636889" y="1955617"/>
            <a:ext cx="6276622" cy="2062103"/>
          </a:xfrm>
          <a:prstGeom prst="rect">
            <a:avLst/>
          </a:prstGeom>
          <a:noFill/>
        </p:spPr>
        <p:txBody>
          <a:bodyPr wrap="square">
            <a:spAutoFit/>
          </a:bodyPr>
          <a:lstStyle/>
          <a:p>
            <a:pPr algn="l"/>
            <a:r>
              <a:rPr lang="es-MX" sz="1600" b="1" i="0" u="none" strike="noStrike" baseline="0" dirty="0">
                <a:solidFill>
                  <a:schemeClr val="bg1"/>
                </a:solidFill>
                <a:latin typeface="UniversLTPro-65Bold"/>
              </a:rPr>
              <a:t>2. Identificar nuestro estado emocional: </a:t>
            </a:r>
            <a:r>
              <a:rPr lang="es-MX" sz="1600" b="0" i="0" u="none" strike="noStrike" baseline="0" dirty="0">
                <a:solidFill>
                  <a:schemeClr val="bg1"/>
                </a:solidFill>
                <a:latin typeface="UniversLTPro-55Roman"/>
              </a:rPr>
              <a:t>notar las sensaciones corporales,</a:t>
            </a:r>
            <a:r>
              <a:rPr lang="es-MX" sz="1600" dirty="0">
                <a:solidFill>
                  <a:schemeClr val="bg1"/>
                </a:solidFill>
                <a:latin typeface="UniversLTPro-55Roman"/>
              </a:rPr>
              <a:t> </a:t>
            </a:r>
            <a:r>
              <a:rPr lang="es-MX" sz="1600" b="0" i="0" u="none" strike="noStrike" baseline="0" dirty="0">
                <a:solidFill>
                  <a:schemeClr val="bg1"/>
                </a:solidFill>
                <a:latin typeface="UniversLTPro-55Roman"/>
              </a:rPr>
              <a:t>pensamientos y conductas habituales que acompañan a distintas emociones; por ejemplo, al acudir a un laboratorio a tomarse muestras de sangre para unos estudios y darse cuenta de los mareos y sudoración en las manos que provoca el solo hecho de entrar a la sala de toma de muestras, además de la tensión de músculos que nos ocurre al tener pensamientos obsesivos sobre lo desagradable de la sangre o sobre lo que nos pasaría si hay un desmayo.</a:t>
            </a:r>
          </a:p>
        </p:txBody>
      </p:sp>
    </p:spTree>
    <p:extLst>
      <p:ext uri="{BB962C8B-B14F-4D97-AF65-F5344CB8AC3E}">
        <p14:creationId xmlns:p14="http://schemas.microsoft.com/office/powerpoint/2010/main" val="337511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29CF4D-7FEC-56FA-2C8D-346B0D0B640F}"/>
              </a:ext>
            </a:extLst>
          </p:cNvPr>
          <p:cNvSpPr txBox="1"/>
          <p:nvPr/>
        </p:nvSpPr>
        <p:spPr>
          <a:xfrm>
            <a:off x="1411111" y="819736"/>
            <a:ext cx="4583288" cy="1569660"/>
          </a:xfrm>
          <a:prstGeom prst="rect">
            <a:avLst/>
          </a:prstGeom>
          <a:noFill/>
        </p:spPr>
        <p:txBody>
          <a:bodyPr wrap="square">
            <a:spAutoFit/>
          </a:bodyPr>
          <a:lstStyle/>
          <a:p>
            <a:pPr algn="l"/>
            <a:r>
              <a:rPr lang="es-MX" sz="1600" b="1" i="0" u="none" strike="noStrike" baseline="0" dirty="0">
                <a:solidFill>
                  <a:schemeClr val="bg1"/>
                </a:solidFill>
                <a:latin typeface="UniversLTPro-65Bold"/>
              </a:rPr>
              <a:t>3. Incrementar nuestro lenguaje emocional: </a:t>
            </a:r>
            <a:r>
              <a:rPr lang="es-MX" sz="1600" b="0" i="0" u="none" strike="noStrike" baseline="0" dirty="0">
                <a:solidFill>
                  <a:schemeClr val="bg1"/>
                </a:solidFill>
                <a:latin typeface="UniversLTPro-55Roman"/>
              </a:rPr>
              <a:t>implica contar con el vocabulario adecuado para nombrarlas. Poder darle un nombre a una emoción lo cambia</a:t>
            </a:r>
          </a:p>
          <a:p>
            <a:pPr algn="l"/>
            <a:r>
              <a:rPr lang="es-MX" sz="1600" b="0" i="0" u="none" strike="noStrike" baseline="0" dirty="0">
                <a:solidFill>
                  <a:schemeClr val="bg1"/>
                </a:solidFill>
                <a:latin typeface="UniversLTPro-55Roman"/>
              </a:rPr>
              <a:t>todo, deja de ser algo difuso y vago para convertirse en algo concreto que podemos entender y aprender a manejar.</a:t>
            </a:r>
            <a:endParaRPr lang="es-MX" sz="1600" dirty="0">
              <a:solidFill>
                <a:schemeClr val="bg1"/>
              </a:solidFill>
            </a:endParaRPr>
          </a:p>
        </p:txBody>
      </p:sp>
    </p:spTree>
    <p:extLst>
      <p:ext uri="{BB962C8B-B14F-4D97-AF65-F5344CB8AC3E}">
        <p14:creationId xmlns:p14="http://schemas.microsoft.com/office/powerpoint/2010/main" val="1363029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C929A6-8DC3-820A-823F-966385CA2F1F}"/>
              </a:ext>
            </a:extLst>
          </p:cNvPr>
          <p:cNvSpPr txBox="1"/>
          <p:nvPr/>
        </p:nvSpPr>
        <p:spPr>
          <a:xfrm>
            <a:off x="1284111" y="1079033"/>
            <a:ext cx="6575778" cy="3539430"/>
          </a:xfrm>
          <a:prstGeom prst="rect">
            <a:avLst/>
          </a:prstGeom>
          <a:noFill/>
        </p:spPr>
        <p:txBody>
          <a:bodyPr wrap="square">
            <a:spAutoFit/>
          </a:bodyPr>
          <a:lstStyle/>
          <a:p>
            <a:pPr algn="ctr"/>
            <a:r>
              <a:rPr lang="es-MX" sz="2400" b="1" i="0" u="none" strike="noStrike" baseline="0" dirty="0">
                <a:solidFill>
                  <a:srgbClr val="83BD40"/>
                </a:solidFill>
                <a:latin typeface="UniversLTPro-65Bold"/>
              </a:rPr>
              <a:t>¿Por qué es importante desarrollar</a:t>
            </a:r>
          </a:p>
          <a:p>
            <a:pPr algn="ctr"/>
            <a:r>
              <a:rPr lang="es-MX" sz="2400" b="1" i="0" u="none" strike="noStrike" baseline="0" dirty="0">
                <a:solidFill>
                  <a:srgbClr val="83BD40"/>
                </a:solidFill>
                <a:latin typeface="UniversLTPro-65Bold"/>
              </a:rPr>
              <a:t>el manejo de emociones?</a:t>
            </a:r>
          </a:p>
          <a:p>
            <a:pPr algn="l"/>
            <a:r>
              <a:rPr lang="es-MX" sz="1600" b="0" i="0" u="none" strike="noStrike" baseline="0" dirty="0">
                <a:solidFill>
                  <a:srgbClr val="646463"/>
                </a:solidFill>
                <a:latin typeface="UniversLTPro-55Roman"/>
              </a:rPr>
              <a:t>La evidencia científica señala que un adecuado manejo de las emociones favorece </a:t>
            </a:r>
            <a:r>
              <a:rPr lang="es-MX" sz="1600" b="1" i="0" u="none" strike="noStrike" baseline="0" dirty="0">
                <a:solidFill>
                  <a:srgbClr val="646463"/>
                </a:solidFill>
                <a:latin typeface="UniversLTPro-65Bold"/>
              </a:rPr>
              <a:t>el bienestar personal, el desempeño académico, el logro de metas y las relaciones interpersonales sanas, y es la base de la salud mental </a:t>
            </a:r>
            <a:r>
              <a:rPr lang="es-MX" sz="1600" b="0" i="0" u="none" strike="noStrike" baseline="0" dirty="0">
                <a:solidFill>
                  <a:srgbClr val="646463"/>
                </a:solidFill>
                <a:latin typeface="UniversLTPro-55Roman"/>
              </a:rPr>
              <a:t>(Duckworth </a:t>
            </a:r>
            <a:r>
              <a:rPr lang="es-MX" sz="1600" b="0" i="1" u="none" strike="noStrike" baseline="0" dirty="0">
                <a:solidFill>
                  <a:srgbClr val="646463"/>
                </a:solidFill>
                <a:latin typeface="UniversLTPro-55Oblique"/>
              </a:rPr>
              <a:t>et al.</a:t>
            </a:r>
            <a:r>
              <a:rPr lang="es-MX" sz="1600" b="0" i="0" u="none" strike="noStrike" baseline="0" dirty="0">
                <a:solidFill>
                  <a:srgbClr val="646463"/>
                </a:solidFill>
                <a:latin typeface="UniversLTPro-55Roman"/>
              </a:rPr>
              <a:t>, 2014; Gross, 2015; Hoffmann et al., 2020). También se ha observado que las </a:t>
            </a:r>
            <a:r>
              <a:rPr lang="es-MX" sz="1600" dirty="0">
                <a:solidFill>
                  <a:srgbClr val="646463"/>
                </a:solidFill>
                <a:latin typeface="UniversLTPro-55Roman"/>
              </a:rPr>
              <a:t>personas</a:t>
            </a:r>
            <a:r>
              <a:rPr lang="es-MX" sz="1600" b="0" i="0" u="none" strike="noStrike" baseline="0" dirty="0">
                <a:solidFill>
                  <a:srgbClr val="646463"/>
                </a:solidFill>
                <a:latin typeface="UniversLTPro-55Roman"/>
              </a:rPr>
              <a:t> que desarrollan esta habilidad son </a:t>
            </a:r>
            <a:r>
              <a:rPr lang="es-MX" sz="1600" b="1" i="0" u="none" strike="noStrike" baseline="0" dirty="0">
                <a:solidFill>
                  <a:srgbClr val="646463"/>
                </a:solidFill>
                <a:latin typeface="UniversLTPro-65Bold"/>
              </a:rPr>
              <a:t>menos proclives a involucrarse en conductas de riesgo</a:t>
            </a:r>
            <a:r>
              <a:rPr lang="es-MX" sz="1600" b="0" i="0" u="none" strike="noStrike" baseline="0" dirty="0">
                <a:solidFill>
                  <a:srgbClr val="646463"/>
                </a:solidFill>
                <a:latin typeface="UniversLTPro-55Roman"/>
              </a:rPr>
              <a:t>, como el consumo de sustancias nocivas para la salud o prácticas sexuales sin protección (Wang, et al,2010; </a:t>
            </a:r>
            <a:r>
              <a:rPr lang="es-MX" sz="1600" b="0" i="0" u="none" strike="noStrike" baseline="0" dirty="0" err="1">
                <a:solidFill>
                  <a:srgbClr val="646463"/>
                </a:solidFill>
                <a:latin typeface="UniversLTPro-55Roman"/>
              </a:rPr>
              <a:t>Houck</a:t>
            </a:r>
            <a:r>
              <a:rPr lang="es-MX" sz="1600" b="0" i="0" u="none" strike="noStrike" baseline="0" dirty="0">
                <a:solidFill>
                  <a:srgbClr val="646463"/>
                </a:solidFill>
                <a:latin typeface="UniversLTPro-55Roman"/>
              </a:rPr>
              <a:t>, et al, 2018). Además, la investigación ha mostrado que la capacidad para regular las emociones no es algo con lo que nacemos, sino que es una habilidad que podemos aprender y fortalecer a través de la práctica cotidiana (</a:t>
            </a:r>
            <a:r>
              <a:rPr lang="es-MX" sz="1600" b="0" i="0" u="none" strike="noStrike" baseline="0" dirty="0" err="1">
                <a:solidFill>
                  <a:srgbClr val="646463"/>
                </a:solidFill>
                <a:latin typeface="UniversLTPro-55Roman"/>
              </a:rPr>
              <a:t>Mischel</a:t>
            </a:r>
            <a:r>
              <a:rPr lang="es-MX" sz="1600" b="0" i="0" u="none" strike="noStrike" baseline="0" dirty="0">
                <a:solidFill>
                  <a:srgbClr val="646463"/>
                </a:solidFill>
                <a:latin typeface="UniversLTPro-55Roman"/>
              </a:rPr>
              <a:t>, 2014).</a:t>
            </a:r>
            <a:endParaRPr lang="es-MX" sz="1600" dirty="0"/>
          </a:p>
        </p:txBody>
      </p:sp>
    </p:spTree>
    <p:extLst>
      <p:ext uri="{BB962C8B-B14F-4D97-AF65-F5344CB8AC3E}">
        <p14:creationId xmlns:p14="http://schemas.microsoft.com/office/powerpoint/2010/main" val="19215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onócete! Y valora tu esencia - Zenu Digital">
            <a:extLst>
              <a:ext uri="{FF2B5EF4-FFF2-40B4-BE49-F238E27FC236}">
                <a16:creationId xmlns:a16="http://schemas.microsoft.com/office/drawing/2014/main" id="{979F4DE5-2730-B8FB-C0BF-8E57A0C5E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422" y="1237721"/>
            <a:ext cx="4526845" cy="2493694"/>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a:extLst>
              <a:ext uri="{FF2B5EF4-FFF2-40B4-BE49-F238E27FC236}">
                <a16:creationId xmlns:a16="http://schemas.microsoft.com/office/drawing/2014/main" id="{F711F9C0-0B21-91E8-F266-6C999F834DDB}"/>
              </a:ext>
            </a:extLst>
          </p:cNvPr>
          <p:cNvSpPr txBox="1">
            <a:spLocks noGrp="1"/>
          </p:cNvSpPr>
          <p:nvPr>
            <p:ph type="title"/>
          </p:nvPr>
        </p:nvSpPr>
        <p:spPr>
          <a:xfrm>
            <a:off x="2009422" y="162738"/>
            <a:ext cx="3940839" cy="782265"/>
          </a:xfrm>
          <a:prstGeom prst="rect">
            <a:avLst/>
          </a:prstGeom>
          <a:ln w="27432">
            <a:solidFill>
              <a:srgbClr val="0F7EC4"/>
            </a:solidFill>
          </a:ln>
        </p:spPr>
        <p:txBody>
          <a:bodyPr vert="horz" wrap="square" lIns="0" tIns="205740" rIns="0" bIns="0" rtlCol="0">
            <a:spAutoFit/>
          </a:bodyPr>
          <a:lstStyle/>
          <a:p>
            <a:pPr marL="819785">
              <a:lnSpc>
                <a:spcPct val="100000"/>
              </a:lnSpc>
              <a:spcBef>
                <a:spcPts val="1620"/>
              </a:spcBef>
            </a:pPr>
            <a:r>
              <a:rPr lang="es-MX" sz="2400" dirty="0"/>
              <a:t>Conócete a ti mismo</a:t>
            </a:r>
            <a:endParaRPr sz="2400" dirty="0"/>
          </a:p>
        </p:txBody>
      </p:sp>
      <p:sp>
        <p:nvSpPr>
          <p:cNvPr id="9" name="CuadroTexto 8">
            <a:extLst>
              <a:ext uri="{FF2B5EF4-FFF2-40B4-BE49-F238E27FC236}">
                <a16:creationId xmlns:a16="http://schemas.microsoft.com/office/drawing/2014/main" id="{FEE6EE00-75E2-BAC8-9042-B4A8FE679BCA}"/>
              </a:ext>
            </a:extLst>
          </p:cNvPr>
          <p:cNvSpPr txBox="1"/>
          <p:nvPr/>
        </p:nvSpPr>
        <p:spPr>
          <a:xfrm>
            <a:off x="1936045" y="4024133"/>
            <a:ext cx="4600222" cy="738664"/>
          </a:xfrm>
          <a:prstGeom prst="rect">
            <a:avLst/>
          </a:prstGeom>
          <a:noFill/>
        </p:spPr>
        <p:txBody>
          <a:bodyPr wrap="square">
            <a:spAutoFit/>
          </a:bodyPr>
          <a:lstStyle/>
          <a:p>
            <a:r>
              <a:rPr lang="es-MX" b="0" i="0" dirty="0">
                <a:solidFill>
                  <a:srgbClr val="666666"/>
                </a:solidFill>
                <a:effectLst/>
                <a:latin typeface="Open Sans" panose="020B0606030504020204" pitchFamily="34" charset="0"/>
              </a:rPr>
              <a:t> </a:t>
            </a:r>
            <a:r>
              <a:rPr lang="es-MX" b="0" i="0" dirty="0">
                <a:solidFill>
                  <a:srgbClr val="FF0000"/>
                </a:solidFill>
                <a:effectLst/>
                <a:latin typeface="Open Sans" panose="020B0606030504020204" pitchFamily="34" charset="0"/>
              </a:rPr>
              <a:t>¿Quién soy? ¿Qué hago aquí? ¿Cuál es el sentido de todo? ¿Por qué pasan las cosas? ¿Qué estoy sintiendo?…</a:t>
            </a:r>
            <a:endParaRPr lang="es-MX" dirty="0">
              <a:solidFill>
                <a:srgbClr val="FF0000"/>
              </a:solidFill>
            </a:endParaRPr>
          </a:p>
        </p:txBody>
      </p:sp>
    </p:spTree>
    <p:extLst>
      <p:ext uri="{BB962C8B-B14F-4D97-AF65-F5344CB8AC3E}">
        <p14:creationId xmlns:p14="http://schemas.microsoft.com/office/powerpoint/2010/main" val="1036516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E7B77-91C4-A1DD-37A4-F79552B2F87C}"/>
              </a:ext>
            </a:extLst>
          </p:cNvPr>
          <p:cNvSpPr>
            <a:spLocks noGrp="1"/>
          </p:cNvSpPr>
          <p:nvPr>
            <p:ph type="title"/>
          </p:nvPr>
        </p:nvSpPr>
        <p:spPr/>
        <p:txBody>
          <a:bodyPr/>
          <a:lstStyle/>
          <a:p>
            <a:r>
              <a:rPr lang="es-MX" sz="2400" b="0" i="0" u="none" strike="noStrike" baseline="0" dirty="0">
                <a:solidFill>
                  <a:srgbClr val="FFFFFF"/>
                </a:solidFill>
                <a:latin typeface="Baby-Doll"/>
              </a:rPr>
              <a:t>Fundamentos del manejo de emociones</a:t>
            </a:r>
            <a:endParaRPr lang="es-MX" sz="2400" dirty="0"/>
          </a:p>
        </p:txBody>
      </p:sp>
      <p:sp>
        <p:nvSpPr>
          <p:cNvPr id="4" name="CuadroTexto 3">
            <a:extLst>
              <a:ext uri="{FF2B5EF4-FFF2-40B4-BE49-F238E27FC236}">
                <a16:creationId xmlns:a16="http://schemas.microsoft.com/office/drawing/2014/main" id="{61432C16-C366-91E1-99A8-C5BB2BD50DAD}"/>
              </a:ext>
            </a:extLst>
          </p:cNvPr>
          <p:cNvSpPr txBox="1"/>
          <p:nvPr/>
        </p:nvSpPr>
        <p:spPr>
          <a:xfrm>
            <a:off x="1016000" y="367620"/>
            <a:ext cx="5884333" cy="3108543"/>
          </a:xfrm>
          <a:prstGeom prst="rect">
            <a:avLst/>
          </a:prstGeom>
          <a:noFill/>
        </p:spPr>
        <p:txBody>
          <a:bodyPr wrap="square">
            <a:spAutoFit/>
          </a:bodyPr>
          <a:lstStyle/>
          <a:p>
            <a:pPr algn="l"/>
            <a:r>
              <a:rPr lang="es-MX" sz="1400" b="1" i="0" u="none" strike="noStrike" baseline="0" dirty="0">
                <a:solidFill>
                  <a:srgbClr val="BB955C"/>
                </a:solidFill>
                <a:latin typeface="Aleo-Bold"/>
              </a:rPr>
              <a:t>El manejo de emociones es la capacidad de reconocer y regular las propias emociones para promover el bienestar personal y social, el aprendizaje y el logro de metas.</a:t>
            </a:r>
          </a:p>
          <a:p>
            <a:pPr algn="l"/>
            <a:r>
              <a:rPr lang="es-MX" sz="1400" b="1" i="0" u="none" strike="noStrike" baseline="0" dirty="0">
                <a:solidFill>
                  <a:srgbClr val="BB955C"/>
                </a:solidFill>
                <a:latin typeface="Aleo-Bold"/>
              </a:rPr>
              <a:t>Las emociones pueden obstaculizar el bienestar, el logro de metas y el</a:t>
            </a:r>
          </a:p>
          <a:p>
            <a:pPr algn="l"/>
            <a:r>
              <a:rPr lang="es-MX" sz="1400" b="1" i="0" u="none" strike="noStrike" baseline="0" dirty="0">
                <a:solidFill>
                  <a:srgbClr val="BB955C"/>
                </a:solidFill>
                <a:latin typeface="Aleo-Bold"/>
              </a:rPr>
              <a:t>aprendizaje. Por ejemplo, la ansiedad puede disminuir nuestro rendimiento académico; o es posible que el enojo nos impulse a caer en conductas agresivas.</a:t>
            </a:r>
          </a:p>
          <a:p>
            <a:pPr algn="l"/>
            <a:r>
              <a:rPr lang="es-MX" sz="1400" b="1" i="0" u="none" strike="noStrike" baseline="0" dirty="0">
                <a:solidFill>
                  <a:srgbClr val="BB955C"/>
                </a:solidFill>
                <a:latin typeface="Aleo-Bold"/>
              </a:rPr>
              <a:t>En esos casos es importante reconocer la emoción y aplicar alguna técnica de regulación para incidir sobre ella a fin de disminuir su intensidad y duración.</a:t>
            </a:r>
          </a:p>
          <a:p>
            <a:pPr algn="l"/>
            <a:r>
              <a:rPr lang="es-MX" sz="1400" b="1" i="0" u="none" strike="noStrike" baseline="0" dirty="0">
                <a:solidFill>
                  <a:srgbClr val="BB955C"/>
                </a:solidFill>
                <a:latin typeface="Aleo-Bold"/>
              </a:rPr>
              <a:t>La regulación emocional no implica ignorar, reprimir o dejar de sentir la emoción, sino intervenir en ella de manera consciente para modificarla y así promover el bienestar, el aprendizaje y el logro de metas.</a:t>
            </a:r>
            <a:endParaRPr lang="es-MX" dirty="0"/>
          </a:p>
        </p:txBody>
      </p:sp>
    </p:spTree>
    <p:extLst>
      <p:ext uri="{BB962C8B-B14F-4D97-AF65-F5344CB8AC3E}">
        <p14:creationId xmlns:p14="http://schemas.microsoft.com/office/powerpoint/2010/main" val="3353032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57627-C25C-5C47-C2B2-BE0AFE65FAD6}"/>
              </a:ext>
            </a:extLst>
          </p:cNvPr>
          <p:cNvSpPr>
            <a:spLocks noGrp="1"/>
          </p:cNvSpPr>
          <p:nvPr>
            <p:ph type="title"/>
          </p:nvPr>
        </p:nvSpPr>
        <p:spPr/>
        <p:txBody>
          <a:bodyPr/>
          <a:lstStyle/>
          <a:p>
            <a:r>
              <a:rPr lang="es-MX" sz="2400" dirty="0">
                <a:solidFill>
                  <a:srgbClr val="FFFFFF"/>
                </a:solidFill>
                <a:latin typeface="Baby-Doll"/>
              </a:rPr>
              <a:t>B</a:t>
            </a:r>
            <a:r>
              <a:rPr lang="es-MX" sz="2400" b="0" i="0" u="none" strike="noStrike" baseline="0" dirty="0">
                <a:solidFill>
                  <a:srgbClr val="FFFFFF"/>
                </a:solidFill>
                <a:latin typeface="Baby-Doll"/>
              </a:rPr>
              <a:t>eneficios del manejo de las emociones</a:t>
            </a:r>
            <a:endParaRPr lang="es-MX" sz="2400" dirty="0"/>
          </a:p>
        </p:txBody>
      </p:sp>
      <p:sp>
        <p:nvSpPr>
          <p:cNvPr id="4" name="CuadroTexto 3">
            <a:extLst>
              <a:ext uri="{FF2B5EF4-FFF2-40B4-BE49-F238E27FC236}">
                <a16:creationId xmlns:a16="http://schemas.microsoft.com/office/drawing/2014/main" id="{0866067A-FBCE-A4C0-77AD-7826F4379CF0}"/>
              </a:ext>
            </a:extLst>
          </p:cNvPr>
          <p:cNvSpPr txBox="1"/>
          <p:nvPr/>
        </p:nvSpPr>
        <p:spPr>
          <a:xfrm>
            <a:off x="2300110" y="367620"/>
            <a:ext cx="6493933" cy="2246769"/>
          </a:xfrm>
          <a:prstGeom prst="rect">
            <a:avLst/>
          </a:prstGeom>
          <a:noFill/>
        </p:spPr>
        <p:txBody>
          <a:bodyPr wrap="square">
            <a:spAutoFit/>
          </a:bodyPr>
          <a:lstStyle/>
          <a:p>
            <a:pPr algn="l"/>
            <a:r>
              <a:rPr lang="es-MX" sz="1400" b="1" i="0" u="none" strike="noStrike" baseline="0" dirty="0">
                <a:solidFill>
                  <a:srgbClr val="BB955C"/>
                </a:solidFill>
                <a:latin typeface="Aleo-Bold"/>
              </a:rPr>
              <a:t>Son muchos los beneficios de aprender a manejar apropiadamente las</a:t>
            </a:r>
          </a:p>
          <a:p>
            <a:pPr algn="l"/>
            <a:r>
              <a:rPr lang="es-MX" sz="1400" b="1" i="0" u="none" strike="noStrike" baseline="0" dirty="0">
                <a:solidFill>
                  <a:srgbClr val="BB955C"/>
                </a:solidFill>
                <a:latin typeface="Aleo-Bold"/>
              </a:rPr>
              <a:t>Emociones</a:t>
            </a:r>
            <a:r>
              <a:rPr lang="es-MX" b="1" dirty="0">
                <a:solidFill>
                  <a:srgbClr val="BB955C"/>
                </a:solidFill>
                <a:latin typeface="Aleo-Bold"/>
              </a:rPr>
              <a:t> como</a:t>
            </a:r>
            <a:r>
              <a:rPr lang="es-MX" sz="1400" b="1" i="0" u="none" strike="noStrike" baseline="0" dirty="0">
                <a:solidFill>
                  <a:srgbClr val="BB955C"/>
                </a:solidFill>
                <a:latin typeface="Aleo-Bold"/>
              </a:rPr>
              <a:t> el bienestar personal y social, el aprendizaje y el logro de metas., la mejora en las relaciones personales, la empatía, la toma de buenas decisiones, la resiliencia</a:t>
            </a:r>
          </a:p>
          <a:p>
            <a:pPr algn="l"/>
            <a:endParaRPr lang="es-MX" sz="1400" b="1" i="0" u="none" strike="noStrike" baseline="0" dirty="0">
              <a:solidFill>
                <a:srgbClr val="BB955C"/>
              </a:solidFill>
              <a:latin typeface="Aleo-Bold"/>
            </a:endParaRPr>
          </a:p>
          <a:p>
            <a:pPr algn="l"/>
            <a:r>
              <a:rPr lang="es-MX" sz="1400" b="1" i="0" u="none" strike="noStrike" baseline="0" dirty="0">
                <a:solidFill>
                  <a:srgbClr val="BB955C"/>
                </a:solidFill>
                <a:latin typeface="Aleo-Bold"/>
              </a:rPr>
              <a:t>El buen manejo de emociones implica saber que todas las emociones, incluso</a:t>
            </a:r>
          </a:p>
          <a:p>
            <a:pPr algn="l"/>
            <a:r>
              <a:rPr lang="es-MX" sz="1400" b="1" i="0" u="none" strike="noStrike" baseline="0" dirty="0">
                <a:solidFill>
                  <a:srgbClr val="BB955C"/>
                </a:solidFill>
                <a:latin typeface="Aleo-Bold"/>
              </a:rPr>
              <a:t>las desagradables, pueden ayudarnos a lograr nuestras metas. Por ejemplo, un</a:t>
            </a:r>
          </a:p>
          <a:p>
            <a:pPr algn="l"/>
            <a:r>
              <a:rPr lang="es-MX" sz="1400" b="1" i="0" u="none" strike="noStrike" baseline="0" dirty="0">
                <a:solidFill>
                  <a:srgbClr val="BB955C"/>
                </a:solidFill>
                <a:latin typeface="Aleo-Bold"/>
              </a:rPr>
              <a:t>poco de estrés nos puede ayudar a terminar una tarea; sin embargo, el estrés</a:t>
            </a:r>
          </a:p>
          <a:p>
            <a:pPr algn="l"/>
            <a:r>
              <a:rPr lang="es-MX" sz="1400" b="1" i="0" u="none" strike="noStrike" baseline="0" dirty="0">
                <a:solidFill>
                  <a:srgbClr val="BB955C"/>
                </a:solidFill>
                <a:latin typeface="Aleo-Bold"/>
              </a:rPr>
              <a:t>intenso puede ser un obstáculo que nos paralice. En este último caso sería</a:t>
            </a:r>
          </a:p>
          <a:p>
            <a:pPr algn="l"/>
            <a:r>
              <a:rPr lang="es-MX" sz="1400" b="1" i="0" u="none" strike="noStrike" baseline="0" dirty="0">
                <a:solidFill>
                  <a:srgbClr val="BB955C"/>
                </a:solidFill>
                <a:latin typeface="Aleo-Bold"/>
              </a:rPr>
              <a:t>conveniente aplicar una técnica para calmarnos.</a:t>
            </a:r>
            <a:endParaRPr lang="es-MX" dirty="0"/>
          </a:p>
        </p:txBody>
      </p:sp>
    </p:spTree>
    <p:extLst>
      <p:ext uri="{BB962C8B-B14F-4D97-AF65-F5344CB8AC3E}">
        <p14:creationId xmlns:p14="http://schemas.microsoft.com/office/powerpoint/2010/main" val="3816785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7263F5C-4743-226F-A34B-EB3205283204}"/>
              </a:ext>
            </a:extLst>
          </p:cNvPr>
          <p:cNvSpPr txBox="1"/>
          <p:nvPr/>
        </p:nvSpPr>
        <p:spPr>
          <a:xfrm>
            <a:off x="3578578" y="687133"/>
            <a:ext cx="4583288" cy="369332"/>
          </a:xfrm>
          <a:prstGeom prst="rect">
            <a:avLst/>
          </a:prstGeom>
          <a:noFill/>
        </p:spPr>
        <p:txBody>
          <a:bodyPr wrap="square">
            <a:spAutoFit/>
          </a:bodyPr>
          <a:lstStyle/>
          <a:p>
            <a:r>
              <a:rPr lang="es-MX" sz="1800" b="1" dirty="0">
                <a:solidFill>
                  <a:schemeClr val="bg1"/>
                </a:solidFill>
                <a:latin typeface="Baby-Doll"/>
              </a:rPr>
              <a:t>EMOCIONES</a:t>
            </a:r>
            <a:endParaRPr lang="es-MX" dirty="0"/>
          </a:p>
        </p:txBody>
      </p:sp>
      <p:sp>
        <p:nvSpPr>
          <p:cNvPr id="5" name="CuadroTexto 4">
            <a:extLst>
              <a:ext uri="{FF2B5EF4-FFF2-40B4-BE49-F238E27FC236}">
                <a16:creationId xmlns:a16="http://schemas.microsoft.com/office/drawing/2014/main" id="{C6E2FD05-4ABD-9E34-022F-4536E1A89A4A}"/>
              </a:ext>
            </a:extLst>
          </p:cNvPr>
          <p:cNvSpPr txBox="1"/>
          <p:nvPr/>
        </p:nvSpPr>
        <p:spPr>
          <a:xfrm>
            <a:off x="259644" y="1228579"/>
            <a:ext cx="8477956" cy="2800767"/>
          </a:xfrm>
          <a:prstGeom prst="rect">
            <a:avLst/>
          </a:prstGeom>
          <a:noFill/>
        </p:spPr>
        <p:txBody>
          <a:bodyPr wrap="square">
            <a:spAutoFit/>
          </a:bodyPr>
          <a:lstStyle/>
          <a:p>
            <a:pPr algn="l"/>
            <a:r>
              <a:rPr lang="es-MX" sz="1600" b="1" i="0" u="none" strike="noStrike" baseline="0" dirty="0">
                <a:solidFill>
                  <a:srgbClr val="BB955C"/>
                </a:solidFill>
                <a:latin typeface="Aleo-Bold"/>
              </a:rPr>
              <a:t>La palabra emoción proviene del verbo latino “</a:t>
            </a:r>
            <a:r>
              <a:rPr lang="es-MX" sz="1600" b="1" i="0" u="none" strike="noStrike" baseline="0" dirty="0" err="1">
                <a:solidFill>
                  <a:srgbClr val="BB955C"/>
                </a:solidFill>
                <a:latin typeface="Aleo-Bold"/>
              </a:rPr>
              <a:t>emovere</a:t>
            </a:r>
            <a:r>
              <a:rPr lang="es-MX" sz="1600" b="1" i="0" u="none" strike="noStrike" baseline="0" dirty="0">
                <a:solidFill>
                  <a:srgbClr val="BB955C"/>
                </a:solidFill>
                <a:latin typeface="Aleo-Bold"/>
              </a:rPr>
              <a:t>”, que significa “mover”. De acuerdo con Paul Ekman, uno de los principales expertos en el tema, las emociones son procesos que se detonan cuando “sentimos que está ocurriendo algo importante para nuestro bienestar y se gestan cambios fisiológicos, psicológicos y conductuales para lidiar con la situación” (Rodríguez, 2020, pág. 96).</a:t>
            </a:r>
          </a:p>
          <a:p>
            <a:pPr algn="l"/>
            <a:endParaRPr lang="es-MX" sz="1600" b="1" i="0" u="none" strike="noStrike" baseline="0" dirty="0">
              <a:solidFill>
                <a:srgbClr val="BB955C"/>
              </a:solidFill>
              <a:latin typeface="Aleo-Bold"/>
            </a:endParaRPr>
          </a:p>
          <a:p>
            <a:pPr algn="l"/>
            <a:r>
              <a:rPr lang="es-MX" sz="1600" b="1" i="0" u="none" strike="noStrike" baseline="0" dirty="0">
                <a:solidFill>
                  <a:srgbClr val="BB955C"/>
                </a:solidFill>
                <a:latin typeface="Aleo-Bold"/>
              </a:rPr>
              <a:t>Las emociones no son buenas ni malas, nos indican que está pasando algo importante y nos ayudan a sobrevivir. Por ejemplo, al cruzar una calle transitada, el miedo nos hace poner atención y tomar precauciones. Sin embargo, si no lo sabemos manejar, perjudica nuestro bienestar y logro de metas. En casos como este es importante actuar conscientemente para regular nuestras emociones.</a:t>
            </a:r>
            <a:endParaRPr lang="es-MX" sz="1600" dirty="0"/>
          </a:p>
        </p:txBody>
      </p:sp>
    </p:spTree>
    <p:extLst>
      <p:ext uri="{BB962C8B-B14F-4D97-AF65-F5344CB8AC3E}">
        <p14:creationId xmlns:p14="http://schemas.microsoft.com/office/powerpoint/2010/main" val="3719597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25241-9F71-2965-8EA5-585F40A62514}"/>
              </a:ext>
            </a:extLst>
          </p:cNvPr>
          <p:cNvSpPr>
            <a:spLocks noGrp="1"/>
          </p:cNvSpPr>
          <p:nvPr>
            <p:ph type="title"/>
          </p:nvPr>
        </p:nvSpPr>
        <p:spPr/>
        <p:txBody>
          <a:bodyPr/>
          <a:lstStyle/>
          <a:p>
            <a:r>
              <a:rPr lang="es-MX" sz="3200" b="0" i="0" u="none" strike="noStrike" baseline="0" dirty="0">
                <a:solidFill>
                  <a:srgbClr val="FFFFFF"/>
                </a:solidFill>
                <a:latin typeface="Baby-Doll"/>
              </a:rPr>
              <a:t>Familia de emociones</a:t>
            </a:r>
            <a:endParaRPr lang="es-MX" sz="3200" dirty="0"/>
          </a:p>
        </p:txBody>
      </p:sp>
      <p:sp>
        <p:nvSpPr>
          <p:cNvPr id="4" name="CuadroTexto 3">
            <a:extLst>
              <a:ext uri="{FF2B5EF4-FFF2-40B4-BE49-F238E27FC236}">
                <a16:creationId xmlns:a16="http://schemas.microsoft.com/office/drawing/2014/main" id="{D163D061-2F9D-50C4-0C27-7495C64776E7}"/>
              </a:ext>
            </a:extLst>
          </p:cNvPr>
          <p:cNvSpPr txBox="1"/>
          <p:nvPr/>
        </p:nvSpPr>
        <p:spPr>
          <a:xfrm>
            <a:off x="880533" y="798507"/>
            <a:ext cx="7484534" cy="2893100"/>
          </a:xfrm>
          <a:prstGeom prst="rect">
            <a:avLst/>
          </a:prstGeom>
          <a:noFill/>
        </p:spPr>
        <p:txBody>
          <a:bodyPr wrap="square">
            <a:spAutoFit/>
          </a:bodyPr>
          <a:lstStyle/>
          <a:p>
            <a:pPr algn="l"/>
            <a:r>
              <a:rPr lang="es-MX" sz="1400" b="1" i="0" u="none" strike="noStrike" baseline="0" dirty="0">
                <a:solidFill>
                  <a:srgbClr val="BB955C"/>
                </a:solidFill>
                <a:latin typeface="Aleo-Bold"/>
              </a:rPr>
              <a:t>Paul Ekman</a:t>
            </a:r>
            <a:r>
              <a:rPr lang="es-MX" sz="800" b="1" i="0" u="none" strike="noStrike" baseline="0" dirty="0">
                <a:solidFill>
                  <a:srgbClr val="BB955C"/>
                </a:solidFill>
                <a:latin typeface="Aleo-Bold"/>
              </a:rPr>
              <a:t>3 </a:t>
            </a:r>
            <a:r>
              <a:rPr lang="es-MX" sz="1400" b="1" i="0" u="none" strike="noStrike" baseline="0" dirty="0">
                <a:solidFill>
                  <a:srgbClr val="BB955C"/>
                </a:solidFill>
                <a:latin typeface="Aleo-Bold"/>
              </a:rPr>
              <a:t>identificó seis emociones básicas que son universales, es decir,</a:t>
            </a:r>
          </a:p>
          <a:p>
            <a:pPr algn="l"/>
            <a:r>
              <a:rPr lang="es-MX" sz="1400" b="1" i="0" u="none" strike="noStrike" baseline="0" dirty="0">
                <a:solidFill>
                  <a:srgbClr val="BB955C"/>
                </a:solidFill>
                <a:latin typeface="Aleo-Bold"/>
              </a:rPr>
              <a:t>que aparecen en todas las culturas humanas: enojo, miedo, tristeza, disgusto,</a:t>
            </a:r>
          </a:p>
          <a:p>
            <a:pPr algn="l"/>
            <a:r>
              <a:rPr lang="es-MX" sz="1400" b="1" i="0" u="none" strike="noStrike" baseline="0" dirty="0">
                <a:solidFill>
                  <a:srgbClr val="BB955C"/>
                </a:solidFill>
                <a:latin typeface="Aleo-Bold"/>
              </a:rPr>
              <a:t>felicidad y sorpresa.</a:t>
            </a:r>
          </a:p>
          <a:p>
            <a:pPr algn="l"/>
            <a:endParaRPr lang="es-MX" sz="1400" b="1" i="0" u="none" strike="noStrike" baseline="0" dirty="0">
              <a:solidFill>
                <a:srgbClr val="BB955C"/>
              </a:solidFill>
              <a:latin typeface="Aleo-Bold"/>
            </a:endParaRPr>
          </a:p>
          <a:p>
            <a:pPr algn="l"/>
            <a:r>
              <a:rPr lang="es-MX" sz="1400" b="1" i="0" u="none" strike="noStrike" baseline="0" dirty="0">
                <a:solidFill>
                  <a:srgbClr val="BB955C"/>
                </a:solidFill>
                <a:latin typeface="Aleo-Bold"/>
              </a:rPr>
              <a:t>Las familias de emociones son variaciones o combinaciones de estas</a:t>
            </a:r>
          </a:p>
          <a:p>
            <a:pPr algn="l"/>
            <a:r>
              <a:rPr lang="es-MX" sz="1400" b="1" i="0" u="none" strike="noStrike" baseline="0" dirty="0">
                <a:solidFill>
                  <a:srgbClr val="BB955C"/>
                </a:solidFill>
                <a:latin typeface="Aleo-Bold"/>
              </a:rPr>
              <a:t>emociones básicas y permiten incluir una gama más amplia de experiencias</a:t>
            </a:r>
          </a:p>
          <a:p>
            <a:pPr algn="l"/>
            <a:r>
              <a:rPr lang="es-MX" sz="1400" b="1" i="0" u="none" strike="noStrike" baseline="0" dirty="0">
                <a:solidFill>
                  <a:srgbClr val="BB955C"/>
                </a:solidFill>
                <a:latin typeface="Aleo-Bold"/>
              </a:rPr>
              <a:t>emocionales. Por ejemplo, la familia del enojo incluye emociones como la</a:t>
            </a:r>
          </a:p>
          <a:p>
            <a:pPr algn="l"/>
            <a:r>
              <a:rPr lang="es-MX" sz="1400" b="1" i="0" u="none" strike="noStrike" baseline="0" dirty="0">
                <a:solidFill>
                  <a:srgbClr val="BB955C"/>
                </a:solidFill>
                <a:latin typeface="Aleo-Bold"/>
              </a:rPr>
              <a:t>frustración, exasperación, indignación, furia, ira, y molestia, las cuales son</a:t>
            </a:r>
          </a:p>
          <a:p>
            <a:pPr algn="l"/>
            <a:r>
              <a:rPr lang="es-MX" sz="1400" b="1" i="0" u="none" strike="noStrike" baseline="0" dirty="0">
                <a:solidFill>
                  <a:srgbClr val="BB955C"/>
                </a:solidFill>
                <a:latin typeface="Aleo-Bold"/>
              </a:rPr>
              <a:t>variaciones de esta emoción principal, pero con diferentes intensidades y</a:t>
            </a:r>
          </a:p>
          <a:p>
            <a:pPr algn="l"/>
            <a:r>
              <a:rPr lang="es-MX" sz="1400" b="1" i="0" u="none" strike="noStrike" baseline="0" dirty="0">
                <a:solidFill>
                  <a:srgbClr val="BB955C"/>
                </a:solidFill>
                <a:latin typeface="Aleo-Bold"/>
              </a:rPr>
              <a:t>matices.</a:t>
            </a:r>
          </a:p>
          <a:p>
            <a:pPr algn="l"/>
            <a:endParaRPr lang="es-MX" b="1" dirty="0">
              <a:solidFill>
                <a:srgbClr val="BB955C"/>
              </a:solidFill>
              <a:latin typeface="Aleo-Bold"/>
            </a:endParaRPr>
          </a:p>
          <a:p>
            <a:pPr algn="l"/>
            <a:r>
              <a:rPr lang="es-MX" b="1" dirty="0">
                <a:solidFill>
                  <a:srgbClr val="BB955C"/>
                </a:solidFill>
                <a:latin typeface="Aleo-Bold"/>
              </a:rPr>
              <a:t>Dinámica</a:t>
            </a:r>
          </a:p>
          <a:p>
            <a:pPr algn="l"/>
            <a:endParaRPr lang="es-MX" dirty="0"/>
          </a:p>
        </p:txBody>
      </p:sp>
    </p:spTree>
    <p:extLst>
      <p:ext uri="{BB962C8B-B14F-4D97-AF65-F5344CB8AC3E}">
        <p14:creationId xmlns:p14="http://schemas.microsoft.com/office/powerpoint/2010/main" val="2797992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ueda de Las Emociones | PDF">
            <a:extLst>
              <a:ext uri="{FF2B5EF4-FFF2-40B4-BE49-F238E27FC236}">
                <a16:creationId xmlns:a16="http://schemas.microsoft.com/office/drawing/2014/main" id="{75263480-E700-8A8B-5D1C-5F721775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0"/>
            <a:ext cx="3857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024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54CC2E6-FEBF-AF04-4167-131AAD805D49}"/>
              </a:ext>
            </a:extLst>
          </p:cNvPr>
          <p:cNvSpPr txBox="1"/>
          <p:nvPr/>
        </p:nvSpPr>
        <p:spPr>
          <a:xfrm>
            <a:off x="2111022" y="653267"/>
            <a:ext cx="5971822" cy="1384995"/>
          </a:xfrm>
          <a:prstGeom prst="rect">
            <a:avLst/>
          </a:prstGeom>
          <a:noFill/>
        </p:spPr>
        <p:txBody>
          <a:bodyPr wrap="square">
            <a:spAutoFit/>
          </a:bodyPr>
          <a:lstStyle/>
          <a:p>
            <a:r>
              <a:rPr lang="es-MX" b="1" i="0" dirty="0">
                <a:solidFill>
                  <a:srgbClr val="111111"/>
                </a:solidFill>
                <a:effectLst/>
                <a:latin typeface="Roboto" panose="02000000000000000000" pitchFamily="2" charset="0"/>
              </a:rPr>
              <a:t>Mindfulness para mejorar la autoestima de los adolescentes</a:t>
            </a:r>
          </a:p>
          <a:p>
            <a:endParaRPr lang="es-MX" b="1" i="0" dirty="0">
              <a:solidFill>
                <a:srgbClr val="111111"/>
              </a:solidFill>
              <a:effectLst/>
              <a:latin typeface="Roboto" panose="02000000000000000000" pitchFamily="2" charset="0"/>
            </a:endParaRPr>
          </a:p>
          <a:p>
            <a:r>
              <a:rPr lang="es-MX" dirty="0">
                <a:hlinkClick r:id="rId3"/>
              </a:rPr>
              <a:t>Bing Vídeos</a:t>
            </a:r>
            <a:endParaRPr lang="es-MX" b="1" i="0" dirty="0">
              <a:solidFill>
                <a:srgbClr val="111111"/>
              </a:solidFill>
              <a:effectLst/>
              <a:latin typeface="Roboto" panose="02000000000000000000" pitchFamily="2" charset="0"/>
            </a:endParaRPr>
          </a:p>
          <a:p>
            <a:endParaRPr lang="es-MX" dirty="0">
              <a:hlinkClick r:id="rId4"/>
            </a:endParaRPr>
          </a:p>
          <a:p>
            <a:r>
              <a:rPr lang="es-MX" b="1" i="0" dirty="0">
                <a:solidFill>
                  <a:srgbClr val="111111"/>
                </a:solidFill>
                <a:effectLst/>
                <a:latin typeface="Roboto" panose="02000000000000000000" pitchFamily="2" charset="0"/>
              </a:rPr>
              <a:t>La neurociencia de la meditación. Nazareth Castellanos, neurocientífica</a:t>
            </a:r>
            <a:endParaRPr lang="es-MX" dirty="0">
              <a:hlinkClick r:id="rId4"/>
            </a:endParaRPr>
          </a:p>
          <a:p>
            <a:r>
              <a:rPr lang="es-MX" dirty="0">
                <a:hlinkClick r:id="rId4"/>
              </a:rPr>
              <a:t>Bing Vídeos</a:t>
            </a:r>
            <a:endParaRPr lang="es-MX" dirty="0"/>
          </a:p>
        </p:txBody>
      </p:sp>
    </p:spTree>
    <p:extLst>
      <p:ext uri="{BB962C8B-B14F-4D97-AF65-F5344CB8AC3E}">
        <p14:creationId xmlns:p14="http://schemas.microsoft.com/office/powerpoint/2010/main" val="4003692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5B2783-EE43-3EBA-A1BF-6E34E3B1E495}"/>
              </a:ext>
            </a:extLst>
          </p:cNvPr>
          <p:cNvSpPr txBox="1"/>
          <p:nvPr/>
        </p:nvSpPr>
        <p:spPr>
          <a:xfrm>
            <a:off x="2286000" y="1294039"/>
            <a:ext cx="4572000" cy="2616101"/>
          </a:xfrm>
          <a:prstGeom prst="rect">
            <a:avLst/>
          </a:prstGeom>
          <a:noFill/>
        </p:spPr>
        <p:txBody>
          <a:bodyPr wrap="square">
            <a:spAutoFit/>
          </a:bodyPr>
          <a:lstStyle/>
          <a:p>
            <a:pPr algn="l">
              <a:spcAft>
                <a:spcPts val="1200"/>
              </a:spcAft>
              <a:buNone/>
            </a:pPr>
            <a:r>
              <a:rPr lang="es-MX" b="1" i="0" dirty="0">
                <a:solidFill>
                  <a:srgbClr val="000000"/>
                </a:solidFill>
                <a:effectLst/>
                <a:latin typeface="Jost"/>
              </a:rPr>
              <a:t>Definición de Sentimientos</a:t>
            </a:r>
          </a:p>
          <a:p>
            <a:pPr algn="just"/>
            <a:r>
              <a:rPr lang="es-MX" b="0" i="0" dirty="0">
                <a:solidFill>
                  <a:srgbClr val="555555"/>
                </a:solidFill>
                <a:effectLst/>
                <a:latin typeface="Jost"/>
              </a:rPr>
              <a:t>Los </a:t>
            </a:r>
            <a:r>
              <a:rPr lang="es-MX" b="1" i="0" dirty="0">
                <a:solidFill>
                  <a:srgbClr val="555555"/>
                </a:solidFill>
                <a:effectLst/>
                <a:latin typeface="Jost"/>
              </a:rPr>
              <a:t>sentimientos</a:t>
            </a:r>
            <a:r>
              <a:rPr lang="es-MX" b="0" i="0" dirty="0">
                <a:solidFill>
                  <a:srgbClr val="555555"/>
                </a:solidFill>
                <a:effectLst/>
                <a:latin typeface="Jost"/>
              </a:rPr>
              <a:t>, por otro lado, son experiencias más complejas y duraderas que resultan de nuestras emociones. A diferencia de las emociones, que son reacciones inmediatas, los sentimientos son interpretaciones más profundas de nuestras emociones. Por ejemplo, podemos sentir alegría en respuesta a un evento, pero ese sentimiento de felicidad puede transformarse en un sentido de gratitud hacia las personas que nos rodean. Los sentimientos pueden ser influenciados por nuestras experiencias pasadas, creencias y valores.</a:t>
            </a:r>
          </a:p>
        </p:txBody>
      </p:sp>
    </p:spTree>
    <p:extLst>
      <p:ext uri="{BB962C8B-B14F-4D97-AF65-F5344CB8AC3E}">
        <p14:creationId xmlns:p14="http://schemas.microsoft.com/office/powerpoint/2010/main" val="1343073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66A65E-7072-E439-0922-A978DC622B67}"/>
              </a:ext>
            </a:extLst>
          </p:cNvPr>
          <p:cNvSpPr txBox="1"/>
          <p:nvPr/>
        </p:nvSpPr>
        <p:spPr>
          <a:xfrm>
            <a:off x="2280356" y="492528"/>
            <a:ext cx="4583288" cy="2246769"/>
          </a:xfrm>
          <a:prstGeom prst="rect">
            <a:avLst/>
          </a:prstGeom>
          <a:noFill/>
        </p:spPr>
        <p:txBody>
          <a:bodyPr wrap="square">
            <a:spAutoFit/>
          </a:bodyPr>
          <a:lstStyle/>
          <a:p>
            <a:pPr algn="l">
              <a:spcAft>
                <a:spcPts val="1200"/>
              </a:spcAft>
              <a:buNone/>
            </a:pPr>
            <a:r>
              <a:rPr lang="es-MX" b="0" i="0">
                <a:solidFill>
                  <a:srgbClr val="555555"/>
                </a:solidFill>
                <a:effectLst/>
                <a:latin typeface="Jost"/>
              </a:rPr>
              <a:t>Los sentimientos también pueden ser más difíciles de identificar y expresar que las emociones. </a:t>
            </a:r>
            <a:r>
              <a:rPr lang="es-MX" b="0" i="0" dirty="0">
                <a:solidFill>
                  <a:srgbClr val="555555"/>
                </a:solidFill>
                <a:effectLst/>
                <a:latin typeface="Jost"/>
              </a:rPr>
              <a:t>Mientras que podemos reconocer fácilmente que estamos enojados o felices, los sentimientos pueden ser más sutiles y requerir reflexión para ser comprendidos. Además, los sentimientos pueden durar mucho más tiempo que las emociones, afectando nuestro estado de ánimo general y nuestra perspectiva de la vida. Es fundamental aprender a reconocer y manejar nuestros sentimientos para llevar una vida emocionalmente equilibrada.</a:t>
            </a:r>
          </a:p>
        </p:txBody>
      </p:sp>
    </p:spTree>
    <p:extLst>
      <p:ext uri="{BB962C8B-B14F-4D97-AF65-F5344CB8AC3E}">
        <p14:creationId xmlns:p14="http://schemas.microsoft.com/office/powerpoint/2010/main" val="1303712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73A805-0665-DF5C-4E0F-12E429ED4774}"/>
              </a:ext>
            </a:extLst>
          </p:cNvPr>
          <p:cNvSpPr txBox="1"/>
          <p:nvPr/>
        </p:nvSpPr>
        <p:spPr>
          <a:xfrm>
            <a:off x="2280356" y="552229"/>
            <a:ext cx="4583288" cy="3693319"/>
          </a:xfrm>
          <a:prstGeom prst="rect">
            <a:avLst/>
          </a:prstGeom>
          <a:noFill/>
        </p:spPr>
        <p:txBody>
          <a:bodyPr wrap="square">
            <a:spAutoFit/>
          </a:bodyPr>
          <a:lstStyle/>
          <a:p>
            <a:pPr algn="l">
              <a:spcAft>
                <a:spcPts val="1200"/>
              </a:spcAft>
              <a:buNone/>
            </a:pPr>
            <a:r>
              <a:rPr lang="es-MX" b="1" i="0" dirty="0">
                <a:solidFill>
                  <a:srgbClr val="000000"/>
                </a:solidFill>
                <a:effectLst/>
                <a:latin typeface="Jost"/>
              </a:rPr>
              <a:t>Tipos de Sentimientos</a:t>
            </a:r>
          </a:p>
          <a:p>
            <a:pPr algn="just">
              <a:buNone/>
            </a:pPr>
            <a:r>
              <a:rPr lang="es-MX" b="0" i="0" dirty="0">
                <a:solidFill>
                  <a:srgbClr val="555555"/>
                </a:solidFill>
                <a:effectLst/>
                <a:latin typeface="Jost"/>
              </a:rPr>
              <a:t>Los sentimientos, al ser más complejos, también se pueden clasificar en diferentes categorías. Algunos de ellos son:</a:t>
            </a:r>
          </a:p>
          <a:p>
            <a:pPr algn="l">
              <a:buFont typeface="Arial" panose="020B0604020202020204" pitchFamily="34" charset="0"/>
              <a:buChar char="•"/>
            </a:pPr>
            <a:r>
              <a:rPr lang="es-MX" b="1" i="0" dirty="0">
                <a:solidFill>
                  <a:srgbClr val="555555"/>
                </a:solidFill>
                <a:effectLst/>
                <a:latin typeface="Jost"/>
              </a:rPr>
              <a:t>Sentimientos de felicidad:</a:t>
            </a:r>
            <a:r>
              <a:rPr lang="es-MX" b="0" i="0" dirty="0">
                <a:solidFill>
                  <a:srgbClr val="555555"/>
                </a:solidFill>
                <a:effectLst/>
                <a:latin typeface="Jost"/>
              </a:rPr>
              <a:t> Estos incluyen la satisfacción, la alegría y la gratitud. Son estados emocionales que surgen de experiencias positivas y que contribuyen a nuestro bienestar general.</a:t>
            </a:r>
          </a:p>
          <a:p>
            <a:pPr algn="l">
              <a:buFont typeface="Arial" panose="020B0604020202020204" pitchFamily="34" charset="0"/>
              <a:buChar char="•"/>
            </a:pPr>
            <a:r>
              <a:rPr lang="es-MX" b="1" i="0" dirty="0">
                <a:solidFill>
                  <a:srgbClr val="555555"/>
                </a:solidFill>
                <a:effectLst/>
                <a:latin typeface="Jost"/>
              </a:rPr>
              <a:t>Sentimientos de tristeza:</a:t>
            </a:r>
            <a:r>
              <a:rPr lang="es-MX" b="0" i="0" dirty="0">
                <a:solidFill>
                  <a:srgbClr val="555555"/>
                </a:solidFill>
                <a:effectLst/>
                <a:latin typeface="Jost"/>
              </a:rPr>
              <a:t> Incluyen la melancolía, la soledad y la pérdida. Estos sentimientos pueden surgir de eventos dolorosos y requieren tiempo y atención para ser procesados.</a:t>
            </a:r>
          </a:p>
          <a:p>
            <a:pPr algn="l">
              <a:buFont typeface="Arial" panose="020B0604020202020204" pitchFamily="34" charset="0"/>
              <a:buChar char="•"/>
            </a:pPr>
            <a:r>
              <a:rPr lang="es-MX" b="1" i="0" dirty="0">
                <a:solidFill>
                  <a:srgbClr val="555555"/>
                </a:solidFill>
                <a:effectLst/>
                <a:latin typeface="Jost"/>
              </a:rPr>
              <a:t>Sentimientos de ansiedad:</a:t>
            </a:r>
            <a:r>
              <a:rPr lang="es-MX" b="0" i="0" dirty="0">
                <a:solidFill>
                  <a:srgbClr val="555555"/>
                </a:solidFill>
                <a:effectLst/>
                <a:latin typeface="Jost"/>
              </a:rPr>
              <a:t> Estos son más complejos y pueden incluir el miedo a lo desconocido, la preocupación por el futuro o la sensación de estar abrumado. Es importante aprender a gestionar estos sentimientos para mantener la salud mental.</a:t>
            </a:r>
          </a:p>
        </p:txBody>
      </p:sp>
    </p:spTree>
    <p:extLst>
      <p:ext uri="{BB962C8B-B14F-4D97-AF65-F5344CB8AC3E}">
        <p14:creationId xmlns:p14="http://schemas.microsoft.com/office/powerpoint/2010/main" val="2395774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533B27A-C26F-D375-BCF9-C4EDAF8CC038}"/>
              </a:ext>
            </a:extLst>
          </p:cNvPr>
          <p:cNvSpPr txBox="1"/>
          <p:nvPr/>
        </p:nvSpPr>
        <p:spPr>
          <a:xfrm>
            <a:off x="2286000" y="1801870"/>
            <a:ext cx="4572000" cy="1600438"/>
          </a:xfrm>
          <a:prstGeom prst="rect">
            <a:avLst/>
          </a:prstGeom>
          <a:noFill/>
        </p:spPr>
        <p:txBody>
          <a:bodyPr wrap="square">
            <a:spAutoFit/>
          </a:bodyPr>
          <a:lstStyle/>
          <a:p>
            <a:r>
              <a:rPr lang="es-MX" b="0" i="0" dirty="0">
                <a:solidFill>
                  <a:srgbClr val="555555"/>
                </a:solidFill>
                <a:effectLst/>
                <a:latin typeface="Jost"/>
              </a:rPr>
              <a:t>Los sentimientos pueden ser influenciados por nuestras interacciones sociales, nuestras experiencias y nuestra forma de pensar. Por lo tanto, es esencial prestar atención a cómo nos sentimos en diferentes situaciones y buscar formas de gestionar esos sentimientos de manera efectiva. La </a:t>
            </a:r>
            <a:r>
              <a:rPr lang="es-MX" b="0" i="0" dirty="0" err="1">
                <a:solidFill>
                  <a:srgbClr val="555555"/>
                </a:solidFill>
                <a:effectLst/>
                <a:latin typeface="Jost"/>
              </a:rPr>
              <a:t>auto-reflexión</a:t>
            </a:r>
            <a:r>
              <a:rPr lang="es-MX" b="0" i="0" dirty="0">
                <a:solidFill>
                  <a:srgbClr val="555555"/>
                </a:solidFill>
                <a:effectLst/>
                <a:latin typeface="Jost"/>
              </a:rPr>
              <a:t> y la comunicación son herramientas clave para entender y expresar nuestros sentimientos.</a:t>
            </a:r>
            <a:endParaRPr lang="es-MX" dirty="0"/>
          </a:p>
        </p:txBody>
      </p:sp>
    </p:spTree>
    <p:extLst>
      <p:ext uri="{BB962C8B-B14F-4D97-AF65-F5344CB8AC3E}">
        <p14:creationId xmlns:p14="http://schemas.microsoft.com/office/powerpoint/2010/main" val="310184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34153D2-537F-A2D7-FF74-C14F2960A213}"/>
              </a:ext>
            </a:extLst>
          </p:cNvPr>
          <p:cNvSpPr txBox="1">
            <a:spLocks/>
          </p:cNvSpPr>
          <p:nvPr/>
        </p:nvSpPr>
        <p:spPr>
          <a:xfrm>
            <a:off x="1427480" y="349956"/>
            <a:ext cx="6063261" cy="578363"/>
          </a:xfrm>
          <a:prstGeom prst="rect">
            <a:avLst/>
          </a:prstGeom>
          <a:ln w="27432">
            <a:solidFill>
              <a:srgbClr val="0F7EC4"/>
            </a:solidFill>
          </a:ln>
        </p:spPr>
        <p:txBody>
          <a:bodyPr vert="horz" wrap="square" lIns="0" tIns="20701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4920">
              <a:spcBef>
                <a:spcPts val="1630"/>
              </a:spcBef>
            </a:pPr>
            <a:r>
              <a:rPr lang="es-MX" sz="2400" dirty="0">
                <a:solidFill>
                  <a:srgbClr val="00AFEF"/>
                </a:solidFill>
              </a:rPr>
              <a:t>Conocerte a ti mismo te permite: </a:t>
            </a:r>
            <a:endParaRPr lang="es-MX" sz="2400" dirty="0"/>
          </a:p>
        </p:txBody>
      </p:sp>
      <p:sp>
        <p:nvSpPr>
          <p:cNvPr id="3" name="object 25">
            <a:extLst>
              <a:ext uri="{FF2B5EF4-FFF2-40B4-BE49-F238E27FC236}">
                <a16:creationId xmlns:a16="http://schemas.microsoft.com/office/drawing/2014/main" id="{20F6CE2B-7181-D3B6-538F-5AF1C2EBDC91}"/>
              </a:ext>
            </a:extLst>
          </p:cNvPr>
          <p:cNvSpPr txBox="1"/>
          <p:nvPr/>
        </p:nvSpPr>
        <p:spPr>
          <a:xfrm>
            <a:off x="1213555" y="1157738"/>
            <a:ext cx="6716889" cy="3816429"/>
          </a:xfrm>
          <a:prstGeom prst="rect">
            <a:avLst/>
          </a:prstGeom>
          <a:ln w="27432">
            <a:solidFill>
              <a:srgbClr val="AABFDF"/>
            </a:solidFill>
          </a:ln>
        </p:spPr>
        <p:txBody>
          <a:bodyPr vert="horz" wrap="square" lIns="0" tIns="210820" rIns="0" bIns="0" rtlCol="0">
            <a:spAutoFit/>
          </a:bodyPr>
          <a:lstStyle/>
          <a:p>
            <a:pPr marL="285750" indent="-285750">
              <a:lnSpc>
                <a:spcPct val="100000"/>
              </a:lnSpc>
              <a:spcBef>
                <a:spcPts val="1660"/>
              </a:spcBef>
              <a:buFontTx/>
              <a:buChar char="-"/>
            </a:pPr>
            <a:r>
              <a:rPr lang="es-MX" sz="2000" b="0" i="0" dirty="0">
                <a:solidFill>
                  <a:srgbClr val="666666"/>
                </a:solidFill>
                <a:effectLst/>
                <a:latin typeface="Open Sans" panose="020B0606030504020204" pitchFamily="34" charset="0"/>
              </a:rPr>
              <a:t>Entender cómo has llegado a cierto momento de tu existencia y de tal forma asumir que también puede cambiar, que nada debe ser definitivo si eres capaz de transformarlo haciendo uso de las herramientas que tienes y que has descubierto en tu interior.</a:t>
            </a:r>
          </a:p>
          <a:p>
            <a:pPr marL="285750" indent="-285750">
              <a:lnSpc>
                <a:spcPct val="100000"/>
              </a:lnSpc>
              <a:spcBef>
                <a:spcPts val="1660"/>
              </a:spcBef>
              <a:buFontTx/>
              <a:buChar char="-"/>
            </a:pPr>
            <a:r>
              <a:rPr lang="es-MX" sz="2000" b="0" i="0" dirty="0">
                <a:solidFill>
                  <a:srgbClr val="666666"/>
                </a:solidFill>
                <a:effectLst/>
                <a:latin typeface="Open Sans" panose="020B0606030504020204" pitchFamily="34" charset="0"/>
              </a:rPr>
              <a:t>Saber realmente cómo eres, qué sientes o qué metas quieres alcanzar te permitirá desenvolverte con mayor eficacia en el día a día, tanto para alcanzar tus anhelos, como para relacionarte con otras personas e incluso alcanzar mejores competencias sociales y laborales.</a:t>
            </a:r>
            <a:endParaRPr sz="2000" dirty="0">
              <a:latin typeface="Arial MT"/>
              <a:cs typeface="Arial MT"/>
            </a:endParaRPr>
          </a:p>
        </p:txBody>
      </p:sp>
    </p:spTree>
    <p:extLst>
      <p:ext uri="{BB962C8B-B14F-4D97-AF65-F5344CB8AC3E}">
        <p14:creationId xmlns:p14="http://schemas.microsoft.com/office/powerpoint/2010/main" val="1427681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8C0153-370B-809C-A3A3-4DF977A363CA}"/>
              </a:ext>
            </a:extLst>
          </p:cNvPr>
          <p:cNvSpPr txBox="1"/>
          <p:nvPr/>
        </p:nvSpPr>
        <p:spPr>
          <a:xfrm>
            <a:off x="575733" y="1081852"/>
            <a:ext cx="7913511" cy="2831544"/>
          </a:xfrm>
          <a:prstGeom prst="rect">
            <a:avLst/>
          </a:prstGeom>
          <a:noFill/>
        </p:spPr>
        <p:txBody>
          <a:bodyPr wrap="square">
            <a:spAutoFit/>
          </a:bodyPr>
          <a:lstStyle/>
          <a:p>
            <a:pPr algn="l">
              <a:spcAft>
                <a:spcPts val="1200"/>
              </a:spcAft>
              <a:buNone/>
            </a:pPr>
            <a:r>
              <a:rPr lang="es-MX" b="1" i="0">
                <a:solidFill>
                  <a:srgbClr val="000000"/>
                </a:solidFill>
                <a:effectLst/>
                <a:latin typeface="Jost"/>
              </a:rPr>
              <a:t>La </a:t>
            </a:r>
            <a:r>
              <a:rPr lang="es-MX" b="1" dirty="0">
                <a:latin typeface="Jost"/>
              </a:rPr>
              <a:t>r</a:t>
            </a:r>
            <a:r>
              <a:rPr lang="es-MX" b="1" i="0">
                <a:solidFill>
                  <a:srgbClr val="000000"/>
                </a:solidFill>
                <a:effectLst/>
                <a:latin typeface="Jost"/>
              </a:rPr>
              <a:t>elación </a:t>
            </a:r>
            <a:r>
              <a:rPr lang="es-MX" b="1" i="0" dirty="0">
                <a:solidFill>
                  <a:srgbClr val="000000"/>
                </a:solidFill>
                <a:effectLst/>
                <a:latin typeface="Jost"/>
              </a:rPr>
              <a:t>entre Emociones y Sentimientos</a:t>
            </a:r>
          </a:p>
          <a:p>
            <a:pPr algn="just">
              <a:buNone/>
            </a:pPr>
            <a:r>
              <a:rPr lang="es-MX" b="0" i="0" dirty="0">
                <a:solidFill>
                  <a:srgbClr val="555555"/>
                </a:solidFill>
                <a:effectLst/>
                <a:latin typeface="Jost"/>
              </a:rPr>
              <a:t>La relación entre </a:t>
            </a:r>
            <a:r>
              <a:rPr lang="es-MX" b="1" i="0" dirty="0">
                <a:solidFill>
                  <a:srgbClr val="555555"/>
                </a:solidFill>
                <a:effectLst/>
                <a:latin typeface="Jost"/>
              </a:rPr>
              <a:t>emociones</a:t>
            </a:r>
            <a:r>
              <a:rPr lang="es-MX" b="0" i="0" dirty="0">
                <a:solidFill>
                  <a:srgbClr val="555555"/>
                </a:solidFill>
                <a:effectLst/>
                <a:latin typeface="Jost"/>
              </a:rPr>
              <a:t> y </a:t>
            </a:r>
            <a:r>
              <a:rPr lang="es-MX" b="1" i="0" dirty="0">
                <a:solidFill>
                  <a:srgbClr val="555555"/>
                </a:solidFill>
                <a:effectLst/>
                <a:latin typeface="Jost"/>
              </a:rPr>
              <a:t>sentimientos</a:t>
            </a:r>
            <a:r>
              <a:rPr lang="es-MX" b="0" i="0" dirty="0">
                <a:solidFill>
                  <a:srgbClr val="555555"/>
                </a:solidFill>
                <a:effectLst/>
                <a:latin typeface="Jost"/>
              </a:rPr>
              <a:t> es intrínseca. Las emociones pueden ser vistas como la chispa que enciende el fuego de los sentimientos. Cuando experimentamos una emoción, comenzamos a procesarla, y este proceso puede dar lugar a un sentimiento más duradero. Por ejemplo, si sentimos miedo al enfrentarnos a una situación difícil, ese miedo puede transformarse en un sentimiento de inseguridad si no se maneja adecuadamente.</a:t>
            </a:r>
          </a:p>
          <a:p>
            <a:pPr algn="just">
              <a:buNone/>
            </a:pPr>
            <a:endParaRPr lang="es-MX" b="0" i="0" dirty="0">
              <a:solidFill>
                <a:srgbClr val="555555"/>
              </a:solidFill>
              <a:effectLst/>
              <a:latin typeface="Jost"/>
            </a:endParaRPr>
          </a:p>
          <a:p>
            <a:pPr algn="just"/>
            <a:r>
              <a:rPr lang="es-MX" b="0" i="0" dirty="0">
                <a:solidFill>
                  <a:srgbClr val="555555"/>
                </a:solidFill>
                <a:effectLst/>
                <a:latin typeface="Jost"/>
              </a:rPr>
              <a:t>Esta conexión significa que nuestras emociones pueden influir en nuestros sentimientos a largo plazo. Si constantemente experimentamos emociones negativas, es probable que desarrollemos sentimientos negativos sobre nosotros mismos o sobre nuestras vidas. Por otro lado, cultivar emociones positivas puede fomentar sentimientos de bienestar y satisfacción. Por lo tanto, aprender a manejar nuestras emociones es crucial para mantener una salud emocional equilibrada.</a:t>
            </a:r>
          </a:p>
        </p:txBody>
      </p:sp>
    </p:spTree>
    <p:extLst>
      <p:ext uri="{BB962C8B-B14F-4D97-AF65-F5344CB8AC3E}">
        <p14:creationId xmlns:p14="http://schemas.microsoft.com/office/powerpoint/2010/main" val="2210896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179D7E-DB3A-F090-3634-40D1CEC6DA29}"/>
              </a:ext>
            </a:extLst>
          </p:cNvPr>
          <p:cNvSpPr txBox="1"/>
          <p:nvPr/>
        </p:nvSpPr>
        <p:spPr>
          <a:xfrm>
            <a:off x="1140177" y="241307"/>
            <a:ext cx="6005689" cy="3046988"/>
          </a:xfrm>
          <a:prstGeom prst="rect">
            <a:avLst/>
          </a:prstGeom>
          <a:noFill/>
        </p:spPr>
        <p:txBody>
          <a:bodyPr wrap="square">
            <a:spAutoFit/>
          </a:bodyPr>
          <a:lstStyle/>
          <a:p>
            <a:pPr algn="l">
              <a:spcAft>
                <a:spcPts val="1200"/>
              </a:spcAft>
              <a:buNone/>
            </a:pPr>
            <a:r>
              <a:rPr lang="es-MX" b="1" i="0" dirty="0">
                <a:solidFill>
                  <a:srgbClr val="000000"/>
                </a:solidFill>
                <a:effectLst/>
                <a:latin typeface="Jost"/>
              </a:rPr>
              <a:t>Emociones y Sentimientos en las Relaciones Interpersonales</a:t>
            </a:r>
          </a:p>
          <a:p>
            <a:pPr algn="just">
              <a:buNone/>
            </a:pPr>
            <a:r>
              <a:rPr lang="es-MX" b="0" i="0" dirty="0">
                <a:solidFill>
                  <a:srgbClr val="555555"/>
                </a:solidFill>
                <a:effectLst/>
                <a:latin typeface="Jost"/>
              </a:rPr>
              <a:t>Las emociones y sentimientos juegan un papel crucial en nuestras relaciones interpersonales. Nuestras interacciones con los demás a menudo están mediadas por lo que sentimos y cómo expresamos nuestras emociones. Por ejemplo, la comunicación abierta y honesta sobre nuestras emociones puede fortalecer las relaciones, mientras que la represión emocional puede llevar a malentendidos y conflictos.</a:t>
            </a:r>
          </a:p>
          <a:p>
            <a:pPr algn="just"/>
            <a:r>
              <a:rPr lang="es-MX" b="0" i="0" dirty="0">
                <a:solidFill>
                  <a:srgbClr val="555555"/>
                </a:solidFill>
                <a:effectLst/>
                <a:latin typeface="Jost"/>
              </a:rPr>
              <a:t>Además, es importante recordar que las emociones son contagiosas. Cuando estamos rodeados de personas que expresan emociones positivas, es más probable que también nos sintamos bien. Por el contrario, estar cerca de personas que constantemente expresan emociones negativas puede afectar nuestro estado de ánimo y bienestar. Por lo tanto, es fundamental rodearse de personas que fomenten un ambiente emocional saludable.</a:t>
            </a:r>
          </a:p>
        </p:txBody>
      </p:sp>
    </p:spTree>
    <p:extLst>
      <p:ext uri="{BB962C8B-B14F-4D97-AF65-F5344CB8AC3E}">
        <p14:creationId xmlns:p14="http://schemas.microsoft.com/office/powerpoint/2010/main" val="3351448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DF9437-307A-DC36-E951-EB76126FC850}"/>
              </a:ext>
            </a:extLst>
          </p:cNvPr>
          <p:cNvSpPr txBox="1"/>
          <p:nvPr/>
        </p:nvSpPr>
        <p:spPr>
          <a:xfrm>
            <a:off x="643467" y="812800"/>
            <a:ext cx="7066844" cy="2831544"/>
          </a:xfrm>
          <a:prstGeom prst="rect">
            <a:avLst/>
          </a:prstGeom>
          <a:noFill/>
        </p:spPr>
        <p:txBody>
          <a:bodyPr wrap="square">
            <a:spAutoFit/>
          </a:bodyPr>
          <a:lstStyle/>
          <a:p>
            <a:pPr algn="l">
              <a:spcAft>
                <a:spcPts val="1200"/>
              </a:spcAft>
              <a:buNone/>
            </a:pPr>
            <a:r>
              <a:rPr lang="es-MX" b="1" i="0" dirty="0">
                <a:solidFill>
                  <a:srgbClr val="000000"/>
                </a:solidFill>
                <a:effectLst/>
                <a:latin typeface="Jost"/>
              </a:rPr>
              <a:t>Impacto de las Emociones y Sentimientos en la Salud Mental</a:t>
            </a:r>
          </a:p>
          <a:p>
            <a:pPr algn="just">
              <a:buNone/>
            </a:pPr>
            <a:r>
              <a:rPr lang="es-MX" b="0" i="0" dirty="0">
                <a:solidFill>
                  <a:srgbClr val="555555"/>
                </a:solidFill>
                <a:effectLst/>
                <a:latin typeface="Jost"/>
              </a:rPr>
              <a:t>Las emociones y sentimientos tienen un impacto significativo en nuestra </a:t>
            </a:r>
            <a:r>
              <a:rPr lang="es-MX" b="1" i="0" dirty="0">
                <a:solidFill>
                  <a:srgbClr val="555555"/>
                </a:solidFill>
                <a:effectLst/>
                <a:latin typeface="Jost"/>
              </a:rPr>
              <a:t>salud mental</a:t>
            </a:r>
            <a:r>
              <a:rPr lang="es-MX" b="0" i="0" dirty="0">
                <a:solidFill>
                  <a:srgbClr val="555555"/>
                </a:solidFill>
                <a:effectLst/>
                <a:latin typeface="Jost"/>
              </a:rPr>
              <a:t>. Las emociones no procesadas pueden llevar a problemas como la ansiedad y la depresión. Por ejemplo, si una persona no aborda su tristeza tras una pérdida, esa tristeza puede convertirse en una depresión prolongada. Por otro lado, las emociones positivas pueden promover una mejor salud mental, ayudando a las personas a manejar el estrés y a sentirse más resilientes.</a:t>
            </a:r>
          </a:p>
          <a:p>
            <a:pPr algn="just">
              <a:buNone/>
            </a:pPr>
            <a:endParaRPr lang="es-MX" b="0" i="0" dirty="0">
              <a:solidFill>
                <a:srgbClr val="555555"/>
              </a:solidFill>
              <a:effectLst/>
              <a:latin typeface="Jost"/>
            </a:endParaRPr>
          </a:p>
          <a:p>
            <a:pPr algn="just"/>
            <a:r>
              <a:rPr lang="es-MX" b="0" i="0" dirty="0">
                <a:solidFill>
                  <a:srgbClr val="555555"/>
                </a:solidFill>
                <a:effectLst/>
                <a:latin typeface="Jost"/>
              </a:rPr>
              <a:t>Es crucial buscar ayuda profesional si las emociones y sentimientos se vuelven abrumadores. Un terapeuta puede proporcionar herramientas y estrategias para gestionar las emociones de manera efectiva. La terapia cognitivo-conductual, por ejemplo, es una forma efectiva de aprender a identificar y cambiar patrones de pensamiento que pueden estar alimentando emociones y sentimientos negativos.</a:t>
            </a:r>
          </a:p>
        </p:txBody>
      </p:sp>
    </p:spTree>
    <p:extLst>
      <p:ext uri="{BB962C8B-B14F-4D97-AF65-F5344CB8AC3E}">
        <p14:creationId xmlns:p14="http://schemas.microsoft.com/office/powerpoint/2010/main" val="1406826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B48354-3446-EDD1-FCF8-E33A52C4D53F}"/>
              </a:ext>
            </a:extLst>
          </p:cNvPr>
          <p:cNvSpPr txBox="1"/>
          <p:nvPr/>
        </p:nvSpPr>
        <p:spPr>
          <a:xfrm>
            <a:off x="2286000" y="1509482"/>
            <a:ext cx="4572000" cy="2708434"/>
          </a:xfrm>
          <a:prstGeom prst="rect">
            <a:avLst/>
          </a:prstGeom>
          <a:noFill/>
        </p:spPr>
        <p:txBody>
          <a:bodyPr wrap="square">
            <a:spAutoFit/>
          </a:bodyPr>
          <a:lstStyle/>
          <a:p>
            <a:pPr algn="l">
              <a:spcAft>
                <a:spcPts val="1200"/>
              </a:spcAft>
              <a:buNone/>
            </a:pPr>
            <a:r>
              <a:rPr lang="es-MX" sz="1600" b="1" i="0" dirty="0">
                <a:solidFill>
                  <a:srgbClr val="000000"/>
                </a:solidFill>
                <a:effectLst/>
                <a:latin typeface="Jost"/>
              </a:rPr>
              <a:t>Conclusión sobre Emociones y Sentimientos</a:t>
            </a:r>
          </a:p>
          <a:p>
            <a:pPr algn="just"/>
            <a:r>
              <a:rPr lang="es-MX" sz="1600" b="0" i="0" dirty="0">
                <a:solidFill>
                  <a:srgbClr val="555555"/>
                </a:solidFill>
                <a:effectLst/>
                <a:latin typeface="Jost"/>
              </a:rPr>
              <a:t>Comprender y gestionar nuestras emociones y sentimientos es esencial para llevar una vida plena y equilibrada. A través de la autoobservación, la </a:t>
            </a:r>
            <a:r>
              <a:rPr lang="es-MX" sz="1600" b="0" i="0" dirty="0" err="1">
                <a:solidFill>
                  <a:srgbClr val="555555"/>
                </a:solidFill>
                <a:effectLst/>
                <a:latin typeface="Jost"/>
              </a:rPr>
              <a:t>auto-reflexión</a:t>
            </a:r>
            <a:r>
              <a:rPr lang="es-MX" sz="1600" b="0" i="0" dirty="0">
                <a:solidFill>
                  <a:srgbClr val="555555"/>
                </a:solidFill>
                <a:effectLst/>
                <a:latin typeface="Jost"/>
              </a:rPr>
              <a:t> y la expresión emocional, podemos aprender a navegar por el complejo mundo de nuestras emociones. Al hacerlo, no solo mejoramos nuestro bienestar personal, sino que también fortalecemos nuestras relaciones con los demás y promovemos una salud mental positiva.</a:t>
            </a:r>
          </a:p>
        </p:txBody>
      </p:sp>
    </p:spTree>
    <p:extLst>
      <p:ext uri="{BB962C8B-B14F-4D97-AF65-F5344CB8AC3E}">
        <p14:creationId xmlns:p14="http://schemas.microsoft.com/office/powerpoint/2010/main" val="721862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2006E89-1359-F577-E755-1B6693542F5C}"/>
              </a:ext>
            </a:extLst>
          </p:cNvPr>
          <p:cNvSpPr txBox="1"/>
          <p:nvPr/>
        </p:nvSpPr>
        <p:spPr>
          <a:xfrm>
            <a:off x="1354667" y="755430"/>
            <a:ext cx="5503333" cy="3262432"/>
          </a:xfrm>
          <a:prstGeom prst="rect">
            <a:avLst/>
          </a:prstGeom>
          <a:noFill/>
        </p:spPr>
        <p:txBody>
          <a:bodyPr wrap="square">
            <a:spAutoFit/>
          </a:bodyPr>
          <a:lstStyle/>
          <a:p>
            <a:pPr algn="l">
              <a:spcAft>
                <a:spcPts val="1200"/>
              </a:spcAft>
              <a:buNone/>
            </a:pPr>
            <a:r>
              <a:rPr lang="es-MX" b="1" i="0" dirty="0">
                <a:solidFill>
                  <a:srgbClr val="000000"/>
                </a:solidFill>
                <a:effectLst/>
                <a:latin typeface="Jost"/>
              </a:rPr>
              <a:t>Manejo de Emociones</a:t>
            </a:r>
          </a:p>
          <a:p>
            <a:pPr algn="just">
              <a:buNone/>
            </a:pPr>
            <a:r>
              <a:rPr lang="es-MX" b="0" i="0" dirty="0">
                <a:solidFill>
                  <a:srgbClr val="555555"/>
                </a:solidFill>
                <a:effectLst/>
                <a:latin typeface="Jost"/>
              </a:rPr>
              <a:t>Manejar nuestras emociones es una habilidad que se puede desarrollar con práctica y conciencia. Una de las estrategias más efectivas es la </a:t>
            </a:r>
            <a:r>
              <a:rPr lang="es-MX" b="1" i="0" dirty="0">
                <a:solidFill>
                  <a:srgbClr val="555555"/>
                </a:solidFill>
                <a:effectLst/>
                <a:latin typeface="Jost"/>
              </a:rPr>
              <a:t>autoobservación</a:t>
            </a:r>
            <a:r>
              <a:rPr lang="es-MX" b="0" i="0" dirty="0">
                <a:solidFill>
                  <a:srgbClr val="555555"/>
                </a:solidFill>
                <a:effectLst/>
                <a:latin typeface="Jost"/>
              </a:rPr>
              <a:t>. Esto implica prestar atención a nuestras reacciones emocionales en diferentes situaciones. Al reconocer cuándo estamos experimentando una emoción, podemos detenernos y reflexionar sobre su origen y significado. Esta reflexión nos permite tomar decisiones más informadas sobre cómo responder.</a:t>
            </a:r>
          </a:p>
          <a:p>
            <a:pPr algn="just"/>
            <a:r>
              <a:rPr lang="es-MX" b="0" i="0" dirty="0">
                <a:solidFill>
                  <a:srgbClr val="555555"/>
                </a:solidFill>
                <a:effectLst/>
                <a:latin typeface="Jost"/>
              </a:rPr>
              <a:t>Otra estrategia útil es la </a:t>
            </a:r>
            <a:r>
              <a:rPr lang="es-MX" b="1" i="0" dirty="0">
                <a:solidFill>
                  <a:srgbClr val="555555"/>
                </a:solidFill>
                <a:effectLst/>
                <a:latin typeface="Jost"/>
              </a:rPr>
              <a:t>expresión emocional</a:t>
            </a:r>
            <a:r>
              <a:rPr lang="es-MX" b="0" i="0" dirty="0">
                <a:solidFill>
                  <a:srgbClr val="555555"/>
                </a:solidFill>
                <a:effectLst/>
                <a:latin typeface="Jost"/>
              </a:rPr>
              <a:t>. Hablar sobre nuestras emociones con amigos, familiares o un terapeuta puede ayudarnos a procesarlas y a entenderlas mejor. La escritura también puede ser una forma poderosa de expresar lo que sentimos. Llevar un diario emocional nos permite registrar nuestras emociones y reflexionar sobre ellas, lo que puede ser liberador y esclarecedor.</a:t>
            </a:r>
          </a:p>
        </p:txBody>
      </p:sp>
    </p:spTree>
    <p:extLst>
      <p:ext uri="{BB962C8B-B14F-4D97-AF65-F5344CB8AC3E}">
        <p14:creationId xmlns:p14="http://schemas.microsoft.com/office/powerpoint/2010/main" val="3438498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A04B1C-A935-6E41-96B4-7470CB0959B8}"/>
              </a:ext>
            </a:extLst>
          </p:cNvPr>
          <p:cNvSpPr txBox="1"/>
          <p:nvPr/>
        </p:nvSpPr>
        <p:spPr>
          <a:xfrm>
            <a:off x="993422" y="755430"/>
            <a:ext cx="5864578" cy="2831544"/>
          </a:xfrm>
          <a:prstGeom prst="rect">
            <a:avLst/>
          </a:prstGeom>
          <a:noFill/>
        </p:spPr>
        <p:txBody>
          <a:bodyPr wrap="square">
            <a:spAutoFit/>
          </a:bodyPr>
          <a:lstStyle/>
          <a:p>
            <a:pPr algn="l">
              <a:spcAft>
                <a:spcPts val="1200"/>
              </a:spcAft>
              <a:buNone/>
            </a:pPr>
            <a:r>
              <a:rPr lang="es-MX" b="0" i="0" dirty="0">
                <a:solidFill>
                  <a:srgbClr val="000000"/>
                </a:solidFill>
                <a:effectLst/>
                <a:latin typeface="Jost"/>
              </a:rPr>
              <a:t>Manejo de Sentimientos</a:t>
            </a:r>
          </a:p>
          <a:p>
            <a:pPr algn="just">
              <a:buNone/>
            </a:pPr>
            <a:r>
              <a:rPr lang="es-MX" b="0" i="0" dirty="0">
                <a:solidFill>
                  <a:srgbClr val="555555"/>
                </a:solidFill>
                <a:effectLst/>
                <a:latin typeface="Jost"/>
              </a:rPr>
              <a:t>El manejo de los sentimientos es igualmente importante y a menudo requiere un enfoque diferente. Una estrategia clave es la </a:t>
            </a:r>
            <a:r>
              <a:rPr lang="es-MX" b="1" i="0" dirty="0" err="1">
                <a:solidFill>
                  <a:srgbClr val="555555"/>
                </a:solidFill>
                <a:effectLst/>
                <a:latin typeface="Jost"/>
              </a:rPr>
              <a:t>auto-reflexión</a:t>
            </a:r>
            <a:r>
              <a:rPr lang="es-MX" b="0" i="0" dirty="0">
                <a:solidFill>
                  <a:srgbClr val="555555"/>
                </a:solidFill>
                <a:effectLst/>
                <a:latin typeface="Jost"/>
              </a:rPr>
              <a:t>. Tomar tiempo para reflexionar sobre lo que sentimos y por qué lo sentimos puede ayudarnos a entender nuestras emociones subyacentes. Preguntarnos a nosotros mismos qué desencadenó un sentimiento particular puede ser un primer paso para abordarlo.</a:t>
            </a:r>
          </a:p>
          <a:p>
            <a:pPr algn="just"/>
            <a:r>
              <a:rPr lang="es-MX" b="0" i="0" dirty="0">
                <a:solidFill>
                  <a:srgbClr val="555555"/>
                </a:solidFill>
                <a:effectLst/>
                <a:latin typeface="Jost"/>
              </a:rPr>
              <a:t>La </a:t>
            </a:r>
            <a:r>
              <a:rPr lang="es-MX" b="1" i="0" dirty="0">
                <a:solidFill>
                  <a:srgbClr val="555555"/>
                </a:solidFill>
                <a:effectLst/>
                <a:latin typeface="Jost"/>
              </a:rPr>
              <a:t>práctica de la gratitud</a:t>
            </a:r>
            <a:r>
              <a:rPr lang="es-MX" b="0" i="0" dirty="0">
                <a:solidFill>
                  <a:srgbClr val="555555"/>
                </a:solidFill>
                <a:effectLst/>
                <a:latin typeface="Jost"/>
              </a:rPr>
              <a:t> también puede ser una herramienta efectiva para manejar sentimientos negativos. Al enfocarnos en lo positivo en nuestras vidas, podemos cambiar nuestra perspectiva y cultivar sentimientos de felicidad y satisfacción. Hacer una lista de cosas por las que estamos agradecidos puede ayudarnos a ver el lado positivo de las situaciones difíciles.</a:t>
            </a:r>
          </a:p>
        </p:txBody>
      </p:sp>
    </p:spTree>
    <p:extLst>
      <p:ext uri="{BB962C8B-B14F-4D97-AF65-F5344CB8AC3E}">
        <p14:creationId xmlns:p14="http://schemas.microsoft.com/office/powerpoint/2010/main" val="1643853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8512AD-BE94-2085-4AAA-CA6911A0DF4F}"/>
              </a:ext>
            </a:extLst>
          </p:cNvPr>
          <p:cNvSpPr txBox="1"/>
          <p:nvPr/>
        </p:nvSpPr>
        <p:spPr>
          <a:xfrm>
            <a:off x="722489" y="711199"/>
            <a:ext cx="7439378" cy="3477875"/>
          </a:xfrm>
          <a:prstGeom prst="rect">
            <a:avLst/>
          </a:prstGeom>
          <a:noFill/>
        </p:spPr>
        <p:txBody>
          <a:bodyPr wrap="square">
            <a:spAutoFit/>
          </a:bodyPr>
          <a:lstStyle/>
          <a:p>
            <a:pPr algn="l">
              <a:spcAft>
                <a:spcPts val="1200"/>
              </a:spcAft>
              <a:buNone/>
            </a:pPr>
            <a:r>
              <a:rPr lang="es-MX" b="1" i="0" dirty="0">
                <a:solidFill>
                  <a:srgbClr val="000000"/>
                </a:solidFill>
                <a:effectLst/>
                <a:latin typeface="Jost"/>
              </a:rPr>
              <a:t>Tipos de Emociones</a:t>
            </a:r>
          </a:p>
          <a:p>
            <a:pPr algn="just">
              <a:buNone/>
            </a:pPr>
            <a:r>
              <a:rPr lang="es-MX" b="0" i="0" dirty="0">
                <a:solidFill>
                  <a:srgbClr val="555555"/>
                </a:solidFill>
                <a:effectLst/>
                <a:latin typeface="Jost"/>
              </a:rPr>
              <a:t>Las emociones se pueden clasificar en varias categorías. Algunas de las más comunes incluyen:</a:t>
            </a:r>
          </a:p>
          <a:p>
            <a:pPr algn="l">
              <a:buFont typeface="Arial" panose="020B0604020202020204" pitchFamily="34" charset="0"/>
              <a:buChar char="•"/>
            </a:pPr>
            <a:r>
              <a:rPr lang="es-MX" b="1" i="0" dirty="0">
                <a:solidFill>
                  <a:srgbClr val="555555"/>
                </a:solidFill>
                <a:effectLst/>
                <a:latin typeface="Jost"/>
              </a:rPr>
              <a:t>Emociones positivas:</a:t>
            </a:r>
            <a:r>
              <a:rPr lang="es-MX" b="0" i="0" dirty="0">
                <a:solidFill>
                  <a:srgbClr val="555555"/>
                </a:solidFill>
                <a:effectLst/>
                <a:latin typeface="Jost"/>
              </a:rPr>
              <a:t> Estas incluyen la alegría, el amor, la sorpresa y la gratitud. Son reacciones que nos hacen sentir bien y que generalmente tienen un efecto positivo en nuestra salud mental y física.</a:t>
            </a:r>
          </a:p>
          <a:p>
            <a:pPr algn="l">
              <a:buFont typeface="Arial" panose="020B0604020202020204" pitchFamily="34" charset="0"/>
              <a:buChar char="•"/>
            </a:pPr>
            <a:r>
              <a:rPr lang="es-MX" b="1" i="0" dirty="0">
                <a:solidFill>
                  <a:srgbClr val="555555"/>
                </a:solidFill>
                <a:effectLst/>
                <a:latin typeface="Jost"/>
              </a:rPr>
              <a:t>Emociones negativas:</a:t>
            </a:r>
            <a:r>
              <a:rPr lang="es-MX" b="0" i="0" dirty="0">
                <a:solidFill>
                  <a:srgbClr val="555555"/>
                </a:solidFill>
                <a:effectLst/>
                <a:latin typeface="Jost"/>
              </a:rPr>
              <a:t> Estas incluyen la tristeza, la ira, el miedo y la ansiedad. Aunque son difíciles de manejar, son igualmente importantes, ya que nos alertan sobre problemas que necesitan ser abordados.</a:t>
            </a:r>
          </a:p>
          <a:p>
            <a:pPr algn="l">
              <a:buFont typeface="Arial" panose="020B0604020202020204" pitchFamily="34" charset="0"/>
              <a:buChar char="•"/>
            </a:pPr>
            <a:r>
              <a:rPr lang="es-MX" b="1" i="0" dirty="0">
                <a:solidFill>
                  <a:srgbClr val="555555"/>
                </a:solidFill>
                <a:effectLst/>
                <a:latin typeface="Jost"/>
              </a:rPr>
              <a:t>Emociones complejas:</a:t>
            </a:r>
            <a:r>
              <a:rPr lang="es-MX" b="0" i="0" dirty="0">
                <a:solidFill>
                  <a:srgbClr val="555555"/>
                </a:solidFill>
                <a:effectLst/>
                <a:latin typeface="Jost"/>
              </a:rPr>
              <a:t> Estas son combinaciones de emociones básicas. Por ejemplo, la </a:t>
            </a:r>
            <a:r>
              <a:rPr lang="es-MX" b="1" i="0" dirty="0">
                <a:solidFill>
                  <a:srgbClr val="555555"/>
                </a:solidFill>
                <a:effectLst/>
                <a:latin typeface="Jost"/>
              </a:rPr>
              <a:t>culpa</a:t>
            </a:r>
            <a:r>
              <a:rPr lang="es-MX" b="0" i="0" dirty="0">
                <a:solidFill>
                  <a:srgbClr val="555555"/>
                </a:solidFill>
                <a:effectLst/>
                <a:latin typeface="Jost"/>
              </a:rPr>
              <a:t> puede surgir de la combinación de la tristeza y la ira, mientras que la </a:t>
            </a:r>
            <a:r>
              <a:rPr lang="es-MX" b="1" i="0" dirty="0">
                <a:solidFill>
                  <a:srgbClr val="555555"/>
                </a:solidFill>
                <a:effectLst/>
                <a:latin typeface="Jost"/>
              </a:rPr>
              <a:t>nostalgia</a:t>
            </a:r>
            <a:r>
              <a:rPr lang="es-MX" b="0" i="0" dirty="0">
                <a:solidFill>
                  <a:srgbClr val="555555"/>
                </a:solidFill>
                <a:effectLst/>
                <a:latin typeface="Jost"/>
              </a:rPr>
              <a:t> puede ser una mezcla de alegría y tristeza al recordar momentos pasados.</a:t>
            </a:r>
          </a:p>
          <a:p>
            <a:pPr algn="just"/>
            <a:r>
              <a:rPr lang="es-MX" b="0" i="0" dirty="0">
                <a:solidFill>
                  <a:srgbClr val="555555"/>
                </a:solidFill>
                <a:effectLst/>
                <a:latin typeface="Jost"/>
              </a:rPr>
              <a:t>Es importante reconocer que todas las emociones, ya sean positivas o negativas, son parte de la experiencia humana. No debemos reprimir las emociones negativas, ya que también tienen un propósito. Nos permiten identificar problemas y buscar soluciones. Aceptar todas nuestras emociones es esencial para el bienestar emocional.</a:t>
            </a:r>
          </a:p>
        </p:txBody>
      </p:sp>
    </p:spTree>
    <p:extLst>
      <p:ext uri="{BB962C8B-B14F-4D97-AF65-F5344CB8AC3E}">
        <p14:creationId xmlns:p14="http://schemas.microsoft.com/office/powerpoint/2010/main" val="2975776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5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98A898-5B1E-6BFE-EB32-661854A8A5F5}"/>
              </a:ext>
            </a:extLst>
          </p:cNvPr>
          <p:cNvSpPr txBox="1"/>
          <p:nvPr/>
        </p:nvSpPr>
        <p:spPr>
          <a:xfrm>
            <a:off x="1512711" y="361245"/>
            <a:ext cx="5345289" cy="1828899"/>
          </a:xfrm>
          <a:prstGeom prst="rect">
            <a:avLst/>
          </a:prstGeom>
          <a:noFill/>
        </p:spPr>
        <p:txBody>
          <a:bodyPr wrap="square">
            <a:spAutoFit/>
          </a:bodyPr>
          <a:lstStyle/>
          <a:p>
            <a:pPr algn="l" fontAlgn="base">
              <a:buNone/>
            </a:pPr>
            <a:r>
              <a:rPr lang="es-MX" b="1" i="0" dirty="0">
                <a:solidFill>
                  <a:srgbClr val="333333"/>
                </a:solidFill>
                <a:effectLst/>
                <a:latin typeface="Open Sans" panose="020B0606030504020204" pitchFamily="34" charset="0"/>
              </a:rPr>
              <a:t>El autoconocimiento te permite:</a:t>
            </a:r>
            <a:endParaRPr lang="es-MX" b="0" i="0" dirty="0">
              <a:solidFill>
                <a:srgbClr val="333333"/>
              </a:solidFill>
              <a:effectLst/>
              <a:latin typeface="Open Sans" panose="020B0606030504020204" pitchFamily="34" charset="0"/>
            </a:endParaRPr>
          </a:p>
          <a:p>
            <a:pPr algn="l" fontAlgn="base">
              <a:lnSpc>
                <a:spcPts val="1950"/>
              </a:lnSpc>
              <a:buFont typeface="+mj-lt"/>
              <a:buAutoNum type="arabicPeriod"/>
            </a:pPr>
            <a:r>
              <a:rPr lang="es-MX" b="0" i="0" dirty="0">
                <a:solidFill>
                  <a:srgbClr val="FF0000"/>
                </a:solidFill>
                <a:effectLst/>
                <a:latin typeface="Open Sans" panose="020B0606030504020204" pitchFamily="34" charset="0"/>
              </a:rPr>
              <a:t>Tener el control de tus emociones.</a:t>
            </a:r>
          </a:p>
          <a:p>
            <a:pPr algn="l" fontAlgn="base">
              <a:lnSpc>
                <a:spcPts val="1950"/>
              </a:lnSpc>
              <a:buFont typeface="+mj-lt"/>
              <a:buAutoNum type="arabicPeriod"/>
            </a:pPr>
            <a:r>
              <a:rPr lang="es-MX" b="0" i="0" dirty="0">
                <a:solidFill>
                  <a:srgbClr val="FF0000"/>
                </a:solidFill>
                <a:effectLst/>
                <a:latin typeface="Open Sans" panose="020B0606030504020204" pitchFamily="34" charset="0"/>
              </a:rPr>
              <a:t>Actuar acorde a tus emociones y deseos.</a:t>
            </a:r>
          </a:p>
          <a:p>
            <a:pPr algn="l" fontAlgn="base">
              <a:lnSpc>
                <a:spcPts val="1950"/>
              </a:lnSpc>
              <a:buFont typeface="+mj-lt"/>
              <a:buAutoNum type="arabicPeriod"/>
            </a:pPr>
            <a:r>
              <a:rPr lang="es-MX" b="0" i="0" dirty="0">
                <a:solidFill>
                  <a:srgbClr val="FF0000"/>
                </a:solidFill>
                <a:effectLst/>
                <a:latin typeface="Open Sans" panose="020B0606030504020204" pitchFamily="34" charset="0"/>
              </a:rPr>
              <a:t>Comprenderte y actuar en congruencia</a:t>
            </a:r>
          </a:p>
          <a:p>
            <a:pPr algn="l" fontAlgn="base">
              <a:lnSpc>
                <a:spcPts val="1950"/>
              </a:lnSpc>
              <a:buFont typeface="+mj-lt"/>
              <a:buAutoNum type="arabicPeriod"/>
            </a:pPr>
            <a:r>
              <a:rPr lang="es-MX" b="0" i="0" dirty="0">
                <a:solidFill>
                  <a:srgbClr val="FF0000"/>
                </a:solidFill>
                <a:effectLst/>
                <a:latin typeface="Open Sans" panose="020B0606030504020204" pitchFamily="34" charset="0"/>
              </a:rPr>
              <a:t>Enfrentar las complejidades de la vida diaria.</a:t>
            </a:r>
          </a:p>
          <a:p>
            <a:pPr algn="l" fontAlgn="base">
              <a:lnSpc>
                <a:spcPts val="1950"/>
              </a:lnSpc>
              <a:buFont typeface="+mj-lt"/>
              <a:buAutoNum type="arabicPeriod"/>
            </a:pPr>
            <a:r>
              <a:rPr lang="es-MX" b="0" i="0" dirty="0">
                <a:solidFill>
                  <a:srgbClr val="FF0000"/>
                </a:solidFill>
                <a:effectLst/>
                <a:latin typeface="Open Sans" panose="020B0606030504020204" pitchFamily="34" charset="0"/>
              </a:rPr>
              <a:t>Alcanzar tus sueños.</a:t>
            </a:r>
          </a:p>
          <a:p>
            <a:pPr algn="l" fontAlgn="base">
              <a:lnSpc>
                <a:spcPts val="1950"/>
              </a:lnSpc>
              <a:buFont typeface="+mj-lt"/>
              <a:buAutoNum type="arabicPeriod"/>
            </a:pPr>
            <a:r>
              <a:rPr lang="es-MX" b="0" i="0" dirty="0">
                <a:solidFill>
                  <a:srgbClr val="FF0000"/>
                </a:solidFill>
                <a:effectLst/>
                <a:latin typeface="Open Sans" panose="020B0606030504020204" pitchFamily="34" charset="0"/>
              </a:rPr>
              <a:t>Construir relaciones sólidas con los otros.</a:t>
            </a:r>
          </a:p>
        </p:txBody>
      </p:sp>
      <p:sp>
        <p:nvSpPr>
          <p:cNvPr id="5" name="CuadroTexto 4">
            <a:extLst>
              <a:ext uri="{FF2B5EF4-FFF2-40B4-BE49-F238E27FC236}">
                <a16:creationId xmlns:a16="http://schemas.microsoft.com/office/drawing/2014/main" id="{88948916-9C61-B9C0-0E0D-ED03F29A4D71}"/>
              </a:ext>
            </a:extLst>
          </p:cNvPr>
          <p:cNvSpPr txBox="1"/>
          <p:nvPr/>
        </p:nvSpPr>
        <p:spPr>
          <a:xfrm>
            <a:off x="4097867" y="4221844"/>
            <a:ext cx="4572000" cy="738664"/>
          </a:xfrm>
          <a:prstGeom prst="rect">
            <a:avLst/>
          </a:prstGeom>
          <a:noFill/>
        </p:spPr>
        <p:txBody>
          <a:bodyPr wrap="square">
            <a:spAutoFit/>
          </a:bodyPr>
          <a:lstStyle/>
          <a:p>
            <a:r>
              <a:rPr lang="es-MX" b="1" i="0" dirty="0">
                <a:solidFill>
                  <a:srgbClr val="002060"/>
                </a:solidFill>
                <a:effectLst/>
                <a:latin typeface="Open Sans" panose="020B0606030504020204" pitchFamily="34" charset="0"/>
              </a:rPr>
              <a:t>Cuando tú tomas conciencia de quien eres en realidad, puedes empezar a vivir plenamente y trascender.</a:t>
            </a:r>
            <a:endParaRPr lang="es-MX" b="1" dirty="0">
              <a:solidFill>
                <a:srgbClr val="002060"/>
              </a:solidFill>
            </a:endParaRPr>
          </a:p>
        </p:txBody>
      </p:sp>
      <p:pic>
        <p:nvPicPr>
          <p:cNvPr id="2050" name="Picture 2" descr="Doce beneficios de conocerse a sí mismo - Diario Masónico">
            <a:extLst>
              <a:ext uri="{FF2B5EF4-FFF2-40B4-BE49-F238E27FC236}">
                <a16:creationId xmlns:a16="http://schemas.microsoft.com/office/drawing/2014/main" id="{AC445421-3CD7-0758-FCB5-55DD86527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099" y="2291544"/>
            <a:ext cx="3608370" cy="18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6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A022E34-45FE-1DE4-A124-5ED361C7E7C1}"/>
              </a:ext>
            </a:extLst>
          </p:cNvPr>
          <p:cNvSpPr txBox="1">
            <a:spLocks/>
          </p:cNvSpPr>
          <p:nvPr/>
        </p:nvSpPr>
        <p:spPr>
          <a:xfrm>
            <a:off x="1540369" y="499585"/>
            <a:ext cx="6063261" cy="516808"/>
          </a:xfrm>
          <a:prstGeom prst="rect">
            <a:avLst/>
          </a:prstGeom>
          <a:ln w="27432">
            <a:solidFill>
              <a:srgbClr val="0F7EC4"/>
            </a:solidFill>
          </a:ln>
        </p:spPr>
        <p:txBody>
          <a:bodyPr vert="horz" wrap="square" lIns="0" tIns="20701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4920">
              <a:spcBef>
                <a:spcPts val="1630"/>
              </a:spcBef>
            </a:pPr>
            <a:r>
              <a:rPr lang="es-MX" sz="2000" dirty="0">
                <a:solidFill>
                  <a:srgbClr val="00AFEF"/>
                </a:solidFill>
              </a:rPr>
              <a:t>Tarea en clase No. 1: El árbol de mi vida</a:t>
            </a:r>
            <a:endParaRPr lang="es-MX" sz="2000" dirty="0"/>
          </a:p>
        </p:txBody>
      </p:sp>
      <p:sp>
        <p:nvSpPr>
          <p:cNvPr id="4" name="CuadroTexto 3">
            <a:extLst>
              <a:ext uri="{FF2B5EF4-FFF2-40B4-BE49-F238E27FC236}">
                <a16:creationId xmlns:a16="http://schemas.microsoft.com/office/drawing/2014/main" id="{2672DBC7-9A3A-3FB5-B7C9-EF70ADB8FE6D}"/>
              </a:ext>
            </a:extLst>
          </p:cNvPr>
          <p:cNvSpPr txBox="1"/>
          <p:nvPr/>
        </p:nvSpPr>
        <p:spPr>
          <a:xfrm>
            <a:off x="952500" y="1320800"/>
            <a:ext cx="7467600" cy="3108543"/>
          </a:xfrm>
          <a:prstGeom prst="rect">
            <a:avLst/>
          </a:prstGeom>
          <a:noFill/>
        </p:spPr>
        <p:txBody>
          <a:bodyPr wrap="square">
            <a:spAutoFit/>
          </a:bodyPr>
          <a:lstStyle/>
          <a:p>
            <a:r>
              <a:rPr lang="es-MX" sz="2800" b="1" i="0" dirty="0">
                <a:solidFill>
                  <a:srgbClr val="524D66"/>
                </a:solidFill>
                <a:effectLst/>
                <a:latin typeface="Source Sans 3"/>
              </a:rPr>
              <a:t>Dibujar un árbol que represente su vida</a:t>
            </a:r>
            <a:r>
              <a:rPr lang="es-MX" sz="2800" b="0" i="0" dirty="0">
                <a:solidFill>
                  <a:srgbClr val="524D66"/>
                </a:solidFill>
                <a:effectLst/>
                <a:latin typeface="Source Sans 3"/>
              </a:rPr>
              <a:t>, un árbol de los tiempos que contendrá las siguientes partes: nuestro pasado, representado en sus raíces e inicio del tronco; el presente, representado en el tronco y las ramas principales; y el futuro, representado en ramas más pequeñas, hojas, frutos, flores…</a:t>
            </a:r>
            <a:endParaRPr lang="es-MX" sz="2000" dirty="0"/>
          </a:p>
        </p:txBody>
      </p:sp>
    </p:spTree>
    <p:extLst>
      <p:ext uri="{BB962C8B-B14F-4D97-AF65-F5344CB8AC3E}">
        <p14:creationId xmlns:p14="http://schemas.microsoft.com/office/powerpoint/2010/main" val="3657107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7DC2A79-2C8E-096C-9642-F92F094D6970}"/>
              </a:ext>
            </a:extLst>
          </p:cNvPr>
          <p:cNvSpPr txBox="1">
            <a:spLocks/>
          </p:cNvSpPr>
          <p:nvPr/>
        </p:nvSpPr>
        <p:spPr>
          <a:xfrm>
            <a:off x="1540369" y="499585"/>
            <a:ext cx="6063261" cy="639919"/>
          </a:xfrm>
          <a:prstGeom prst="rect">
            <a:avLst/>
          </a:prstGeom>
          <a:ln w="27432">
            <a:solidFill>
              <a:srgbClr val="0F7EC4"/>
            </a:solidFill>
          </a:ln>
        </p:spPr>
        <p:txBody>
          <a:bodyPr vert="horz" wrap="square" lIns="0" tIns="20701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4920">
              <a:spcBef>
                <a:spcPts val="1630"/>
              </a:spcBef>
            </a:pPr>
            <a:r>
              <a:rPr lang="es-MX" sz="2800" dirty="0">
                <a:solidFill>
                  <a:srgbClr val="00AFEF"/>
                </a:solidFill>
              </a:rPr>
              <a:t>Actividad Grupal</a:t>
            </a:r>
            <a:endParaRPr lang="es-MX" sz="2800" dirty="0"/>
          </a:p>
        </p:txBody>
      </p:sp>
      <p:sp>
        <p:nvSpPr>
          <p:cNvPr id="4" name="CuadroTexto 3">
            <a:extLst>
              <a:ext uri="{FF2B5EF4-FFF2-40B4-BE49-F238E27FC236}">
                <a16:creationId xmlns:a16="http://schemas.microsoft.com/office/drawing/2014/main" id="{D17B1354-CA20-02AE-C48D-A0937E7DD372}"/>
              </a:ext>
            </a:extLst>
          </p:cNvPr>
          <p:cNvSpPr txBox="1"/>
          <p:nvPr/>
        </p:nvSpPr>
        <p:spPr>
          <a:xfrm>
            <a:off x="588722" y="1227595"/>
            <a:ext cx="7966554" cy="3416320"/>
          </a:xfrm>
          <a:prstGeom prst="rect">
            <a:avLst/>
          </a:prstGeom>
          <a:noFill/>
        </p:spPr>
        <p:txBody>
          <a:bodyPr wrap="square">
            <a:spAutoFit/>
          </a:bodyPr>
          <a:lstStyle/>
          <a:p>
            <a:r>
              <a:rPr lang="es-MX" sz="2400" b="0" i="0" dirty="0">
                <a:solidFill>
                  <a:srgbClr val="212529"/>
                </a:solidFill>
                <a:effectLst/>
                <a:latin typeface="Figtree"/>
              </a:rPr>
              <a:t>Una vez que hayan terminado de hacer el árbol de su vida, ponerlo en un lugar visible. En un ambiente de respeto y empatía, los estudiantes visitan cada árbol.</a:t>
            </a:r>
          </a:p>
          <a:p>
            <a:endParaRPr lang="es-MX" sz="2400" b="0" i="0" dirty="0">
              <a:solidFill>
                <a:srgbClr val="212529"/>
              </a:solidFill>
              <a:effectLst/>
              <a:latin typeface="Figtree"/>
            </a:endParaRPr>
          </a:p>
          <a:p>
            <a:r>
              <a:rPr lang="es-MX" sz="2400" b="0" i="0" dirty="0">
                <a:solidFill>
                  <a:srgbClr val="524D66"/>
                </a:solidFill>
                <a:effectLst/>
                <a:latin typeface="Source Sans 3"/>
              </a:rPr>
              <a:t>Este ejercicio </a:t>
            </a:r>
            <a:r>
              <a:rPr lang="es-MX" sz="2400" b="1" i="0" dirty="0">
                <a:solidFill>
                  <a:srgbClr val="524D66"/>
                </a:solidFill>
                <a:effectLst/>
                <a:latin typeface="Source Sans 3"/>
              </a:rPr>
              <a:t>es ideal no solamente para conocerse a uno mismo, sino también permite ver qué es lo que consideran los demás de cómo ha ido sus propias vidas</a:t>
            </a:r>
            <a:r>
              <a:rPr lang="es-MX" sz="2400" b="0" i="0" dirty="0">
                <a:solidFill>
                  <a:srgbClr val="524D66"/>
                </a:solidFill>
                <a:effectLst/>
                <a:latin typeface="Source Sans 3"/>
              </a:rPr>
              <a:t>, y si se tienen unas expectativas de vida muy altas o, de lo contrario, poco ambiciosas.</a:t>
            </a:r>
            <a:endParaRPr lang="es-MX" sz="2400" dirty="0"/>
          </a:p>
        </p:txBody>
      </p:sp>
    </p:spTree>
    <p:extLst>
      <p:ext uri="{BB962C8B-B14F-4D97-AF65-F5344CB8AC3E}">
        <p14:creationId xmlns:p14="http://schemas.microsoft.com/office/powerpoint/2010/main" val="236149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85FE8C1-0687-5D81-FA08-D2978A526BB9}"/>
              </a:ext>
            </a:extLst>
          </p:cNvPr>
          <p:cNvSpPr txBox="1">
            <a:spLocks/>
          </p:cNvSpPr>
          <p:nvPr/>
        </p:nvSpPr>
        <p:spPr>
          <a:xfrm>
            <a:off x="1540369" y="499585"/>
            <a:ext cx="6063261" cy="1070806"/>
          </a:xfrm>
          <a:prstGeom prst="rect">
            <a:avLst/>
          </a:prstGeom>
          <a:ln w="27432">
            <a:solidFill>
              <a:srgbClr val="0F7EC4"/>
            </a:solidFill>
          </a:ln>
        </p:spPr>
        <p:txBody>
          <a:bodyPr vert="horz" wrap="square" lIns="0" tIns="20701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4920">
              <a:spcBef>
                <a:spcPts val="1630"/>
              </a:spcBef>
            </a:pPr>
            <a:r>
              <a:rPr lang="es-MX" sz="2800" dirty="0">
                <a:solidFill>
                  <a:srgbClr val="00AFEF"/>
                </a:solidFill>
              </a:rPr>
              <a:t>Video de la importancia del autoconocimiento</a:t>
            </a:r>
            <a:endParaRPr lang="es-MX" sz="2800" dirty="0"/>
          </a:p>
        </p:txBody>
      </p:sp>
      <p:sp>
        <p:nvSpPr>
          <p:cNvPr id="6" name="CuadroTexto 5">
            <a:extLst>
              <a:ext uri="{FF2B5EF4-FFF2-40B4-BE49-F238E27FC236}">
                <a16:creationId xmlns:a16="http://schemas.microsoft.com/office/drawing/2014/main" id="{48581F7D-D53C-729A-FFA2-FFE9CF998AED}"/>
              </a:ext>
            </a:extLst>
          </p:cNvPr>
          <p:cNvSpPr txBox="1"/>
          <p:nvPr/>
        </p:nvSpPr>
        <p:spPr>
          <a:xfrm>
            <a:off x="2286000" y="2441674"/>
            <a:ext cx="4572000" cy="307777"/>
          </a:xfrm>
          <a:prstGeom prst="rect">
            <a:avLst/>
          </a:prstGeom>
          <a:noFill/>
        </p:spPr>
        <p:txBody>
          <a:bodyPr wrap="square">
            <a:spAutoFit/>
          </a:bodyPr>
          <a:lstStyle/>
          <a:p>
            <a:r>
              <a:rPr lang="es-MX" dirty="0">
                <a:hlinkClick r:id="rId2"/>
              </a:rPr>
              <a:t>Bing Vídeos</a:t>
            </a:r>
            <a:endParaRPr lang="es-MX" dirty="0"/>
          </a:p>
        </p:txBody>
      </p:sp>
    </p:spTree>
    <p:extLst>
      <p:ext uri="{BB962C8B-B14F-4D97-AF65-F5344CB8AC3E}">
        <p14:creationId xmlns:p14="http://schemas.microsoft.com/office/powerpoint/2010/main" val="92457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B1E772-45E0-3CC4-E5E1-19130D1BDC34}"/>
              </a:ext>
            </a:extLst>
          </p:cNvPr>
          <p:cNvSpPr txBox="1"/>
          <p:nvPr/>
        </p:nvSpPr>
        <p:spPr>
          <a:xfrm>
            <a:off x="3365500" y="1417588"/>
            <a:ext cx="5283200" cy="2308324"/>
          </a:xfrm>
          <a:prstGeom prst="rect">
            <a:avLst/>
          </a:prstGeom>
          <a:noFill/>
        </p:spPr>
        <p:txBody>
          <a:bodyPr wrap="square">
            <a:spAutoFit/>
          </a:bodyPr>
          <a:lstStyle/>
          <a:p>
            <a:r>
              <a:rPr lang="es-MX" sz="2400" b="0" i="0" dirty="0">
                <a:solidFill>
                  <a:srgbClr val="212529"/>
                </a:solidFill>
                <a:effectLst/>
                <a:latin typeface="Figtree"/>
              </a:rPr>
              <a:t>Para finalizar, dibuje su espejo. En este espejo, deberán escribir o dibujar al menos tres cosas que les gustan de sí mismos y tres cosas que les gustaría mejorar. Esta actividad servirá como un primer paso hacia la autoaceptación.</a:t>
            </a:r>
            <a:endParaRPr lang="es-MX" sz="2400" dirty="0"/>
          </a:p>
        </p:txBody>
      </p:sp>
      <p:pic>
        <p:nvPicPr>
          <p:cNvPr id="3074" name="Picture 2" descr="Espejo Enmarcado. Icono De Dibujo Vectorial Ilustración del Vector ...">
            <a:extLst>
              <a:ext uri="{FF2B5EF4-FFF2-40B4-BE49-F238E27FC236}">
                <a16:creationId xmlns:a16="http://schemas.microsoft.com/office/drawing/2014/main" id="{067CAF6D-CA74-7076-9CF3-05F95067D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0444"/>
            <a:ext cx="2514600" cy="306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79336"/>
      </p:ext>
    </p:extLst>
  </p:cSld>
  <p:clrMapOvr>
    <a:masterClrMapping/>
  </p:clrMapOvr>
</p:sld>
</file>

<file path=ppt/theme/theme1.xml><?xml version="1.0" encoding="utf-8"?>
<a:theme xmlns:a="http://schemas.openxmlformats.org/drawingml/2006/main" name="Dementia in Parkinson's Disease Clinical Case by Slidesgo">
  <a:themeElements>
    <a:clrScheme name="Simple Light">
      <a:dk1>
        <a:srgbClr val="F5F3F3"/>
      </a:dk1>
      <a:lt1>
        <a:srgbClr val="161414"/>
      </a:lt1>
      <a:dk2>
        <a:srgbClr val="3C3A3A"/>
      </a:dk2>
      <a:lt2>
        <a:srgbClr val="C05B5C"/>
      </a:lt2>
      <a:accent1>
        <a:srgbClr val="E29B9C"/>
      </a:accent1>
      <a:accent2>
        <a:srgbClr val="B7D7DA"/>
      </a:accent2>
      <a:accent3>
        <a:srgbClr val="FFFFFF"/>
      </a:accent3>
      <a:accent4>
        <a:srgbClr val="FFFFFF"/>
      </a:accent4>
      <a:accent5>
        <a:srgbClr val="FFFFFF"/>
      </a:accent5>
      <a:accent6>
        <a:srgbClr val="FFFFFF"/>
      </a:accent6>
      <a:hlink>
        <a:srgbClr val="1614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30125</TotalTime>
  <Words>4140</Words>
  <Application>Microsoft Office PowerPoint</Application>
  <PresentationFormat>Presentación en pantalla (16:9)</PresentationFormat>
  <Paragraphs>193</Paragraphs>
  <Slides>47</Slides>
  <Notes>3</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47</vt:i4>
      </vt:variant>
    </vt:vector>
  </HeadingPairs>
  <TitlesOfParts>
    <vt:vector size="63" baseType="lpstr">
      <vt:lpstr>Aleo-Bold</vt:lpstr>
      <vt:lpstr>Arial</vt:lpstr>
      <vt:lpstr>Arial MT</vt:lpstr>
      <vt:lpstr>Baby-Doll</vt:lpstr>
      <vt:lpstr>Calibri</vt:lpstr>
      <vt:lpstr>Figtree</vt:lpstr>
      <vt:lpstr>Jost</vt:lpstr>
      <vt:lpstr>Marcellus</vt:lpstr>
      <vt:lpstr>Open Sans</vt:lpstr>
      <vt:lpstr>Roboto</vt:lpstr>
      <vt:lpstr>Source Sans 3</vt:lpstr>
      <vt:lpstr>Source Sans Pro</vt:lpstr>
      <vt:lpstr>UniversLTPro-55Oblique</vt:lpstr>
      <vt:lpstr>UniversLTPro-55Roman</vt:lpstr>
      <vt:lpstr>UniversLTPro-65Bold</vt:lpstr>
      <vt:lpstr>Dementia in Parkinson's Disease Clinical Case by Slidesgo</vt:lpstr>
      <vt:lpstr>Presentación de PowerPoint</vt:lpstr>
      <vt:lpstr>Observemos el video</vt:lpstr>
      <vt:lpstr>Conócete a ti mismo</vt:lpstr>
      <vt:lpstr>Presentación de PowerPoint</vt:lpstr>
      <vt:lpstr>Presentación de PowerPoint</vt:lpstr>
      <vt:lpstr>Presentación de PowerPoint</vt:lpstr>
      <vt:lpstr>Presentación de PowerPoint</vt:lpstr>
      <vt:lpstr>Presentación de PowerPoint</vt:lpstr>
      <vt:lpstr>Presentación de PowerPoint</vt:lpstr>
      <vt:lpstr>JUEGO “EL MURMULLO” Formar un círculo y pasar un objeto. Quien tenga el objeto deberá mencionar una fortaleza que crea tener. Al finalizar, los estudiantes expresarán cuán valiosos son.</vt:lpstr>
      <vt:lpstr>Presentación de PowerPoint</vt:lpstr>
      <vt:lpstr>AUTOCONOCIMIENTO Fortalezas y debilidades personales</vt:lpstr>
      <vt:lpstr>Presentación de PowerPoint</vt:lpstr>
      <vt:lpstr>Presentación de PowerPoint</vt:lpstr>
      <vt:lpstr>Presentación de PowerPoint</vt:lpstr>
      <vt:lpstr>Presentación de PowerPoint</vt:lpstr>
      <vt:lpstr>Què es un autoretrato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Fundamentos del manejo de emociones</vt:lpstr>
      <vt:lpstr>Beneficios del manejo de las emociones</vt:lpstr>
      <vt:lpstr>Presentación de PowerPoint</vt:lpstr>
      <vt:lpstr>Familia de emociones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Bravo</dc:creator>
  <cp:lastModifiedBy>Patricia Cecilia Bravo Mancero</cp:lastModifiedBy>
  <cp:revision>23</cp:revision>
  <dcterms:modified xsi:type="dcterms:W3CDTF">2025-05-16T16:11:37Z</dcterms:modified>
</cp:coreProperties>
</file>