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heme/themeOverride1.xml" ContentType="application/vnd.openxmlformats-officedocument.themeOverr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48"/>
  </p:normalViewPr>
  <p:slideViewPr>
    <p:cSldViewPr snapToGrid="0" snapToObjects="1">
      <p:cViewPr varScale="1">
        <p:scale>
          <a:sx n="117" d="100"/>
          <a:sy n="117" d="100"/>
        </p:scale>
        <p:origin x="148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4" Type="http://schemas.openxmlformats.org/officeDocument/2006/relationships/image" Target="../media/image8.svg"/></Relationships>
</file>

<file path=ppt/diagrams/_rels/data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sv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14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4" Type="http://schemas.openxmlformats.org/officeDocument/2006/relationships/image" Target="../media/image8.svg"/></Relationships>
</file>

<file path=ppt/diagrams/_rels/drawing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sv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1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49F189B-3E16-459E-B2A0-BF7EB7992EE0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9FD7BBB4-15C8-46E8-BAAB-68C069036079}">
      <dgm:prSet/>
      <dgm:spPr/>
      <dgm:t>
        <a:bodyPr/>
        <a:lstStyle/>
        <a:p>
          <a:r>
            <a:rPr lang="en-US"/>
            <a:t>Enfocadas en los procesos mentales internos como la memoria, percepción y atención.</a:t>
          </a:r>
        </a:p>
      </dgm:t>
    </dgm:pt>
    <dgm:pt modelId="{56D665B2-5470-4EFC-BC89-728D914CC97A}" type="parTrans" cxnId="{9F0D3A93-32D4-4504-8932-E34CE4B5C698}">
      <dgm:prSet/>
      <dgm:spPr/>
      <dgm:t>
        <a:bodyPr/>
        <a:lstStyle/>
        <a:p>
          <a:endParaRPr lang="en-US"/>
        </a:p>
      </dgm:t>
    </dgm:pt>
    <dgm:pt modelId="{5595C97E-B915-4B92-9CE9-3D19E82898C5}" type="sibTrans" cxnId="{9F0D3A93-32D4-4504-8932-E34CE4B5C698}">
      <dgm:prSet/>
      <dgm:spPr/>
      <dgm:t>
        <a:bodyPr/>
        <a:lstStyle/>
        <a:p>
          <a:endParaRPr lang="en-US"/>
        </a:p>
      </dgm:t>
    </dgm:pt>
    <dgm:pt modelId="{AE336883-4603-4E6F-9FC5-67B17C6E0629}">
      <dgm:prSet/>
      <dgm:spPr/>
      <dgm:t>
        <a:bodyPr/>
        <a:lstStyle/>
        <a:p>
          <a:r>
            <a:rPr lang="en-US"/>
            <a:t>El aprendizaje es una construcción activa del conocimiento.</a:t>
          </a:r>
        </a:p>
      </dgm:t>
    </dgm:pt>
    <dgm:pt modelId="{D01AD202-012E-41B5-8EF5-AA6C01DEBF7E}" type="parTrans" cxnId="{27A9E8C2-0433-4657-BF19-E92BD2BCADB3}">
      <dgm:prSet/>
      <dgm:spPr/>
      <dgm:t>
        <a:bodyPr/>
        <a:lstStyle/>
        <a:p>
          <a:endParaRPr lang="en-US"/>
        </a:p>
      </dgm:t>
    </dgm:pt>
    <dgm:pt modelId="{2518AC22-CEEC-4AFA-BCD5-0F91279F0058}" type="sibTrans" cxnId="{27A9E8C2-0433-4657-BF19-E92BD2BCADB3}">
      <dgm:prSet/>
      <dgm:spPr/>
      <dgm:t>
        <a:bodyPr/>
        <a:lstStyle/>
        <a:p>
          <a:endParaRPr lang="en-US"/>
        </a:p>
      </dgm:t>
    </dgm:pt>
    <dgm:pt modelId="{93EDDF56-1D9E-4E54-9680-7FA60238C657}" type="pres">
      <dgm:prSet presAssocID="{649F189B-3E16-459E-B2A0-BF7EB7992EE0}" presName="root" presStyleCnt="0">
        <dgm:presLayoutVars>
          <dgm:dir/>
          <dgm:resizeHandles val="exact"/>
        </dgm:presLayoutVars>
      </dgm:prSet>
      <dgm:spPr/>
    </dgm:pt>
    <dgm:pt modelId="{EEDE15AD-BA0C-4F46-BC3F-CDFA317C4DCC}" type="pres">
      <dgm:prSet presAssocID="{9FD7BBB4-15C8-46E8-BAAB-68C069036079}" presName="compNode" presStyleCnt="0"/>
      <dgm:spPr/>
    </dgm:pt>
    <dgm:pt modelId="{779B48FB-AA7C-46AD-B5C2-AFD04B400A5F}" type="pres">
      <dgm:prSet presAssocID="{9FD7BBB4-15C8-46E8-BAAB-68C069036079}" presName="bgRect" presStyleLbl="bgShp" presStyleIdx="0" presStyleCnt="2"/>
      <dgm:spPr/>
    </dgm:pt>
    <dgm:pt modelId="{6D0560C3-A3BC-4A16-8B1D-ED496C96E1FB}" type="pres">
      <dgm:prSet presAssocID="{9FD7BBB4-15C8-46E8-BAAB-68C069036079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rain in head"/>
        </a:ext>
      </dgm:extLst>
    </dgm:pt>
    <dgm:pt modelId="{147C3F4A-5BD5-4B71-B5B1-B3D5F74315A9}" type="pres">
      <dgm:prSet presAssocID="{9FD7BBB4-15C8-46E8-BAAB-68C069036079}" presName="spaceRect" presStyleCnt="0"/>
      <dgm:spPr/>
    </dgm:pt>
    <dgm:pt modelId="{01ACCE5A-0F86-4549-953B-4216A269FB36}" type="pres">
      <dgm:prSet presAssocID="{9FD7BBB4-15C8-46E8-BAAB-68C069036079}" presName="parTx" presStyleLbl="revTx" presStyleIdx="0" presStyleCnt="2">
        <dgm:presLayoutVars>
          <dgm:chMax val="0"/>
          <dgm:chPref val="0"/>
        </dgm:presLayoutVars>
      </dgm:prSet>
      <dgm:spPr/>
    </dgm:pt>
    <dgm:pt modelId="{8389EE20-2156-4A63-A139-3805F72D428A}" type="pres">
      <dgm:prSet presAssocID="{5595C97E-B915-4B92-9CE9-3D19E82898C5}" presName="sibTrans" presStyleCnt="0"/>
      <dgm:spPr/>
    </dgm:pt>
    <dgm:pt modelId="{56244F81-DC8B-410F-866B-4D8839F2BC41}" type="pres">
      <dgm:prSet presAssocID="{AE336883-4603-4E6F-9FC5-67B17C6E0629}" presName="compNode" presStyleCnt="0"/>
      <dgm:spPr/>
    </dgm:pt>
    <dgm:pt modelId="{F63E33FA-B43F-4EA6-B7ED-8DF49B83FC6E}" type="pres">
      <dgm:prSet presAssocID="{AE336883-4603-4E6F-9FC5-67B17C6E0629}" presName="bgRect" presStyleLbl="bgShp" presStyleIdx="1" presStyleCnt="2"/>
      <dgm:spPr/>
    </dgm:pt>
    <dgm:pt modelId="{76FE0AC9-F64A-4E50-AB5B-BE2796505178}" type="pres">
      <dgm:prSet presAssocID="{AE336883-4603-4E6F-9FC5-67B17C6E0629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CB7D5713-9300-4958-99A2-FCCB8588D4B8}" type="pres">
      <dgm:prSet presAssocID="{AE336883-4603-4E6F-9FC5-67B17C6E0629}" presName="spaceRect" presStyleCnt="0"/>
      <dgm:spPr/>
    </dgm:pt>
    <dgm:pt modelId="{93AF7C17-4C4A-43AB-BD16-302450CCB537}" type="pres">
      <dgm:prSet presAssocID="{AE336883-4603-4E6F-9FC5-67B17C6E0629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8B5E8243-7222-4C87-BB89-87658430F06B}" type="presOf" srcId="{649F189B-3E16-459E-B2A0-BF7EB7992EE0}" destId="{93EDDF56-1D9E-4E54-9680-7FA60238C657}" srcOrd="0" destOrd="0" presId="urn:microsoft.com/office/officeart/2018/2/layout/IconVerticalSolidList"/>
    <dgm:cxn modelId="{9F0D3A93-32D4-4504-8932-E34CE4B5C698}" srcId="{649F189B-3E16-459E-B2A0-BF7EB7992EE0}" destId="{9FD7BBB4-15C8-46E8-BAAB-68C069036079}" srcOrd="0" destOrd="0" parTransId="{56D665B2-5470-4EFC-BC89-728D914CC97A}" sibTransId="{5595C97E-B915-4B92-9CE9-3D19E82898C5}"/>
    <dgm:cxn modelId="{AFFA8CAB-16AF-4AA9-B97F-C21196C44409}" type="presOf" srcId="{9FD7BBB4-15C8-46E8-BAAB-68C069036079}" destId="{01ACCE5A-0F86-4549-953B-4216A269FB36}" srcOrd="0" destOrd="0" presId="urn:microsoft.com/office/officeart/2018/2/layout/IconVerticalSolidList"/>
    <dgm:cxn modelId="{27A9E8C2-0433-4657-BF19-E92BD2BCADB3}" srcId="{649F189B-3E16-459E-B2A0-BF7EB7992EE0}" destId="{AE336883-4603-4E6F-9FC5-67B17C6E0629}" srcOrd="1" destOrd="0" parTransId="{D01AD202-012E-41B5-8EF5-AA6C01DEBF7E}" sibTransId="{2518AC22-CEEC-4AFA-BCD5-0F91279F0058}"/>
    <dgm:cxn modelId="{4DEA90F4-F773-4919-A4E2-9FB9B3BB2CBF}" type="presOf" srcId="{AE336883-4603-4E6F-9FC5-67B17C6E0629}" destId="{93AF7C17-4C4A-43AB-BD16-302450CCB537}" srcOrd="0" destOrd="0" presId="urn:microsoft.com/office/officeart/2018/2/layout/IconVerticalSolidList"/>
    <dgm:cxn modelId="{372688E2-CA07-4ADA-91FD-BC10CEF4F7AC}" type="presParOf" srcId="{93EDDF56-1D9E-4E54-9680-7FA60238C657}" destId="{EEDE15AD-BA0C-4F46-BC3F-CDFA317C4DCC}" srcOrd="0" destOrd="0" presId="urn:microsoft.com/office/officeart/2018/2/layout/IconVerticalSolidList"/>
    <dgm:cxn modelId="{64C6491F-51FA-4E3A-B9A8-3B13B4EF661B}" type="presParOf" srcId="{EEDE15AD-BA0C-4F46-BC3F-CDFA317C4DCC}" destId="{779B48FB-AA7C-46AD-B5C2-AFD04B400A5F}" srcOrd="0" destOrd="0" presId="urn:microsoft.com/office/officeart/2018/2/layout/IconVerticalSolidList"/>
    <dgm:cxn modelId="{18A82DDB-F781-400A-B994-E41F02C85056}" type="presParOf" srcId="{EEDE15AD-BA0C-4F46-BC3F-CDFA317C4DCC}" destId="{6D0560C3-A3BC-4A16-8B1D-ED496C96E1FB}" srcOrd="1" destOrd="0" presId="urn:microsoft.com/office/officeart/2018/2/layout/IconVerticalSolidList"/>
    <dgm:cxn modelId="{DCC783CB-07DC-4777-8E7C-36E8BF641E74}" type="presParOf" srcId="{EEDE15AD-BA0C-4F46-BC3F-CDFA317C4DCC}" destId="{147C3F4A-5BD5-4B71-B5B1-B3D5F74315A9}" srcOrd="2" destOrd="0" presId="urn:microsoft.com/office/officeart/2018/2/layout/IconVerticalSolidList"/>
    <dgm:cxn modelId="{8F3300B3-A83A-49EA-A84A-9D00BAB49CA8}" type="presParOf" srcId="{EEDE15AD-BA0C-4F46-BC3F-CDFA317C4DCC}" destId="{01ACCE5A-0F86-4549-953B-4216A269FB36}" srcOrd="3" destOrd="0" presId="urn:microsoft.com/office/officeart/2018/2/layout/IconVerticalSolidList"/>
    <dgm:cxn modelId="{2AF4F9AF-352A-4C92-B1DB-79A5BD27770A}" type="presParOf" srcId="{93EDDF56-1D9E-4E54-9680-7FA60238C657}" destId="{8389EE20-2156-4A63-A139-3805F72D428A}" srcOrd="1" destOrd="0" presId="urn:microsoft.com/office/officeart/2018/2/layout/IconVerticalSolidList"/>
    <dgm:cxn modelId="{DD6E335F-0EE0-462E-BD88-445E6999B294}" type="presParOf" srcId="{93EDDF56-1D9E-4E54-9680-7FA60238C657}" destId="{56244F81-DC8B-410F-866B-4D8839F2BC41}" srcOrd="2" destOrd="0" presId="urn:microsoft.com/office/officeart/2018/2/layout/IconVerticalSolidList"/>
    <dgm:cxn modelId="{31FACEA1-3C3A-4D36-B95C-2DF8B3561DAA}" type="presParOf" srcId="{56244F81-DC8B-410F-866B-4D8839F2BC41}" destId="{F63E33FA-B43F-4EA6-B7ED-8DF49B83FC6E}" srcOrd="0" destOrd="0" presId="urn:microsoft.com/office/officeart/2018/2/layout/IconVerticalSolidList"/>
    <dgm:cxn modelId="{A54D9B9C-CDCE-407B-9D91-DCCCE1B9AC13}" type="presParOf" srcId="{56244F81-DC8B-410F-866B-4D8839F2BC41}" destId="{76FE0AC9-F64A-4E50-AB5B-BE2796505178}" srcOrd="1" destOrd="0" presId="urn:microsoft.com/office/officeart/2018/2/layout/IconVerticalSolidList"/>
    <dgm:cxn modelId="{D192CEAF-A97E-4295-A86F-F73B1085CD86}" type="presParOf" srcId="{56244F81-DC8B-410F-866B-4D8839F2BC41}" destId="{CB7D5713-9300-4958-99A2-FCCB8588D4B8}" srcOrd="2" destOrd="0" presId="urn:microsoft.com/office/officeart/2018/2/layout/IconVerticalSolidList"/>
    <dgm:cxn modelId="{FDA3DAC5-F7C2-4C65-9321-1E5EF7214C8A}" type="presParOf" srcId="{56244F81-DC8B-410F-866B-4D8839F2BC41}" destId="{93AF7C17-4C4A-43AB-BD16-302450CCB537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922F1A7-DD60-46DB-9532-86BEAA072A6F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BD5F5043-3096-44F3-A8EE-6958031366FE}">
      <dgm:prSet/>
      <dgm:spPr/>
      <dgm:t>
        <a:bodyPr/>
        <a:lstStyle/>
        <a:p>
          <a:r>
            <a:rPr lang="en-US"/>
            <a:t>Jean Piaget - Etapas del desarrollo cognitivo.</a:t>
          </a:r>
        </a:p>
      </dgm:t>
    </dgm:pt>
    <dgm:pt modelId="{8E4D0EF2-01C7-4731-A575-7C2E463823E5}" type="parTrans" cxnId="{E126109C-4A9F-4CD0-9226-6D630B91EB0C}">
      <dgm:prSet/>
      <dgm:spPr/>
      <dgm:t>
        <a:bodyPr/>
        <a:lstStyle/>
        <a:p>
          <a:endParaRPr lang="en-US"/>
        </a:p>
      </dgm:t>
    </dgm:pt>
    <dgm:pt modelId="{86676D67-04B8-4FB4-8AC1-FE6D46527073}" type="sibTrans" cxnId="{E126109C-4A9F-4CD0-9226-6D630B91EB0C}">
      <dgm:prSet/>
      <dgm:spPr/>
      <dgm:t>
        <a:bodyPr/>
        <a:lstStyle/>
        <a:p>
          <a:endParaRPr lang="en-US"/>
        </a:p>
      </dgm:t>
    </dgm:pt>
    <dgm:pt modelId="{B1BD8914-82CE-4438-90E9-9E07CE8306C3}">
      <dgm:prSet/>
      <dgm:spPr/>
      <dgm:t>
        <a:bodyPr/>
        <a:lstStyle/>
        <a:p>
          <a:r>
            <a:rPr lang="en-US"/>
            <a:t>Jerome Bruner - Aprendizaje por descubrimiento.</a:t>
          </a:r>
        </a:p>
      </dgm:t>
    </dgm:pt>
    <dgm:pt modelId="{4CDB4A97-F505-4129-B915-546754F7CA79}" type="parTrans" cxnId="{83753D2D-C42E-4029-872C-B3B3359455BA}">
      <dgm:prSet/>
      <dgm:spPr/>
      <dgm:t>
        <a:bodyPr/>
        <a:lstStyle/>
        <a:p>
          <a:endParaRPr lang="en-US"/>
        </a:p>
      </dgm:t>
    </dgm:pt>
    <dgm:pt modelId="{39982340-B3C3-448D-AF83-EC2989F9856C}" type="sibTrans" cxnId="{83753D2D-C42E-4029-872C-B3B3359455BA}">
      <dgm:prSet/>
      <dgm:spPr/>
      <dgm:t>
        <a:bodyPr/>
        <a:lstStyle/>
        <a:p>
          <a:endParaRPr lang="en-US"/>
        </a:p>
      </dgm:t>
    </dgm:pt>
    <dgm:pt modelId="{468E9749-B661-4711-8CD3-C7AE17054CF8}">
      <dgm:prSet/>
      <dgm:spPr/>
      <dgm:t>
        <a:bodyPr/>
        <a:lstStyle/>
        <a:p>
          <a:r>
            <a:rPr lang="en-US"/>
            <a:t>David Ausubel - Aprendizaje significativo.</a:t>
          </a:r>
        </a:p>
      </dgm:t>
    </dgm:pt>
    <dgm:pt modelId="{9004B475-1381-4EBC-9226-3254BBF1C591}" type="parTrans" cxnId="{64FF128E-1605-4EF3-9D2C-CE722483B279}">
      <dgm:prSet/>
      <dgm:spPr/>
      <dgm:t>
        <a:bodyPr/>
        <a:lstStyle/>
        <a:p>
          <a:endParaRPr lang="en-US"/>
        </a:p>
      </dgm:t>
    </dgm:pt>
    <dgm:pt modelId="{A27ACE09-500C-4938-A729-5FD191377E8E}" type="sibTrans" cxnId="{64FF128E-1605-4EF3-9D2C-CE722483B279}">
      <dgm:prSet/>
      <dgm:spPr/>
      <dgm:t>
        <a:bodyPr/>
        <a:lstStyle/>
        <a:p>
          <a:endParaRPr lang="en-US"/>
        </a:p>
      </dgm:t>
    </dgm:pt>
    <dgm:pt modelId="{8BF6BB66-923E-4552-B936-BA41F07A4D6D}" type="pres">
      <dgm:prSet presAssocID="{F922F1A7-DD60-46DB-9532-86BEAA072A6F}" presName="root" presStyleCnt="0">
        <dgm:presLayoutVars>
          <dgm:dir/>
          <dgm:resizeHandles val="exact"/>
        </dgm:presLayoutVars>
      </dgm:prSet>
      <dgm:spPr/>
    </dgm:pt>
    <dgm:pt modelId="{26190CEF-B1F3-43A8-986C-71BD6C7EE30E}" type="pres">
      <dgm:prSet presAssocID="{BD5F5043-3096-44F3-A8EE-6958031366FE}" presName="compNode" presStyleCnt="0"/>
      <dgm:spPr/>
    </dgm:pt>
    <dgm:pt modelId="{31EA2ABC-3557-413A-A233-D6A8DC9C8E74}" type="pres">
      <dgm:prSet presAssocID="{BD5F5043-3096-44F3-A8EE-6958031366FE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8019FDAE-5F25-4A31-8386-292EC395EFF7}" type="pres">
      <dgm:prSet presAssocID="{BD5F5043-3096-44F3-A8EE-6958031366FE}" presName="spaceRect" presStyleCnt="0"/>
      <dgm:spPr/>
    </dgm:pt>
    <dgm:pt modelId="{C9E8DF52-5C46-4CA6-A9A8-B2A7831C6B56}" type="pres">
      <dgm:prSet presAssocID="{BD5F5043-3096-44F3-A8EE-6958031366FE}" presName="textRect" presStyleLbl="revTx" presStyleIdx="0" presStyleCnt="3">
        <dgm:presLayoutVars>
          <dgm:chMax val="1"/>
          <dgm:chPref val="1"/>
        </dgm:presLayoutVars>
      </dgm:prSet>
      <dgm:spPr/>
    </dgm:pt>
    <dgm:pt modelId="{54F03883-C3E4-4689-B629-85B72AFCDA9D}" type="pres">
      <dgm:prSet presAssocID="{86676D67-04B8-4FB4-8AC1-FE6D46527073}" presName="sibTrans" presStyleCnt="0"/>
      <dgm:spPr/>
    </dgm:pt>
    <dgm:pt modelId="{7689CE7C-3E00-4252-9153-9E4063860045}" type="pres">
      <dgm:prSet presAssocID="{B1BD8914-82CE-4438-90E9-9E07CE8306C3}" presName="compNode" presStyleCnt="0"/>
      <dgm:spPr/>
    </dgm:pt>
    <dgm:pt modelId="{FC4816D4-BE52-4B44-8969-91EB3C16E60A}" type="pres">
      <dgm:prSet presAssocID="{B1BD8914-82CE-4438-90E9-9E07CE8306C3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ula de clases"/>
        </a:ext>
      </dgm:extLst>
    </dgm:pt>
    <dgm:pt modelId="{5353F806-7B7A-48B5-9B14-051E1D959B8F}" type="pres">
      <dgm:prSet presAssocID="{B1BD8914-82CE-4438-90E9-9E07CE8306C3}" presName="spaceRect" presStyleCnt="0"/>
      <dgm:spPr/>
    </dgm:pt>
    <dgm:pt modelId="{6E4641A0-4874-41BA-AF25-445B97F0543A}" type="pres">
      <dgm:prSet presAssocID="{B1BD8914-82CE-4438-90E9-9E07CE8306C3}" presName="textRect" presStyleLbl="revTx" presStyleIdx="1" presStyleCnt="3">
        <dgm:presLayoutVars>
          <dgm:chMax val="1"/>
          <dgm:chPref val="1"/>
        </dgm:presLayoutVars>
      </dgm:prSet>
      <dgm:spPr/>
    </dgm:pt>
    <dgm:pt modelId="{69477A7B-0DE9-4C8A-ABEF-DC1869CA17C6}" type="pres">
      <dgm:prSet presAssocID="{39982340-B3C3-448D-AF83-EC2989F9856C}" presName="sibTrans" presStyleCnt="0"/>
      <dgm:spPr/>
    </dgm:pt>
    <dgm:pt modelId="{184F0FD6-447D-4FFF-9F40-F34C29E8EC75}" type="pres">
      <dgm:prSet presAssocID="{468E9749-B661-4711-8CD3-C7AE17054CF8}" presName="compNode" presStyleCnt="0"/>
      <dgm:spPr/>
    </dgm:pt>
    <dgm:pt modelId="{EA086709-71BF-485A-8E4B-7031E51D696E}" type="pres">
      <dgm:prSet presAssocID="{468E9749-B661-4711-8CD3-C7AE17054CF8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ind Chime"/>
        </a:ext>
      </dgm:extLst>
    </dgm:pt>
    <dgm:pt modelId="{50F544FF-E055-474B-AC9B-D6461BE116B2}" type="pres">
      <dgm:prSet presAssocID="{468E9749-B661-4711-8CD3-C7AE17054CF8}" presName="spaceRect" presStyleCnt="0"/>
      <dgm:spPr/>
    </dgm:pt>
    <dgm:pt modelId="{F2E55322-3BC6-460A-A804-6F3E4A60B3D0}" type="pres">
      <dgm:prSet presAssocID="{468E9749-B661-4711-8CD3-C7AE17054CF8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32910305-4100-4E69-BCD7-26B27028D9F5}" type="presOf" srcId="{BD5F5043-3096-44F3-A8EE-6958031366FE}" destId="{C9E8DF52-5C46-4CA6-A9A8-B2A7831C6B56}" srcOrd="0" destOrd="0" presId="urn:microsoft.com/office/officeart/2018/2/layout/IconLabelList"/>
    <dgm:cxn modelId="{805C9E21-6E2C-47B4-9E59-590E1CB0F4A3}" type="presOf" srcId="{B1BD8914-82CE-4438-90E9-9E07CE8306C3}" destId="{6E4641A0-4874-41BA-AF25-445B97F0543A}" srcOrd="0" destOrd="0" presId="urn:microsoft.com/office/officeart/2018/2/layout/IconLabelList"/>
    <dgm:cxn modelId="{83753D2D-C42E-4029-872C-B3B3359455BA}" srcId="{F922F1A7-DD60-46DB-9532-86BEAA072A6F}" destId="{B1BD8914-82CE-4438-90E9-9E07CE8306C3}" srcOrd="1" destOrd="0" parTransId="{4CDB4A97-F505-4129-B915-546754F7CA79}" sibTransId="{39982340-B3C3-448D-AF83-EC2989F9856C}"/>
    <dgm:cxn modelId="{64FF128E-1605-4EF3-9D2C-CE722483B279}" srcId="{F922F1A7-DD60-46DB-9532-86BEAA072A6F}" destId="{468E9749-B661-4711-8CD3-C7AE17054CF8}" srcOrd="2" destOrd="0" parTransId="{9004B475-1381-4EBC-9226-3254BBF1C591}" sibTransId="{A27ACE09-500C-4938-A729-5FD191377E8E}"/>
    <dgm:cxn modelId="{9DA9B995-E430-421A-A401-3FE4F399EDDD}" type="presOf" srcId="{F922F1A7-DD60-46DB-9532-86BEAA072A6F}" destId="{8BF6BB66-923E-4552-B936-BA41F07A4D6D}" srcOrd="0" destOrd="0" presId="urn:microsoft.com/office/officeart/2018/2/layout/IconLabelList"/>
    <dgm:cxn modelId="{E126109C-4A9F-4CD0-9226-6D630B91EB0C}" srcId="{F922F1A7-DD60-46DB-9532-86BEAA072A6F}" destId="{BD5F5043-3096-44F3-A8EE-6958031366FE}" srcOrd="0" destOrd="0" parTransId="{8E4D0EF2-01C7-4731-A575-7C2E463823E5}" sibTransId="{86676D67-04B8-4FB4-8AC1-FE6D46527073}"/>
    <dgm:cxn modelId="{455C6EC1-6DD1-49CC-8922-8C692708C785}" type="presOf" srcId="{468E9749-B661-4711-8CD3-C7AE17054CF8}" destId="{F2E55322-3BC6-460A-A804-6F3E4A60B3D0}" srcOrd="0" destOrd="0" presId="urn:microsoft.com/office/officeart/2018/2/layout/IconLabelList"/>
    <dgm:cxn modelId="{AC7CB23D-60ED-47A0-926F-ECAD27455BDF}" type="presParOf" srcId="{8BF6BB66-923E-4552-B936-BA41F07A4D6D}" destId="{26190CEF-B1F3-43A8-986C-71BD6C7EE30E}" srcOrd="0" destOrd="0" presId="urn:microsoft.com/office/officeart/2018/2/layout/IconLabelList"/>
    <dgm:cxn modelId="{F41098B9-D321-4F99-A440-BF0BF8BA0696}" type="presParOf" srcId="{26190CEF-B1F3-43A8-986C-71BD6C7EE30E}" destId="{31EA2ABC-3557-413A-A233-D6A8DC9C8E74}" srcOrd="0" destOrd="0" presId="urn:microsoft.com/office/officeart/2018/2/layout/IconLabelList"/>
    <dgm:cxn modelId="{8F9E0C44-C077-4BC1-9C71-D9DAFC0FC8E9}" type="presParOf" srcId="{26190CEF-B1F3-43A8-986C-71BD6C7EE30E}" destId="{8019FDAE-5F25-4A31-8386-292EC395EFF7}" srcOrd="1" destOrd="0" presId="urn:microsoft.com/office/officeart/2018/2/layout/IconLabelList"/>
    <dgm:cxn modelId="{F9EC070A-D9CB-4B75-9FDB-515943F34841}" type="presParOf" srcId="{26190CEF-B1F3-43A8-986C-71BD6C7EE30E}" destId="{C9E8DF52-5C46-4CA6-A9A8-B2A7831C6B56}" srcOrd="2" destOrd="0" presId="urn:microsoft.com/office/officeart/2018/2/layout/IconLabelList"/>
    <dgm:cxn modelId="{63284411-12A4-4932-AD42-612AD6023A77}" type="presParOf" srcId="{8BF6BB66-923E-4552-B936-BA41F07A4D6D}" destId="{54F03883-C3E4-4689-B629-85B72AFCDA9D}" srcOrd="1" destOrd="0" presId="urn:microsoft.com/office/officeart/2018/2/layout/IconLabelList"/>
    <dgm:cxn modelId="{9A037D27-DD7C-4004-A542-675B87DFE74E}" type="presParOf" srcId="{8BF6BB66-923E-4552-B936-BA41F07A4D6D}" destId="{7689CE7C-3E00-4252-9153-9E4063860045}" srcOrd="2" destOrd="0" presId="urn:microsoft.com/office/officeart/2018/2/layout/IconLabelList"/>
    <dgm:cxn modelId="{0A562A4D-BD53-4DA1-9039-2D2F043C855D}" type="presParOf" srcId="{7689CE7C-3E00-4252-9153-9E4063860045}" destId="{FC4816D4-BE52-4B44-8969-91EB3C16E60A}" srcOrd="0" destOrd="0" presId="urn:microsoft.com/office/officeart/2018/2/layout/IconLabelList"/>
    <dgm:cxn modelId="{0C9AFAD5-10DC-4D08-8A52-AD3977A381AE}" type="presParOf" srcId="{7689CE7C-3E00-4252-9153-9E4063860045}" destId="{5353F806-7B7A-48B5-9B14-051E1D959B8F}" srcOrd="1" destOrd="0" presId="urn:microsoft.com/office/officeart/2018/2/layout/IconLabelList"/>
    <dgm:cxn modelId="{ACC7278E-B59E-41E6-AF80-D1D8E77C83D4}" type="presParOf" srcId="{7689CE7C-3E00-4252-9153-9E4063860045}" destId="{6E4641A0-4874-41BA-AF25-445B97F0543A}" srcOrd="2" destOrd="0" presId="urn:microsoft.com/office/officeart/2018/2/layout/IconLabelList"/>
    <dgm:cxn modelId="{3BAF5CB3-0F6A-40E9-A892-89FD4F2A4CF3}" type="presParOf" srcId="{8BF6BB66-923E-4552-B936-BA41F07A4D6D}" destId="{69477A7B-0DE9-4C8A-ABEF-DC1869CA17C6}" srcOrd="3" destOrd="0" presId="urn:microsoft.com/office/officeart/2018/2/layout/IconLabelList"/>
    <dgm:cxn modelId="{55FEFEA2-32E5-4BE1-B8D3-C44A9A5C38E9}" type="presParOf" srcId="{8BF6BB66-923E-4552-B936-BA41F07A4D6D}" destId="{184F0FD6-447D-4FFF-9F40-F34C29E8EC75}" srcOrd="4" destOrd="0" presId="urn:microsoft.com/office/officeart/2018/2/layout/IconLabelList"/>
    <dgm:cxn modelId="{F42986CD-258F-4F70-A894-C0EBB2F47AC8}" type="presParOf" srcId="{184F0FD6-447D-4FFF-9F40-F34C29E8EC75}" destId="{EA086709-71BF-485A-8E4B-7031E51D696E}" srcOrd="0" destOrd="0" presId="urn:microsoft.com/office/officeart/2018/2/layout/IconLabelList"/>
    <dgm:cxn modelId="{50838711-330D-4C91-BEC1-6D219DBBABA5}" type="presParOf" srcId="{184F0FD6-447D-4FFF-9F40-F34C29E8EC75}" destId="{50F544FF-E055-474B-AC9B-D6461BE116B2}" srcOrd="1" destOrd="0" presId="urn:microsoft.com/office/officeart/2018/2/layout/IconLabelList"/>
    <dgm:cxn modelId="{F892DC25-1678-4497-A98C-1B9FD0EE5395}" type="presParOf" srcId="{184F0FD6-447D-4FFF-9F40-F34C29E8EC75}" destId="{F2E55322-3BC6-460A-A804-6F3E4A60B3D0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3983A14-DB26-4D8C-BF03-91C79E38CC4A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AC76D47D-E9A1-4470-8854-D036971DEBF6}">
      <dgm:prSet/>
      <dgm:spPr/>
      <dgm:t>
        <a:bodyPr/>
        <a:lstStyle/>
        <a:p>
          <a:r>
            <a:rPr lang="en-US"/>
            <a:t>El conocimiento se construye activamente a través de la experiencia.</a:t>
          </a:r>
        </a:p>
      </dgm:t>
    </dgm:pt>
    <dgm:pt modelId="{88BCDC08-3A98-4A66-94CC-65D2C2FB2BAE}" type="parTrans" cxnId="{8D54CF70-2240-4C64-8173-E23E82C7B672}">
      <dgm:prSet/>
      <dgm:spPr/>
      <dgm:t>
        <a:bodyPr/>
        <a:lstStyle/>
        <a:p>
          <a:endParaRPr lang="en-US"/>
        </a:p>
      </dgm:t>
    </dgm:pt>
    <dgm:pt modelId="{EDF1A411-F12D-487E-8516-8826AC03E616}" type="sibTrans" cxnId="{8D54CF70-2240-4C64-8173-E23E82C7B672}">
      <dgm:prSet/>
      <dgm:spPr/>
      <dgm:t>
        <a:bodyPr/>
        <a:lstStyle/>
        <a:p>
          <a:endParaRPr lang="en-US"/>
        </a:p>
      </dgm:t>
    </dgm:pt>
    <dgm:pt modelId="{26F4464A-DD16-4167-8D2E-B08A071DB7CF}">
      <dgm:prSet/>
      <dgm:spPr/>
      <dgm:t>
        <a:bodyPr/>
        <a:lstStyle/>
        <a:p>
          <a:r>
            <a:rPr lang="en-US"/>
            <a:t>El entorno social y cultural influye en el aprendizaje.</a:t>
          </a:r>
        </a:p>
      </dgm:t>
    </dgm:pt>
    <dgm:pt modelId="{7404FF39-BE5E-4F68-9D9A-7FD46A2E5020}" type="parTrans" cxnId="{ED418F98-E003-41FD-A5D3-558BD800CEDD}">
      <dgm:prSet/>
      <dgm:spPr/>
      <dgm:t>
        <a:bodyPr/>
        <a:lstStyle/>
        <a:p>
          <a:endParaRPr lang="en-US"/>
        </a:p>
      </dgm:t>
    </dgm:pt>
    <dgm:pt modelId="{72982663-6848-44B7-8697-809877618FD1}" type="sibTrans" cxnId="{ED418F98-E003-41FD-A5D3-558BD800CEDD}">
      <dgm:prSet/>
      <dgm:spPr/>
      <dgm:t>
        <a:bodyPr/>
        <a:lstStyle/>
        <a:p>
          <a:endParaRPr lang="en-US"/>
        </a:p>
      </dgm:t>
    </dgm:pt>
    <dgm:pt modelId="{F42B45FB-C874-4AD6-AAED-9FEDA9BCCABA}" type="pres">
      <dgm:prSet presAssocID="{83983A14-DB26-4D8C-BF03-91C79E38CC4A}" presName="root" presStyleCnt="0">
        <dgm:presLayoutVars>
          <dgm:dir/>
          <dgm:resizeHandles val="exact"/>
        </dgm:presLayoutVars>
      </dgm:prSet>
      <dgm:spPr/>
    </dgm:pt>
    <dgm:pt modelId="{795B7960-8A6D-414C-84B0-8646CC921307}" type="pres">
      <dgm:prSet presAssocID="{AC76D47D-E9A1-4470-8854-D036971DEBF6}" presName="compNode" presStyleCnt="0"/>
      <dgm:spPr/>
    </dgm:pt>
    <dgm:pt modelId="{2BFE73FA-1868-4E5B-BBC0-49162AE9BD9B}" type="pres">
      <dgm:prSet presAssocID="{AC76D47D-E9A1-4470-8854-D036971DEBF6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F4179467-2485-435E-B781-A251B87C3915}" type="pres">
      <dgm:prSet presAssocID="{AC76D47D-E9A1-4470-8854-D036971DEBF6}" presName="spaceRect" presStyleCnt="0"/>
      <dgm:spPr/>
    </dgm:pt>
    <dgm:pt modelId="{5641E0E9-0A32-4567-9854-005EE4EEDDA2}" type="pres">
      <dgm:prSet presAssocID="{AC76D47D-E9A1-4470-8854-D036971DEBF6}" presName="textRect" presStyleLbl="revTx" presStyleIdx="0" presStyleCnt="2">
        <dgm:presLayoutVars>
          <dgm:chMax val="1"/>
          <dgm:chPref val="1"/>
        </dgm:presLayoutVars>
      </dgm:prSet>
      <dgm:spPr/>
    </dgm:pt>
    <dgm:pt modelId="{7A39C98D-DB00-40AB-A664-C47F139EC25A}" type="pres">
      <dgm:prSet presAssocID="{EDF1A411-F12D-487E-8516-8826AC03E616}" presName="sibTrans" presStyleCnt="0"/>
      <dgm:spPr/>
    </dgm:pt>
    <dgm:pt modelId="{4971122D-AFEC-4032-95FF-0161338B9080}" type="pres">
      <dgm:prSet presAssocID="{26F4464A-DD16-4167-8D2E-B08A071DB7CF}" presName="compNode" presStyleCnt="0"/>
      <dgm:spPr/>
    </dgm:pt>
    <dgm:pt modelId="{DEEE81E0-BB17-4833-9332-C92CDE596062}" type="pres">
      <dgm:prSet presAssocID="{26F4464A-DD16-4167-8D2E-B08A071DB7CF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ula de clases"/>
        </a:ext>
      </dgm:extLst>
    </dgm:pt>
    <dgm:pt modelId="{0BF123A3-84B7-4C02-8CEE-61239CDA8163}" type="pres">
      <dgm:prSet presAssocID="{26F4464A-DD16-4167-8D2E-B08A071DB7CF}" presName="spaceRect" presStyleCnt="0"/>
      <dgm:spPr/>
    </dgm:pt>
    <dgm:pt modelId="{44B5A629-F326-4446-9206-616FE6E23A24}" type="pres">
      <dgm:prSet presAssocID="{26F4464A-DD16-4167-8D2E-B08A071DB7CF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8D54CF70-2240-4C64-8173-E23E82C7B672}" srcId="{83983A14-DB26-4D8C-BF03-91C79E38CC4A}" destId="{AC76D47D-E9A1-4470-8854-D036971DEBF6}" srcOrd="0" destOrd="0" parTransId="{88BCDC08-3A98-4A66-94CC-65D2C2FB2BAE}" sibTransId="{EDF1A411-F12D-487E-8516-8826AC03E616}"/>
    <dgm:cxn modelId="{E3907E73-1E0A-4D5A-AB42-E2829C27E181}" type="presOf" srcId="{AC76D47D-E9A1-4470-8854-D036971DEBF6}" destId="{5641E0E9-0A32-4567-9854-005EE4EEDDA2}" srcOrd="0" destOrd="0" presId="urn:microsoft.com/office/officeart/2018/2/layout/IconLabelList"/>
    <dgm:cxn modelId="{ED418F98-E003-41FD-A5D3-558BD800CEDD}" srcId="{83983A14-DB26-4D8C-BF03-91C79E38CC4A}" destId="{26F4464A-DD16-4167-8D2E-B08A071DB7CF}" srcOrd="1" destOrd="0" parTransId="{7404FF39-BE5E-4F68-9D9A-7FD46A2E5020}" sibTransId="{72982663-6848-44B7-8697-809877618FD1}"/>
    <dgm:cxn modelId="{E66799C1-1079-48C1-AFE6-18BEEDA11DCE}" type="presOf" srcId="{83983A14-DB26-4D8C-BF03-91C79E38CC4A}" destId="{F42B45FB-C874-4AD6-AAED-9FEDA9BCCABA}" srcOrd="0" destOrd="0" presId="urn:microsoft.com/office/officeart/2018/2/layout/IconLabelList"/>
    <dgm:cxn modelId="{CAE248FB-08F9-4B72-B6B8-7E0ECB0C18F0}" type="presOf" srcId="{26F4464A-DD16-4167-8D2E-B08A071DB7CF}" destId="{44B5A629-F326-4446-9206-616FE6E23A24}" srcOrd="0" destOrd="0" presId="urn:microsoft.com/office/officeart/2018/2/layout/IconLabelList"/>
    <dgm:cxn modelId="{2F18BA60-CED8-478B-9247-D6D268BC5FC3}" type="presParOf" srcId="{F42B45FB-C874-4AD6-AAED-9FEDA9BCCABA}" destId="{795B7960-8A6D-414C-84B0-8646CC921307}" srcOrd="0" destOrd="0" presId="urn:microsoft.com/office/officeart/2018/2/layout/IconLabelList"/>
    <dgm:cxn modelId="{FF2ABB66-2A32-4567-B8A0-F2F22EEF2B89}" type="presParOf" srcId="{795B7960-8A6D-414C-84B0-8646CC921307}" destId="{2BFE73FA-1868-4E5B-BBC0-49162AE9BD9B}" srcOrd="0" destOrd="0" presId="urn:microsoft.com/office/officeart/2018/2/layout/IconLabelList"/>
    <dgm:cxn modelId="{935BC724-C0D1-4BAC-9DF8-AD0361745C26}" type="presParOf" srcId="{795B7960-8A6D-414C-84B0-8646CC921307}" destId="{F4179467-2485-435E-B781-A251B87C3915}" srcOrd="1" destOrd="0" presId="urn:microsoft.com/office/officeart/2018/2/layout/IconLabelList"/>
    <dgm:cxn modelId="{68D15EA3-465F-4C81-B506-9028197AE47E}" type="presParOf" srcId="{795B7960-8A6D-414C-84B0-8646CC921307}" destId="{5641E0E9-0A32-4567-9854-005EE4EEDDA2}" srcOrd="2" destOrd="0" presId="urn:microsoft.com/office/officeart/2018/2/layout/IconLabelList"/>
    <dgm:cxn modelId="{834D98FA-5A55-403A-84F5-F7AEF5373944}" type="presParOf" srcId="{F42B45FB-C874-4AD6-AAED-9FEDA9BCCABA}" destId="{7A39C98D-DB00-40AB-A664-C47F139EC25A}" srcOrd="1" destOrd="0" presId="urn:microsoft.com/office/officeart/2018/2/layout/IconLabelList"/>
    <dgm:cxn modelId="{4C8748CF-CDEB-4FA6-938F-9A19FB329F21}" type="presParOf" srcId="{F42B45FB-C874-4AD6-AAED-9FEDA9BCCABA}" destId="{4971122D-AFEC-4032-95FF-0161338B9080}" srcOrd="2" destOrd="0" presId="urn:microsoft.com/office/officeart/2018/2/layout/IconLabelList"/>
    <dgm:cxn modelId="{235E2510-6552-4D8C-9508-743398CD3547}" type="presParOf" srcId="{4971122D-AFEC-4032-95FF-0161338B9080}" destId="{DEEE81E0-BB17-4833-9332-C92CDE596062}" srcOrd="0" destOrd="0" presId="urn:microsoft.com/office/officeart/2018/2/layout/IconLabelList"/>
    <dgm:cxn modelId="{D08C0BF1-48EB-4A95-BAC1-87052950AA67}" type="presParOf" srcId="{4971122D-AFEC-4032-95FF-0161338B9080}" destId="{0BF123A3-84B7-4C02-8CEE-61239CDA8163}" srcOrd="1" destOrd="0" presId="urn:microsoft.com/office/officeart/2018/2/layout/IconLabelList"/>
    <dgm:cxn modelId="{F54260D6-817A-4F84-B883-4522AB6450E4}" type="presParOf" srcId="{4971122D-AFEC-4032-95FF-0161338B9080}" destId="{44B5A629-F326-4446-9206-616FE6E23A24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745EE2F-3B9B-4491-8D2C-C3370781389A}" type="doc">
      <dgm:prSet loTypeId="urn:microsoft.com/office/officeart/2005/8/layout/default" loCatId="list" qsTypeId="urn:microsoft.com/office/officeart/2005/8/quickstyle/simple1" qsCatId="simple" csTypeId="urn:microsoft.com/office/officeart/2005/8/colors/accent4_2" csCatId="accent4"/>
      <dgm:spPr/>
      <dgm:t>
        <a:bodyPr/>
        <a:lstStyle/>
        <a:p>
          <a:endParaRPr lang="en-US"/>
        </a:p>
      </dgm:t>
    </dgm:pt>
    <dgm:pt modelId="{0E377A77-E9B7-465A-AC1F-3BFAF9B8A1B7}">
      <dgm:prSet/>
      <dgm:spPr/>
      <dgm:t>
        <a:bodyPr/>
        <a:lstStyle/>
        <a:p>
          <a:r>
            <a:rPr lang="en-US"/>
            <a:t>Lev Vygotsky - Zona de Desarrollo Próximo y aprendizaje social.</a:t>
          </a:r>
        </a:p>
      </dgm:t>
    </dgm:pt>
    <dgm:pt modelId="{1AEE816D-028B-4AB8-8330-549EF32BC1E8}" type="parTrans" cxnId="{010D6F61-D735-4160-B32A-7D75FBEDB54C}">
      <dgm:prSet/>
      <dgm:spPr/>
      <dgm:t>
        <a:bodyPr/>
        <a:lstStyle/>
        <a:p>
          <a:endParaRPr lang="en-US"/>
        </a:p>
      </dgm:t>
    </dgm:pt>
    <dgm:pt modelId="{D0F2F9FD-6647-4B67-B998-87E864AED126}" type="sibTrans" cxnId="{010D6F61-D735-4160-B32A-7D75FBEDB54C}">
      <dgm:prSet/>
      <dgm:spPr/>
      <dgm:t>
        <a:bodyPr/>
        <a:lstStyle/>
        <a:p>
          <a:endParaRPr lang="en-US"/>
        </a:p>
      </dgm:t>
    </dgm:pt>
    <dgm:pt modelId="{093E8A86-5958-49B0-840F-E9A19B116DC8}">
      <dgm:prSet/>
      <dgm:spPr/>
      <dgm:t>
        <a:bodyPr/>
        <a:lstStyle/>
        <a:p>
          <a:r>
            <a:rPr lang="en-US"/>
            <a:t>Jean Piaget - Interacción con el entorno.</a:t>
          </a:r>
        </a:p>
      </dgm:t>
    </dgm:pt>
    <dgm:pt modelId="{39BE7341-C83A-405B-AD99-0AA293027E34}" type="parTrans" cxnId="{4E16FF0F-5886-4C3E-AA60-44BB867BC5D6}">
      <dgm:prSet/>
      <dgm:spPr/>
      <dgm:t>
        <a:bodyPr/>
        <a:lstStyle/>
        <a:p>
          <a:endParaRPr lang="en-US"/>
        </a:p>
      </dgm:t>
    </dgm:pt>
    <dgm:pt modelId="{11BA1BAA-F1B4-4115-891D-46AF90867FD6}" type="sibTrans" cxnId="{4E16FF0F-5886-4C3E-AA60-44BB867BC5D6}">
      <dgm:prSet/>
      <dgm:spPr/>
      <dgm:t>
        <a:bodyPr/>
        <a:lstStyle/>
        <a:p>
          <a:endParaRPr lang="en-US"/>
        </a:p>
      </dgm:t>
    </dgm:pt>
    <dgm:pt modelId="{263A203F-71D3-46CF-A938-560E287A7097}">
      <dgm:prSet/>
      <dgm:spPr/>
      <dgm:t>
        <a:bodyPr/>
        <a:lstStyle/>
        <a:p>
          <a:r>
            <a:rPr lang="en-US"/>
            <a:t>Jerome Bruner - Importancia del contexto cultural.</a:t>
          </a:r>
        </a:p>
      </dgm:t>
    </dgm:pt>
    <dgm:pt modelId="{D5FFA71D-A632-4161-85FD-7782506EE8CC}" type="parTrans" cxnId="{764616CB-CBA9-4AFC-ACE2-AE450D24BCD8}">
      <dgm:prSet/>
      <dgm:spPr/>
      <dgm:t>
        <a:bodyPr/>
        <a:lstStyle/>
        <a:p>
          <a:endParaRPr lang="en-US"/>
        </a:p>
      </dgm:t>
    </dgm:pt>
    <dgm:pt modelId="{6AA9010E-B874-4959-A29E-32968E8DAB43}" type="sibTrans" cxnId="{764616CB-CBA9-4AFC-ACE2-AE450D24BCD8}">
      <dgm:prSet/>
      <dgm:spPr/>
      <dgm:t>
        <a:bodyPr/>
        <a:lstStyle/>
        <a:p>
          <a:endParaRPr lang="en-US"/>
        </a:p>
      </dgm:t>
    </dgm:pt>
    <dgm:pt modelId="{81D194DB-F4C0-364B-AA7C-EB0D2452D68F}" type="pres">
      <dgm:prSet presAssocID="{0745EE2F-3B9B-4491-8D2C-C3370781389A}" presName="diagram" presStyleCnt="0">
        <dgm:presLayoutVars>
          <dgm:dir/>
          <dgm:resizeHandles val="exact"/>
        </dgm:presLayoutVars>
      </dgm:prSet>
      <dgm:spPr/>
    </dgm:pt>
    <dgm:pt modelId="{8BEA59AA-DE20-F04E-8B75-053C83D7B6A2}" type="pres">
      <dgm:prSet presAssocID="{0E377A77-E9B7-465A-AC1F-3BFAF9B8A1B7}" presName="node" presStyleLbl="node1" presStyleIdx="0" presStyleCnt="3">
        <dgm:presLayoutVars>
          <dgm:bulletEnabled val="1"/>
        </dgm:presLayoutVars>
      </dgm:prSet>
      <dgm:spPr/>
    </dgm:pt>
    <dgm:pt modelId="{12D2AF7A-0D33-B34B-923A-46E204E6D6B7}" type="pres">
      <dgm:prSet presAssocID="{D0F2F9FD-6647-4B67-B998-87E864AED126}" presName="sibTrans" presStyleCnt="0"/>
      <dgm:spPr/>
    </dgm:pt>
    <dgm:pt modelId="{0F33B826-4F12-554A-9372-A38752A97675}" type="pres">
      <dgm:prSet presAssocID="{093E8A86-5958-49B0-840F-E9A19B116DC8}" presName="node" presStyleLbl="node1" presStyleIdx="1" presStyleCnt="3">
        <dgm:presLayoutVars>
          <dgm:bulletEnabled val="1"/>
        </dgm:presLayoutVars>
      </dgm:prSet>
      <dgm:spPr/>
    </dgm:pt>
    <dgm:pt modelId="{E1CBFD5D-BA75-864C-9B79-9CE68E009C3E}" type="pres">
      <dgm:prSet presAssocID="{11BA1BAA-F1B4-4115-891D-46AF90867FD6}" presName="sibTrans" presStyleCnt="0"/>
      <dgm:spPr/>
    </dgm:pt>
    <dgm:pt modelId="{D5AB3259-3BD2-CC47-8F32-A7D03D986C48}" type="pres">
      <dgm:prSet presAssocID="{263A203F-71D3-46CF-A938-560E287A7097}" presName="node" presStyleLbl="node1" presStyleIdx="2" presStyleCnt="3">
        <dgm:presLayoutVars>
          <dgm:bulletEnabled val="1"/>
        </dgm:presLayoutVars>
      </dgm:prSet>
      <dgm:spPr/>
    </dgm:pt>
  </dgm:ptLst>
  <dgm:cxnLst>
    <dgm:cxn modelId="{4E16FF0F-5886-4C3E-AA60-44BB867BC5D6}" srcId="{0745EE2F-3B9B-4491-8D2C-C3370781389A}" destId="{093E8A86-5958-49B0-840F-E9A19B116DC8}" srcOrd="1" destOrd="0" parTransId="{39BE7341-C83A-405B-AD99-0AA293027E34}" sibTransId="{11BA1BAA-F1B4-4115-891D-46AF90867FD6}"/>
    <dgm:cxn modelId="{30688D1B-AC43-9943-A008-9D64ADF2D031}" type="presOf" srcId="{0745EE2F-3B9B-4491-8D2C-C3370781389A}" destId="{81D194DB-F4C0-364B-AA7C-EB0D2452D68F}" srcOrd="0" destOrd="0" presId="urn:microsoft.com/office/officeart/2005/8/layout/default"/>
    <dgm:cxn modelId="{D9A4D846-9561-FA4A-AC0B-6851DDB29922}" type="presOf" srcId="{263A203F-71D3-46CF-A938-560E287A7097}" destId="{D5AB3259-3BD2-CC47-8F32-A7D03D986C48}" srcOrd="0" destOrd="0" presId="urn:microsoft.com/office/officeart/2005/8/layout/default"/>
    <dgm:cxn modelId="{010D6F61-D735-4160-B32A-7D75FBEDB54C}" srcId="{0745EE2F-3B9B-4491-8D2C-C3370781389A}" destId="{0E377A77-E9B7-465A-AC1F-3BFAF9B8A1B7}" srcOrd="0" destOrd="0" parTransId="{1AEE816D-028B-4AB8-8330-549EF32BC1E8}" sibTransId="{D0F2F9FD-6647-4B67-B998-87E864AED126}"/>
    <dgm:cxn modelId="{916F13BD-8239-7742-A0FB-6CF31C5119CD}" type="presOf" srcId="{093E8A86-5958-49B0-840F-E9A19B116DC8}" destId="{0F33B826-4F12-554A-9372-A38752A97675}" srcOrd="0" destOrd="0" presId="urn:microsoft.com/office/officeart/2005/8/layout/default"/>
    <dgm:cxn modelId="{764616CB-CBA9-4AFC-ACE2-AE450D24BCD8}" srcId="{0745EE2F-3B9B-4491-8D2C-C3370781389A}" destId="{263A203F-71D3-46CF-A938-560E287A7097}" srcOrd="2" destOrd="0" parTransId="{D5FFA71D-A632-4161-85FD-7782506EE8CC}" sibTransId="{6AA9010E-B874-4959-A29E-32968E8DAB43}"/>
    <dgm:cxn modelId="{256FFDCC-F736-1944-864A-F97630763321}" type="presOf" srcId="{0E377A77-E9B7-465A-AC1F-3BFAF9B8A1B7}" destId="{8BEA59AA-DE20-F04E-8B75-053C83D7B6A2}" srcOrd="0" destOrd="0" presId="urn:microsoft.com/office/officeart/2005/8/layout/default"/>
    <dgm:cxn modelId="{6AD40157-BFDF-3E4F-A81B-CC36B10B2958}" type="presParOf" srcId="{81D194DB-F4C0-364B-AA7C-EB0D2452D68F}" destId="{8BEA59AA-DE20-F04E-8B75-053C83D7B6A2}" srcOrd="0" destOrd="0" presId="urn:microsoft.com/office/officeart/2005/8/layout/default"/>
    <dgm:cxn modelId="{F93BAAEB-CAF0-B943-9981-3A59E43C89D6}" type="presParOf" srcId="{81D194DB-F4C0-364B-AA7C-EB0D2452D68F}" destId="{12D2AF7A-0D33-B34B-923A-46E204E6D6B7}" srcOrd="1" destOrd="0" presId="urn:microsoft.com/office/officeart/2005/8/layout/default"/>
    <dgm:cxn modelId="{D36F28DA-5AE5-2547-A6BE-D5DCBD1EA8D2}" type="presParOf" srcId="{81D194DB-F4C0-364B-AA7C-EB0D2452D68F}" destId="{0F33B826-4F12-554A-9372-A38752A97675}" srcOrd="2" destOrd="0" presId="urn:microsoft.com/office/officeart/2005/8/layout/default"/>
    <dgm:cxn modelId="{8AC027D0-0BB1-0D42-8230-D05F08E740B6}" type="presParOf" srcId="{81D194DB-F4C0-364B-AA7C-EB0D2452D68F}" destId="{E1CBFD5D-BA75-864C-9B79-9CE68E009C3E}" srcOrd="3" destOrd="0" presId="urn:microsoft.com/office/officeart/2005/8/layout/default"/>
    <dgm:cxn modelId="{07CE109F-A43D-1E4F-A157-1C81A9223C0A}" type="presParOf" srcId="{81D194DB-F4C0-364B-AA7C-EB0D2452D68F}" destId="{D5AB3259-3BD2-CC47-8F32-A7D03D986C48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BCAA4BA-79C4-40AC-910B-01DE9EB8C39A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4B6B5B57-B59A-4AD1-96A1-A23A74851C3B}">
      <dgm:prSet/>
      <dgm:spPr/>
      <dgm:t>
        <a:bodyPr/>
        <a:lstStyle/>
        <a:p>
          <a:r>
            <a:rPr lang="en-US"/>
            <a:t>Cognitivas: énfasis en procesos mentales individuales.</a:t>
          </a:r>
        </a:p>
      </dgm:t>
    </dgm:pt>
    <dgm:pt modelId="{17E3F2E1-8F55-4A2E-AB8B-B856237996F7}" type="parTrans" cxnId="{8DE12A9E-3441-46D9-AB0E-B8728E082AED}">
      <dgm:prSet/>
      <dgm:spPr/>
      <dgm:t>
        <a:bodyPr/>
        <a:lstStyle/>
        <a:p>
          <a:endParaRPr lang="en-US"/>
        </a:p>
      </dgm:t>
    </dgm:pt>
    <dgm:pt modelId="{B5E8BDA4-EAE8-42B1-8368-2F871BAF9EA4}" type="sibTrans" cxnId="{8DE12A9E-3441-46D9-AB0E-B8728E082AED}">
      <dgm:prSet/>
      <dgm:spPr/>
      <dgm:t>
        <a:bodyPr/>
        <a:lstStyle/>
        <a:p>
          <a:endParaRPr lang="en-US"/>
        </a:p>
      </dgm:t>
    </dgm:pt>
    <dgm:pt modelId="{2C43BDB9-D82E-4DCA-A80F-9FEB8521C721}">
      <dgm:prSet/>
      <dgm:spPr/>
      <dgm:t>
        <a:bodyPr/>
        <a:lstStyle/>
        <a:p>
          <a:r>
            <a:rPr lang="en-US"/>
            <a:t>Constructivistas: énfasis en la interacción social y cultural.</a:t>
          </a:r>
        </a:p>
      </dgm:t>
    </dgm:pt>
    <dgm:pt modelId="{D62C2F10-B194-4A16-9A27-6EBB66E13937}" type="parTrans" cxnId="{BA8D4F6C-0640-4F55-AA42-24AB31F0E3DE}">
      <dgm:prSet/>
      <dgm:spPr/>
      <dgm:t>
        <a:bodyPr/>
        <a:lstStyle/>
        <a:p>
          <a:endParaRPr lang="en-US"/>
        </a:p>
      </dgm:t>
    </dgm:pt>
    <dgm:pt modelId="{57BAD514-3081-4A2C-B54F-F3B187296F47}" type="sibTrans" cxnId="{BA8D4F6C-0640-4F55-AA42-24AB31F0E3DE}">
      <dgm:prSet/>
      <dgm:spPr/>
      <dgm:t>
        <a:bodyPr/>
        <a:lstStyle/>
        <a:p>
          <a:endParaRPr lang="en-US"/>
        </a:p>
      </dgm:t>
    </dgm:pt>
    <dgm:pt modelId="{4E28A2C7-E823-40BB-8012-89A46B03B8A8}">
      <dgm:prSet/>
      <dgm:spPr/>
      <dgm:t>
        <a:bodyPr/>
        <a:lstStyle/>
        <a:p>
          <a:r>
            <a:rPr lang="en-US"/>
            <a:t>Cognitivas: estructuras internas del conocimiento.</a:t>
          </a:r>
        </a:p>
      </dgm:t>
    </dgm:pt>
    <dgm:pt modelId="{9197CCC3-EBB6-4A9A-9A2F-784D7F06C6F1}" type="parTrans" cxnId="{B146183D-9C0E-4BE4-B939-90D80BA51669}">
      <dgm:prSet/>
      <dgm:spPr/>
      <dgm:t>
        <a:bodyPr/>
        <a:lstStyle/>
        <a:p>
          <a:endParaRPr lang="en-US"/>
        </a:p>
      </dgm:t>
    </dgm:pt>
    <dgm:pt modelId="{43483268-DBB1-45A7-B905-9FCC01DFA113}" type="sibTrans" cxnId="{B146183D-9C0E-4BE4-B939-90D80BA51669}">
      <dgm:prSet/>
      <dgm:spPr/>
      <dgm:t>
        <a:bodyPr/>
        <a:lstStyle/>
        <a:p>
          <a:endParaRPr lang="en-US"/>
        </a:p>
      </dgm:t>
    </dgm:pt>
    <dgm:pt modelId="{D4A05148-9808-42F5-B783-568D0C55456A}">
      <dgm:prSet/>
      <dgm:spPr/>
      <dgm:t>
        <a:bodyPr/>
        <a:lstStyle/>
        <a:p>
          <a:r>
            <a:rPr lang="en-US"/>
            <a:t>Constructivistas: construcción activa del conocimiento en contexto.</a:t>
          </a:r>
        </a:p>
      </dgm:t>
    </dgm:pt>
    <dgm:pt modelId="{43E7AF40-018D-4A87-8CE1-838C1448F74C}" type="parTrans" cxnId="{1A3191CD-9550-4E9F-A87B-1E4257A7767D}">
      <dgm:prSet/>
      <dgm:spPr/>
      <dgm:t>
        <a:bodyPr/>
        <a:lstStyle/>
        <a:p>
          <a:endParaRPr lang="en-US"/>
        </a:p>
      </dgm:t>
    </dgm:pt>
    <dgm:pt modelId="{BB929193-3E6B-409A-AB37-9DC05B1942E2}" type="sibTrans" cxnId="{1A3191CD-9550-4E9F-A87B-1E4257A7767D}">
      <dgm:prSet/>
      <dgm:spPr/>
      <dgm:t>
        <a:bodyPr/>
        <a:lstStyle/>
        <a:p>
          <a:endParaRPr lang="en-US"/>
        </a:p>
      </dgm:t>
    </dgm:pt>
    <dgm:pt modelId="{8AA52CB6-D387-4642-9308-E4E407CBCFDF}" type="pres">
      <dgm:prSet presAssocID="{2BCAA4BA-79C4-40AC-910B-01DE9EB8C39A}" presName="linear" presStyleCnt="0">
        <dgm:presLayoutVars>
          <dgm:animLvl val="lvl"/>
          <dgm:resizeHandles val="exact"/>
        </dgm:presLayoutVars>
      </dgm:prSet>
      <dgm:spPr/>
    </dgm:pt>
    <dgm:pt modelId="{78CA6464-111C-344F-B00A-474BB9862D9E}" type="pres">
      <dgm:prSet presAssocID="{4B6B5B57-B59A-4AD1-96A1-A23A74851C3B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0718F8B2-514E-2F43-867A-210EF2BC5E4A}" type="pres">
      <dgm:prSet presAssocID="{B5E8BDA4-EAE8-42B1-8368-2F871BAF9EA4}" presName="spacer" presStyleCnt="0"/>
      <dgm:spPr/>
    </dgm:pt>
    <dgm:pt modelId="{E30637E3-5A56-B34C-99BD-41D2866DB303}" type="pres">
      <dgm:prSet presAssocID="{2C43BDB9-D82E-4DCA-A80F-9FEB8521C721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DBE729C9-F71B-BD4A-98C5-4520C95CF3B8}" type="pres">
      <dgm:prSet presAssocID="{57BAD514-3081-4A2C-B54F-F3B187296F47}" presName="spacer" presStyleCnt="0"/>
      <dgm:spPr/>
    </dgm:pt>
    <dgm:pt modelId="{3E329CCF-2C06-C349-930D-4646280EBE6B}" type="pres">
      <dgm:prSet presAssocID="{4E28A2C7-E823-40BB-8012-89A46B03B8A8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3E6470B9-145D-064C-9FD3-6F040B3B1DCC}" type="pres">
      <dgm:prSet presAssocID="{43483268-DBB1-45A7-B905-9FCC01DFA113}" presName="spacer" presStyleCnt="0"/>
      <dgm:spPr/>
    </dgm:pt>
    <dgm:pt modelId="{45081439-A40F-F047-9144-AB49D8A51F7C}" type="pres">
      <dgm:prSet presAssocID="{D4A05148-9808-42F5-B783-568D0C55456A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B146183D-9C0E-4BE4-B939-90D80BA51669}" srcId="{2BCAA4BA-79C4-40AC-910B-01DE9EB8C39A}" destId="{4E28A2C7-E823-40BB-8012-89A46B03B8A8}" srcOrd="2" destOrd="0" parTransId="{9197CCC3-EBB6-4A9A-9A2F-784D7F06C6F1}" sibTransId="{43483268-DBB1-45A7-B905-9FCC01DFA113}"/>
    <dgm:cxn modelId="{72438E51-9841-404A-AE28-9739F1967E6C}" type="presOf" srcId="{4E28A2C7-E823-40BB-8012-89A46B03B8A8}" destId="{3E329CCF-2C06-C349-930D-4646280EBE6B}" srcOrd="0" destOrd="0" presId="urn:microsoft.com/office/officeart/2005/8/layout/vList2"/>
    <dgm:cxn modelId="{BA8D4F6C-0640-4F55-AA42-24AB31F0E3DE}" srcId="{2BCAA4BA-79C4-40AC-910B-01DE9EB8C39A}" destId="{2C43BDB9-D82E-4DCA-A80F-9FEB8521C721}" srcOrd="1" destOrd="0" parTransId="{D62C2F10-B194-4A16-9A27-6EBB66E13937}" sibTransId="{57BAD514-3081-4A2C-B54F-F3B187296F47}"/>
    <dgm:cxn modelId="{BB7F2481-24AA-8448-9595-C124175E2F4E}" type="presOf" srcId="{2C43BDB9-D82E-4DCA-A80F-9FEB8521C721}" destId="{E30637E3-5A56-B34C-99BD-41D2866DB303}" srcOrd="0" destOrd="0" presId="urn:microsoft.com/office/officeart/2005/8/layout/vList2"/>
    <dgm:cxn modelId="{34102E96-27CC-D749-ADCB-BBC6405A099C}" type="presOf" srcId="{D4A05148-9808-42F5-B783-568D0C55456A}" destId="{45081439-A40F-F047-9144-AB49D8A51F7C}" srcOrd="0" destOrd="0" presId="urn:microsoft.com/office/officeart/2005/8/layout/vList2"/>
    <dgm:cxn modelId="{8DE12A9E-3441-46D9-AB0E-B8728E082AED}" srcId="{2BCAA4BA-79C4-40AC-910B-01DE9EB8C39A}" destId="{4B6B5B57-B59A-4AD1-96A1-A23A74851C3B}" srcOrd="0" destOrd="0" parTransId="{17E3F2E1-8F55-4A2E-AB8B-B856237996F7}" sibTransId="{B5E8BDA4-EAE8-42B1-8368-2F871BAF9EA4}"/>
    <dgm:cxn modelId="{1A3191CD-9550-4E9F-A87B-1E4257A7767D}" srcId="{2BCAA4BA-79C4-40AC-910B-01DE9EB8C39A}" destId="{D4A05148-9808-42F5-B783-568D0C55456A}" srcOrd="3" destOrd="0" parTransId="{43E7AF40-018D-4A87-8CE1-838C1448F74C}" sibTransId="{BB929193-3E6B-409A-AB37-9DC05B1942E2}"/>
    <dgm:cxn modelId="{10C167D7-6A4D-8B4A-B9BD-46102B92489F}" type="presOf" srcId="{2BCAA4BA-79C4-40AC-910B-01DE9EB8C39A}" destId="{8AA52CB6-D387-4642-9308-E4E407CBCFDF}" srcOrd="0" destOrd="0" presId="urn:microsoft.com/office/officeart/2005/8/layout/vList2"/>
    <dgm:cxn modelId="{440397D9-0353-6147-BD7E-5A3653777129}" type="presOf" srcId="{4B6B5B57-B59A-4AD1-96A1-A23A74851C3B}" destId="{78CA6464-111C-344F-B00A-474BB9862D9E}" srcOrd="0" destOrd="0" presId="urn:microsoft.com/office/officeart/2005/8/layout/vList2"/>
    <dgm:cxn modelId="{8D2EFEA0-4B2E-5746-B668-F003BF60C04E}" type="presParOf" srcId="{8AA52CB6-D387-4642-9308-E4E407CBCFDF}" destId="{78CA6464-111C-344F-B00A-474BB9862D9E}" srcOrd="0" destOrd="0" presId="urn:microsoft.com/office/officeart/2005/8/layout/vList2"/>
    <dgm:cxn modelId="{3BCE3FF2-B3CF-DE4C-A191-F26325868976}" type="presParOf" srcId="{8AA52CB6-D387-4642-9308-E4E407CBCFDF}" destId="{0718F8B2-514E-2F43-867A-210EF2BC5E4A}" srcOrd="1" destOrd="0" presId="urn:microsoft.com/office/officeart/2005/8/layout/vList2"/>
    <dgm:cxn modelId="{5E9D6941-7E95-CC44-8E82-6DEEA00BCC7E}" type="presParOf" srcId="{8AA52CB6-D387-4642-9308-E4E407CBCFDF}" destId="{E30637E3-5A56-B34C-99BD-41D2866DB303}" srcOrd="2" destOrd="0" presId="urn:microsoft.com/office/officeart/2005/8/layout/vList2"/>
    <dgm:cxn modelId="{6E150A4E-3384-A44B-A425-771F121F2F60}" type="presParOf" srcId="{8AA52CB6-D387-4642-9308-E4E407CBCFDF}" destId="{DBE729C9-F71B-BD4A-98C5-4520C95CF3B8}" srcOrd="3" destOrd="0" presId="urn:microsoft.com/office/officeart/2005/8/layout/vList2"/>
    <dgm:cxn modelId="{0477F785-C40C-234A-BF17-2ECC9423289C}" type="presParOf" srcId="{8AA52CB6-D387-4642-9308-E4E407CBCFDF}" destId="{3E329CCF-2C06-C349-930D-4646280EBE6B}" srcOrd="4" destOrd="0" presId="urn:microsoft.com/office/officeart/2005/8/layout/vList2"/>
    <dgm:cxn modelId="{658369AE-BA27-DD47-875D-26F29682681E}" type="presParOf" srcId="{8AA52CB6-D387-4642-9308-E4E407CBCFDF}" destId="{3E6470B9-145D-064C-9FD3-6F040B3B1DCC}" srcOrd="5" destOrd="0" presId="urn:microsoft.com/office/officeart/2005/8/layout/vList2"/>
    <dgm:cxn modelId="{ADF718F0-E64A-CA4A-87C9-A073A6A7649B}" type="presParOf" srcId="{8AA52CB6-D387-4642-9308-E4E407CBCFDF}" destId="{45081439-A40F-F047-9144-AB49D8A51F7C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25D68CD-6113-44CB-AFF6-47369D83D0A7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38FE6EC4-14EB-47CE-8C4A-C0A451EC88CB}">
      <dgm:prSet/>
      <dgm:spPr/>
      <dgm:t>
        <a:bodyPr/>
        <a:lstStyle/>
        <a:p>
          <a:pPr>
            <a:defRPr cap="all"/>
          </a:pPr>
          <a:r>
            <a:rPr lang="en-US"/>
            <a:t>Uso de organizadores gráficos.</a:t>
          </a:r>
        </a:p>
      </dgm:t>
    </dgm:pt>
    <dgm:pt modelId="{362A01FC-BF52-402F-885E-FCE39E775638}" type="parTrans" cxnId="{06DF197B-E359-4EFF-9290-09FDBE337642}">
      <dgm:prSet/>
      <dgm:spPr/>
      <dgm:t>
        <a:bodyPr/>
        <a:lstStyle/>
        <a:p>
          <a:endParaRPr lang="en-US"/>
        </a:p>
      </dgm:t>
    </dgm:pt>
    <dgm:pt modelId="{99D2DB72-6A22-4A3A-9E00-D70E9454D7AD}" type="sibTrans" cxnId="{06DF197B-E359-4EFF-9290-09FDBE337642}">
      <dgm:prSet/>
      <dgm:spPr/>
      <dgm:t>
        <a:bodyPr/>
        <a:lstStyle/>
        <a:p>
          <a:endParaRPr lang="en-US"/>
        </a:p>
      </dgm:t>
    </dgm:pt>
    <dgm:pt modelId="{48714085-7371-4E18-B52D-B0A50B5EF5FB}">
      <dgm:prSet/>
      <dgm:spPr/>
      <dgm:t>
        <a:bodyPr/>
        <a:lstStyle/>
        <a:p>
          <a:pPr>
            <a:defRPr cap="all"/>
          </a:pPr>
          <a:r>
            <a:rPr lang="en-US"/>
            <a:t>Aprendizaje basado en problemas (ABP).</a:t>
          </a:r>
        </a:p>
      </dgm:t>
    </dgm:pt>
    <dgm:pt modelId="{E7CD7EC6-175B-474A-8817-2FE5BA9BE967}" type="parTrans" cxnId="{408B5DA0-D355-4D33-8F74-DB1AF07D1776}">
      <dgm:prSet/>
      <dgm:spPr/>
      <dgm:t>
        <a:bodyPr/>
        <a:lstStyle/>
        <a:p>
          <a:endParaRPr lang="en-US"/>
        </a:p>
      </dgm:t>
    </dgm:pt>
    <dgm:pt modelId="{8C999F50-CD11-47BC-89AB-6711B3FD9F63}" type="sibTrans" cxnId="{408B5DA0-D355-4D33-8F74-DB1AF07D1776}">
      <dgm:prSet/>
      <dgm:spPr/>
      <dgm:t>
        <a:bodyPr/>
        <a:lstStyle/>
        <a:p>
          <a:endParaRPr lang="en-US"/>
        </a:p>
      </dgm:t>
    </dgm:pt>
    <dgm:pt modelId="{DD7FE71A-7109-46BB-AFD2-76057E5478CF}">
      <dgm:prSet/>
      <dgm:spPr/>
      <dgm:t>
        <a:bodyPr/>
        <a:lstStyle/>
        <a:p>
          <a:pPr>
            <a:defRPr cap="all"/>
          </a:pPr>
          <a:r>
            <a:rPr lang="en-US"/>
            <a:t>Trabajo cooperativo y colaborativo.</a:t>
          </a:r>
        </a:p>
      </dgm:t>
    </dgm:pt>
    <dgm:pt modelId="{72636D60-F687-4BA6-A70A-7901CCC83DB7}" type="parTrans" cxnId="{A8C06299-D882-4E56-A90D-478F3AB368A0}">
      <dgm:prSet/>
      <dgm:spPr/>
      <dgm:t>
        <a:bodyPr/>
        <a:lstStyle/>
        <a:p>
          <a:endParaRPr lang="en-US"/>
        </a:p>
      </dgm:t>
    </dgm:pt>
    <dgm:pt modelId="{50F5FCD2-4D40-4F08-A7A2-774875F22FEC}" type="sibTrans" cxnId="{A8C06299-D882-4E56-A90D-478F3AB368A0}">
      <dgm:prSet/>
      <dgm:spPr/>
      <dgm:t>
        <a:bodyPr/>
        <a:lstStyle/>
        <a:p>
          <a:endParaRPr lang="en-US"/>
        </a:p>
      </dgm:t>
    </dgm:pt>
    <dgm:pt modelId="{0861CE6E-1D61-4018-8D96-700E397443AC}">
      <dgm:prSet/>
      <dgm:spPr/>
      <dgm:t>
        <a:bodyPr/>
        <a:lstStyle/>
        <a:p>
          <a:pPr>
            <a:defRPr cap="all"/>
          </a:pPr>
          <a:r>
            <a:rPr lang="en-US"/>
            <a:t>Andamiaje y tutoría entre pares.</a:t>
          </a:r>
        </a:p>
      </dgm:t>
    </dgm:pt>
    <dgm:pt modelId="{F16D9530-BC0B-42BA-B919-00CC13AA18DE}" type="parTrans" cxnId="{8C06341B-159E-4228-A332-054D81045C5C}">
      <dgm:prSet/>
      <dgm:spPr/>
      <dgm:t>
        <a:bodyPr/>
        <a:lstStyle/>
        <a:p>
          <a:endParaRPr lang="en-US"/>
        </a:p>
      </dgm:t>
    </dgm:pt>
    <dgm:pt modelId="{A7829326-184B-4097-BE21-C933D4329D6E}" type="sibTrans" cxnId="{8C06341B-159E-4228-A332-054D81045C5C}">
      <dgm:prSet/>
      <dgm:spPr/>
      <dgm:t>
        <a:bodyPr/>
        <a:lstStyle/>
        <a:p>
          <a:endParaRPr lang="en-US"/>
        </a:p>
      </dgm:t>
    </dgm:pt>
    <dgm:pt modelId="{7553F59C-4210-4613-A162-EC2D6694667A}" type="pres">
      <dgm:prSet presAssocID="{A25D68CD-6113-44CB-AFF6-47369D83D0A7}" presName="root" presStyleCnt="0">
        <dgm:presLayoutVars>
          <dgm:dir/>
          <dgm:resizeHandles val="exact"/>
        </dgm:presLayoutVars>
      </dgm:prSet>
      <dgm:spPr/>
    </dgm:pt>
    <dgm:pt modelId="{BD2357E4-FC42-4633-9DBE-FDB51B7FCABF}" type="pres">
      <dgm:prSet presAssocID="{38FE6EC4-14EB-47CE-8C4A-C0A451EC88CB}" presName="compNode" presStyleCnt="0"/>
      <dgm:spPr/>
    </dgm:pt>
    <dgm:pt modelId="{BC77C6D1-E5AC-40C1-BFF7-189726936538}" type="pres">
      <dgm:prSet presAssocID="{38FE6EC4-14EB-47CE-8C4A-C0A451EC88CB}" presName="iconBgRect" presStyleLbl="bgShp" presStyleIdx="0" presStyleCnt="4"/>
      <dgm:spPr/>
    </dgm:pt>
    <dgm:pt modelId="{06D0BC06-DF77-4E2F-B160-8225CEE280E1}" type="pres">
      <dgm:prSet presAssocID="{38FE6EC4-14EB-47CE-8C4A-C0A451EC88CB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r chart"/>
        </a:ext>
      </dgm:extLst>
    </dgm:pt>
    <dgm:pt modelId="{9BD4A312-2E49-42E2-8123-72435BEA0329}" type="pres">
      <dgm:prSet presAssocID="{38FE6EC4-14EB-47CE-8C4A-C0A451EC88CB}" presName="spaceRect" presStyleCnt="0"/>
      <dgm:spPr/>
    </dgm:pt>
    <dgm:pt modelId="{17BC2D00-44B5-43DD-BA3C-889B7BF233E6}" type="pres">
      <dgm:prSet presAssocID="{38FE6EC4-14EB-47CE-8C4A-C0A451EC88CB}" presName="textRect" presStyleLbl="revTx" presStyleIdx="0" presStyleCnt="4">
        <dgm:presLayoutVars>
          <dgm:chMax val="1"/>
          <dgm:chPref val="1"/>
        </dgm:presLayoutVars>
      </dgm:prSet>
      <dgm:spPr/>
    </dgm:pt>
    <dgm:pt modelId="{9466966F-36E1-4D6B-9FC4-4EF50CFD8A0A}" type="pres">
      <dgm:prSet presAssocID="{99D2DB72-6A22-4A3A-9E00-D70E9454D7AD}" presName="sibTrans" presStyleCnt="0"/>
      <dgm:spPr/>
    </dgm:pt>
    <dgm:pt modelId="{0CFFA3E5-86F8-4BEC-AD07-57EF3FD105DA}" type="pres">
      <dgm:prSet presAssocID="{48714085-7371-4E18-B52D-B0A50B5EF5FB}" presName="compNode" presStyleCnt="0"/>
      <dgm:spPr/>
    </dgm:pt>
    <dgm:pt modelId="{CD75ECA4-AEF0-454A-9E46-C846C4F7E739}" type="pres">
      <dgm:prSet presAssocID="{48714085-7371-4E18-B52D-B0A50B5EF5FB}" presName="iconBgRect" presStyleLbl="bgShp" presStyleIdx="1" presStyleCnt="4"/>
      <dgm:spPr/>
    </dgm:pt>
    <dgm:pt modelId="{38262DE4-8261-47F6-B917-469E335E8651}" type="pres">
      <dgm:prSet presAssocID="{48714085-7371-4E18-B52D-B0A50B5EF5FB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elámpagos"/>
        </a:ext>
      </dgm:extLst>
    </dgm:pt>
    <dgm:pt modelId="{F806B9C7-6C0F-4924-900E-D5B03C9D1660}" type="pres">
      <dgm:prSet presAssocID="{48714085-7371-4E18-B52D-B0A50B5EF5FB}" presName="spaceRect" presStyleCnt="0"/>
      <dgm:spPr/>
    </dgm:pt>
    <dgm:pt modelId="{09284F77-9271-4040-AD81-7B777692C5C3}" type="pres">
      <dgm:prSet presAssocID="{48714085-7371-4E18-B52D-B0A50B5EF5FB}" presName="textRect" presStyleLbl="revTx" presStyleIdx="1" presStyleCnt="4">
        <dgm:presLayoutVars>
          <dgm:chMax val="1"/>
          <dgm:chPref val="1"/>
        </dgm:presLayoutVars>
      </dgm:prSet>
      <dgm:spPr/>
    </dgm:pt>
    <dgm:pt modelId="{D5DA894B-B870-4D81-AF1A-7247CB381F08}" type="pres">
      <dgm:prSet presAssocID="{8C999F50-CD11-47BC-89AB-6711B3FD9F63}" presName="sibTrans" presStyleCnt="0"/>
      <dgm:spPr/>
    </dgm:pt>
    <dgm:pt modelId="{C8460802-200B-4092-808F-C51DA703A197}" type="pres">
      <dgm:prSet presAssocID="{DD7FE71A-7109-46BB-AFD2-76057E5478CF}" presName="compNode" presStyleCnt="0"/>
      <dgm:spPr/>
    </dgm:pt>
    <dgm:pt modelId="{7D4F5C84-DF51-4180-A5AF-FFF03A384B25}" type="pres">
      <dgm:prSet presAssocID="{DD7FE71A-7109-46BB-AFD2-76057E5478CF}" presName="iconBgRect" presStyleLbl="bgShp" presStyleIdx="2" presStyleCnt="4"/>
      <dgm:spPr/>
    </dgm:pt>
    <dgm:pt modelId="{61504A58-7833-4CD1-8EEA-6CA688B0095B}" type="pres">
      <dgm:prSet presAssocID="{DD7FE71A-7109-46BB-AFD2-76057E5478CF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uarios"/>
        </a:ext>
      </dgm:extLst>
    </dgm:pt>
    <dgm:pt modelId="{3CFB0E25-D80B-4DE2-869B-0C2CB4CB2E0C}" type="pres">
      <dgm:prSet presAssocID="{DD7FE71A-7109-46BB-AFD2-76057E5478CF}" presName="spaceRect" presStyleCnt="0"/>
      <dgm:spPr/>
    </dgm:pt>
    <dgm:pt modelId="{1ED71193-BC60-4437-8FCC-7AA864D3E4A8}" type="pres">
      <dgm:prSet presAssocID="{DD7FE71A-7109-46BB-AFD2-76057E5478CF}" presName="textRect" presStyleLbl="revTx" presStyleIdx="2" presStyleCnt="4">
        <dgm:presLayoutVars>
          <dgm:chMax val="1"/>
          <dgm:chPref val="1"/>
        </dgm:presLayoutVars>
      </dgm:prSet>
      <dgm:spPr/>
    </dgm:pt>
    <dgm:pt modelId="{8D203C98-9397-4B77-AFFA-8832EF0AF247}" type="pres">
      <dgm:prSet presAssocID="{50F5FCD2-4D40-4F08-A7A2-774875F22FEC}" presName="sibTrans" presStyleCnt="0"/>
      <dgm:spPr/>
    </dgm:pt>
    <dgm:pt modelId="{9F1E623F-7A0C-4659-99FC-C82DA5DDC4B9}" type="pres">
      <dgm:prSet presAssocID="{0861CE6E-1D61-4018-8D96-700E397443AC}" presName="compNode" presStyleCnt="0"/>
      <dgm:spPr/>
    </dgm:pt>
    <dgm:pt modelId="{0C5F57ED-9B16-4792-A826-BA8B7B21A2B1}" type="pres">
      <dgm:prSet presAssocID="{0861CE6E-1D61-4018-8D96-700E397443AC}" presName="iconBgRect" presStyleLbl="bgShp" presStyleIdx="3" presStyleCnt="4"/>
      <dgm:spPr/>
    </dgm:pt>
    <dgm:pt modelId="{30073073-22EB-4B8E-9866-914B99533498}" type="pres">
      <dgm:prSet presAssocID="{0861CE6E-1D61-4018-8D96-700E397443AC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upo"/>
        </a:ext>
      </dgm:extLst>
    </dgm:pt>
    <dgm:pt modelId="{C0DAD4E8-015F-485C-8271-0B837C0CC6C8}" type="pres">
      <dgm:prSet presAssocID="{0861CE6E-1D61-4018-8D96-700E397443AC}" presName="spaceRect" presStyleCnt="0"/>
      <dgm:spPr/>
    </dgm:pt>
    <dgm:pt modelId="{5C8DE1C6-B858-4407-B169-73519F241C74}" type="pres">
      <dgm:prSet presAssocID="{0861CE6E-1D61-4018-8D96-700E397443AC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FEE5250C-F8DF-4321-902B-6AFF8AAD6110}" type="presOf" srcId="{38FE6EC4-14EB-47CE-8C4A-C0A451EC88CB}" destId="{17BC2D00-44B5-43DD-BA3C-889B7BF233E6}" srcOrd="0" destOrd="0" presId="urn:microsoft.com/office/officeart/2018/5/layout/IconCircleLabelList"/>
    <dgm:cxn modelId="{8C06341B-159E-4228-A332-054D81045C5C}" srcId="{A25D68CD-6113-44CB-AFF6-47369D83D0A7}" destId="{0861CE6E-1D61-4018-8D96-700E397443AC}" srcOrd="3" destOrd="0" parTransId="{F16D9530-BC0B-42BA-B919-00CC13AA18DE}" sibTransId="{A7829326-184B-4097-BE21-C933D4329D6E}"/>
    <dgm:cxn modelId="{E2CE2C26-BE29-4A86-A288-BED5A5F294B2}" type="presOf" srcId="{0861CE6E-1D61-4018-8D96-700E397443AC}" destId="{5C8DE1C6-B858-4407-B169-73519F241C74}" srcOrd="0" destOrd="0" presId="urn:microsoft.com/office/officeart/2018/5/layout/IconCircleLabelList"/>
    <dgm:cxn modelId="{109EA950-3CF0-47D6-AB3D-F22E748FB96A}" type="presOf" srcId="{48714085-7371-4E18-B52D-B0A50B5EF5FB}" destId="{09284F77-9271-4040-AD81-7B777692C5C3}" srcOrd="0" destOrd="0" presId="urn:microsoft.com/office/officeart/2018/5/layout/IconCircleLabelList"/>
    <dgm:cxn modelId="{06DF197B-E359-4EFF-9290-09FDBE337642}" srcId="{A25D68CD-6113-44CB-AFF6-47369D83D0A7}" destId="{38FE6EC4-14EB-47CE-8C4A-C0A451EC88CB}" srcOrd="0" destOrd="0" parTransId="{362A01FC-BF52-402F-885E-FCE39E775638}" sibTransId="{99D2DB72-6A22-4A3A-9E00-D70E9454D7AD}"/>
    <dgm:cxn modelId="{A824AF87-BF76-4DC4-9DCF-BA07E4712D5E}" type="presOf" srcId="{DD7FE71A-7109-46BB-AFD2-76057E5478CF}" destId="{1ED71193-BC60-4437-8FCC-7AA864D3E4A8}" srcOrd="0" destOrd="0" presId="urn:microsoft.com/office/officeart/2018/5/layout/IconCircleLabelList"/>
    <dgm:cxn modelId="{A8C06299-D882-4E56-A90D-478F3AB368A0}" srcId="{A25D68CD-6113-44CB-AFF6-47369D83D0A7}" destId="{DD7FE71A-7109-46BB-AFD2-76057E5478CF}" srcOrd="2" destOrd="0" parTransId="{72636D60-F687-4BA6-A70A-7901CCC83DB7}" sibTransId="{50F5FCD2-4D40-4F08-A7A2-774875F22FEC}"/>
    <dgm:cxn modelId="{408B5DA0-D355-4D33-8F74-DB1AF07D1776}" srcId="{A25D68CD-6113-44CB-AFF6-47369D83D0A7}" destId="{48714085-7371-4E18-B52D-B0A50B5EF5FB}" srcOrd="1" destOrd="0" parTransId="{E7CD7EC6-175B-474A-8817-2FE5BA9BE967}" sibTransId="{8C999F50-CD11-47BC-89AB-6711B3FD9F63}"/>
    <dgm:cxn modelId="{720168F6-31FE-47F4-BF32-30D586C3487B}" type="presOf" srcId="{A25D68CD-6113-44CB-AFF6-47369D83D0A7}" destId="{7553F59C-4210-4613-A162-EC2D6694667A}" srcOrd="0" destOrd="0" presId="urn:microsoft.com/office/officeart/2018/5/layout/IconCircleLabelList"/>
    <dgm:cxn modelId="{E6E16D5B-1799-4DAE-ACEA-573C368725EB}" type="presParOf" srcId="{7553F59C-4210-4613-A162-EC2D6694667A}" destId="{BD2357E4-FC42-4633-9DBE-FDB51B7FCABF}" srcOrd="0" destOrd="0" presId="urn:microsoft.com/office/officeart/2018/5/layout/IconCircleLabelList"/>
    <dgm:cxn modelId="{9F337894-226B-498B-9625-379AA66D72F5}" type="presParOf" srcId="{BD2357E4-FC42-4633-9DBE-FDB51B7FCABF}" destId="{BC77C6D1-E5AC-40C1-BFF7-189726936538}" srcOrd="0" destOrd="0" presId="urn:microsoft.com/office/officeart/2018/5/layout/IconCircleLabelList"/>
    <dgm:cxn modelId="{D402A5D0-27F5-4441-A842-5651AFB80203}" type="presParOf" srcId="{BD2357E4-FC42-4633-9DBE-FDB51B7FCABF}" destId="{06D0BC06-DF77-4E2F-B160-8225CEE280E1}" srcOrd="1" destOrd="0" presId="urn:microsoft.com/office/officeart/2018/5/layout/IconCircleLabelList"/>
    <dgm:cxn modelId="{3E8DB09C-ABD5-4155-B7BD-BF95229BBC0C}" type="presParOf" srcId="{BD2357E4-FC42-4633-9DBE-FDB51B7FCABF}" destId="{9BD4A312-2E49-42E2-8123-72435BEA0329}" srcOrd="2" destOrd="0" presId="urn:microsoft.com/office/officeart/2018/5/layout/IconCircleLabelList"/>
    <dgm:cxn modelId="{BCDB19C5-FD57-43A6-A54D-828A91715072}" type="presParOf" srcId="{BD2357E4-FC42-4633-9DBE-FDB51B7FCABF}" destId="{17BC2D00-44B5-43DD-BA3C-889B7BF233E6}" srcOrd="3" destOrd="0" presId="urn:microsoft.com/office/officeart/2018/5/layout/IconCircleLabelList"/>
    <dgm:cxn modelId="{066D0D94-6B38-4DA3-910A-60FA85906BB9}" type="presParOf" srcId="{7553F59C-4210-4613-A162-EC2D6694667A}" destId="{9466966F-36E1-4D6B-9FC4-4EF50CFD8A0A}" srcOrd="1" destOrd="0" presId="urn:microsoft.com/office/officeart/2018/5/layout/IconCircleLabelList"/>
    <dgm:cxn modelId="{D16B3D8A-ECFE-44C2-9A56-4F7F1ED5C3E6}" type="presParOf" srcId="{7553F59C-4210-4613-A162-EC2D6694667A}" destId="{0CFFA3E5-86F8-4BEC-AD07-57EF3FD105DA}" srcOrd="2" destOrd="0" presId="urn:microsoft.com/office/officeart/2018/5/layout/IconCircleLabelList"/>
    <dgm:cxn modelId="{A00CD599-F030-4351-9F22-2EF87149E9D6}" type="presParOf" srcId="{0CFFA3E5-86F8-4BEC-AD07-57EF3FD105DA}" destId="{CD75ECA4-AEF0-454A-9E46-C846C4F7E739}" srcOrd="0" destOrd="0" presId="urn:microsoft.com/office/officeart/2018/5/layout/IconCircleLabelList"/>
    <dgm:cxn modelId="{B0E60AFA-B324-4650-B9CA-2E8600B83B22}" type="presParOf" srcId="{0CFFA3E5-86F8-4BEC-AD07-57EF3FD105DA}" destId="{38262DE4-8261-47F6-B917-469E335E8651}" srcOrd="1" destOrd="0" presId="urn:microsoft.com/office/officeart/2018/5/layout/IconCircleLabelList"/>
    <dgm:cxn modelId="{747EF8DA-F0E5-4AD7-BCE1-63589F2F7FF5}" type="presParOf" srcId="{0CFFA3E5-86F8-4BEC-AD07-57EF3FD105DA}" destId="{F806B9C7-6C0F-4924-900E-D5B03C9D1660}" srcOrd="2" destOrd="0" presId="urn:microsoft.com/office/officeart/2018/5/layout/IconCircleLabelList"/>
    <dgm:cxn modelId="{5C794C32-7B70-44F3-8745-05AEB778748C}" type="presParOf" srcId="{0CFFA3E5-86F8-4BEC-AD07-57EF3FD105DA}" destId="{09284F77-9271-4040-AD81-7B777692C5C3}" srcOrd="3" destOrd="0" presId="urn:microsoft.com/office/officeart/2018/5/layout/IconCircleLabelList"/>
    <dgm:cxn modelId="{053ABF99-1C60-44AF-8300-8CBCDC794FF9}" type="presParOf" srcId="{7553F59C-4210-4613-A162-EC2D6694667A}" destId="{D5DA894B-B870-4D81-AF1A-7247CB381F08}" srcOrd="3" destOrd="0" presId="urn:microsoft.com/office/officeart/2018/5/layout/IconCircleLabelList"/>
    <dgm:cxn modelId="{9321570A-3D33-429E-93BE-E16DF77BF9CD}" type="presParOf" srcId="{7553F59C-4210-4613-A162-EC2D6694667A}" destId="{C8460802-200B-4092-808F-C51DA703A197}" srcOrd="4" destOrd="0" presId="urn:microsoft.com/office/officeart/2018/5/layout/IconCircleLabelList"/>
    <dgm:cxn modelId="{8ADED857-6D23-4E47-B49E-26A07ED052E7}" type="presParOf" srcId="{C8460802-200B-4092-808F-C51DA703A197}" destId="{7D4F5C84-DF51-4180-A5AF-FFF03A384B25}" srcOrd="0" destOrd="0" presId="urn:microsoft.com/office/officeart/2018/5/layout/IconCircleLabelList"/>
    <dgm:cxn modelId="{2E04BE82-94D7-471B-A5DF-53638AE9FC0A}" type="presParOf" srcId="{C8460802-200B-4092-808F-C51DA703A197}" destId="{61504A58-7833-4CD1-8EEA-6CA688B0095B}" srcOrd="1" destOrd="0" presId="urn:microsoft.com/office/officeart/2018/5/layout/IconCircleLabelList"/>
    <dgm:cxn modelId="{86B36D5D-DAB8-4269-A8EC-53ACF62A91D4}" type="presParOf" srcId="{C8460802-200B-4092-808F-C51DA703A197}" destId="{3CFB0E25-D80B-4DE2-869B-0C2CB4CB2E0C}" srcOrd="2" destOrd="0" presId="urn:microsoft.com/office/officeart/2018/5/layout/IconCircleLabelList"/>
    <dgm:cxn modelId="{AB851283-EBF7-4626-B824-8FDDFD733444}" type="presParOf" srcId="{C8460802-200B-4092-808F-C51DA703A197}" destId="{1ED71193-BC60-4437-8FCC-7AA864D3E4A8}" srcOrd="3" destOrd="0" presId="urn:microsoft.com/office/officeart/2018/5/layout/IconCircleLabelList"/>
    <dgm:cxn modelId="{C36C885E-26FF-47A2-93FA-5053A2FFE4C4}" type="presParOf" srcId="{7553F59C-4210-4613-A162-EC2D6694667A}" destId="{8D203C98-9397-4B77-AFFA-8832EF0AF247}" srcOrd="5" destOrd="0" presId="urn:microsoft.com/office/officeart/2018/5/layout/IconCircleLabelList"/>
    <dgm:cxn modelId="{A767C4F7-FBB9-42C0-9E53-91BF357529B0}" type="presParOf" srcId="{7553F59C-4210-4613-A162-EC2D6694667A}" destId="{9F1E623F-7A0C-4659-99FC-C82DA5DDC4B9}" srcOrd="6" destOrd="0" presId="urn:microsoft.com/office/officeart/2018/5/layout/IconCircleLabelList"/>
    <dgm:cxn modelId="{3A4E597B-DD14-4510-BF58-4B682BBD7B7A}" type="presParOf" srcId="{9F1E623F-7A0C-4659-99FC-C82DA5DDC4B9}" destId="{0C5F57ED-9B16-4792-A826-BA8B7B21A2B1}" srcOrd="0" destOrd="0" presId="urn:microsoft.com/office/officeart/2018/5/layout/IconCircleLabelList"/>
    <dgm:cxn modelId="{F682B1FF-6F5E-479D-9BA5-BB43AD88E6DE}" type="presParOf" srcId="{9F1E623F-7A0C-4659-99FC-C82DA5DDC4B9}" destId="{30073073-22EB-4B8E-9866-914B99533498}" srcOrd="1" destOrd="0" presId="urn:microsoft.com/office/officeart/2018/5/layout/IconCircleLabelList"/>
    <dgm:cxn modelId="{8B34DAFA-785F-4517-8210-E5404CF64317}" type="presParOf" srcId="{9F1E623F-7A0C-4659-99FC-C82DA5DDC4B9}" destId="{C0DAD4E8-015F-485C-8271-0B837C0CC6C8}" srcOrd="2" destOrd="0" presId="urn:microsoft.com/office/officeart/2018/5/layout/IconCircleLabelList"/>
    <dgm:cxn modelId="{CDAC00D8-A385-40E0-B473-55FB194FDD61}" type="presParOf" srcId="{9F1E623F-7A0C-4659-99FC-C82DA5DDC4B9}" destId="{5C8DE1C6-B858-4407-B169-73519F241C74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F3CF692-0B52-443F-A8FD-79B593E7DD38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A8A8FB4B-9BB7-4850-B8A0-4F486AFCDDFB}">
      <dgm:prSet/>
      <dgm:spPr/>
      <dgm:t>
        <a:bodyPr/>
        <a:lstStyle/>
        <a:p>
          <a:r>
            <a:rPr lang="en-US"/>
            <a:t>Ambas teorías consideran al estudiante como protagonista.</a:t>
          </a:r>
        </a:p>
      </dgm:t>
    </dgm:pt>
    <dgm:pt modelId="{C62E4454-8A46-490E-A6F1-710195434399}" type="parTrans" cxnId="{287A5749-4205-4AC0-A2A3-5B292DA38A73}">
      <dgm:prSet/>
      <dgm:spPr/>
      <dgm:t>
        <a:bodyPr/>
        <a:lstStyle/>
        <a:p>
          <a:endParaRPr lang="en-US"/>
        </a:p>
      </dgm:t>
    </dgm:pt>
    <dgm:pt modelId="{F8857BD4-EE9A-454F-909F-2FEE77005790}" type="sibTrans" cxnId="{287A5749-4205-4AC0-A2A3-5B292DA38A73}">
      <dgm:prSet/>
      <dgm:spPr/>
      <dgm:t>
        <a:bodyPr/>
        <a:lstStyle/>
        <a:p>
          <a:endParaRPr lang="en-US"/>
        </a:p>
      </dgm:t>
    </dgm:pt>
    <dgm:pt modelId="{D186CD5D-6E49-48A0-86A1-095E3BE13FF7}">
      <dgm:prSet/>
      <dgm:spPr/>
      <dgm:t>
        <a:bodyPr/>
        <a:lstStyle/>
        <a:p>
          <a:r>
            <a:rPr lang="en-US"/>
            <a:t>El conocimiento no se transmite, se construye.</a:t>
          </a:r>
        </a:p>
      </dgm:t>
    </dgm:pt>
    <dgm:pt modelId="{79A7C6A2-CF32-494A-884A-ED49A68B3F70}" type="parTrans" cxnId="{DD9D1646-7437-4834-8619-92E3DB1B7082}">
      <dgm:prSet/>
      <dgm:spPr/>
      <dgm:t>
        <a:bodyPr/>
        <a:lstStyle/>
        <a:p>
          <a:endParaRPr lang="en-US"/>
        </a:p>
      </dgm:t>
    </dgm:pt>
    <dgm:pt modelId="{33E6FBAE-2291-4EAF-9B16-77F28957ABAA}" type="sibTrans" cxnId="{DD9D1646-7437-4834-8619-92E3DB1B7082}">
      <dgm:prSet/>
      <dgm:spPr/>
      <dgm:t>
        <a:bodyPr/>
        <a:lstStyle/>
        <a:p>
          <a:endParaRPr lang="en-US"/>
        </a:p>
      </dgm:t>
    </dgm:pt>
    <dgm:pt modelId="{C6180D10-6933-40DF-8B97-5858E4611EEA}">
      <dgm:prSet/>
      <dgm:spPr/>
      <dgm:t>
        <a:bodyPr/>
        <a:lstStyle/>
        <a:p>
          <a:r>
            <a:rPr lang="en-US"/>
            <a:t>Importancia del rol docente como guía del aprendizaje.</a:t>
          </a:r>
        </a:p>
      </dgm:t>
    </dgm:pt>
    <dgm:pt modelId="{0868E927-681B-4BE6-92B9-D39B96EA34EE}" type="parTrans" cxnId="{BCEDB888-45D4-4ADB-B119-D95FF3435190}">
      <dgm:prSet/>
      <dgm:spPr/>
      <dgm:t>
        <a:bodyPr/>
        <a:lstStyle/>
        <a:p>
          <a:endParaRPr lang="en-US"/>
        </a:p>
      </dgm:t>
    </dgm:pt>
    <dgm:pt modelId="{8A2EC337-910B-4A13-8C98-FD5406942080}" type="sibTrans" cxnId="{BCEDB888-45D4-4ADB-B119-D95FF3435190}">
      <dgm:prSet/>
      <dgm:spPr/>
      <dgm:t>
        <a:bodyPr/>
        <a:lstStyle/>
        <a:p>
          <a:endParaRPr lang="en-US"/>
        </a:p>
      </dgm:t>
    </dgm:pt>
    <dgm:pt modelId="{5D253861-F43D-AB4E-BD94-FC050C7614B1}" type="pres">
      <dgm:prSet presAssocID="{EF3CF692-0B52-443F-A8FD-79B593E7DD38}" presName="linear" presStyleCnt="0">
        <dgm:presLayoutVars>
          <dgm:animLvl val="lvl"/>
          <dgm:resizeHandles val="exact"/>
        </dgm:presLayoutVars>
      </dgm:prSet>
      <dgm:spPr/>
    </dgm:pt>
    <dgm:pt modelId="{E8F30FF5-90EA-0D41-B294-824A0E8FD715}" type="pres">
      <dgm:prSet presAssocID="{A8A8FB4B-9BB7-4850-B8A0-4F486AFCDDFB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E553E830-F1C9-7E4B-A3BF-151CD5B269EC}" type="pres">
      <dgm:prSet presAssocID="{F8857BD4-EE9A-454F-909F-2FEE77005790}" presName="spacer" presStyleCnt="0"/>
      <dgm:spPr/>
    </dgm:pt>
    <dgm:pt modelId="{B81CC97D-9DF4-EC47-AE4E-55FC5AB19B41}" type="pres">
      <dgm:prSet presAssocID="{D186CD5D-6E49-48A0-86A1-095E3BE13FF7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335FD32C-4866-8948-A50D-8DEEE5E0F284}" type="pres">
      <dgm:prSet presAssocID="{33E6FBAE-2291-4EAF-9B16-77F28957ABAA}" presName="spacer" presStyleCnt="0"/>
      <dgm:spPr/>
    </dgm:pt>
    <dgm:pt modelId="{29F1F851-D113-EB42-BA35-640BAA354382}" type="pres">
      <dgm:prSet presAssocID="{C6180D10-6933-40DF-8B97-5858E4611EEA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C1A5CF05-5A7C-B34C-B8AE-C3B6BBF460EE}" type="presOf" srcId="{EF3CF692-0B52-443F-A8FD-79B593E7DD38}" destId="{5D253861-F43D-AB4E-BD94-FC050C7614B1}" srcOrd="0" destOrd="0" presId="urn:microsoft.com/office/officeart/2005/8/layout/vList2"/>
    <dgm:cxn modelId="{EF532816-8961-914E-809B-986207F3E52B}" type="presOf" srcId="{A8A8FB4B-9BB7-4850-B8A0-4F486AFCDDFB}" destId="{E8F30FF5-90EA-0D41-B294-824A0E8FD715}" srcOrd="0" destOrd="0" presId="urn:microsoft.com/office/officeart/2005/8/layout/vList2"/>
    <dgm:cxn modelId="{DD9D1646-7437-4834-8619-92E3DB1B7082}" srcId="{EF3CF692-0B52-443F-A8FD-79B593E7DD38}" destId="{D186CD5D-6E49-48A0-86A1-095E3BE13FF7}" srcOrd="1" destOrd="0" parTransId="{79A7C6A2-CF32-494A-884A-ED49A68B3F70}" sibTransId="{33E6FBAE-2291-4EAF-9B16-77F28957ABAA}"/>
    <dgm:cxn modelId="{287A5749-4205-4AC0-A2A3-5B292DA38A73}" srcId="{EF3CF692-0B52-443F-A8FD-79B593E7DD38}" destId="{A8A8FB4B-9BB7-4850-B8A0-4F486AFCDDFB}" srcOrd="0" destOrd="0" parTransId="{C62E4454-8A46-490E-A6F1-710195434399}" sibTransId="{F8857BD4-EE9A-454F-909F-2FEE77005790}"/>
    <dgm:cxn modelId="{BCEDB888-45D4-4ADB-B119-D95FF3435190}" srcId="{EF3CF692-0B52-443F-A8FD-79B593E7DD38}" destId="{C6180D10-6933-40DF-8B97-5858E4611EEA}" srcOrd="2" destOrd="0" parTransId="{0868E927-681B-4BE6-92B9-D39B96EA34EE}" sibTransId="{8A2EC337-910B-4A13-8C98-FD5406942080}"/>
    <dgm:cxn modelId="{159E5D98-94D5-9842-BD7F-A1223CA8FA10}" type="presOf" srcId="{C6180D10-6933-40DF-8B97-5858E4611EEA}" destId="{29F1F851-D113-EB42-BA35-640BAA354382}" srcOrd="0" destOrd="0" presId="urn:microsoft.com/office/officeart/2005/8/layout/vList2"/>
    <dgm:cxn modelId="{120FC7C8-279B-6F49-A5FC-C2D1893FD08F}" type="presOf" srcId="{D186CD5D-6E49-48A0-86A1-095E3BE13FF7}" destId="{B81CC97D-9DF4-EC47-AE4E-55FC5AB19B41}" srcOrd="0" destOrd="0" presId="urn:microsoft.com/office/officeart/2005/8/layout/vList2"/>
    <dgm:cxn modelId="{D224A230-6F52-9B44-AD21-F6D7EFB212AE}" type="presParOf" srcId="{5D253861-F43D-AB4E-BD94-FC050C7614B1}" destId="{E8F30FF5-90EA-0D41-B294-824A0E8FD715}" srcOrd="0" destOrd="0" presId="urn:microsoft.com/office/officeart/2005/8/layout/vList2"/>
    <dgm:cxn modelId="{C5E87A69-5C64-7949-B71A-801547498CD2}" type="presParOf" srcId="{5D253861-F43D-AB4E-BD94-FC050C7614B1}" destId="{E553E830-F1C9-7E4B-A3BF-151CD5B269EC}" srcOrd="1" destOrd="0" presId="urn:microsoft.com/office/officeart/2005/8/layout/vList2"/>
    <dgm:cxn modelId="{4DEE925C-72C9-314B-8339-24E13A89B11A}" type="presParOf" srcId="{5D253861-F43D-AB4E-BD94-FC050C7614B1}" destId="{B81CC97D-9DF4-EC47-AE4E-55FC5AB19B41}" srcOrd="2" destOrd="0" presId="urn:microsoft.com/office/officeart/2005/8/layout/vList2"/>
    <dgm:cxn modelId="{85B7D729-8149-7146-BB49-E91343FCB5E2}" type="presParOf" srcId="{5D253861-F43D-AB4E-BD94-FC050C7614B1}" destId="{335FD32C-4866-8948-A50D-8DEEE5E0F284}" srcOrd="3" destOrd="0" presId="urn:microsoft.com/office/officeart/2005/8/layout/vList2"/>
    <dgm:cxn modelId="{22457656-AA4B-E940-BD2B-7FB244401F7F}" type="presParOf" srcId="{5D253861-F43D-AB4E-BD94-FC050C7614B1}" destId="{29F1F851-D113-EB42-BA35-640BAA354382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9B48FB-AA7C-46AD-B5C2-AFD04B400A5F}">
      <dsp:nvSpPr>
        <dsp:cNvPr id="0" name=""/>
        <dsp:cNvSpPr/>
      </dsp:nvSpPr>
      <dsp:spPr>
        <a:xfrm>
          <a:off x="0" y="681330"/>
          <a:ext cx="8195871" cy="125784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0560C3-A3BC-4A16-8B1D-ED496C96E1FB}">
      <dsp:nvSpPr>
        <dsp:cNvPr id="0" name=""/>
        <dsp:cNvSpPr/>
      </dsp:nvSpPr>
      <dsp:spPr>
        <a:xfrm>
          <a:off x="380497" y="964345"/>
          <a:ext cx="691812" cy="69181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ACCE5A-0F86-4549-953B-4216A269FB36}">
      <dsp:nvSpPr>
        <dsp:cNvPr id="0" name=""/>
        <dsp:cNvSpPr/>
      </dsp:nvSpPr>
      <dsp:spPr>
        <a:xfrm>
          <a:off x="1452806" y="681330"/>
          <a:ext cx="6743064" cy="12578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122" tIns="133122" rIns="133122" bIns="133122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Enfocadas en los procesos mentales internos como la memoria, percepción y atención.</a:t>
          </a:r>
        </a:p>
      </dsp:txBody>
      <dsp:txXfrm>
        <a:off x="1452806" y="681330"/>
        <a:ext cx="6743064" cy="1257841"/>
      </dsp:txXfrm>
    </dsp:sp>
    <dsp:sp modelId="{F63E33FA-B43F-4EA6-B7ED-8DF49B83FC6E}">
      <dsp:nvSpPr>
        <dsp:cNvPr id="0" name=""/>
        <dsp:cNvSpPr/>
      </dsp:nvSpPr>
      <dsp:spPr>
        <a:xfrm>
          <a:off x="0" y="2253632"/>
          <a:ext cx="8195871" cy="125784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FE0AC9-F64A-4E50-AB5B-BE2796505178}">
      <dsp:nvSpPr>
        <dsp:cNvPr id="0" name=""/>
        <dsp:cNvSpPr/>
      </dsp:nvSpPr>
      <dsp:spPr>
        <a:xfrm>
          <a:off x="380497" y="2536647"/>
          <a:ext cx="691812" cy="69181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AF7C17-4C4A-43AB-BD16-302450CCB537}">
      <dsp:nvSpPr>
        <dsp:cNvPr id="0" name=""/>
        <dsp:cNvSpPr/>
      </dsp:nvSpPr>
      <dsp:spPr>
        <a:xfrm>
          <a:off x="1452806" y="2253632"/>
          <a:ext cx="6743064" cy="12578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122" tIns="133122" rIns="133122" bIns="133122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El aprendizaje es una construcción activa del conocimiento.</a:t>
          </a:r>
        </a:p>
      </dsp:txBody>
      <dsp:txXfrm>
        <a:off x="1452806" y="2253632"/>
        <a:ext cx="6743064" cy="125784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EA2ABC-3557-413A-A233-D6A8DC9C8E74}">
      <dsp:nvSpPr>
        <dsp:cNvPr id="0" name=""/>
        <dsp:cNvSpPr/>
      </dsp:nvSpPr>
      <dsp:spPr>
        <a:xfrm>
          <a:off x="738477" y="1037662"/>
          <a:ext cx="1079825" cy="107982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E8DF52-5C46-4CA6-A9A8-B2A7831C6B56}">
      <dsp:nvSpPr>
        <dsp:cNvPr id="0" name=""/>
        <dsp:cNvSpPr/>
      </dsp:nvSpPr>
      <dsp:spPr>
        <a:xfrm>
          <a:off x="78583" y="2435142"/>
          <a:ext cx="2399612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Jean Piaget - Etapas del desarrollo cognitivo.</a:t>
          </a:r>
        </a:p>
      </dsp:txBody>
      <dsp:txXfrm>
        <a:off x="78583" y="2435142"/>
        <a:ext cx="2399612" cy="720000"/>
      </dsp:txXfrm>
    </dsp:sp>
    <dsp:sp modelId="{FC4816D4-BE52-4B44-8969-91EB3C16E60A}">
      <dsp:nvSpPr>
        <dsp:cNvPr id="0" name=""/>
        <dsp:cNvSpPr/>
      </dsp:nvSpPr>
      <dsp:spPr>
        <a:xfrm>
          <a:off x="3558022" y="1037662"/>
          <a:ext cx="1079825" cy="107982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4641A0-4874-41BA-AF25-445B97F0543A}">
      <dsp:nvSpPr>
        <dsp:cNvPr id="0" name=""/>
        <dsp:cNvSpPr/>
      </dsp:nvSpPr>
      <dsp:spPr>
        <a:xfrm>
          <a:off x="2898129" y="2435142"/>
          <a:ext cx="2399612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Jerome Bruner - Aprendizaje por descubrimiento.</a:t>
          </a:r>
        </a:p>
      </dsp:txBody>
      <dsp:txXfrm>
        <a:off x="2898129" y="2435142"/>
        <a:ext cx="2399612" cy="720000"/>
      </dsp:txXfrm>
    </dsp:sp>
    <dsp:sp modelId="{EA086709-71BF-485A-8E4B-7031E51D696E}">
      <dsp:nvSpPr>
        <dsp:cNvPr id="0" name=""/>
        <dsp:cNvSpPr/>
      </dsp:nvSpPr>
      <dsp:spPr>
        <a:xfrm>
          <a:off x="6377567" y="1037662"/>
          <a:ext cx="1079825" cy="107982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E55322-3BC6-460A-A804-6F3E4A60B3D0}">
      <dsp:nvSpPr>
        <dsp:cNvPr id="0" name=""/>
        <dsp:cNvSpPr/>
      </dsp:nvSpPr>
      <dsp:spPr>
        <a:xfrm>
          <a:off x="5717674" y="2435142"/>
          <a:ext cx="2399612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David Ausubel - Aprendizaje significativo.</a:t>
          </a:r>
        </a:p>
      </dsp:txBody>
      <dsp:txXfrm>
        <a:off x="5717674" y="2435142"/>
        <a:ext cx="2399612" cy="7200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FE73FA-1868-4E5B-BBC0-49162AE9BD9B}">
      <dsp:nvSpPr>
        <dsp:cNvPr id="0" name=""/>
        <dsp:cNvSpPr/>
      </dsp:nvSpPr>
      <dsp:spPr>
        <a:xfrm>
          <a:off x="1099810" y="696102"/>
          <a:ext cx="1660500" cy="16605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41E0E9-0A32-4567-9854-005EE4EEDDA2}">
      <dsp:nvSpPr>
        <dsp:cNvPr id="0" name=""/>
        <dsp:cNvSpPr/>
      </dsp:nvSpPr>
      <dsp:spPr>
        <a:xfrm>
          <a:off x="85060" y="2776702"/>
          <a:ext cx="369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El conocimiento se construye activamente a través de la experiencia.</a:t>
          </a:r>
        </a:p>
      </dsp:txBody>
      <dsp:txXfrm>
        <a:off x="85060" y="2776702"/>
        <a:ext cx="3690000" cy="720000"/>
      </dsp:txXfrm>
    </dsp:sp>
    <dsp:sp modelId="{DEEE81E0-BB17-4833-9332-C92CDE596062}">
      <dsp:nvSpPr>
        <dsp:cNvPr id="0" name=""/>
        <dsp:cNvSpPr/>
      </dsp:nvSpPr>
      <dsp:spPr>
        <a:xfrm>
          <a:off x="5435560" y="696102"/>
          <a:ext cx="1660500" cy="16605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B5A629-F326-4446-9206-616FE6E23A24}">
      <dsp:nvSpPr>
        <dsp:cNvPr id="0" name=""/>
        <dsp:cNvSpPr/>
      </dsp:nvSpPr>
      <dsp:spPr>
        <a:xfrm>
          <a:off x="4420810" y="2776702"/>
          <a:ext cx="369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El entorno social y cultural influye en el aprendizaje.</a:t>
          </a:r>
        </a:p>
      </dsp:txBody>
      <dsp:txXfrm>
        <a:off x="4420810" y="2776702"/>
        <a:ext cx="3690000" cy="7200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EA59AA-DE20-F04E-8B75-053C83D7B6A2}">
      <dsp:nvSpPr>
        <dsp:cNvPr id="0" name=""/>
        <dsp:cNvSpPr/>
      </dsp:nvSpPr>
      <dsp:spPr>
        <a:xfrm>
          <a:off x="715337" y="2413"/>
          <a:ext cx="3221521" cy="193291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Lev Vygotsky - Zona de Desarrollo Próximo y aprendizaje social.</a:t>
          </a:r>
        </a:p>
      </dsp:txBody>
      <dsp:txXfrm>
        <a:off x="715337" y="2413"/>
        <a:ext cx="3221521" cy="1932912"/>
      </dsp:txXfrm>
    </dsp:sp>
    <dsp:sp modelId="{0F33B826-4F12-554A-9372-A38752A97675}">
      <dsp:nvSpPr>
        <dsp:cNvPr id="0" name=""/>
        <dsp:cNvSpPr/>
      </dsp:nvSpPr>
      <dsp:spPr>
        <a:xfrm>
          <a:off x="4259011" y="2413"/>
          <a:ext cx="3221521" cy="193291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Jean Piaget - Interacción con el entorno.</a:t>
          </a:r>
        </a:p>
      </dsp:txBody>
      <dsp:txXfrm>
        <a:off x="4259011" y="2413"/>
        <a:ext cx="3221521" cy="1932912"/>
      </dsp:txXfrm>
    </dsp:sp>
    <dsp:sp modelId="{D5AB3259-3BD2-CC47-8F32-A7D03D986C48}">
      <dsp:nvSpPr>
        <dsp:cNvPr id="0" name=""/>
        <dsp:cNvSpPr/>
      </dsp:nvSpPr>
      <dsp:spPr>
        <a:xfrm>
          <a:off x="2487174" y="2257478"/>
          <a:ext cx="3221521" cy="193291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Jerome Bruner - Importancia del contexto cultural.</a:t>
          </a:r>
        </a:p>
      </dsp:txBody>
      <dsp:txXfrm>
        <a:off x="2487174" y="2257478"/>
        <a:ext cx="3221521" cy="193291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CA6464-111C-344F-B00A-474BB9862D9E}">
      <dsp:nvSpPr>
        <dsp:cNvPr id="0" name=""/>
        <dsp:cNvSpPr/>
      </dsp:nvSpPr>
      <dsp:spPr>
        <a:xfrm>
          <a:off x="0" y="2144"/>
          <a:ext cx="8195871" cy="99312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Cognitivas: énfasis en procesos mentales individuales.</a:t>
          </a:r>
        </a:p>
      </dsp:txBody>
      <dsp:txXfrm>
        <a:off x="48481" y="50625"/>
        <a:ext cx="8098909" cy="896166"/>
      </dsp:txXfrm>
    </dsp:sp>
    <dsp:sp modelId="{E30637E3-5A56-B34C-99BD-41D2866DB303}">
      <dsp:nvSpPr>
        <dsp:cNvPr id="0" name=""/>
        <dsp:cNvSpPr/>
      </dsp:nvSpPr>
      <dsp:spPr>
        <a:xfrm>
          <a:off x="0" y="1067273"/>
          <a:ext cx="8195871" cy="993128"/>
        </a:xfrm>
        <a:prstGeom prst="roundRect">
          <a:avLst/>
        </a:prstGeom>
        <a:solidFill>
          <a:schemeClr val="accent2">
            <a:hueOff val="1560506"/>
            <a:satOff val="-1946"/>
            <a:lumOff val="45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Constructivistas: énfasis en la interacción social y cultural.</a:t>
          </a:r>
        </a:p>
      </dsp:txBody>
      <dsp:txXfrm>
        <a:off x="48481" y="1115754"/>
        <a:ext cx="8098909" cy="896166"/>
      </dsp:txXfrm>
    </dsp:sp>
    <dsp:sp modelId="{3E329CCF-2C06-C349-930D-4646280EBE6B}">
      <dsp:nvSpPr>
        <dsp:cNvPr id="0" name=""/>
        <dsp:cNvSpPr/>
      </dsp:nvSpPr>
      <dsp:spPr>
        <a:xfrm>
          <a:off x="0" y="2132402"/>
          <a:ext cx="8195871" cy="993128"/>
        </a:xfrm>
        <a:prstGeom prst="roundRect">
          <a:avLst/>
        </a:prstGeom>
        <a:solidFill>
          <a:schemeClr val="accent2">
            <a:hueOff val="3121013"/>
            <a:satOff val="-3893"/>
            <a:lumOff val="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Cognitivas: estructuras internas del conocimiento.</a:t>
          </a:r>
        </a:p>
      </dsp:txBody>
      <dsp:txXfrm>
        <a:off x="48481" y="2180883"/>
        <a:ext cx="8098909" cy="896166"/>
      </dsp:txXfrm>
    </dsp:sp>
    <dsp:sp modelId="{45081439-A40F-F047-9144-AB49D8A51F7C}">
      <dsp:nvSpPr>
        <dsp:cNvPr id="0" name=""/>
        <dsp:cNvSpPr/>
      </dsp:nvSpPr>
      <dsp:spPr>
        <a:xfrm>
          <a:off x="0" y="3197531"/>
          <a:ext cx="8195871" cy="993128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Constructivistas: construcción activa del conocimiento en contexto.</a:t>
          </a:r>
        </a:p>
      </dsp:txBody>
      <dsp:txXfrm>
        <a:off x="48481" y="3246012"/>
        <a:ext cx="8098909" cy="89616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77C6D1-E5AC-40C1-BFF7-189726936538}">
      <dsp:nvSpPr>
        <dsp:cNvPr id="0" name=""/>
        <dsp:cNvSpPr/>
      </dsp:nvSpPr>
      <dsp:spPr>
        <a:xfrm>
          <a:off x="376435" y="1016402"/>
          <a:ext cx="1098000" cy="109800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6D0BC06-DF77-4E2F-B160-8225CEE280E1}">
      <dsp:nvSpPr>
        <dsp:cNvPr id="0" name=""/>
        <dsp:cNvSpPr/>
      </dsp:nvSpPr>
      <dsp:spPr>
        <a:xfrm>
          <a:off x="610435" y="1250402"/>
          <a:ext cx="630000" cy="63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BC2D00-44B5-43DD-BA3C-889B7BF233E6}">
      <dsp:nvSpPr>
        <dsp:cNvPr id="0" name=""/>
        <dsp:cNvSpPr/>
      </dsp:nvSpPr>
      <dsp:spPr>
        <a:xfrm>
          <a:off x="25435" y="2456402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700" kern="1200"/>
            <a:t>Uso de organizadores gráficos.</a:t>
          </a:r>
        </a:p>
      </dsp:txBody>
      <dsp:txXfrm>
        <a:off x="25435" y="2456402"/>
        <a:ext cx="1800000" cy="720000"/>
      </dsp:txXfrm>
    </dsp:sp>
    <dsp:sp modelId="{CD75ECA4-AEF0-454A-9E46-C846C4F7E739}">
      <dsp:nvSpPr>
        <dsp:cNvPr id="0" name=""/>
        <dsp:cNvSpPr/>
      </dsp:nvSpPr>
      <dsp:spPr>
        <a:xfrm>
          <a:off x="2491435" y="1016402"/>
          <a:ext cx="1098000" cy="109800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262DE4-8261-47F6-B917-469E335E8651}">
      <dsp:nvSpPr>
        <dsp:cNvPr id="0" name=""/>
        <dsp:cNvSpPr/>
      </dsp:nvSpPr>
      <dsp:spPr>
        <a:xfrm>
          <a:off x="2725435" y="1250402"/>
          <a:ext cx="630000" cy="63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284F77-9271-4040-AD81-7B777692C5C3}">
      <dsp:nvSpPr>
        <dsp:cNvPr id="0" name=""/>
        <dsp:cNvSpPr/>
      </dsp:nvSpPr>
      <dsp:spPr>
        <a:xfrm>
          <a:off x="2140435" y="2456402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700" kern="1200"/>
            <a:t>Aprendizaje basado en problemas (ABP).</a:t>
          </a:r>
        </a:p>
      </dsp:txBody>
      <dsp:txXfrm>
        <a:off x="2140435" y="2456402"/>
        <a:ext cx="1800000" cy="720000"/>
      </dsp:txXfrm>
    </dsp:sp>
    <dsp:sp modelId="{7D4F5C84-DF51-4180-A5AF-FFF03A384B25}">
      <dsp:nvSpPr>
        <dsp:cNvPr id="0" name=""/>
        <dsp:cNvSpPr/>
      </dsp:nvSpPr>
      <dsp:spPr>
        <a:xfrm>
          <a:off x="4606435" y="1016402"/>
          <a:ext cx="1098000" cy="109800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504A58-7833-4CD1-8EEA-6CA688B0095B}">
      <dsp:nvSpPr>
        <dsp:cNvPr id="0" name=""/>
        <dsp:cNvSpPr/>
      </dsp:nvSpPr>
      <dsp:spPr>
        <a:xfrm>
          <a:off x="4840435" y="1250402"/>
          <a:ext cx="630000" cy="63000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D71193-BC60-4437-8FCC-7AA864D3E4A8}">
      <dsp:nvSpPr>
        <dsp:cNvPr id="0" name=""/>
        <dsp:cNvSpPr/>
      </dsp:nvSpPr>
      <dsp:spPr>
        <a:xfrm>
          <a:off x="4255435" y="2456402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700" kern="1200"/>
            <a:t>Trabajo cooperativo y colaborativo.</a:t>
          </a:r>
        </a:p>
      </dsp:txBody>
      <dsp:txXfrm>
        <a:off x="4255435" y="2456402"/>
        <a:ext cx="1800000" cy="720000"/>
      </dsp:txXfrm>
    </dsp:sp>
    <dsp:sp modelId="{0C5F57ED-9B16-4792-A826-BA8B7B21A2B1}">
      <dsp:nvSpPr>
        <dsp:cNvPr id="0" name=""/>
        <dsp:cNvSpPr/>
      </dsp:nvSpPr>
      <dsp:spPr>
        <a:xfrm>
          <a:off x="6721435" y="1016402"/>
          <a:ext cx="1098000" cy="1098000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073073-22EB-4B8E-9866-914B99533498}">
      <dsp:nvSpPr>
        <dsp:cNvPr id="0" name=""/>
        <dsp:cNvSpPr/>
      </dsp:nvSpPr>
      <dsp:spPr>
        <a:xfrm>
          <a:off x="6955435" y="1250402"/>
          <a:ext cx="630000" cy="63000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8DE1C6-B858-4407-B169-73519F241C74}">
      <dsp:nvSpPr>
        <dsp:cNvPr id="0" name=""/>
        <dsp:cNvSpPr/>
      </dsp:nvSpPr>
      <dsp:spPr>
        <a:xfrm>
          <a:off x="6370435" y="2456402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700" kern="1200"/>
            <a:t>Andamiaje y tutoría entre pares.</a:t>
          </a:r>
        </a:p>
      </dsp:txBody>
      <dsp:txXfrm>
        <a:off x="6370435" y="2456402"/>
        <a:ext cx="1800000" cy="72000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F30FF5-90EA-0D41-B294-824A0E8FD715}">
      <dsp:nvSpPr>
        <dsp:cNvPr id="0" name=""/>
        <dsp:cNvSpPr/>
      </dsp:nvSpPr>
      <dsp:spPr>
        <a:xfrm>
          <a:off x="0" y="32252"/>
          <a:ext cx="8195871" cy="13127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Ambas teorías consideran al estudiante como protagonista.</a:t>
          </a:r>
        </a:p>
      </dsp:txBody>
      <dsp:txXfrm>
        <a:off x="64083" y="96335"/>
        <a:ext cx="8067705" cy="1184574"/>
      </dsp:txXfrm>
    </dsp:sp>
    <dsp:sp modelId="{B81CC97D-9DF4-EC47-AE4E-55FC5AB19B41}">
      <dsp:nvSpPr>
        <dsp:cNvPr id="0" name=""/>
        <dsp:cNvSpPr/>
      </dsp:nvSpPr>
      <dsp:spPr>
        <a:xfrm>
          <a:off x="0" y="1440032"/>
          <a:ext cx="8195871" cy="1312740"/>
        </a:xfrm>
        <a:prstGeom prst="roundRect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El conocimiento no se transmite, se construye.</a:t>
          </a:r>
        </a:p>
      </dsp:txBody>
      <dsp:txXfrm>
        <a:off x="64083" y="1504115"/>
        <a:ext cx="8067705" cy="1184574"/>
      </dsp:txXfrm>
    </dsp:sp>
    <dsp:sp modelId="{29F1F851-D113-EB42-BA35-640BAA354382}">
      <dsp:nvSpPr>
        <dsp:cNvPr id="0" name=""/>
        <dsp:cNvSpPr/>
      </dsp:nvSpPr>
      <dsp:spPr>
        <a:xfrm>
          <a:off x="0" y="2847812"/>
          <a:ext cx="8195871" cy="1312740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Importancia del rol docente como guía del aprendizaje.</a:t>
          </a:r>
        </a:p>
      </dsp:txBody>
      <dsp:txXfrm>
        <a:off x="64083" y="2911895"/>
        <a:ext cx="8067705" cy="11845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5/12/25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5/12/25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5/12/25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5/12/25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5/12/25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5/12/25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5/12/25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6">
            <a:extLst>
              <a:ext uri="{FF2B5EF4-FFF2-40B4-BE49-F238E27FC236}">
                <a16:creationId xmlns:a16="http://schemas.microsoft.com/office/drawing/2014/main" id="{0E30439A-8A5B-46EC-8283-9B6B031D40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8">
            <a:extLst>
              <a:ext uri="{FF2B5EF4-FFF2-40B4-BE49-F238E27FC236}">
                <a16:creationId xmlns:a16="http://schemas.microsoft.com/office/drawing/2014/main" id="{5CEAD642-85CF-4750-8432-7C80C901F0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27"/>
            <a:ext cx="9144000" cy="685800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10">
            <a:extLst>
              <a:ext uri="{FF2B5EF4-FFF2-40B4-BE49-F238E27FC236}">
                <a16:creationId xmlns:a16="http://schemas.microsoft.com/office/drawing/2014/main" id="{FA33EEAE-15D5-4119-8C1E-89D943F91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341640" y="-1720"/>
            <a:ext cx="8812530" cy="6840685"/>
          </a:xfrm>
          <a:prstGeom prst="rect">
            <a:avLst/>
          </a:prstGeom>
          <a:gradFill>
            <a:gsLst>
              <a:gs pos="21000">
                <a:schemeClr val="accent1">
                  <a:lumMod val="50000"/>
                  <a:alpha val="61000"/>
                </a:schemeClr>
              </a:gs>
              <a:gs pos="100000">
                <a:schemeClr val="accent1">
                  <a:alpha val="0"/>
                </a:scheme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12">
            <a:extLst>
              <a:ext uri="{FF2B5EF4-FFF2-40B4-BE49-F238E27FC236}">
                <a16:creationId xmlns:a16="http://schemas.microsoft.com/office/drawing/2014/main" id="{730D8B3B-9B80-4025-B934-26DC7D7CD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54540" y="-1291"/>
            <a:ext cx="2706134" cy="6858864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0"/>
                </a:schemeClr>
              </a:gs>
              <a:gs pos="99000">
                <a:srgbClr val="000000">
                  <a:alpha val="41000"/>
                </a:srgb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14">
            <a:extLst>
              <a:ext uri="{FF2B5EF4-FFF2-40B4-BE49-F238E27FC236}">
                <a16:creationId xmlns:a16="http://schemas.microsoft.com/office/drawing/2014/main" id="{B5A1B09C-1565-46F8-B70F-621C5EB48A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5274173">
            <a:off x="3923854" y="1402819"/>
            <a:ext cx="4967533" cy="3741293"/>
          </a:xfrm>
          <a:prstGeom prst="ellipse">
            <a:avLst/>
          </a:prstGeom>
          <a:gradFill>
            <a:gsLst>
              <a:gs pos="0">
                <a:schemeClr val="accent1">
                  <a:alpha val="24000"/>
                </a:schemeClr>
              </a:gs>
              <a:gs pos="79000">
                <a:schemeClr val="accent1">
                  <a:lumMod val="60000"/>
                  <a:lumOff val="4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40148" y="818984"/>
            <a:ext cx="4947184" cy="3268520"/>
          </a:xfrm>
        </p:spPr>
        <p:txBody>
          <a:bodyPr>
            <a:normAutofit/>
          </a:bodyPr>
          <a:lstStyle/>
          <a:p>
            <a:pPr algn="r"/>
            <a:r>
              <a:rPr lang="es-EC" sz="4200">
                <a:solidFill>
                  <a:srgbClr val="FFFFFF"/>
                </a:solidFill>
              </a:rPr>
              <a:t>Teorías del Aprendizaje: Cognitivas y Constructivistas</a:t>
            </a:r>
          </a:p>
        </p:txBody>
      </p:sp>
      <p:sp>
        <p:nvSpPr>
          <p:cNvPr id="28" name="Rectangle 16">
            <a:extLst>
              <a:ext uri="{FF2B5EF4-FFF2-40B4-BE49-F238E27FC236}">
                <a16:creationId xmlns:a16="http://schemas.microsoft.com/office/drawing/2014/main" id="{8C516CC8-80AC-446C-A56E-9F54B72104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735" y="4480038"/>
            <a:ext cx="9134528" cy="237796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34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18">
            <a:extLst>
              <a:ext uri="{FF2B5EF4-FFF2-40B4-BE49-F238E27FC236}">
                <a16:creationId xmlns:a16="http://schemas.microsoft.com/office/drawing/2014/main" id="{53947E58-F088-49F1-A3D1-DEA690192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4368117" y="2081692"/>
            <a:ext cx="6857572" cy="2694194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0"/>
                </a:srgb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096642" y="0"/>
            <a:ext cx="3047358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783777" y="-3783778"/>
            <a:ext cx="1576446" cy="9144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7" y="348865"/>
            <a:ext cx="7533018" cy="877729"/>
          </a:xfrm>
        </p:spPr>
        <p:txBody>
          <a:bodyPr anchor="ctr">
            <a:normAutofit/>
          </a:bodyPr>
          <a:lstStyle/>
          <a:p>
            <a:r>
              <a:rPr lang="es-EC" sz="3500">
                <a:solidFill>
                  <a:srgbClr val="FFFFFF"/>
                </a:solidFill>
              </a:rPr>
              <a:t>Teorías Cognitivas - Definición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3FAD58A-8855-289F-5AEA-0C76161D0D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6997374"/>
              </p:ext>
            </p:extLst>
          </p:nvPr>
        </p:nvGraphicFramePr>
        <p:xfrm>
          <a:off x="483042" y="2112579"/>
          <a:ext cx="8195871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096642" y="0"/>
            <a:ext cx="3047358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783777" y="-3783778"/>
            <a:ext cx="1576446" cy="9144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7" y="348865"/>
            <a:ext cx="7533018" cy="877729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s-EC" sz="2700">
                <a:solidFill>
                  <a:srgbClr val="FFFFFF"/>
                </a:solidFill>
              </a:rPr>
              <a:t>Principales representantes del enfoque cognitivo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9F71B27-1B02-56F3-2EEF-42C4563574B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7602481"/>
              </p:ext>
            </p:extLst>
          </p:nvPr>
        </p:nvGraphicFramePr>
        <p:xfrm>
          <a:off x="483042" y="2112579"/>
          <a:ext cx="8195871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096642" y="0"/>
            <a:ext cx="3047358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783777" y="-3783778"/>
            <a:ext cx="1576446" cy="9144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7" y="348865"/>
            <a:ext cx="7533018" cy="877729"/>
          </a:xfrm>
        </p:spPr>
        <p:txBody>
          <a:bodyPr anchor="ctr">
            <a:normAutofit/>
          </a:bodyPr>
          <a:lstStyle/>
          <a:p>
            <a:r>
              <a:rPr lang="es-EC" sz="3500">
                <a:solidFill>
                  <a:srgbClr val="FFFFFF"/>
                </a:solidFill>
              </a:rPr>
              <a:t>Teorías Constructivistas - Definición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B22585A-6710-0901-1206-B366BEAA875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700244"/>
              </p:ext>
            </p:extLst>
          </p:nvPr>
        </p:nvGraphicFramePr>
        <p:xfrm>
          <a:off x="483042" y="2112579"/>
          <a:ext cx="8195871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096642" y="0"/>
            <a:ext cx="3047358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783777" y="-3783778"/>
            <a:ext cx="1576446" cy="9144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7" y="348865"/>
            <a:ext cx="7533018" cy="877729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s-EC" sz="2700">
                <a:solidFill>
                  <a:srgbClr val="FFFFFF"/>
                </a:solidFill>
              </a:rPr>
              <a:t>Principales representantes del enfoque constructivista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4A1E1B0-16F3-606E-9F75-6A657DFAF4A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777258"/>
              </p:ext>
            </p:extLst>
          </p:nvPr>
        </p:nvGraphicFramePr>
        <p:xfrm>
          <a:off x="483042" y="2112579"/>
          <a:ext cx="8195871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096642" y="0"/>
            <a:ext cx="3047358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783777" y="-3783778"/>
            <a:ext cx="1576446" cy="9144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7" y="348865"/>
            <a:ext cx="7533018" cy="877729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s-EC" sz="2700">
                <a:solidFill>
                  <a:srgbClr val="FFFFFF"/>
                </a:solidFill>
              </a:rPr>
              <a:t>Diferencias entre teorías cognitivas y constructivistas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494E2D4-0237-5683-172A-80AF6A62E14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6102219"/>
              </p:ext>
            </p:extLst>
          </p:nvPr>
        </p:nvGraphicFramePr>
        <p:xfrm>
          <a:off x="483042" y="2112579"/>
          <a:ext cx="8195871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096642" y="0"/>
            <a:ext cx="3047358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783777" y="-3783778"/>
            <a:ext cx="1576446" cy="9144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7" y="348865"/>
            <a:ext cx="7533018" cy="877729"/>
          </a:xfrm>
        </p:spPr>
        <p:txBody>
          <a:bodyPr anchor="ctr">
            <a:normAutofit/>
          </a:bodyPr>
          <a:lstStyle/>
          <a:p>
            <a:r>
              <a:rPr lang="es-EC" sz="3500">
                <a:solidFill>
                  <a:srgbClr val="FFFFFF"/>
                </a:solidFill>
              </a:rPr>
              <a:t>Aplicaciones en el aula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7BA7079-8E3D-2577-E0DF-F4B76F1A05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4485682"/>
              </p:ext>
            </p:extLst>
          </p:nvPr>
        </p:nvGraphicFramePr>
        <p:xfrm>
          <a:off x="483042" y="2112579"/>
          <a:ext cx="8195871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096642" y="0"/>
            <a:ext cx="3047358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783777" y="-3783778"/>
            <a:ext cx="1576446" cy="9144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7" y="348865"/>
            <a:ext cx="7533018" cy="877729"/>
          </a:xfrm>
        </p:spPr>
        <p:txBody>
          <a:bodyPr anchor="ctr">
            <a:normAutofit/>
          </a:bodyPr>
          <a:lstStyle/>
          <a:p>
            <a:r>
              <a:rPr lang="es-EC" sz="3500">
                <a:solidFill>
                  <a:srgbClr val="FFFFFF"/>
                </a:solidFill>
              </a:rPr>
              <a:t>Conclusiones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44C2A3E-2F78-5B8C-8038-2C8413AB39D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2248357"/>
              </p:ext>
            </p:extLst>
          </p:nvPr>
        </p:nvGraphicFramePr>
        <p:xfrm>
          <a:off x="483042" y="2112579"/>
          <a:ext cx="8195871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</TotalTime>
  <Words>211</Words>
  <Application>Microsoft Macintosh PowerPoint</Application>
  <PresentationFormat>Presentación en pantalla (4:3)</PresentationFormat>
  <Paragraphs>29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Teorías del Aprendizaje: Cognitivas y Constructivistas</vt:lpstr>
      <vt:lpstr>Teorías Cognitivas - Definición</vt:lpstr>
      <vt:lpstr>Principales representantes del enfoque cognitivo</vt:lpstr>
      <vt:lpstr>Teorías Constructivistas - Definición</vt:lpstr>
      <vt:lpstr>Principales representantes del enfoque constructivista</vt:lpstr>
      <vt:lpstr>Diferencias entre teorías cognitivas y constructivistas</vt:lpstr>
      <vt:lpstr>Aplicaciones en el aula</vt:lpstr>
      <vt:lpstr>Conclusiones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Luis Fernando Alvear Ortiz</cp:lastModifiedBy>
  <cp:revision>2</cp:revision>
  <dcterms:created xsi:type="dcterms:W3CDTF">2013-01-27T09:14:16Z</dcterms:created>
  <dcterms:modified xsi:type="dcterms:W3CDTF">2025-05-12T16:53:40Z</dcterms:modified>
  <cp:category/>
</cp:coreProperties>
</file>