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69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176" y="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AE20E3-8E82-4E38-81BB-B08260D7C84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6A457AC-5F8F-4A34-88C1-94CA202C0952}">
      <dgm:prSet/>
      <dgm:spPr/>
      <dgm:t>
        <a:bodyPr/>
        <a:lstStyle/>
        <a:p>
          <a:r>
            <a:rPr lang="en-US"/>
            <a:t>El desarrollo prenatal se divide en tres etapas:</a:t>
          </a:r>
        </a:p>
      </dgm:t>
    </dgm:pt>
    <dgm:pt modelId="{542711A1-F6B0-4EAD-BAF5-CA4556B85875}" type="parTrans" cxnId="{5F670CFA-3C99-470C-80D7-02B246664C1A}">
      <dgm:prSet/>
      <dgm:spPr/>
      <dgm:t>
        <a:bodyPr/>
        <a:lstStyle/>
        <a:p>
          <a:endParaRPr lang="en-US"/>
        </a:p>
      </dgm:t>
    </dgm:pt>
    <dgm:pt modelId="{FF03B3D2-74C1-4B88-BAD8-05927158D986}" type="sibTrans" cxnId="{5F670CFA-3C99-470C-80D7-02B246664C1A}">
      <dgm:prSet/>
      <dgm:spPr/>
      <dgm:t>
        <a:bodyPr/>
        <a:lstStyle/>
        <a:p>
          <a:endParaRPr lang="en-US"/>
        </a:p>
      </dgm:t>
    </dgm:pt>
    <dgm:pt modelId="{31536C68-26CC-444D-88DD-CF838D5AC91D}">
      <dgm:prSet/>
      <dgm:spPr/>
      <dgm:t>
        <a:bodyPr/>
        <a:lstStyle/>
        <a:p>
          <a:r>
            <a:rPr lang="en-US"/>
            <a:t>• Etapa germinal</a:t>
          </a:r>
        </a:p>
      </dgm:t>
    </dgm:pt>
    <dgm:pt modelId="{F177E2AA-734C-4F94-B28E-225548ACD392}" type="parTrans" cxnId="{402645DA-83C4-4DFF-8D1D-8A5FC4FF4935}">
      <dgm:prSet/>
      <dgm:spPr/>
      <dgm:t>
        <a:bodyPr/>
        <a:lstStyle/>
        <a:p>
          <a:endParaRPr lang="en-US"/>
        </a:p>
      </dgm:t>
    </dgm:pt>
    <dgm:pt modelId="{1B2C86EB-4E14-4CC2-B341-EBF939D6E9DF}" type="sibTrans" cxnId="{402645DA-83C4-4DFF-8D1D-8A5FC4FF4935}">
      <dgm:prSet/>
      <dgm:spPr/>
      <dgm:t>
        <a:bodyPr/>
        <a:lstStyle/>
        <a:p>
          <a:endParaRPr lang="en-US"/>
        </a:p>
      </dgm:t>
    </dgm:pt>
    <dgm:pt modelId="{A9F473D3-C9B8-48F7-8248-B6674F937C3A}">
      <dgm:prSet/>
      <dgm:spPr/>
      <dgm:t>
        <a:bodyPr/>
        <a:lstStyle/>
        <a:p>
          <a:r>
            <a:rPr lang="en-US"/>
            <a:t>• Etapa embrionaria</a:t>
          </a:r>
        </a:p>
      </dgm:t>
    </dgm:pt>
    <dgm:pt modelId="{7126A056-9927-4416-91C7-E53134D2D3C3}" type="parTrans" cxnId="{9E4F43B1-B973-4386-9AEE-5F012C7F5A53}">
      <dgm:prSet/>
      <dgm:spPr/>
      <dgm:t>
        <a:bodyPr/>
        <a:lstStyle/>
        <a:p>
          <a:endParaRPr lang="en-US"/>
        </a:p>
      </dgm:t>
    </dgm:pt>
    <dgm:pt modelId="{332B3948-9825-4EB2-AD90-94FDFB62F8EE}" type="sibTrans" cxnId="{9E4F43B1-B973-4386-9AEE-5F012C7F5A53}">
      <dgm:prSet/>
      <dgm:spPr/>
      <dgm:t>
        <a:bodyPr/>
        <a:lstStyle/>
        <a:p>
          <a:endParaRPr lang="en-US"/>
        </a:p>
      </dgm:t>
    </dgm:pt>
    <dgm:pt modelId="{544D337E-4DCE-4494-98D3-DDD43F92ADB4}">
      <dgm:prSet/>
      <dgm:spPr/>
      <dgm:t>
        <a:bodyPr/>
        <a:lstStyle/>
        <a:p>
          <a:r>
            <a:rPr lang="en-US"/>
            <a:t>• Etapa fetal</a:t>
          </a:r>
        </a:p>
      </dgm:t>
    </dgm:pt>
    <dgm:pt modelId="{BD1A7AEB-E468-4471-A325-5ECB3F7006FF}" type="parTrans" cxnId="{18A1DB33-D7DB-4DB5-B11B-5D0AB5FEBCC8}">
      <dgm:prSet/>
      <dgm:spPr/>
      <dgm:t>
        <a:bodyPr/>
        <a:lstStyle/>
        <a:p>
          <a:endParaRPr lang="en-US"/>
        </a:p>
      </dgm:t>
    </dgm:pt>
    <dgm:pt modelId="{CC95918B-5F74-4459-8552-3D08B5492273}" type="sibTrans" cxnId="{18A1DB33-D7DB-4DB5-B11B-5D0AB5FEBCC8}">
      <dgm:prSet/>
      <dgm:spPr/>
      <dgm:t>
        <a:bodyPr/>
        <a:lstStyle/>
        <a:p>
          <a:endParaRPr lang="en-US"/>
        </a:p>
      </dgm:t>
    </dgm:pt>
    <dgm:pt modelId="{70396BE4-81D6-0E41-BB07-03754DD15856}" type="pres">
      <dgm:prSet presAssocID="{2FAE20E3-8E82-4E38-81BB-B08260D7C84C}" presName="linear" presStyleCnt="0">
        <dgm:presLayoutVars>
          <dgm:animLvl val="lvl"/>
          <dgm:resizeHandles val="exact"/>
        </dgm:presLayoutVars>
      </dgm:prSet>
      <dgm:spPr/>
    </dgm:pt>
    <dgm:pt modelId="{70B5B9A1-6636-A441-956B-3C73D001B0C9}" type="pres">
      <dgm:prSet presAssocID="{A6A457AC-5F8F-4A34-88C1-94CA202C095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89E762C-2247-B049-8FC5-E0C834D833CF}" type="pres">
      <dgm:prSet presAssocID="{FF03B3D2-74C1-4B88-BAD8-05927158D986}" presName="spacer" presStyleCnt="0"/>
      <dgm:spPr/>
    </dgm:pt>
    <dgm:pt modelId="{654FF018-E4D9-824A-8EBE-10115FD67E17}" type="pres">
      <dgm:prSet presAssocID="{31536C68-26CC-444D-88DD-CF838D5AC91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36023F2-AC81-D147-88E6-7FB2ECDB9B59}" type="pres">
      <dgm:prSet presAssocID="{1B2C86EB-4E14-4CC2-B341-EBF939D6E9DF}" presName="spacer" presStyleCnt="0"/>
      <dgm:spPr/>
    </dgm:pt>
    <dgm:pt modelId="{ACF18453-CB78-CC4E-A864-F450178E1640}" type="pres">
      <dgm:prSet presAssocID="{A9F473D3-C9B8-48F7-8248-B6674F937C3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FC34683-DCC3-6243-A9D8-447F50FA4B86}" type="pres">
      <dgm:prSet presAssocID="{332B3948-9825-4EB2-AD90-94FDFB62F8EE}" presName="spacer" presStyleCnt="0"/>
      <dgm:spPr/>
    </dgm:pt>
    <dgm:pt modelId="{6674BF8D-29BA-6944-A154-80CFCBFB3D17}" type="pres">
      <dgm:prSet presAssocID="{544D337E-4DCE-4494-98D3-DDD43F92ADB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7B21504-D602-CC46-856F-5F450FEED891}" type="presOf" srcId="{544D337E-4DCE-4494-98D3-DDD43F92ADB4}" destId="{6674BF8D-29BA-6944-A154-80CFCBFB3D17}" srcOrd="0" destOrd="0" presId="urn:microsoft.com/office/officeart/2005/8/layout/vList2"/>
    <dgm:cxn modelId="{47FD7E04-0948-2B4C-B418-1ABB5ADC2A95}" type="presOf" srcId="{A6A457AC-5F8F-4A34-88C1-94CA202C0952}" destId="{70B5B9A1-6636-A441-956B-3C73D001B0C9}" srcOrd="0" destOrd="0" presId="urn:microsoft.com/office/officeart/2005/8/layout/vList2"/>
    <dgm:cxn modelId="{E567A910-618B-8149-AF82-5455E4189E5A}" type="presOf" srcId="{2FAE20E3-8E82-4E38-81BB-B08260D7C84C}" destId="{70396BE4-81D6-0E41-BB07-03754DD15856}" srcOrd="0" destOrd="0" presId="urn:microsoft.com/office/officeart/2005/8/layout/vList2"/>
    <dgm:cxn modelId="{18A1DB33-D7DB-4DB5-B11B-5D0AB5FEBCC8}" srcId="{2FAE20E3-8E82-4E38-81BB-B08260D7C84C}" destId="{544D337E-4DCE-4494-98D3-DDD43F92ADB4}" srcOrd="3" destOrd="0" parTransId="{BD1A7AEB-E468-4471-A325-5ECB3F7006FF}" sibTransId="{CC95918B-5F74-4459-8552-3D08B5492273}"/>
    <dgm:cxn modelId="{8F545D54-4D4E-534D-B5E6-643E16AE46D6}" type="presOf" srcId="{31536C68-26CC-444D-88DD-CF838D5AC91D}" destId="{654FF018-E4D9-824A-8EBE-10115FD67E17}" srcOrd="0" destOrd="0" presId="urn:microsoft.com/office/officeart/2005/8/layout/vList2"/>
    <dgm:cxn modelId="{9E4F43B1-B973-4386-9AEE-5F012C7F5A53}" srcId="{2FAE20E3-8E82-4E38-81BB-B08260D7C84C}" destId="{A9F473D3-C9B8-48F7-8248-B6674F937C3A}" srcOrd="2" destOrd="0" parTransId="{7126A056-9927-4416-91C7-E53134D2D3C3}" sibTransId="{332B3948-9825-4EB2-AD90-94FDFB62F8EE}"/>
    <dgm:cxn modelId="{402645DA-83C4-4DFF-8D1D-8A5FC4FF4935}" srcId="{2FAE20E3-8E82-4E38-81BB-B08260D7C84C}" destId="{31536C68-26CC-444D-88DD-CF838D5AC91D}" srcOrd="1" destOrd="0" parTransId="{F177E2AA-734C-4F94-B28E-225548ACD392}" sibTransId="{1B2C86EB-4E14-4CC2-B341-EBF939D6E9DF}"/>
    <dgm:cxn modelId="{CC95B7E4-38A1-434A-BE58-F5C51E5E3C6A}" type="presOf" srcId="{A9F473D3-C9B8-48F7-8248-B6674F937C3A}" destId="{ACF18453-CB78-CC4E-A864-F450178E1640}" srcOrd="0" destOrd="0" presId="urn:microsoft.com/office/officeart/2005/8/layout/vList2"/>
    <dgm:cxn modelId="{5F670CFA-3C99-470C-80D7-02B246664C1A}" srcId="{2FAE20E3-8E82-4E38-81BB-B08260D7C84C}" destId="{A6A457AC-5F8F-4A34-88C1-94CA202C0952}" srcOrd="0" destOrd="0" parTransId="{542711A1-F6B0-4EAD-BAF5-CA4556B85875}" sibTransId="{FF03B3D2-74C1-4B88-BAD8-05927158D986}"/>
    <dgm:cxn modelId="{99DD0380-08E9-D74D-B2A8-5590999A7602}" type="presParOf" srcId="{70396BE4-81D6-0E41-BB07-03754DD15856}" destId="{70B5B9A1-6636-A441-956B-3C73D001B0C9}" srcOrd="0" destOrd="0" presId="urn:microsoft.com/office/officeart/2005/8/layout/vList2"/>
    <dgm:cxn modelId="{7567D1FC-88B3-EC48-AB4C-739F312D23CB}" type="presParOf" srcId="{70396BE4-81D6-0E41-BB07-03754DD15856}" destId="{589E762C-2247-B049-8FC5-E0C834D833CF}" srcOrd="1" destOrd="0" presId="urn:microsoft.com/office/officeart/2005/8/layout/vList2"/>
    <dgm:cxn modelId="{2D0416B1-A513-7047-95FD-1FE04580E8D9}" type="presParOf" srcId="{70396BE4-81D6-0E41-BB07-03754DD15856}" destId="{654FF018-E4D9-824A-8EBE-10115FD67E17}" srcOrd="2" destOrd="0" presId="urn:microsoft.com/office/officeart/2005/8/layout/vList2"/>
    <dgm:cxn modelId="{6882F11E-90E6-5548-856F-A428F9F2C30F}" type="presParOf" srcId="{70396BE4-81D6-0E41-BB07-03754DD15856}" destId="{D36023F2-AC81-D147-88E6-7FB2ECDB9B59}" srcOrd="3" destOrd="0" presId="urn:microsoft.com/office/officeart/2005/8/layout/vList2"/>
    <dgm:cxn modelId="{C9B6C577-11BD-4D49-B66E-7B952013BD5C}" type="presParOf" srcId="{70396BE4-81D6-0E41-BB07-03754DD15856}" destId="{ACF18453-CB78-CC4E-A864-F450178E1640}" srcOrd="4" destOrd="0" presId="urn:microsoft.com/office/officeart/2005/8/layout/vList2"/>
    <dgm:cxn modelId="{5AA36690-60FC-0C42-885A-E796ED425141}" type="presParOf" srcId="{70396BE4-81D6-0E41-BB07-03754DD15856}" destId="{2FC34683-DCC3-6243-A9D8-447F50FA4B86}" srcOrd="5" destOrd="0" presId="urn:microsoft.com/office/officeart/2005/8/layout/vList2"/>
    <dgm:cxn modelId="{FA9843C7-0623-6A4C-AEDE-124D4C9C3846}" type="presParOf" srcId="{70396BE4-81D6-0E41-BB07-03754DD15856}" destId="{6674BF8D-29BA-6944-A154-80CFCBFB3D1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6F38AF-3205-470C-86E2-2D20F81EADD6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DD7F3B4-D9E2-4DAA-ACF9-C0B954B176BB}">
      <dgm:prSet/>
      <dgm:spPr/>
      <dgm:t>
        <a:bodyPr/>
        <a:lstStyle/>
        <a:p>
          <a:r>
            <a:rPr lang="en-US"/>
            <a:t>• Nutrición materna</a:t>
          </a:r>
        </a:p>
      </dgm:t>
    </dgm:pt>
    <dgm:pt modelId="{3812FEBF-4F8E-4D90-9319-2C9E86F863F5}" type="parTrans" cxnId="{731E0B5B-2FEB-462B-9F1D-AB91E6CC691C}">
      <dgm:prSet/>
      <dgm:spPr/>
      <dgm:t>
        <a:bodyPr/>
        <a:lstStyle/>
        <a:p>
          <a:endParaRPr lang="en-US"/>
        </a:p>
      </dgm:t>
    </dgm:pt>
    <dgm:pt modelId="{938EB28B-1A57-433B-AAF4-299D2E4DDB16}" type="sibTrans" cxnId="{731E0B5B-2FEB-462B-9F1D-AB91E6CC691C}">
      <dgm:prSet/>
      <dgm:spPr/>
      <dgm:t>
        <a:bodyPr/>
        <a:lstStyle/>
        <a:p>
          <a:endParaRPr lang="en-US"/>
        </a:p>
      </dgm:t>
    </dgm:pt>
    <dgm:pt modelId="{9DE635AA-D50F-44C0-8512-A1288459EC77}">
      <dgm:prSet/>
      <dgm:spPr/>
      <dgm:t>
        <a:bodyPr/>
        <a:lstStyle/>
        <a:p>
          <a:r>
            <a:rPr lang="en-US"/>
            <a:t>• Consumo de sustancias (alcohol, drogas, medicamentos)</a:t>
          </a:r>
        </a:p>
      </dgm:t>
    </dgm:pt>
    <dgm:pt modelId="{5791BB46-46D8-4DBF-824C-DBA68C2903E9}" type="parTrans" cxnId="{9762F070-5913-4506-BEE2-3B9447FF0795}">
      <dgm:prSet/>
      <dgm:spPr/>
      <dgm:t>
        <a:bodyPr/>
        <a:lstStyle/>
        <a:p>
          <a:endParaRPr lang="en-US"/>
        </a:p>
      </dgm:t>
    </dgm:pt>
    <dgm:pt modelId="{60A481DF-8BED-48E9-8543-3B77C0645BB1}" type="sibTrans" cxnId="{9762F070-5913-4506-BEE2-3B9447FF0795}">
      <dgm:prSet/>
      <dgm:spPr/>
      <dgm:t>
        <a:bodyPr/>
        <a:lstStyle/>
        <a:p>
          <a:endParaRPr lang="en-US"/>
        </a:p>
      </dgm:t>
    </dgm:pt>
    <dgm:pt modelId="{C1DABEF0-D83F-4394-A857-71FD902DECFE}">
      <dgm:prSet/>
      <dgm:spPr/>
      <dgm:t>
        <a:bodyPr/>
        <a:lstStyle/>
        <a:p>
          <a:r>
            <a:rPr lang="en-US"/>
            <a:t>• Estrés y salud emocional</a:t>
          </a:r>
        </a:p>
      </dgm:t>
    </dgm:pt>
    <dgm:pt modelId="{D613B934-F4BC-49CC-AB86-13859E5A7E3D}" type="parTrans" cxnId="{E4991CDB-8C5D-455E-A97A-BEB6E5B21FE6}">
      <dgm:prSet/>
      <dgm:spPr/>
      <dgm:t>
        <a:bodyPr/>
        <a:lstStyle/>
        <a:p>
          <a:endParaRPr lang="en-US"/>
        </a:p>
      </dgm:t>
    </dgm:pt>
    <dgm:pt modelId="{B1E25D40-135E-4FE2-8324-72E00DE386A5}" type="sibTrans" cxnId="{E4991CDB-8C5D-455E-A97A-BEB6E5B21FE6}">
      <dgm:prSet/>
      <dgm:spPr/>
      <dgm:t>
        <a:bodyPr/>
        <a:lstStyle/>
        <a:p>
          <a:endParaRPr lang="en-US"/>
        </a:p>
      </dgm:t>
    </dgm:pt>
    <dgm:pt modelId="{2396AF0A-6C4A-4C53-AE7F-A32A34197798}">
      <dgm:prSet/>
      <dgm:spPr/>
      <dgm:t>
        <a:bodyPr/>
        <a:lstStyle/>
        <a:p>
          <a:r>
            <a:rPr lang="en-US"/>
            <a:t>• Enfermedades y condiciones médicas</a:t>
          </a:r>
        </a:p>
      </dgm:t>
    </dgm:pt>
    <dgm:pt modelId="{71D323AC-3FD8-4E89-B588-18251718A12A}" type="parTrans" cxnId="{EE788D81-2FA3-43D9-B6F3-4D304CA94E25}">
      <dgm:prSet/>
      <dgm:spPr/>
      <dgm:t>
        <a:bodyPr/>
        <a:lstStyle/>
        <a:p>
          <a:endParaRPr lang="en-US"/>
        </a:p>
      </dgm:t>
    </dgm:pt>
    <dgm:pt modelId="{0E3C7D17-C55C-4DBE-A0B8-39E6B6CA72BF}" type="sibTrans" cxnId="{EE788D81-2FA3-43D9-B6F3-4D304CA94E25}">
      <dgm:prSet/>
      <dgm:spPr/>
      <dgm:t>
        <a:bodyPr/>
        <a:lstStyle/>
        <a:p>
          <a:endParaRPr lang="en-US"/>
        </a:p>
      </dgm:t>
    </dgm:pt>
    <dgm:pt modelId="{6901C531-6998-44DA-8CB6-C11FDB789A1F}">
      <dgm:prSet/>
      <dgm:spPr/>
      <dgm:t>
        <a:bodyPr/>
        <a:lstStyle/>
        <a:p>
          <a:r>
            <a:rPr lang="en-US"/>
            <a:t>• Control médico prenatal</a:t>
          </a:r>
        </a:p>
      </dgm:t>
    </dgm:pt>
    <dgm:pt modelId="{FDC6B7F2-C13D-460B-8126-230F30444005}" type="parTrans" cxnId="{0C19E6D5-7144-4A69-A707-3B37AEA0D57D}">
      <dgm:prSet/>
      <dgm:spPr/>
      <dgm:t>
        <a:bodyPr/>
        <a:lstStyle/>
        <a:p>
          <a:endParaRPr lang="en-US"/>
        </a:p>
      </dgm:t>
    </dgm:pt>
    <dgm:pt modelId="{E76A3703-68D6-4515-A9DE-FB5C8244BCA4}" type="sibTrans" cxnId="{0C19E6D5-7144-4A69-A707-3B37AEA0D57D}">
      <dgm:prSet/>
      <dgm:spPr/>
      <dgm:t>
        <a:bodyPr/>
        <a:lstStyle/>
        <a:p>
          <a:endParaRPr lang="en-US"/>
        </a:p>
      </dgm:t>
    </dgm:pt>
    <dgm:pt modelId="{370595EE-7B8D-C842-8742-3247AECCCCFE}" type="pres">
      <dgm:prSet presAssocID="{BA6F38AF-3205-470C-86E2-2D20F81EADD6}" presName="linear" presStyleCnt="0">
        <dgm:presLayoutVars>
          <dgm:animLvl val="lvl"/>
          <dgm:resizeHandles val="exact"/>
        </dgm:presLayoutVars>
      </dgm:prSet>
      <dgm:spPr/>
    </dgm:pt>
    <dgm:pt modelId="{1A9F521B-06FF-8249-A8E4-3D965382EF80}" type="pres">
      <dgm:prSet presAssocID="{DDD7F3B4-D9E2-4DAA-ACF9-C0B954B176B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973D536-857B-B149-B245-6F641528BDB2}" type="pres">
      <dgm:prSet presAssocID="{938EB28B-1A57-433B-AAF4-299D2E4DDB16}" presName="spacer" presStyleCnt="0"/>
      <dgm:spPr/>
    </dgm:pt>
    <dgm:pt modelId="{45A934D3-BA2D-8E44-AF5B-75AF0841CBED}" type="pres">
      <dgm:prSet presAssocID="{9DE635AA-D50F-44C0-8512-A1288459EC7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77A0AE9-C00C-EB47-9E60-729AB011EBFB}" type="pres">
      <dgm:prSet presAssocID="{60A481DF-8BED-48E9-8543-3B77C0645BB1}" presName="spacer" presStyleCnt="0"/>
      <dgm:spPr/>
    </dgm:pt>
    <dgm:pt modelId="{E7E04974-3ECA-C545-80C6-F8A6AFC854EB}" type="pres">
      <dgm:prSet presAssocID="{C1DABEF0-D83F-4394-A857-71FD902DECF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B073D3E-37A9-0E4D-AE5B-ED617A5291F9}" type="pres">
      <dgm:prSet presAssocID="{B1E25D40-135E-4FE2-8324-72E00DE386A5}" presName="spacer" presStyleCnt="0"/>
      <dgm:spPr/>
    </dgm:pt>
    <dgm:pt modelId="{53AD6232-4324-794D-BCDF-C4C92BA25206}" type="pres">
      <dgm:prSet presAssocID="{2396AF0A-6C4A-4C53-AE7F-A32A3419779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E34A524-EFF8-974F-82D7-15ED08F5C267}" type="pres">
      <dgm:prSet presAssocID="{0E3C7D17-C55C-4DBE-A0B8-39E6B6CA72BF}" presName="spacer" presStyleCnt="0"/>
      <dgm:spPr/>
    </dgm:pt>
    <dgm:pt modelId="{B5E885D6-230A-8F41-8D7D-79EDBCA2E98E}" type="pres">
      <dgm:prSet presAssocID="{6901C531-6998-44DA-8CB6-C11FDB789A1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ADABB0F-9542-8841-AD94-A29802629EDF}" type="presOf" srcId="{C1DABEF0-D83F-4394-A857-71FD902DECFE}" destId="{E7E04974-3ECA-C545-80C6-F8A6AFC854EB}" srcOrd="0" destOrd="0" presId="urn:microsoft.com/office/officeart/2005/8/layout/vList2"/>
    <dgm:cxn modelId="{1F207A14-A25B-8F48-A7DC-0F4E2BBBDF31}" type="presOf" srcId="{DDD7F3B4-D9E2-4DAA-ACF9-C0B954B176BB}" destId="{1A9F521B-06FF-8249-A8E4-3D965382EF80}" srcOrd="0" destOrd="0" presId="urn:microsoft.com/office/officeart/2005/8/layout/vList2"/>
    <dgm:cxn modelId="{2C97F253-3609-FB40-BC26-B5827A18F3F8}" type="presOf" srcId="{2396AF0A-6C4A-4C53-AE7F-A32A34197798}" destId="{53AD6232-4324-794D-BCDF-C4C92BA25206}" srcOrd="0" destOrd="0" presId="urn:microsoft.com/office/officeart/2005/8/layout/vList2"/>
    <dgm:cxn modelId="{731E0B5B-2FEB-462B-9F1D-AB91E6CC691C}" srcId="{BA6F38AF-3205-470C-86E2-2D20F81EADD6}" destId="{DDD7F3B4-D9E2-4DAA-ACF9-C0B954B176BB}" srcOrd="0" destOrd="0" parTransId="{3812FEBF-4F8E-4D90-9319-2C9E86F863F5}" sibTransId="{938EB28B-1A57-433B-AAF4-299D2E4DDB16}"/>
    <dgm:cxn modelId="{9762F070-5913-4506-BEE2-3B9447FF0795}" srcId="{BA6F38AF-3205-470C-86E2-2D20F81EADD6}" destId="{9DE635AA-D50F-44C0-8512-A1288459EC77}" srcOrd="1" destOrd="0" parTransId="{5791BB46-46D8-4DBF-824C-DBA68C2903E9}" sibTransId="{60A481DF-8BED-48E9-8543-3B77C0645BB1}"/>
    <dgm:cxn modelId="{EE788D81-2FA3-43D9-B6F3-4D304CA94E25}" srcId="{BA6F38AF-3205-470C-86E2-2D20F81EADD6}" destId="{2396AF0A-6C4A-4C53-AE7F-A32A34197798}" srcOrd="3" destOrd="0" parTransId="{71D323AC-3FD8-4E89-B588-18251718A12A}" sibTransId="{0E3C7D17-C55C-4DBE-A0B8-39E6B6CA72BF}"/>
    <dgm:cxn modelId="{8D65DCA7-28FB-1241-85A9-D689EF15CE2E}" type="presOf" srcId="{6901C531-6998-44DA-8CB6-C11FDB789A1F}" destId="{B5E885D6-230A-8F41-8D7D-79EDBCA2E98E}" srcOrd="0" destOrd="0" presId="urn:microsoft.com/office/officeart/2005/8/layout/vList2"/>
    <dgm:cxn modelId="{244947CF-BCC7-7842-994E-13F774900E86}" type="presOf" srcId="{9DE635AA-D50F-44C0-8512-A1288459EC77}" destId="{45A934D3-BA2D-8E44-AF5B-75AF0841CBED}" srcOrd="0" destOrd="0" presId="urn:microsoft.com/office/officeart/2005/8/layout/vList2"/>
    <dgm:cxn modelId="{0C19E6D5-7144-4A69-A707-3B37AEA0D57D}" srcId="{BA6F38AF-3205-470C-86E2-2D20F81EADD6}" destId="{6901C531-6998-44DA-8CB6-C11FDB789A1F}" srcOrd="4" destOrd="0" parTransId="{FDC6B7F2-C13D-460B-8126-230F30444005}" sibTransId="{E76A3703-68D6-4515-A9DE-FB5C8244BCA4}"/>
    <dgm:cxn modelId="{D9E29DD7-7EAB-3D41-BA73-C527F4882418}" type="presOf" srcId="{BA6F38AF-3205-470C-86E2-2D20F81EADD6}" destId="{370595EE-7B8D-C842-8742-3247AECCCCFE}" srcOrd="0" destOrd="0" presId="urn:microsoft.com/office/officeart/2005/8/layout/vList2"/>
    <dgm:cxn modelId="{E4991CDB-8C5D-455E-A97A-BEB6E5B21FE6}" srcId="{BA6F38AF-3205-470C-86E2-2D20F81EADD6}" destId="{C1DABEF0-D83F-4394-A857-71FD902DECFE}" srcOrd="2" destOrd="0" parTransId="{D613B934-F4BC-49CC-AB86-13859E5A7E3D}" sibTransId="{B1E25D40-135E-4FE2-8324-72E00DE386A5}"/>
    <dgm:cxn modelId="{2D277950-D296-AA46-88FF-4967226EDE33}" type="presParOf" srcId="{370595EE-7B8D-C842-8742-3247AECCCCFE}" destId="{1A9F521B-06FF-8249-A8E4-3D965382EF80}" srcOrd="0" destOrd="0" presId="urn:microsoft.com/office/officeart/2005/8/layout/vList2"/>
    <dgm:cxn modelId="{7447C302-FF59-F04C-A786-61CA359FDF92}" type="presParOf" srcId="{370595EE-7B8D-C842-8742-3247AECCCCFE}" destId="{1973D536-857B-B149-B245-6F641528BDB2}" srcOrd="1" destOrd="0" presId="urn:microsoft.com/office/officeart/2005/8/layout/vList2"/>
    <dgm:cxn modelId="{C6017FE8-7D2A-AC49-9502-66430C070A64}" type="presParOf" srcId="{370595EE-7B8D-C842-8742-3247AECCCCFE}" destId="{45A934D3-BA2D-8E44-AF5B-75AF0841CBED}" srcOrd="2" destOrd="0" presId="urn:microsoft.com/office/officeart/2005/8/layout/vList2"/>
    <dgm:cxn modelId="{120FE635-AF2F-7B40-B0BE-53071881056D}" type="presParOf" srcId="{370595EE-7B8D-C842-8742-3247AECCCCFE}" destId="{277A0AE9-C00C-EB47-9E60-729AB011EBFB}" srcOrd="3" destOrd="0" presId="urn:microsoft.com/office/officeart/2005/8/layout/vList2"/>
    <dgm:cxn modelId="{0071FEC1-A70D-0541-BE90-2B7186ECE6DE}" type="presParOf" srcId="{370595EE-7B8D-C842-8742-3247AECCCCFE}" destId="{E7E04974-3ECA-C545-80C6-F8A6AFC854EB}" srcOrd="4" destOrd="0" presId="urn:microsoft.com/office/officeart/2005/8/layout/vList2"/>
    <dgm:cxn modelId="{4892A780-706E-7B4A-A172-70B5DB4790AC}" type="presParOf" srcId="{370595EE-7B8D-C842-8742-3247AECCCCFE}" destId="{0B073D3E-37A9-0E4D-AE5B-ED617A5291F9}" srcOrd="5" destOrd="0" presId="urn:microsoft.com/office/officeart/2005/8/layout/vList2"/>
    <dgm:cxn modelId="{661210BD-54DB-C944-A448-F891F21F984D}" type="presParOf" srcId="{370595EE-7B8D-C842-8742-3247AECCCCFE}" destId="{53AD6232-4324-794D-BCDF-C4C92BA25206}" srcOrd="6" destOrd="0" presId="urn:microsoft.com/office/officeart/2005/8/layout/vList2"/>
    <dgm:cxn modelId="{76623CBC-5BDB-2A40-A23B-77ADFBCA1652}" type="presParOf" srcId="{370595EE-7B8D-C842-8742-3247AECCCCFE}" destId="{3E34A524-EFF8-974F-82D7-15ED08F5C267}" srcOrd="7" destOrd="0" presId="urn:microsoft.com/office/officeart/2005/8/layout/vList2"/>
    <dgm:cxn modelId="{90A5FF5D-0DF1-1E4F-8A88-FD973E59107A}" type="presParOf" srcId="{370595EE-7B8D-C842-8742-3247AECCCCFE}" destId="{B5E885D6-230A-8F41-8D7D-79EDBCA2E98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2D5B83-D587-4E74-BB07-CC5DCEB297FD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969D404-C690-47D6-B77A-B97FEF128A76}">
      <dgm:prSet/>
      <dgm:spPr/>
      <dgm:t>
        <a:bodyPr/>
        <a:lstStyle/>
        <a:p>
          <a:r>
            <a:rPr lang="en-US"/>
            <a:t>• Controles prenatales regulares</a:t>
          </a:r>
        </a:p>
      </dgm:t>
    </dgm:pt>
    <dgm:pt modelId="{EC486533-74E8-4F0A-BEE3-AEE6BD83C702}" type="parTrans" cxnId="{B7369430-392B-407C-BDAB-A2B84B8E5C84}">
      <dgm:prSet/>
      <dgm:spPr/>
      <dgm:t>
        <a:bodyPr/>
        <a:lstStyle/>
        <a:p>
          <a:endParaRPr lang="en-US"/>
        </a:p>
      </dgm:t>
    </dgm:pt>
    <dgm:pt modelId="{84309A54-59DB-49AB-9259-E074FDD4D058}" type="sibTrans" cxnId="{B7369430-392B-407C-BDAB-A2B84B8E5C84}">
      <dgm:prSet/>
      <dgm:spPr/>
      <dgm:t>
        <a:bodyPr/>
        <a:lstStyle/>
        <a:p>
          <a:endParaRPr lang="en-US"/>
        </a:p>
      </dgm:t>
    </dgm:pt>
    <dgm:pt modelId="{339771C5-69F3-4563-B6CC-456A089FC267}">
      <dgm:prSet/>
      <dgm:spPr/>
      <dgm:t>
        <a:bodyPr/>
        <a:lstStyle/>
        <a:p>
          <a:r>
            <a:rPr lang="en-US"/>
            <a:t>• Ecografías y pruebas clínicas</a:t>
          </a:r>
        </a:p>
      </dgm:t>
    </dgm:pt>
    <dgm:pt modelId="{17A2ECE7-1A18-491B-81BC-FE1B949C378C}" type="parTrans" cxnId="{4522ADEC-80BA-4F0A-B002-3F50ED54516C}">
      <dgm:prSet/>
      <dgm:spPr/>
      <dgm:t>
        <a:bodyPr/>
        <a:lstStyle/>
        <a:p>
          <a:endParaRPr lang="en-US"/>
        </a:p>
      </dgm:t>
    </dgm:pt>
    <dgm:pt modelId="{1A69C489-C53F-482D-81E0-D91B1F46704F}" type="sibTrans" cxnId="{4522ADEC-80BA-4F0A-B002-3F50ED54516C}">
      <dgm:prSet/>
      <dgm:spPr/>
      <dgm:t>
        <a:bodyPr/>
        <a:lstStyle/>
        <a:p>
          <a:endParaRPr lang="en-US"/>
        </a:p>
      </dgm:t>
    </dgm:pt>
    <dgm:pt modelId="{30994BAA-778E-449C-9244-FEE0E7874B4A}">
      <dgm:prSet/>
      <dgm:spPr/>
      <dgm:t>
        <a:bodyPr/>
        <a:lstStyle/>
        <a:p>
          <a:r>
            <a:rPr lang="en-US"/>
            <a:t>• Prevención de malformaciones y complicaciones</a:t>
          </a:r>
        </a:p>
      </dgm:t>
    </dgm:pt>
    <dgm:pt modelId="{ED12B045-32ED-455B-9A1E-E5F8328A626D}" type="parTrans" cxnId="{635F3A30-1EDE-4163-815C-7F2B9D825B9D}">
      <dgm:prSet/>
      <dgm:spPr/>
      <dgm:t>
        <a:bodyPr/>
        <a:lstStyle/>
        <a:p>
          <a:endParaRPr lang="en-US"/>
        </a:p>
      </dgm:t>
    </dgm:pt>
    <dgm:pt modelId="{AC546677-B3DB-4B95-935A-7D5F3DBE6C8B}" type="sibTrans" cxnId="{635F3A30-1EDE-4163-815C-7F2B9D825B9D}">
      <dgm:prSet/>
      <dgm:spPr/>
      <dgm:t>
        <a:bodyPr/>
        <a:lstStyle/>
        <a:p>
          <a:endParaRPr lang="en-US"/>
        </a:p>
      </dgm:t>
    </dgm:pt>
    <dgm:pt modelId="{A8261947-7F70-48AB-A6DF-B488BC3FEDE4}">
      <dgm:prSet/>
      <dgm:spPr/>
      <dgm:t>
        <a:bodyPr/>
        <a:lstStyle/>
        <a:p>
          <a:r>
            <a:rPr lang="en-US"/>
            <a:t>• Educación sobre el cuidado durante el embarazo</a:t>
          </a:r>
        </a:p>
      </dgm:t>
    </dgm:pt>
    <dgm:pt modelId="{3A5BF020-63E7-4EB9-95D6-67F3783E6816}" type="parTrans" cxnId="{2DCFF408-8172-48B1-B67E-95C9241F74C6}">
      <dgm:prSet/>
      <dgm:spPr/>
      <dgm:t>
        <a:bodyPr/>
        <a:lstStyle/>
        <a:p>
          <a:endParaRPr lang="en-US"/>
        </a:p>
      </dgm:t>
    </dgm:pt>
    <dgm:pt modelId="{ACB2FA53-E07F-4A7B-89D4-B9330D18CFCA}" type="sibTrans" cxnId="{2DCFF408-8172-48B1-B67E-95C9241F74C6}">
      <dgm:prSet/>
      <dgm:spPr/>
      <dgm:t>
        <a:bodyPr/>
        <a:lstStyle/>
        <a:p>
          <a:endParaRPr lang="en-US"/>
        </a:p>
      </dgm:t>
    </dgm:pt>
    <dgm:pt modelId="{1AD23B90-7675-0449-BEB9-E1A46C4AB866}" type="pres">
      <dgm:prSet presAssocID="{8F2D5B83-D587-4E74-BB07-CC5DCEB297FD}" presName="linear" presStyleCnt="0">
        <dgm:presLayoutVars>
          <dgm:animLvl val="lvl"/>
          <dgm:resizeHandles val="exact"/>
        </dgm:presLayoutVars>
      </dgm:prSet>
      <dgm:spPr/>
    </dgm:pt>
    <dgm:pt modelId="{55E5D98A-016A-C343-B324-E8818A66F823}" type="pres">
      <dgm:prSet presAssocID="{3969D404-C690-47D6-B77A-B97FEF128A7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FC31C64-8C9E-474B-B21D-1251BD77E372}" type="pres">
      <dgm:prSet presAssocID="{84309A54-59DB-49AB-9259-E074FDD4D058}" presName="spacer" presStyleCnt="0"/>
      <dgm:spPr/>
    </dgm:pt>
    <dgm:pt modelId="{F4153A6F-DFC1-044E-A188-70DDDA5BAF20}" type="pres">
      <dgm:prSet presAssocID="{339771C5-69F3-4563-B6CC-456A089FC26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CF8596E-BBBA-E442-A0D0-F0927C64C066}" type="pres">
      <dgm:prSet presAssocID="{1A69C489-C53F-482D-81E0-D91B1F46704F}" presName="spacer" presStyleCnt="0"/>
      <dgm:spPr/>
    </dgm:pt>
    <dgm:pt modelId="{A4788598-DB9F-A44C-B2A9-9B6DD689D950}" type="pres">
      <dgm:prSet presAssocID="{30994BAA-778E-449C-9244-FEE0E7874B4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30A2859-2E60-F949-A4C1-FC1CA034BC8A}" type="pres">
      <dgm:prSet presAssocID="{AC546677-B3DB-4B95-935A-7D5F3DBE6C8B}" presName="spacer" presStyleCnt="0"/>
      <dgm:spPr/>
    </dgm:pt>
    <dgm:pt modelId="{05E3AF33-F93A-3646-B815-084F47B59419}" type="pres">
      <dgm:prSet presAssocID="{A8261947-7F70-48AB-A6DF-B488BC3FEDE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DCFF408-8172-48B1-B67E-95C9241F74C6}" srcId="{8F2D5B83-D587-4E74-BB07-CC5DCEB297FD}" destId="{A8261947-7F70-48AB-A6DF-B488BC3FEDE4}" srcOrd="3" destOrd="0" parTransId="{3A5BF020-63E7-4EB9-95D6-67F3783E6816}" sibTransId="{ACB2FA53-E07F-4A7B-89D4-B9330D18CFCA}"/>
    <dgm:cxn modelId="{635F3A30-1EDE-4163-815C-7F2B9D825B9D}" srcId="{8F2D5B83-D587-4E74-BB07-CC5DCEB297FD}" destId="{30994BAA-778E-449C-9244-FEE0E7874B4A}" srcOrd="2" destOrd="0" parTransId="{ED12B045-32ED-455B-9A1E-E5F8328A626D}" sibTransId="{AC546677-B3DB-4B95-935A-7D5F3DBE6C8B}"/>
    <dgm:cxn modelId="{B7369430-392B-407C-BDAB-A2B84B8E5C84}" srcId="{8F2D5B83-D587-4E74-BB07-CC5DCEB297FD}" destId="{3969D404-C690-47D6-B77A-B97FEF128A76}" srcOrd="0" destOrd="0" parTransId="{EC486533-74E8-4F0A-BEE3-AEE6BD83C702}" sibTransId="{84309A54-59DB-49AB-9259-E074FDD4D058}"/>
    <dgm:cxn modelId="{21AC0142-29D4-3144-9D9D-71BBEBBF2B04}" type="presOf" srcId="{8F2D5B83-D587-4E74-BB07-CC5DCEB297FD}" destId="{1AD23B90-7675-0449-BEB9-E1A46C4AB866}" srcOrd="0" destOrd="0" presId="urn:microsoft.com/office/officeart/2005/8/layout/vList2"/>
    <dgm:cxn modelId="{C027CC6D-24BB-C54C-BD1E-61DCEBB1BBCA}" type="presOf" srcId="{3969D404-C690-47D6-B77A-B97FEF128A76}" destId="{55E5D98A-016A-C343-B324-E8818A66F823}" srcOrd="0" destOrd="0" presId="urn:microsoft.com/office/officeart/2005/8/layout/vList2"/>
    <dgm:cxn modelId="{06E3AB7F-7883-694E-92F2-106CB566DDEE}" type="presOf" srcId="{30994BAA-778E-449C-9244-FEE0E7874B4A}" destId="{A4788598-DB9F-A44C-B2A9-9B6DD689D950}" srcOrd="0" destOrd="0" presId="urn:microsoft.com/office/officeart/2005/8/layout/vList2"/>
    <dgm:cxn modelId="{AAC7FEE1-E3F3-D449-AFE3-8BEE193EA001}" type="presOf" srcId="{A8261947-7F70-48AB-A6DF-B488BC3FEDE4}" destId="{05E3AF33-F93A-3646-B815-084F47B59419}" srcOrd="0" destOrd="0" presId="urn:microsoft.com/office/officeart/2005/8/layout/vList2"/>
    <dgm:cxn modelId="{4522ADEC-80BA-4F0A-B002-3F50ED54516C}" srcId="{8F2D5B83-D587-4E74-BB07-CC5DCEB297FD}" destId="{339771C5-69F3-4563-B6CC-456A089FC267}" srcOrd="1" destOrd="0" parTransId="{17A2ECE7-1A18-491B-81BC-FE1B949C378C}" sibTransId="{1A69C489-C53F-482D-81E0-D91B1F46704F}"/>
    <dgm:cxn modelId="{EFBDE1F9-7164-C146-8AA5-851E9673F099}" type="presOf" srcId="{339771C5-69F3-4563-B6CC-456A089FC267}" destId="{F4153A6F-DFC1-044E-A188-70DDDA5BAF20}" srcOrd="0" destOrd="0" presId="urn:microsoft.com/office/officeart/2005/8/layout/vList2"/>
    <dgm:cxn modelId="{1EFB9E1A-D235-AC4A-957A-B6573B5EC56C}" type="presParOf" srcId="{1AD23B90-7675-0449-BEB9-E1A46C4AB866}" destId="{55E5D98A-016A-C343-B324-E8818A66F823}" srcOrd="0" destOrd="0" presId="urn:microsoft.com/office/officeart/2005/8/layout/vList2"/>
    <dgm:cxn modelId="{68FAAE5F-2882-A04D-9514-EF533A9FDA1D}" type="presParOf" srcId="{1AD23B90-7675-0449-BEB9-E1A46C4AB866}" destId="{2FC31C64-8C9E-474B-B21D-1251BD77E372}" srcOrd="1" destOrd="0" presId="urn:microsoft.com/office/officeart/2005/8/layout/vList2"/>
    <dgm:cxn modelId="{5AE6CECB-1527-8742-8271-58D695DC2606}" type="presParOf" srcId="{1AD23B90-7675-0449-BEB9-E1A46C4AB866}" destId="{F4153A6F-DFC1-044E-A188-70DDDA5BAF20}" srcOrd="2" destOrd="0" presId="urn:microsoft.com/office/officeart/2005/8/layout/vList2"/>
    <dgm:cxn modelId="{AA2240F4-A867-9B43-A640-93D8BC875240}" type="presParOf" srcId="{1AD23B90-7675-0449-BEB9-E1A46C4AB866}" destId="{1CF8596E-BBBA-E442-A0D0-F0927C64C066}" srcOrd="3" destOrd="0" presId="urn:microsoft.com/office/officeart/2005/8/layout/vList2"/>
    <dgm:cxn modelId="{BAA35A50-74A7-4E45-A824-3E2E67B252DA}" type="presParOf" srcId="{1AD23B90-7675-0449-BEB9-E1A46C4AB866}" destId="{A4788598-DB9F-A44C-B2A9-9B6DD689D950}" srcOrd="4" destOrd="0" presId="urn:microsoft.com/office/officeart/2005/8/layout/vList2"/>
    <dgm:cxn modelId="{4D5413EF-B431-0D43-B96C-7570B1DDDC69}" type="presParOf" srcId="{1AD23B90-7675-0449-BEB9-E1A46C4AB866}" destId="{C30A2859-2E60-F949-A4C1-FC1CA034BC8A}" srcOrd="5" destOrd="0" presId="urn:microsoft.com/office/officeart/2005/8/layout/vList2"/>
    <dgm:cxn modelId="{2C0B3C49-711C-3E4B-A7E9-8305FDDBF80E}" type="presParOf" srcId="{1AD23B90-7675-0449-BEB9-E1A46C4AB866}" destId="{05E3AF33-F93A-3646-B815-084F47B5941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5B9A1-6636-A441-956B-3C73D001B0C9}">
      <dsp:nvSpPr>
        <dsp:cNvPr id="0" name=""/>
        <dsp:cNvSpPr/>
      </dsp:nvSpPr>
      <dsp:spPr>
        <a:xfrm>
          <a:off x="0" y="42799"/>
          <a:ext cx="5000124" cy="12729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El desarrollo prenatal se divide en tres etapas:</a:t>
          </a:r>
        </a:p>
      </dsp:txBody>
      <dsp:txXfrm>
        <a:off x="62141" y="104940"/>
        <a:ext cx="4875842" cy="1148678"/>
      </dsp:txXfrm>
    </dsp:sp>
    <dsp:sp modelId="{654FF018-E4D9-824A-8EBE-10115FD67E17}">
      <dsp:nvSpPr>
        <dsp:cNvPr id="0" name=""/>
        <dsp:cNvSpPr/>
      </dsp:nvSpPr>
      <dsp:spPr>
        <a:xfrm>
          <a:off x="0" y="1407919"/>
          <a:ext cx="5000124" cy="1272960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• Etapa germinal</a:t>
          </a:r>
        </a:p>
      </dsp:txBody>
      <dsp:txXfrm>
        <a:off x="62141" y="1470060"/>
        <a:ext cx="4875842" cy="1148678"/>
      </dsp:txXfrm>
    </dsp:sp>
    <dsp:sp modelId="{ACF18453-CB78-CC4E-A864-F450178E1640}">
      <dsp:nvSpPr>
        <dsp:cNvPr id="0" name=""/>
        <dsp:cNvSpPr/>
      </dsp:nvSpPr>
      <dsp:spPr>
        <a:xfrm>
          <a:off x="0" y="2773040"/>
          <a:ext cx="5000124" cy="127296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• Etapa embrionaria</a:t>
          </a:r>
        </a:p>
      </dsp:txBody>
      <dsp:txXfrm>
        <a:off x="62141" y="2835181"/>
        <a:ext cx="4875842" cy="1148678"/>
      </dsp:txXfrm>
    </dsp:sp>
    <dsp:sp modelId="{6674BF8D-29BA-6944-A154-80CFCBFB3D17}">
      <dsp:nvSpPr>
        <dsp:cNvPr id="0" name=""/>
        <dsp:cNvSpPr/>
      </dsp:nvSpPr>
      <dsp:spPr>
        <a:xfrm>
          <a:off x="0" y="4138160"/>
          <a:ext cx="5000124" cy="127296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• Etapa fetal</a:t>
          </a:r>
        </a:p>
      </dsp:txBody>
      <dsp:txXfrm>
        <a:off x="62141" y="4200301"/>
        <a:ext cx="4875842" cy="1148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F521B-06FF-8249-A8E4-3D965382EF80}">
      <dsp:nvSpPr>
        <dsp:cNvPr id="0" name=""/>
        <dsp:cNvSpPr/>
      </dsp:nvSpPr>
      <dsp:spPr>
        <a:xfrm>
          <a:off x="0" y="100137"/>
          <a:ext cx="5000124" cy="9931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Nutrición materna</a:t>
          </a:r>
        </a:p>
      </dsp:txBody>
      <dsp:txXfrm>
        <a:off x="48481" y="148618"/>
        <a:ext cx="4903162" cy="896166"/>
      </dsp:txXfrm>
    </dsp:sp>
    <dsp:sp modelId="{45A934D3-BA2D-8E44-AF5B-75AF0841CBED}">
      <dsp:nvSpPr>
        <dsp:cNvPr id="0" name=""/>
        <dsp:cNvSpPr/>
      </dsp:nvSpPr>
      <dsp:spPr>
        <a:xfrm>
          <a:off x="0" y="1165266"/>
          <a:ext cx="5000124" cy="9931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Consumo de sustancias (alcohol, drogas, medicamentos)</a:t>
          </a:r>
        </a:p>
      </dsp:txBody>
      <dsp:txXfrm>
        <a:off x="48481" y="1213747"/>
        <a:ext cx="4903162" cy="896166"/>
      </dsp:txXfrm>
    </dsp:sp>
    <dsp:sp modelId="{E7E04974-3ECA-C545-80C6-F8A6AFC854EB}">
      <dsp:nvSpPr>
        <dsp:cNvPr id="0" name=""/>
        <dsp:cNvSpPr/>
      </dsp:nvSpPr>
      <dsp:spPr>
        <a:xfrm>
          <a:off x="0" y="2230395"/>
          <a:ext cx="5000124" cy="9931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Estrés y salud emocional</a:t>
          </a:r>
        </a:p>
      </dsp:txBody>
      <dsp:txXfrm>
        <a:off x="48481" y="2278876"/>
        <a:ext cx="4903162" cy="896166"/>
      </dsp:txXfrm>
    </dsp:sp>
    <dsp:sp modelId="{53AD6232-4324-794D-BCDF-C4C92BA25206}">
      <dsp:nvSpPr>
        <dsp:cNvPr id="0" name=""/>
        <dsp:cNvSpPr/>
      </dsp:nvSpPr>
      <dsp:spPr>
        <a:xfrm>
          <a:off x="0" y="3295524"/>
          <a:ext cx="5000124" cy="9931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Enfermedades y condiciones médicas</a:t>
          </a:r>
        </a:p>
      </dsp:txBody>
      <dsp:txXfrm>
        <a:off x="48481" y="3344005"/>
        <a:ext cx="4903162" cy="896166"/>
      </dsp:txXfrm>
    </dsp:sp>
    <dsp:sp modelId="{B5E885D6-230A-8F41-8D7D-79EDBCA2E98E}">
      <dsp:nvSpPr>
        <dsp:cNvPr id="0" name=""/>
        <dsp:cNvSpPr/>
      </dsp:nvSpPr>
      <dsp:spPr>
        <a:xfrm>
          <a:off x="0" y="4360653"/>
          <a:ext cx="5000124" cy="99312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Control médico prenatal</a:t>
          </a:r>
        </a:p>
      </dsp:txBody>
      <dsp:txXfrm>
        <a:off x="48481" y="4409134"/>
        <a:ext cx="4903162" cy="8961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5D98A-016A-C343-B324-E8818A66F823}">
      <dsp:nvSpPr>
        <dsp:cNvPr id="0" name=""/>
        <dsp:cNvSpPr/>
      </dsp:nvSpPr>
      <dsp:spPr>
        <a:xfrm>
          <a:off x="0" y="465161"/>
          <a:ext cx="5000124" cy="10725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• Controles prenatales regulares</a:t>
          </a:r>
        </a:p>
      </dsp:txBody>
      <dsp:txXfrm>
        <a:off x="52359" y="517520"/>
        <a:ext cx="4895406" cy="967861"/>
      </dsp:txXfrm>
    </dsp:sp>
    <dsp:sp modelId="{F4153A6F-DFC1-044E-A188-70DDDA5BAF20}">
      <dsp:nvSpPr>
        <dsp:cNvPr id="0" name=""/>
        <dsp:cNvSpPr/>
      </dsp:nvSpPr>
      <dsp:spPr>
        <a:xfrm>
          <a:off x="0" y="1615500"/>
          <a:ext cx="5000124" cy="1072579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• Ecografías y pruebas clínicas</a:t>
          </a:r>
        </a:p>
      </dsp:txBody>
      <dsp:txXfrm>
        <a:off x="52359" y="1667859"/>
        <a:ext cx="4895406" cy="967861"/>
      </dsp:txXfrm>
    </dsp:sp>
    <dsp:sp modelId="{A4788598-DB9F-A44C-B2A9-9B6DD689D950}">
      <dsp:nvSpPr>
        <dsp:cNvPr id="0" name=""/>
        <dsp:cNvSpPr/>
      </dsp:nvSpPr>
      <dsp:spPr>
        <a:xfrm>
          <a:off x="0" y="2765839"/>
          <a:ext cx="5000124" cy="1072579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• Prevención de malformaciones y complicaciones</a:t>
          </a:r>
        </a:p>
      </dsp:txBody>
      <dsp:txXfrm>
        <a:off x="52359" y="2818198"/>
        <a:ext cx="4895406" cy="967861"/>
      </dsp:txXfrm>
    </dsp:sp>
    <dsp:sp modelId="{05E3AF33-F93A-3646-B815-084F47B59419}">
      <dsp:nvSpPr>
        <dsp:cNvPr id="0" name=""/>
        <dsp:cNvSpPr/>
      </dsp:nvSpPr>
      <dsp:spPr>
        <a:xfrm>
          <a:off x="0" y="3916179"/>
          <a:ext cx="5000124" cy="1072579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• Educación sobre el cuidado durante el embarazo</a:t>
          </a:r>
        </a:p>
      </dsp:txBody>
      <dsp:txXfrm>
        <a:off x="52359" y="3968538"/>
        <a:ext cx="4895406" cy="967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84F9D61-9303-40B4-9F7E-66A9B4EDC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562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B04A1B-8E05-CE2F-92CD-CEF8C522CC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386" r="2386"/>
          <a:stretch/>
        </p:blipFill>
        <p:spPr>
          <a:xfrm>
            <a:off x="20" y="-1"/>
            <a:ext cx="8562289" cy="6858001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12" name="Overlay">
            <a:extLst>
              <a:ext uri="{FF2B5EF4-FFF2-40B4-BE49-F238E27FC236}">
                <a16:creationId xmlns:a16="http://schemas.microsoft.com/office/drawing/2014/main" id="{648D746A-0359-4EAE-8CF9-062E28169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051286" y="1051286"/>
            <a:ext cx="6858000" cy="4755427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168" y="1948171"/>
            <a:ext cx="3375793" cy="2661313"/>
          </a:xfrm>
        </p:spPr>
        <p:txBody>
          <a:bodyPr anchor="b">
            <a:normAutofit/>
          </a:bodyPr>
          <a:lstStyle/>
          <a:p>
            <a:pPr algn="l"/>
            <a:r>
              <a:rPr lang="es-EC" sz="4200">
                <a:solidFill>
                  <a:srgbClr val="FFFFFF"/>
                </a:solidFill>
              </a:rPr>
              <a:t>El proceso del nacimiento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anchor="ctr">
            <a:normAutofit/>
          </a:bodyPr>
          <a:lstStyle/>
          <a:p>
            <a:r>
              <a:rPr lang="es-EC" sz="3500"/>
              <a:t>Actividad grupal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0" y="2470244"/>
            <a:ext cx="4000647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C" sz="1700"/>
              <a:t>Tema: Analicemos las etapas del desarrollo prenatal</a:t>
            </a:r>
          </a:p>
          <a:p>
            <a:pPr marL="0" indent="0">
              <a:buNone/>
            </a:pPr>
            <a:r>
              <a:rPr lang="es-EC" sz="1700"/>
              <a:t>Instrucciones:</a:t>
            </a:r>
          </a:p>
          <a:p>
            <a:pPr marL="0" indent="0">
              <a:buNone/>
            </a:pPr>
            <a:r>
              <a:rPr lang="es-EC" sz="1700"/>
              <a:t>• Elegir una etapa (germinal, embrionaria, fetal)</a:t>
            </a:r>
          </a:p>
          <a:p>
            <a:pPr marL="0" indent="0">
              <a:buNone/>
            </a:pPr>
            <a:r>
              <a:rPr lang="es-EC" sz="1700"/>
              <a:t>• Discutir: ¿Qué ocurre? ¿Qué la hace crítica? ¿Qué factores la afectan?</a:t>
            </a:r>
          </a:p>
          <a:p>
            <a:pPr marL="0" indent="0">
              <a:buNone/>
            </a:pPr>
            <a:r>
              <a:rPr lang="es-EC" sz="1700"/>
              <a:t>• Presentar en una lámina o exposición de 3 minutos</a:t>
            </a:r>
          </a:p>
        </p:txBody>
      </p:sp>
      <p:pic>
        <p:nvPicPr>
          <p:cNvPr id="5" name="Picture 4" descr="Una fórmula de cálculo">
            <a:extLst>
              <a:ext uri="{FF2B5EF4-FFF2-40B4-BE49-F238E27FC236}">
                <a16:creationId xmlns:a16="http://schemas.microsoft.com/office/drawing/2014/main" id="{8706CE09-A513-93A2-6283-C0E5DFA9B8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539" r="33583" b="-1"/>
          <a:stretch/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anchor="ctr">
            <a:normAutofit/>
          </a:bodyPr>
          <a:lstStyle/>
          <a:p>
            <a:r>
              <a:rPr lang="es-EC" sz="3500"/>
              <a:t>Introducción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0" y="2470244"/>
            <a:ext cx="4000647" cy="3769835"/>
          </a:xfrm>
        </p:spPr>
        <p:txBody>
          <a:bodyPr anchor="ctr">
            <a:normAutofit/>
          </a:bodyPr>
          <a:lstStyle/>
          <a:p>
            <a:r>
              <a:rPr lang="es-EC" sz="1700"/>
              <a:t>El proceso del nacimiento abarca desde la concepción hasta el parto. Comprender el desarrollo prenatal permite entender cómo se forma y crece un ser humano dentro del útero.</a:t>
            </a:r>
          </a:p>
        </p:txBody>
      </p:sp>
      <p:pic>
        <p:nvPicPr>
          <p:cNvPr id="5" name="Picture 4" descr="Primer plano de células moradas">
            <a:extLst>
              <a:ext uri="{FF2B5EF4-FFF2-40B4-BE49-F238E27FC236}">
                <a16:creationId xmlns:a16="http://schemas.microsoft.com/office/drawing/2014/main" id="{A0159333-167E-1AEA-7ACA-1520AF7BCE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671" r="26646" b="-1"/>
          <a:stretch/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anchor="ctr">
            <a:normAutofit/>
          </a:bodyPr>
          <a:lstStyle/>
          <a:p>
            <a:r>
              <a:rPr lang="es-EC" sz="3500"/>
              <a:t>¿Qué es el desarrollo prenatal?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0" y="2470244"/>
            <a:ext cx="4000647" cy="3769835"/>
          </a:xfrm>
        </p:spPr>
        <p:txBody>
          <a:bodyPr anchor="ctr">
            <a:normAutofit/>
          </a:bodyPr>
          <a:lstStyle/>
          <a:p>
            <a:r>
              <a:rPr lang="es-EC" sz="1700"/>
              <a:t>Es el proceso de crecimiento y cambio desde la fecundación hasta el nacimiento. Incluye el desarrollo físico y biológico, influenciado por factores genéticos, ambientales y la salud materna.</a:t>
            </a:r>
          </a:p>
        </p:txBody>
      </p:sp>
      <p:pic>
        <p:nvPicPr>
          <p:cNvPr id="5" name="Picture 4" descr="Fórmulas químicas escritas en papel">
            <a:extLst>
              <a:ext uri="{FF2B5EF4-FFF2-40B4-BE49-F238E27FC236}">
                <a16:creationId xmlns:a16="http://schemas.microsoft.com/office/drawing/2014/main" id="{D4EB078C-9A09-FCB8-4B78-9117692E68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392" r="33846" b="-1"/>
          <a:stretch/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s-EC" sz="3500">
                <a:solidFill>
                  <a:srgbClr val="FFFFFF"/>
                </a:solidFill>
              </a:rPr>
              <a:t>Etapas del desarrollo prenatal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B92921-7D8B-FAB2-A1BF-60E0849D27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518905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anchor="ctr">
            <a:normAutofit/>
          </a:bodyPr>
          <a:lstStyle/>
          <a:p>
            <a:r>
              <a:rPr lang="es-EC" sz="3500"/>
              <a:t>Etapa germinal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0" y="2470244"/>
            <a:ext cx="4000647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C" sz="1700"/>
              <a:t>Duración: primeras 2 semanas tras la fecundación</a:t>
            </a:r>
          </a:p>
          <a:p>
            <a:pPr marL="0" indent="0">
              <a:buNone/>
            </a:pPr>
            <a:endParaRPr lang="es-EC" sz="1700"/>
          </a:p>
          <a:p>
            <a:pPr marL="0" indent="0">
              <a:buNone/>
            </a:pPr>
            <a:r>
              <a:rPr lang="es-EC" sz="1700"/>
              <a:t>Formación del cigoto</a:t>
            </a:r>
          </a:p>
          <a:p>
            <a:pPr marL="0" indent="0">
              <a:buNone/>
            </a:pPr>
            <a:endParaRPr lang="es-EC" sz="1700"/>
          </a:p>
          <a:p>
            <a:pPr marL="0" indent="0">
              <a:buNone/>
            </a:pPr>
            <a:r>
              <a:rPr lang="es-EC" sz="1700"/>
              <a:t>Inicio de la división celular</a:t>
            </a:r>
          </a:p>
          <a:p>
            <a:pPr marL="0" indent="0">
              <a:buNone/>
            </a:pPr>
            <a:endParaRPr lang="es-EC" sz="1700"/>
          </a:p>
          <a:p>
            <a:pPr marL="0" indent="0">
              <a:buNone/>
            </a:pPr>
            <a:r>
              <a:rPr lang="es-EC" sz="1700"/>
              <a:t>Implantación del blastocisto en el útero</a:t>
            </a:r>
          </a:p>
          <a:p>
            <a:pPr marL="0" indent="0">
              <a:buNone/>
            </a:pPr>
            <a:endParaRPr lang="es-EC" sz="1700"/>
          </a:p>
          <a:p>
            <a:pPr marL="0" indent="0">
              <a:buNone/>
            </a:pPr>
            <a:r>
              <a:rPr lang="es-EC" sz="1700"/>
              <a:t>Riesgo: fallo en la implantación</a:t>
            </a:r>
          </a:p>
        </p:txBody>
      </p:sp>
      <p:pic>
        <p:nvPicPr>
          <p:cNvPr id="5" name="Picture 4" descr="Vista microscópica de un material con aspecto de burbuja con agua">
            <a:extLst>
              <a:ext uri="{FF2B5EF4-FFF2-40B4-BE49-F238E27FC236}">
                <a16:creationId xmlns:a16="http://schemas.microsoft.com/office/drawing/2014/main" id="{46254F92-374A-1DA9-505D-E39D994015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086" r="9036" b="-1"/>
          <a:stretch/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anchor="ctr">
            <a:normAutofit/>
          </a:bodyPr>
          <a:lstStyle/>
          <a:p>
            <a:r>
              <a:rPr lang="es-EC" sz="3500"/>
              <a:t>Etapa embrionaria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0" y="2470244"/>
            <a:ext cx="4000647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C" sz="1700"/>
              <a:t>• Duración: semanas 3 a 8</a:t>
            </a:r>
          </a:p>
          <a:p>
            <a:pPr marL="0" indent="0">
              <a:buNone/>
            </a:pPr>
            <a:endParaRPr lang="es-EC" sz="1700"/>
          </a:p>
          <a:p>
            <a:pPr marL="0" indent="0">
              <a:buNone/>
            </a:pPr>
            <a:r>
              <a:rPr lang="es-EC" sz="1700"/>
              <a:t>• Formación de órganos principales: corazón, cerebro, columna</a:t>
            </a:r>
          </a:p>
          <a:p>
            <a:pPr marL="0" indent="0">
              <a:buNone/>
            </a:pPr>
            <a:endParaRPr lang="es-EC" sz="1700"/>
          </a:p>
          <a:p>
            <a:pPr marL="0" indent="0">
              <a:buNone/>
            </a:pPr>
            <a:r>
              <a:rPr lang="es-EC" sz="1700"/>
              <a:t>• Desarrollo de la placenta y cordón umbilical</a:t>
            </a:r>
          </a:p>
          <a:p>
            <a:pPr marL="0" indent="0">
              <a:buNone/>
            </a:pPr>
            <a:endParaRPr lang="es-EC" sz="1700"/>
          </a:p>
          <a:p>
            <a:pPr marL="0" indent="0">
              <a:buNone/>
            </a:pPr>
            <a:r>
              <a:rPr lang="es-EC" sz="1700"/>
              <a:t>• Alta sensibilidad a agentes externos</a:t>
            </a:r>
          </a:p>
        </p:txBody>
      </p:sp>
      <p:pic>
        <p:nvPicPr>
          <p:cNvPr id="5" name="Picture 4" descr="Luces generadas por ordenador">
            <a:extLst>
              <a:ext uri="{FF2B5EF4-FFF2-40B4-BE49-F238E27FC236}">
                <a16:creationId xmlns:a16="http://schemas.microsoft.com/office/drawing/2014/main" id="{466DFF58-3368-B82E-AF3F-ECD7038950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175" r="33726" b="1"/>
          <a:stretch/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anchor="ctr">
            <a:normAutofit/>
          </a:bodyPr>
          <a:lstStyle/>
          <a:p>
            <a:r>
              <a:rPr lang="es-EC" sz="3500"/>
              <a:t>Etapa fetal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0" y="2470244"/>
            <a:ext cx="4000647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C" sz="1700"/>
              <a:t>• Duración: desde la semana 9 hasta el nacimiento</a:t>
            </a:r>
          </a:p>
          <a:p>
            <a:pPr marL="0" indent="0">
              <a:buNone/>
            </a:pPr>
            <a:endParaRPr lang="es-EC" sz="1700"/>
          </a:p>
          <a:p>
            <a:pPr marL="0" indent="0">
              <a:buNone/>
            </a:pPr>
            <a:r>
              <a:rPr lang="es-EC" sz="1700"/>
              <a:t>• Crecimiento corporal acelerado</a:t>
            </a:r>
          </a:p>
          <a:p>
            <a:pPr marL="0" indent="0">
              <a:buNone/>
            </a:pPr>
            <a:endParaRPr lang="es-EC" sz="1700"/>
          </a:p>
          <a:p>
            <a:pPr marL="0" indent="0">
              <a:buNone/>
            </a:pPr>
            <a:r>
              <a:rPr lang="es-EC" sz="1700"/>
              <a:t>• Maduración de órganos</a:t>
            </a:r>
          </a:p>
          <a:p>
            <a:pPr marL="0" indent="0">
              <a:buNone/>
            </a:pPr>
            <a:endParaRPr lang="es-EC" sz="1700"/>
          </a:p>
          <a:p>
            <a:pPr marL="0" indent="0">
              <a:buNone/>
            </a:pPr>
            <a:r>
              <a:rPr lang="es-EC" sz="1700"/>
              <a:t>• Desarrollo de sentidos y movimientos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733258-B82A-3D68-2191-76B09EDB28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414" r="50823" b="-1"/>
          <a:stretch/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s-EC" sz="3200">
                <a:solidFill>
                  <a:srgbClr val="FFFFFF"/>
                </a:solidFill>
              </a:rPr>
              <a:t>Factores que afectan el desarrollo prenatal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DABCBC-E1CC-54CD-9B3D-D580EF0F0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865569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s-EC" sz="3200">
                <a:solidFill>
                  <a:srgbClr val="FFFFFF"/>
                </a:solidFill>
              </a:rPr>
              <a:t>Importancia del seguimiento médico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06E9146-50C1-9577-429E-B58605B563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116876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299</Words>
  <Application>Microsoft Macintosh PowerPoint</Application>
  <PresentationFormat>Presentación en pantalla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El proceso del nacimiento</vt:lpstr>
      <vt:lpstr>Introducción</vt:lpstr>
      <vt:lpstr>¿Qué es el desarrollo prenatal? </vt:lpstr>
      <vt:lpstr>Etapas del desarrollo prenatal </vt:lpstr>
      <vt:lpstr>Etapa germinal</vt:lpstr>
      <vt:lpstr>Etapa embrionaria</vt:lpstr>
      <vt:lpstr>Etapa fetal</vt:lpstr>
      <vt:lpstr>Factores que afectan el desarrollo prenatal</vt:lpstr>
      <vt:lpstr>Importancia del seguimiento médico</vt:lpstr>
      <vt:lpstr>Actividad grupal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Luis Fernando Alvear Ortiz</cp:lastModifiedBy>
  <cp:revision>2</cp:revision>
  <dcterms:created xsi:type="dcterms:W3CDTF">2013-01-27T09:14:16Z</dcterms:created>
  <dcterms:modified xsi:type="dcterms:W3CDTF">2025-05-09T01:57:09Z</dcterms:modified>
  <cp:category/>
</cp:coreProperties>
</file>