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8E0A5-CD08-21F3-6A03-69EE0452E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7A81EB-67F0-3AC5-D018-40775F498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241C0B-EFDF-B367-5FF3-F164EAEF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ACB7A-F6DA-8AA4-B252-51A1DA72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9863A6-F0B9-C755-476F-A0481919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845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E5AF0-B9DF-270C-F1F0-BDEFE2C9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475292-18FE-1336-9403-A87DF5AD0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EFC37-70F7-32A0-C25C-F009DEC1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BCDF15-21BA-EDC1-39CA-8086C625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8A1ED8-E893-E249-E604-98D88656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873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899227-E857-A650-6B0F-4BB3EE89E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82191E-477C-B2DC-C8B7-9D353EEE7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8822C1-647A-CEF7-434B-E449609C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3CB97B-A4CE-2FC3-6FED-63869DD3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23F37E-E62A-B502-22F6-B296E287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677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1EFB5-7A55-574C-7AF3-F3BF64AB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F16D6F-24A7-ABF4-7D20-02DF1B715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78D923-1D5A-DC95-44F5-0FC13265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239433-2546-17D5-0939-95C09952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7F301A-F731-1D32-7505-D2728CA5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754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90CC0-66FB-E05A-CBDC-5937940F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DE9E1F-480E-FAAF-2BE8-0DFBAE061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9FFE87-EB1F-D9D4-C5E8-61B0C884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5AF95D-7A44-D153-2ABC-161B80EF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3F1B04-C773-3DB9-0BAC-9C3D10A0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68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F2122-FEC2-A6CB-096A-3C5596F8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9F1DBD-36F7-632D-D2BC-B103BAE7E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797BE7-20F8-2264-1AE4-8A5722617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1F55C0-0D64-B22C-84D1-2E8F21A1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B54883-BA8D-AAE7-59D6-00ADD5E4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B126EA-8554-EA93-17F2-19F687D3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7029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0CD0E-9076-1E11-1571-B7A059F2E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C78E25-EC2D-4EA1-263A-E5DABFA44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FBAF68-3187-0898-05CC-FF0D6151E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FA4B2D-09AD-2686-D397-5B0E05FD8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41828F-1CFA-CE85-4444-7EFBFC8B0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C42CFC-7732-560D-5DE5-E5E6FDE4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8C66C9-C820-7F84-E12E-3DB56C72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9A2C40-30A2-0CB1-6BD5-90B6E6AA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992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C0BDE-9600-14EC-313A-E64DDE99D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E83055-F01F-4EF9-9FF8-50348B23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D8D616-ABE8-24BC-D1FE-F4D6601A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7D9A2F-2612-1049-E4B6-A5D3B5A6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934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6937C6-F04A-EECB-BE0D-9038F116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74CF00D-924E-209A-AE18-4AA073F3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61DAD8-8AD8-CAE1-B6E9-D0F7BFBC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091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5F789-F95C-D24B-DB4D-24EBAA91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533B34-E838-83D2-97AD-95DDD0532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0AF01E-07E3-77D9-3AC7-0A765BB94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35C58-8256-925E-2AA1-6252EC62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89E10-2F3E-DFAE-F73D-EC9CA3F1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498FAE-1415-5714-DB6A-AFBFAD36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325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5BCED-3350-D250-6485-164CF431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268D41-7974-489F-5876-904ACEAD3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691E08-0D33-43B1-9FF6-37782E040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783BDE-2D0E-924D-694F-90159D54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974704-6CBB-A04C-A8C0-2F3D9DF0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3E6F0F-944A-FEDA-6263-545A1CD92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133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2A0BDA-EAB1-8347-BEDA-65D33984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357A81-ADE8-1FF8-4757-B1B57711F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A612D0-ACCF-7418-57A7-2BC4DA815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A8F6F8-96FE-461F-B422-7C5E78FD2B20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320F63-1C81-E7B6-BDC4-1DB527D6E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EB55D3-FB0A-F7AC-A6A8-B86A287AD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4F45F-5F6F-42DC-93BE-6DF38808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690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30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: Shape 1032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0C0133-0594-CDD8-5D18-07801913A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744" y="5198168"/>
            <a:ext cx="9859618" cy="642797"/>
          </a:xfrm>
        </p:spPr>
        <p:txBody>
          <a:bodyPr>
            <a:noAutofit/>
          </a:bodyPr>
          <a:lstStyle/>
          <a:p>
            <a:r>
              <a:rPr lang="es-MX" sz="4400" b="1" dirty="0"/>
              <a:t>PERSPECTIVAS</a:t>
            </a:r>
            <a:endParaRPr lang="es-EC" sz="4400" b="1" dirty="0"/>
          </a:p>
        </p:txBody>
      </p:sp>
      <p:sp>
        <p:nvSpPr>
          <p:cNvPr id="1044" name="Freeform: Shape 1034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Fundamentos de la perspectiva: Aprende a dibujar con distancia y  profundidad | Art Rocket">
            <a:extLst>
              <a:ext uri="{FF2B5EF4-FFF2-40B4-BE49-F238E27FC236}">
                <a16:creationId xmlns:a16="http://schemas.microsoft.com/office/drawing/2014/main" id="{06B7EC43-F6D3-41E3-EB86-86D51EBCF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0" b="1"/>
          <a:stretch/>
        </p:blipFill>
        <p:spPr bwMode="auto">
          <a:xfrm>
            <a:off x="2079812" y="805516"/>
            <a:ext cx="8032376" cy="407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17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PERSPECTIVAS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Byron Obregon Vite</dc:creator>
  <cp:lastModifiedBy>Byron Obregon Vite</cp:lastModifiedBy>
  <cp:revision>1</cp:revision>
  <dcterms:created xsi:type="dcterms:W3CDTF">2025-05-08T17:37:55Z</dcterms:created>
  <dcterms:modified xsi:type="dcterms:W3CDTF">2025-05-08T17:41:35Z</dcterms:modified>
</cp:coreProperties>
</file>