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73A104-4C95-C10A-F29D-405351C93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6232CB-7DCD-9EF7-31B4-D75712ECDB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56133F-2F38-8618-B0E5-2A1BBE70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6AA2BF-1183-3C3F-8E04-313E7D93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F8E0DC-9774-8651-A3E4-D751EC8F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677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04FDA-0A30-F30E-EC63-D4AD8926B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B6D16E-C589-E2F8-F86B-B796E50C4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F33407-3F94-4CFB-0CFA-E4FF4B36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76AE46-E75D-EEED-EE14-7C2887F6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BA047A-D54B-D38F-2D0C-633261CB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052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E56A4E-BD05-74BF-D496-BCF416CFE7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0001E1-E14E-4846-4EF0-A6A24F541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943545-0937-A9AB-9A90-84CC9DAB1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9C2E7D-CB3E-9D6E-4F85-9F297BBA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856160-AB03-10D7-6272-3B632A88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067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59FC2-88A8-33D2-312C-7DFDD2F3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B97BC-E6EA-0514-1E02-0B9111FF7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7B1492-F411-BC9A-A3CF-D8DFD9EF8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60D1F9-06BD-5F85-68C6-DDEC0824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A504B6-942F-CE1D-8B2B-CD3603CD7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5224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F1D724-7467-6977-9D88-99C588100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0FE56F-1CA6-5593-2047-B113FB448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D34C98-4A6F-03A0-04B9-F892E9C6E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02EB95-BAAB-BEAA-DC79-59A2D25B7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E59B2F-D8C3-998B-240A-4E60B01F8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9123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A8E81-00B1-258F-4CE8-88260074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2CAF5-4AF2-AE1C-09E6-EE4F96A84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921812-129C-CA11-F100-D3B70118E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793295-7B04-09C3-AD91-A516634E0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DD9EC5-6442-D36C-FE5D-6F3E6BD9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54BBF6-49E5-34E1-F102-CCC2E850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633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78D231-8F5C-757F-5B96-671712D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B05E1D-1832-3D08-ACF7-F32D23466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1EA44B-9256-DCE1-2687-953A7CFC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3807FF-2F98-B3D2-EB71-2848EC661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95B6780-2809-7C5A-E7E6-57773BBFD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684417-9471-CB33-D2B8-B840FEF68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414561-09B9-F60E-C680-F642CB120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E67D69-7BEC-9361-A68F-B7F0E785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8778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8F762-72A7-54EF-94B2-AF2DCDE3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D0EB266-6C9E-B126-F7AE-A8669832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32F9D16-AAB1-5EFC-5EF2-87C2F506A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F341F5-9069-F6F9-958A-DB61AF64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619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72975D-303C-9E0D-EF0B-EEDCB3FEC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5E05A6-73B9-35CB-2C6C-E2D7E2DF9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AA7A25-6471-DDE2-E539-A4D52DCE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545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520C5-4B74-F94D-C408-7BA869B57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8CDB04-23B0-0533-ADB1-30DA844B3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2C5AAB-B0AA-D026-8B90-474C06776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493246-196F-0E23-68C0-D132789A7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6172AF-E774-542D-D9A4-AB5A68021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56D8DD-FC2D-7E2B-EB31-4E9B8666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7890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0B2FE9-16E0-88D0-F017-FCECA1CF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1BC9A9-8690-6474-E99B-B6EF91F4B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343638-30EF-2ACF-B703-AB4255CFF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42AC58-6846-9419-3D7F-701A7374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911278-D757-5572-3A3B-48B3D4958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44FE72-868D-314E-1BFA-B46199BB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7658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017EBA-9F97-62FF-23AD-1AC30A4A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629-C6DF-D7B2-936A-87731FB13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0E4CAA-1CCE-2243-F490-32BE0E9A6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C0C4B0-2FE7-433B-B4A1-E04D7EF0F548}" type="datetimeFigureOut">
              <a:rPr lang="es-EC" smtClean="0"/>
              <a:t>8/5/2025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6FAC7-7A46-4529-63C8-58B80878B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52D46A-C0A2-3405-23A0-44AFC8D00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728A85-685F-4D7A-81C7-01A9FFA401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2254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TRA TÉCNICA | Planeación">
            <a:extLst>
              <a:ext uri="{FF2B5EF4-FFF2-40B4-BE49-F238E27FC236}">
                <a16:creationId xmlns:a16="http://schemas.microsoft.com/office/drawing/2014/main" id="{ADE9FCA7-C50B-29A3-E8CF-12C5AA46C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142077"/>
            <a:ext cx="5288861" cy="64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5855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Byron Obregon Vite</dc:creator>
  <cp:lastModifiedBy>Byron Obregon Vite</cp:lastModifiedBy>
  <cp:revision>1</cp:revision>
  <dcterms:created xsi:type="dcterms:W3CDTF">2025-05-08T17:32:27Z</dcterms:created>
  <dcterms:modified xsi:type="dcterms:W3CDTF">2025-05-08T17:34:44Z</dcterms:modified>
</cp:coreProperties>
</file>