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0439ED-2562-478D-B553-7EF84C33D322}" v="477" dt="2024-01-25T21:27:50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40" y="-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del consuelo orozco coronel" userId="7ce82f6925308fe4" providerId="LiveId" clId="{CDFE5ABE-6A8B-4160-A54F-7DB007896550}"/>
    <pc:docChg chg="custSel modSld">
      <pc:chgData name="maria del consuelo orozco coronel" userId="7ce82f6925308fe4" providerId="LiveId" clId="{CDFE5ABE-6A8B-4160-A54F-7DB007896550}" dt="2021-06-18T16:31:45.254" v="7" actId="14100"/>
      <pc:docMkLst>
        <pc:docMk/>
      </pc:docMkLst>
      <pc:sldChg chg="delSp mod">
        <pc:chgData name="maria del consuelo orozco coronel" userId="7ce82f6925308fe4" providerId="LiveId" clId="{CDFE5ABE-6A8B-4160-A54F-7DB007896550}" dt="2021-06-16T15:53:02.163" v="0" actId="478"/>
        <pc:sldMkLst>
          <pc:docMk/>
          <pc:sldMk cId="1850747640" sldId="256"/>
        </pc:sldMkLst>
        <pc:spChg chg="del">
          <ac:chgData name="maria del consuelo orozco coronel" userId="7ce82f6925308fe4" providerId="LiveId" clId="{CDFE5ABE-6A8B-4160-A54F-7DB007896550}" dt="2021-06-16T15:53:02.163" v="0" actId="478"/>
          <ac:spMkLst>
            <pc:docMk/>
            <pc:sldMk cId="1850747640" sldId="256"/>
            <ac:spMk id="3" creationId="{A44924FF-078E-4FED-989E-A1649374C02B}"/>
          </ac:spMkLst>
        </pc:spChg>
      </pc:sldChg>
      <pc:sldChg chg="delSp modSp mod">
        <pc:chgData name="maria del consuelo orozco coronel" userId="7ce82f6925308fe4" providerId="LiveId" clId="{CDFE5ABE-6A8B-4160-A54F-7DB007896550}" dt="2021-06-18T15:53:05.409" v="3" actId="1076"/>
        <pc:sldMkLst>
          <pc:docMk/>
          <pc:sldMk cId="2570649671" sldId="302"/>
        </pc:sldMkLst>
        <pc:spChg chg="del">
          <ac:chgData name="maria del consuelo orozco coronel" userId="7ce82f6925308fe4" providerId="LiveId" clId="{CDFE5ABE-6A8B-4160-A54F-7DB007896550}" dt="2021-06-18T15:51:50.766" v="2" actId="478"/>
          <ac:spMkLst>
            <pc:docMk/>
            <pc:sldMk cId="2570649671" sldId="302"/>
            <ac:spMk id="3" creationId="{3101831A-80C2-4395-A96A-81D178C4C3EA}"/>
          </ac:spMkLst>
        </pc:spChg>
        <pc:picChg chg="mod">
          <ac:chgData name="maria del consuelo orozco coronel" userId="7ce82f6925308fe4" providerId="LiveId" clId="{CDFE5ABE-6A8B-4160-A54F-7DB007896550}" dt="2021-06-18T15:53:05.409" v="3" actId="1076"/>
          <ac:picMkLst>
            <pc:docMk/>
            <pc:sldMk cId="2570649671" sldId="302"/>
            <ac:picMk id="4" creationId="{2E06548B-0471-43E2-81F4-E47B50541E23}"/>
          </ac:picMkLst>
        </pc:picChg>
      </pc:sldChg>
      <pc:sldChg chg="modSp mod">
        <pc:chgData name="maria del consuelo orozco coronel" userId="7ce82f6925308fe4" providerId="LiveId" clId="{CDFE5ABE-6A8B-4160-A54F-7DB007896550}" dt="2021-06-18T15:50:39.072" v="1" actId="207"/>
        <pc:sldMkLst>
          <pc:docMk/>
          <pc:sldMk cId="2275670652" sldId="303"/>
        </pc:sldMkLst>
        <pc:spChg chg="mod">
          <ac:chgData name="maria del consuelo orozco coronel" userId="7ce82f6925308fe4" providerId="LiveId" clId="{CDFE5ABE-6A8B-4160-A54F-7DB007896550}" dt="2021-06-18T15:50:39.072" v="1" actId="207"/>
          <ac:spMkLst>
            <pc:docMk/>
            <pc:sldMk cId="2275670652" sldId="303"/>
            <ac:spMk id="3" creationId="{0E4E0379-322C-4699-BA0A-690D1203A6C5}"/>
          </ac:spMkLst>
        </pc:spChg>
      </pc:sldChg>
      <pc:sldChg chg="delSp modSp mod">
        <pc:chgData name="maria del consuelo orozco coronel" userId="7ce82f6925308fe4" providerId="LiveId" clId="{CDFE5ABE-6A8B-4160-A54F-7DB007896550}" dt="2021-06-18T16:31:45.254" v="7" actId="14100"/>
        <pc:sldMkLst>
          <pc:docMk/>
          <pc:sldMk cId="1689109599" sldId="317"/>
        </pc:sldMkLst>
        <pc:spChg chg="del">
          <ac:chgData name="maria del consuelo orozco coronel" userId="7ce82f6925308fe4" providerId="LiveId" clId="{CDFE5ABE-6A8B-4160-A54F-7DB007896550}" dt="2021-06-18T16:31:37.781" v="4" actId="478"/>
          <ac:spMkLst>
            <pc:docMk/>
            <pc:sldMk cId="1689109599" sldId="317"/>
            <ac:spMk id="2" creationId="{E4E70D06-F659-4502-ACCF-98F5CF8FB8FC}"/>
          </ac:spMkLst>
        </pc:spChg>
        <pc:spChg chg="del">
          <ac:chgData name="maria del consuelo orozco coronel" userId="7ce82f6925308fe4" providerId="LiveId" clId="{CDFE5ABE-6A8B-4160-A54F-7DB007896550}" dt="2021-06-18T16:31:40.345" v="5" actId="478"/>
          <ac:spMkLst>
            <pc:docMk/>
            <pc:sldMk cId="1689109599" sldId="317"/>
            <ac:spMk id="3" creationId="{25B7DD97-5FB0-4559-8AC2-00D23BFAE0CC}"/>
          </ac:spMkLst>
        </pc:spChg>
        <pc:picChg chg="mod">
          <ac:chgData name="maria del consuelo orozco coronel" userId="7ce82f6925308fe4" providerId="LiveId" clId="{CDFE5ABE-6A8B-4160-A54F-7DB007896550}" dt="2021-06-18T16:31:45.254" v="7" actId="14100"/>
          <ac:picMkLst>
            <pc:docMk/>
            <pc:sldMk cId="1689109599" sldId="317"/>
            <ac:picMk id="4" creationId="{EC07805A-DE45-4110-B9A9-75F18E09750C}"/>
          </ac:picMkLst>
        </pc:picChg>
      </pc:sldChg>
    </pc:docChg>
  </pc:docChgLst>
  <pc:docChgLst>
    <pc:chgData name="maria del consuelo orozco coronel" userId="7ce82f6925308fe4" providerId="LiveId" clId="{A00439ED-2562-478D-B553-7EF84C33D322}"/>
    <pc:docChg chg="undo custSel addSld delSld modSld">
      <pc:chgData name="maria del consuelo orozco coronel" userId="7ce82f6925308fe4" providerId="LiveId" clId="{A00439ED-2562-478D-B553-7EF84C33D322}" dt="2024-05-16T21:39:45.100" v="916" actId="680"/>
      <pc:docMkLst>
        <pc:docMk/>
      </pc:docMkLst>
      <pc:sldChg chg="addSp mod">
        <pc:chgData name="maria del consuelo orozco coronel" userId="7ce82f6925308fe4" providerId="LiveId" clId="{A00439ED-2562-478D-B553-7EF84C33D322}" dt="2024-01-25T21:24:42.095" v="875" actId="9405"/>
        <pc:sldMkLst>
          <pc:docMk/>
          <pc:sldMk cId="3349313811" sldId="301"/>
        </pc:sldMkLst>
        <pc:inkChg chg="add">
          <ac:chgData name="maria del consuelo orozco coronel" userId="7ce82f6925308fe4" providerId="LiveId" clId="{A00439ED-2562-478D-B553-7EF84C33D322}" dt="2024-01-25T21:24:35.711" v="874" actId="9405"/>
          <ac:inkMkLst>
            <pc:docMk/>
            <pc:sldMk cId="3349313811" sldId="301"/>
            <ac:inkMk id="3" creationId="{61CA29CA-9E44-1308-128B-0BC0CCBCEB5D}"/>
          </ac:inkMkLst>
        </pc:inkChg>
        <pc:inkChg chg="add">
          <ac:chgData name="maria del consuelo orozco coronel" userId="7ce82f6925308fe4" providerId="LiveId" clId="{A00439ED-2562-478D-B553-7EF84C33D322}" dt="2024-01-25T21:24:42.095" v="875" actId="9405"/>
          <ac:inkMkLst>
            <pc:docMk/>
            <pc:sldMk cId="3349313811" sldId="301"/>
            <ac:inkMk id="4" creationId="{79505446-2E87-1A62-D756-63581FAFF0B7}"/>
          </ac:inkMkLst>
        </pc:inkChg>
      </pc:sldChg>
      <pc:sldChg chg="addSp delSp modSp mod">
        <pc:chgData name="maria del consuelo orozco coronel" userId="7ce82f6925308fe4" providerId="LiveId" clId="{A00439ED-2562-478D-B553-7EF84C33D322}" dt="2024-01-25T21:27:50.277" v="908"/>
        <pc:sldMkLst>
          <pc:docMk/>
          <pc:sldMk cId="3653487838" sldId="304"/>
        </pc:sldMkLst>
        <pc:grpChg chg="mod">
          <ac:chgData name="maria del consuelo orozco coronel" userId="7ce82f6925308fe4" providerId="LiveId" clId="{A00439ED-2562-478D-B553-7EF84C33D322}" dt="2024-01-25T21:27:26.250" v="887"/>
          <ac:grpSpMkLst>
            <pc:docMk/>
            <pc:sldMk cId="3653487838" sldId="304"/>
            <ac:grpSpMk id="17" creationId="{42322D85-2DFB-153B-A79E-5D2EE7FF10B8}"/>
          </ac:grpSpMkLst>
        </pc:grpChg>
        <pc:grpChg chg="mod">
          <ac:chgData name="maria del consuelo orozco coronel" userId="7ce82f6925308fe4" providerId="LiveId" clId="{A00439ED-2562-478D-B553-7EF84C33D322}" dt="2024-01-25T21:27:28.282" v="890"/>
          <ac:grpSpMkLst>
            <pc:docMk/>
            <pc:sldMk cId="3653487838" sldId="304"/>
            <ac:grpSpMk id="20" creationId="{F8822EE4-8CD6-219D-DB14-8F6FC5ACA6CC}"/>
          </ac:grpSpMkLst>
        </pc:grpChg>
        <pc:grpChg chg="mod">
          <ac:chgData name="maria del consuelo orozco coronel" userId="7ce82f6925308fe4" providerId="LiveId" clId="{A00439ED-2562-478D-B553-7EF84C33D322}" dt="2024-01-25T21:27:35.145" v="896"/>
          <ac:grpSpMkLst>
            <pc:docMk/>
            <pc:sldMk cId="3653487838" sldId="304"/>
            <ac:grpSpMk id="26" creationId="{E3BE7F7B-73CE-F94C-8408-F437698DD376}"/>
          </ac:grpSpMkLst>
        </pc:grpChg>
        <pc:grpChg chg="mod">
          <ac:chgData name="maria del consuelo orozco coronel" userId="7ce82f6925308fe4" providerId="LiveId" clId="{A00439ED-2562-478D-B553-7EF84C33D322}" dt="2024-01-25T21:27:35.145" v="896"/>
          <ac:grpSpMkLst>
            <pc:docMk/>
            <pc:sldMk cId="3653487838" sldId="304"/>
            <ac:grpSpMk id="27" creationId="{4219098A-FF21-0FC5-A4EE-46358B33F7E7}"/>
          </ac:grpSpMkLst>
        </pc:grpChg>
        <pc:grpChg chg="del mod">
          <ac:chgData name="maria del consuelo orozco coronel" userId="7ce82f6925308fe4" providerId="LiveId" clId="{A00439ED-2562-478D-B553-7EF84C33D322}" dt="2024-01-25T21:27:41.243" v="902"/>
          <ac:grpSpMkLst>
            <pc:docMk/>
            <pc:sldMk cId="3653487838" sldId="304"/>
            <ac:grpSpMk id="31" creationId="{F260F3C3-D8B1-F625-4AC1-29C05AC6DD50}"/>
          </ac:grpSpMkLst>
        </pc:grpChg>
        <pc:grpChg chg="mod">
          <ac:chgData name="maria del consuelo orozco coronel" userId="7ce82f6925308fe4" providerId="LiveId" clId="{A00439ED-2562-478D-B553-7EF84C33D322}" dt="2024-01-25T21:27:41.243" v="902"/>
          <ac:grpSpMkLst>
            <pc:docMk/>
            <pc:sldMk cId="3653487838" sldId="304"/>
            <ac:grpSpMk id="33" creationId="{2CEC9E69-DC57-635A-892A-8A683430EEEB}"/>
          </ac:grpSpMkLst>
        </pc:grpChg>
        <pc:grpChg chg="mod">
          <ac:chgData name="maria del consuelo orozco coronel" userId="7ce82f6925308fe4" providerId="LiveId" clId="{A00439ED-2562-478D-B553-7EF84C33D322}" dt="2024-01-25T21:27:50.277" v="908"/>
          <ac:grpSpMkLst>
            <pc:docMk/>
            <pc:sldMk cId="3653487838" sldId="304"/>
            <ac:grpSpMk id="39" creationId="{1B169A4B-14E7-2181-0BA4-11BB4DA538E7}"/>
          </ac:grpSpMkLst>
        </pc:grpChg>
        <pc:inkChg chg="add">
          <ac:chgData name="maria del consuelo orozco coronel" userId="7ce82f6925308fe4" providerId="LiveId" clId="{A00439ED-2562-478D-B553-7EF84C33D322}" dt="2024-01-25T21:25:50.366" v="876" actId="9405"/>
          <ac:inkMkLst>
            <pc:docMk/>
            <pc:sldMk cId="3653487838" sldId="304"/>
            <ac:inkMk id="2" creationId="{B836E722-CA0D-D322-81DC-34EE4FA6BAEE}"/>
          </ac:inkMkLst>
        </pc:inkChg>
        <pc:inkChg chg="add">
          <ac:chgData name="maria del consuelo orozco coronel" userId="7ce82f6925308fe4" providerId="LiveId" clId="{A00439ED-2562-478D-B553-7EF84C33D322}" dt="2024-01-25T21:26:08.123" v="877" actId="9405"/>
          <ac:inkMkLst>
            <pc:docMk/>
            <pc:sldMk cId="3653487838" sldId="304"/>
            <ac:inkMk id="4" creationId="{D7BD750F-6C7B-08E9-3AB6-425839E8E04F}"/>
          </ac:inkMkLst>
        </pc:inkChg>
        <pc:inkChg chg="add">
          <ac:chgData name="maria del consuelo orozco coronel" userId="7ce82f6925308fe4" providerId="LiveId" clId="{A00439ED-2562-478D-B553-7EF84C33D322}" dt="2024-01-25T21:26:53.080" v="878" actId="9405"/>
          <ac:inkMkLst>
            <pc:docMk/>
            <pc:sldMk cId="3653487838" sldId="304"/>
            <ac:inkMk id="8" creationId="{42A6717E-1398-F457-C37D-3B39DAE476A1}"/>
          </ac:inkMkLst>
        </pc:inkChg>
        <pc:inkChg chg="add">
          <ac:chgData name="maria del consuelo orozco coronel" userId="7ce82f6925308fe4" providerId="LiveId" clId="{A00439ED-2562-478D-B553-7EF84C33D322}" dt="2024-01-25T21:26:57.221" v="879" actId="9405"/>
          <ac:inkMkLst>
            <pc:docMk/>
            <pc:sldMk cId="3653487838" sldId="304"/>
            <ac:inkMk id="9" creationId="{5BEB6E6B-4862-D0E6-CE20-A292212CD9E6}"/>
          </ac:inkMkLst>
        </pc:inkChg>
        <pc:inkChg chg="add">
          <ac:chgData name="maria del consuelo orozco coronel" userId="7ce82f6925308fe4" providerId="LiveId" clId="{A00439ED-2562-478D-B553-7EF84C33D322}" dt="2024-01-25T21:27:12.548" v="880" actId="9405"/>
          <ac:inkMkLst>
            <pc:docMk/>
            <pc:sldMk cId="3653487838" sldId="304"/>
            <ac:inkMk id="10" creationId="{F4D1D2DF-4767-6F2F-CF21-6E11D582B747}"/>
          </ac:inkMkLst>
        </pc:inkChg>
        <pc:inkChg chg="add mod">
          <ac:chgData name="maria del consuelo orozco coronel" userId="7ce82f6925308fe4" providerId="LiveId" clId="{A00439ED-2562-478D-B553-7EF84C33D322}" dt="2024-01-25T21:27:26.250" v="887"/>
          <ac:inkMkLst>
            <pc:docMk/>
            <pc:sldMk cId="3653487838" sldId="304"/>
            <ac:inkMk id="11" creationId="{63E56B3F-A390-1D4D-6E97-198AF7920EDA}"/>
          </ac:inkMkLst>
        </pc:inkChg>
        <pc:inkChg chg="add mod">
          <ac:chgData name="maria del consuelo orozco coronel" userId="7ce82f6925308fe4" providerId="LiveId" clId="{A00439ED-2562-478D-B553-7EF84C33D322}" dt="2024-01-25T21:27:26.250" v="887"/>
          <ac:inkMkLst>
            <pc:docMk/>
            <pc:sldMk cId="3653487838" sldId="304"/>
            <ac:inkMk id="12" creationId="{5A266E6D-C72B-A53A-0FDB-D4BEEB996B4C}"/>
          </ac:inkMkLst>
        </pc:inkChg>
        <pc:inkChg chg="add mod">
          <ac:chgData name="maria del consuelo orozco coronel" userId="7ce82f6925308fe4" providerId="LiveId" clId="{A00439ED-2562-478D-B553-7EF84C33D322}" dt="2024-01-25T21:27:26.250" v="887"/>
          <ac:inkMkLst>
            <pc:docMk/>
            <pc:sldMk cId="3653487838" sldId="304"/>
            <ac:inkMk id="13" creationId="{47DD9FAB-780A-1364-B901-36EFAEF8EAB7}"/>
          </ac:inkMkLst>
        </pc:inkChg>
        <pc:inkChg chg="add mod">
          <ac:chgData name="maria del consuelo orozco coronel" userId="7ce82f6925308fe4" providerId="LiveId" clId="{A00439ED-2562-478D-B553-7EF84C33D322}" dt="2024-01-25T21:27:26.250" v="887"/>
          <ac:inkMkLst>
            <pc:docMk/>
            <pc:sldMk cId="3653487838" sldId="304"/>
            <ac:inkMk id="14" creationId="{59EA2A14-6539-47DE-48E2-8624F5666617}"/>
          </ac:inkMkLst>
        </pc:inkChg>
        <pc:inkChg chg="add mod">
          <ac:chgData name="maria del consuelo orozco coronel" userId="7ce82f6925308fe4" providerId="LiveId" clId="{A00439ED-2562-478D-B553-7EF84C33D322}" dt="2024-01-25T21:27:26.250" v="887"/>
          <ac:inkMkLst>
            <pc:docMk/>
            <pc:sldMk cId="3653487838" sldId="304"/>
            <ac:inkMk id="15" creationId="{C64C770F-D163-58C4-550C-976712734222}"/>
          </ac:inkMkLst>
        </pc:inkChg>
        <pc:inkChg chg="add mod">
          <ac:chgData name="maria del consuelo orozco coronel" userId="7ce82f6925308fe4" providerId="LiveId" clId="{A00439ED-2562-478D-B553-7EF84C33D322}" dt="2024-01-25T21:27:28.282" v="890"/>
          <ac:inkMkLst>
            <pc:docMk/>
            <pc:sldMk cId="3653487838" sldId="304"/>
            <ac:inkMk id="16" creationId="{191BBA34-85F9-3F3F-1000-7CB1A582426B}"/>
          </ac:inkMkLst>
        </pc:inkChg>
        <pc:inkChg chg="add mod">
          <ac:chgData name="maria del consuelo orozco coronel" userId="7ce82f6925308fe4" providerId="LiveId" clId="{A00439ED-2562-478D-B553-7EF84C33D322}" dt="2024-01-25T21:27:28.282" v="890"/>
          <ac:inkMkLst>
            <pc:docMk/>
            <pc:sldMk cId="3653487838" sldId="304"/>
            <ac:inkMk id="18" creationId="{EEE7AE69-3E48-AF17-6F2F-AF7243980CE5}"/>
          </ac:inkMkLst>
        </pc:inkChg>
        <pc:inkChg chg="add mod">
          <ac:chgData name="maria del consuelo orozco coronel" userId="7ce82f6925308fe4" providerId="LiveId" clId="{A00439ED-2562-478D-B553-7EF84C33D322}" dt="2024-01-25T21:27:28.282" v="890"/>
          <ac:inkMkLst>
            <pc:docMk/>
            <pc:sldMk cId="3653487838" sldId="304"/>
            <ac:inkMk id="19" creationId="{2CB37100-8ABD-3EEE-6B37-69D5BCE5748C}"/>
          </ac:inkMkLst>
        </pc:inkChg>
        <pc:inkChg chg="add mod">
          <ac:chgData name="maria del consuelo orozco coronel" userId="7ce82f6925308fe4" providerId="LiveId" clId="{A00439ED-2562-478D-B553-7EF84C33D322}" dt="2024-01-25T21:27:35.145" v="896"/>
          <ac:inkMkLst>
            <pc:docMk/>
            <pc:sldMk cId="3653487838" sldId="304"/>
            <ac:inkMk id="21" creationId="{4A20BE61-B19C-12D1-BB52-E25F896ED83A}"/>
          </ac:inkMkLst>
        </pc:inkChg>
        <pc:inkChg chg="add mod">
          <ac:chgData name="maria del consuelo orozco coronel" userId="7ce82f6925308fe4" providerId="LiveId" clId="{A00439ED-2562-478D-B553-7EF84C33D322}" dt="2024-01-25T21:27:35.145" v="896"/>
          <ac:inkMkLst>
            <pc:docMk/>
            <pc:sldMk cId="3653487838" sldId="304"/>
            <ac:inkMk id="22" creationId="{3F6DAAAA-C29D-ECF0-2A32-BC449D255C38}"/>
          </ac:inkMkLst>
        </pc:inkChg>
        <pc:inkChg chg="add mod">
          <ac:chgData name="maria del consuelo orozco coronel" userId="7ce82f6925308fe4" providerId="LiveId" clId="{A00439ED-2562-478D-B553-7EF84C33D322}" dt="2024-01-25T21:27:35.145" v="896"/>
          <ac:inkMkLst>
            <pc:docMk/>
            <pc:sldMk cId="3653487838" sldId="304"/>
            <ac:inkMk id="23" creationId="{5D5355EE-B4A0-AA17-9F37-ED2FA7067E4A}"/>
          </ac:inkMkLst>
        </pc:inkChg>
        <pc:inkChg chg="add mod">
          <ac:chgData name="maria del consuelo orozco coronel" userId="7ce82f6925308fe4" providerId="LiveId" clId="{A00439ED-2562-478D-B553-7EF84C33D322}" dt="2024-01-25T21:27:35.145" v="896"/>
          <ac:inkMkLst>
            <pc:docMk/>
            <pc:sldMk cId="3653487838" sldId="304"/>
            <ac:inkMk id="24" creationId="{2540DC5D-E85B-5C11-9ECD-D62563A4BF97}"/>
          </ac:inkMkLst>
        </pc:inkChg>
        <pc:inkChg chg="add">
          <ac:chgData name="maria del consuelo orozco coronel" userId="7ce82f6925308fe4" providerId="LiveId" clId="{A00439ED-2562-478D-B553-7EF84C33D322}" dt="2024-01-25T21:27:34.253" v="895" actId="9405"/>
          <ac:inkMkLst>
            <pc:docMk/>
            <pc:sldMk cId="3653487838" sldId="304"/>
            <ac:inkMk id="25" creationId="{88AF7D15-98E5-70B3-6D21-460AAA0A8978}"/>
          </ac:inkMkLst>
        </pc:inkChg>
        <pc:inkChg chg="add mod">
          <ac:chgData name="maria del consuelo orozco coronel" userId="7ce82f6925308fe4" providerId="LiveId" clId="{A00439ED-2562-478D-B553-7EF84C33D322}" dt="2024-01-25T21:27:41.243" v="902"/>
          <ac:inkMkLst>
            <pc:docMk/>
            <pc:sldMk cId="3653487838" sldId="304"/>
            <ac:inkMk id="28" creationId="{6EB20C8E-8655-9EC6-3DC0-B84EBC876189}"/>
          </ac:inkMkLst>
        </pc:inkChg>
        <pc:inkChg chg="add mod">
          <ac:chgData name="maria del consuelo orozco coronel" userId="7ce82f6925308fe4" providerId="LiveId" clId="{A00439ED-2562-478D-B553-7EF84C33D322}" dt="2024-01-25T21:27:41.243" v="902"/>
          <ac:inkMkLst>
            <pc:docMk/>
            <pc:sldMk cId="3653487838" sldId="304"/>
            <ac:inkMk id="29" creationId="{CB3C7DCF-B012-0426-6FCC-0E91AB0DB223}"/>
          </ac:inkMkLst>
        </pc:inkChg>
        <pc:inkChg chg="add mod">
          <ac:chgData name="maria del consuelo orozco coronel" userId="7ce82f6925308fe4" providerId="LiveId" clId="{A00439ED-2562-478D-B553-7EF84C33D322}" dt="2024-01-25T21:27:41.243" v="902"/>
          <ac:inkMkLst>
            <pc:docMk/>
            <pc:sldMk cId="3653487838" sldId="304"/>
            <ac:inkMk id="30" creationId="{BC6AD034-83F6-D5C7-CCAC-87AB611FA98B}"/>
          </ac:inkMkLst>
        </pc:inkChg>
        <pc:inkChg chg="add mod">
          <ac:chgData name="maria del consuelo orozco coronel" userId="7ce82f6925308fe4" providerId="LiveId" clId="{A00439ED-2562-478D-B553-7EF84C33D322}" dt="2024-01-25T21:27:41.243" v="902"/>
          <ac:inkMkLst>
            <pc:docMk/>
            <pc:sldMk cId="3653487838" sldId="304"/>
            <ac:inkMk id="32" creationId="{86EB1850-806D-975A-CA12-903BA620EE02}"/>
          </ac:inkMkLst>
        </pc:inkChg>
        <pc:inkChg chg="add">
          <ac:chgData name="maria del consuelo orozco coronel" userId="7ce82f6925308fe4" providerId="LiveId" clId="{A00439ED-2562-478D-B553-7EF84C33D322}" dt="2024-01-25T21:27:43.329" v="903" actId="9405"/>
          <ac:inkMkLst>
            <pc:docMk/>
            <pc:sldMk cId="3653487838" sldId="304"/>
            <ac:inkMk id="34" creationId="{3108432C-5000-09E3-1BA8-B921B2211103}"/>
          </ac:inkMkLst>
        </pc:inkChg>
        <pc:inkChg chg="add">
          <ac:chgData name="maria del consuelo orozco coronel" userId="7ce82f6925308fe4" providerId="LiveId" clId="{A00439ED-2562-478D-B553-7EF84C33D322}" dt="2024-01-25T21:27:45.777" v="904" actId="9405"/>
          <ac:inkMkLst>
            <pc:docMk/>
            <pc:sldMk cId="3653487838" sldId="304"/>
            <ac:inkMk id="35" creationId="{CBD8AA87-FCB4-C023-AE57-A8FEC17DEB75}"/>
          </ac:inkMkLst>
        </pc:inkChg>
        <pc:inkChg chg="add mod">
          <ac:chgData name="maria del consuelo orozco coronel" userId="7ce82f6925308fe4" providerId="LiveId" clId="{A00439ED-2562-478D-B553-7EF84C33D322}" dt="2024-01-25T21:27:50.277" v="908"/>
          <ac:inkMkLst>
            <pc:docMk/>
            <pc:sldMk cId="3653487838" sldId="304"/>
            <ac:inkMk id="36" creationId="{9955B627-1F17-EDB7-0F9A-5E04DB05CE90}"/>
          </ac:inkMkLst>
        </pc:inkChg>
        <pc:inkChg chg="add mod">
          <ac:chgData name="maria del consuelo orozco coronel" userId="7ce82f6925308fe4" providerId="LiveId" clId="{A00439ED-2562-478D-B553-7EF84C33D322}" dt="2024-01-25T21:27:50.277" v="908"/>
          <ac:inkMkLst>
            <pc:docMk/>
            <pc:sldMk cId="3653487838" sldId="304"/>
            <ac:inkMk id="37" creationId="{B165C4F7-5CA7-B2D1-874D-527795B383BA}"/>
          </ac:inkMkLst>
        </pc:inkChg>
        <pc:inkChg chg="add mod">
          <ac:chgData name="maria del consuelo orozco coronel" userId="7ce82f6925308fe4" providerId="LiveId" clId="{A00439ED-2562-478D-B553-7EF84C33D322}" dt="2024-01-25T21:27:50.277" v="908"/>
          <ac:inkMkLst>
            <pc:docMk/>
            <pc:sldMk cId="3653487838" sldId="304"/>
            <ac:inkMk id="38" creationId="{C833961E-F91D-37D2-7909-DDC97F8B98CC}"/>
          </ac:inkMkLst>
        </pc:inkChg>
      </pc:sldChg>
      <pc:sldChg chg="modSp mod">
        <pc:chgData name="maria del consuelo orozco coronel" userId="7ce82f6925308fe4" providerId="LiveId" clId="{A00439ED-2562-478D-B553-7EF84C33D322}" dt="2024-05-16T21:24:38.332" v="914" actId="1036"/>
        <pc:sldMkLst>
          <pc:docMk/>
          <pc:sldMk cId="830822119" sldId="305"/>
        </pc:sldMkLst>
        <pc:picChg chg="mod">
          <ac:chgData name="maria del consuelo orozco coronel" userId="7ce82f6925308fe4" providerId="LiveId" clId="{A00439ED-2562-478D-B553-7EF84C33D322}" dt="2024-05-16T21:24:38.332" v="914" actId="1036"/>
          <ac:picMkLst>
            <pc:docMk/>
            <pc:sldMk cId="830822119" sldId="305"/>
            <ac:picMk id="4" creationId="{1ECA051F-0977-4D88-929C-D4738F89B1BF}"/>
          </ac:picMkLst>
        </pc:picChg>
      </pc:sldChg>
      <pc:sldChg chg="addSp modSp mod">
        <pc:chgData name="maria del consuelo orozco coronel" userId="7ce82f6925308fe4" providerId="LiveId" clId="{A00439ED-2562-478D-B553-7EF84C33D322}" dt="2023-11-27T18:57:36.620" v="873" actId="9405"/>
        <pc:sldMkLst>
          <pc:docMk/>
          <pc:sldMk cId="39311100" sldId="313"/>
        </pc:sldMkLst>
        <pc:grpChg chg="mod">
          <ac:chgData name="maria del consuelo orozco coronel" userId="7ce82f6925308fe4" providerId="LiveId" clId="{A00439ED-2562-478D-B553-7EF84C33D322}" dt="2023-11-27T18:56:26.570" v="844"/>
          <ac:grpSpMkLst>
            <pc:docMk/>
            <pc:sldMk cId="39311100" sldId="313"/>
            <ac:grpSpMk id="9" creationId="{DC75A59C-FA7E-1838-4348-8B134ED1FEE4}"/>
          </ac:grpSpMkLst>
        </pc:grpChg>
        <pc:grpChg chg="mod">
          <ac:chgData name="maria del consuelo orozco coronel" userId="7ce82f6925308fe4" providerId="LiveId" clId="{A00439ED-2562-478D-B553-7EF84C33D322}" dt="2023-11-27T18:56:37.648" v="855"/>
          <ac:grpSpMkLst>
            <pc:docMk/>
            <pc:sldMk cId="39311100" sldId="313"/>
            <ac:grpSpMk id="20" creationId="{139F89CF-23FC-A7DA-849B-68360715BDC3}"/>
          </ac:grpSpMkLst>
        </pc:grpChg>
        <pc:grpChg chg="mod">
          <ac:chgData name="maria del consuelo orozco coronel" userId="7ce82f6925308fe4" providerId="LiveId" clId="{A00439ED-2562-478D-B553-7EF84C33D322}" dt="2023-11-27T18:56:37.648" v="855"/>
          <ac:grpSpMkLst>
            <pc:docMk/>
            <pc:sldMk cId="39311100" sldId="313"/>
            <ac:grpSpMk id="21" creationId="{ACC9B4AE-5067-1452-A55D-90708D92FBB5}"/>
          </ac:grpSpMkLst>
        </pc:grpChg>
        <pc:grpChg chg="mod">
          <ac:chgData name="maria del consuelo orozco coronel" userId="7ce82f6925308fe4" providerId="LiveId" clId="{A00439ED-2562-478D-B553-7EF84C33D322}" dt="2023-11-27T18:56:41.935" v="859"/>
          <ac:grpSpMkLst>
            <pc:docMk/>
            <pc:sldMk cId="39311100" sldId="313"/>
            <ac:grpSpMk id="25" creationId="{E63B9171-A6FD-4EA5-9FDA-C70F9ED7C3A8}"/>
          </ac:grpSpMkLst>
        </pc:grpChg>
        <pc:grpChg chg="mod">
          <ac:chgData name="maria del consuelo orozco coronel" userId="7ce82f6925308fe4" providerId="LiveId" clId="{A00439ED-2562-478D-B553-7EF84C33D322}" dt="2023-11-27T18:56:45.127" v="863"/>
          <ac:grpSpMkLst>
            <pc:docMk/>
            <pc:sldMk cId="39311100" sldId="313"/>
            <ac:grpSpMk id="29" creationId="{3FB47B70-5B3E-8919-69D9-E8FEA4D8305C}"/>
          </ac:grpSpMkLst>
        </pc:grpChg>
        <pc:grpChg chg="mod">
          <ac:chgData name="maria del consuelo orozco coronel" userId="7ce82f6925308fe4" providerId="LiveId" clId="{A00439ED-2562-478D-B553-7EF84C33D322}" dt="2023-11-27T18:57:35.534" v="872"/>
          <ac:grpSpMkLst>
            <pc:docMk/>
            <pc:sldMk cId="39311100" sldId="313"/>
            <ac:grpSpMk id="38" creationId="{0B5040B8-F325-753D-58D9-3F3151B051A4}"/>
          </ac:grpSpMkLst>
        </pc:grpChg>
        <pc:grpChg chg="mod">
          <ac:chgData name="maria del consuelo orozco coronel" userId="7ce82f6925308fe4" providerId="LiveId" clId="{A00439ED-2562-478D-B553-7EF84C33D322}" dt="2023-11-27T18:57:35.534" v="872"/>
          <ac:grpSpMkLst>
            <pc:docMk/>
            <pc:sldMk cId="39311100" sldId="313"/>
            <ac:grpSpMk id="39" creationId="{79688561-E72E-40C1-F2EC-3CDF9BE64944}"/>
          </ac:grpSpMkLst>
        </pc:grpChg>
        <pc:inkChg chg="add">
          <ac:chgData name="maria del consuelo orozco coronel" userId="7ce82f6925308fe4" providerId="LiveId" clId="{A00439ED-2562-478D-B553-7EF84C33D322}" dt="2023-11-27T18:52:58.762" v="839" actId="9405"/>
          <ac:inkMkLst>
            <pc:docMk/>
            <pc:sldMk cId="39311100" sldId="313"/>
            <ac:inkMk id="2" creationId="{D24ACDA2-5C80-825B-3304-09672D3BFA49}"/>
          </ac:inkMkLst>
        </pc:inkChg>
        <pc:inkChg chg="add">
          <ac:chgData name="maria del consuelo orozco coronel" userId="7ce82f6925308fe4" providerId="LiveId" clId="{A00439ED-2562-478D-B553-7EF84C33D322}" dt="2023-11-27T18:53:16.186" v="840" actId="9405"/>
          <ac:inkMkLst>
            <pc:docMk/>
            <pc:sldMk cId="39311100" sldId="313"/>
            <ac:inkMk id="5" creationId="{B54A6EC1-87C2-1F7E-7661-684153E0EF10}"/>
          </ac:inkMkLst>
        </pc:inkChg>
        <pc:inkChg chg="add mod">
          <ac:chgData name="maria del consuelo orozco coronel" userId="7ce82f6925308fe4" providerId="LiveId" clId="{A00439ED-2562-478D-B553-7EF84C33D322}" dt="2023-11-27T18:56:26.570" v="844"/>
          <ac:inkMkLst>
            <pc:docMk/>
            <pc:sldMk cId="39311100" sldId="313"/>
            <ac:inkMk id="6" creationId="{2048D3C0-ACEB-6228-67E8-9D2A42ABD296}"/>
          </ac:inkMkLst>
        </pc:inkChg>
        <pc:inkChg chg="add mod">
          <ac:chgData name="maria del consuelo orozco coronel" userId="7ce82f6925308fe4" providerId="LiveId" clId="{A00439ED-2562-478D-B553-7EF84C33D322}" dt="2023-11-27T18:56:26.570" v="844"/>
          <ac:inkMkLst>
            <pc:docMk/>
            <pc:sldMk cId="39311100" sldId="313"/>
            <ac:inkMk id="7" creationId="{57549B14-2B04-F5E1-7B3A-8CF232642C93}"/>
          </ac:inkMkLst>
        </pc:inkChg>
        <pc:inkChg chg="add mod">
          <ac:chgData name="maria del consuelo orozco coronel" userId="7ce82f6925308fe4" providerId="LiveId" clId="{A00439ED-2562-478D-B553-7EF84C33D322}" dt="2023-11-27T18:56:26.570" v="844"/>
          <ac:inkMkLst>
            <pc:docMk/>
            <pc:sldMk cId="39311100" sldId="313"/>
            <ac:inkMk id="8" creationId="{5C001155-9357-CC9B-6183-334F89E18978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0" creationId="{E4AB38FC-1308-007E-9FCA-2FEAD2B4B498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1" creationId="{726069C0-CD53-490F-884A-D7AEB65B063D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2" creationId="{FC744E50-3250-8883-82EA-7528BAF9503E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3" creationId="{83F64B43-D9F3-80D8-451F-4DEE1601F0F3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4" creationId="{53796593-2ACF-2F30-2089-FEACC5BE0443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5" creationId="{426DB9E8-0F13-CFA0-CAA3-A4128901148E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6" creationId="{552F9406-D08A-B4D2-E5A8-CA726AA3D49D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7" creationId="{AB993B87-A658-65E6-BED7-B0F823BD670E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8" creationId="{3AC94ACB-F2FC-C0F9-DBC8-5F6FD15F1C37}"/>
          </ac:inkMkLst>
        </pc:inkChg>
        <pc:inkChg chg="add mod">
          <ac:chgData name="maria del consuelo orozco coronel" userId="7ce82f6925308fe4" providerId="LiveId" clId="{A00439ED-2562-478D-B553-7EF84C33D322}" dt="2023-11-27T18:56:37.648" v="855"/>
          <ac:inkMkLst>
            <pc:docMk/>
            <pc:sldMk cId="39311100" sldId="313"/>
            <ac:inkMk id="19" creationId="{E5818EAF-37A3-30F0-CB85-FE69DB15E54E}"/>
          </ac:inkMkLst>
        </pc:inkChg>
        <pc:inkChg chg="add mod">
          <ac:chgData name="maria del consuelo orozco coronel" userId="7ce82f6925308fe4" providerId="LiveId" clId="{A00439ED-2562-478D-B553-7EF84C33D322}" dt="2023-11-27T18:56:41.935" v="859"/>
          <ac:inkMkLst>
            <pc:docMk/>
            <pc:sldMk cId="39311100" sldId="313"/>
            <ac:inkMk id="22" creationId="{510BE40A-C97E-C02B-510A-918D3EDBC582}"/>
          </ac:inkMkLst>
        </pc:inkChg>
        <pc:inkChg chg="add mod">
          <ac:chgData name="maria del consuelo orozco coronel" userId="7ce82f6925308fe4" providerId="LiveId" clId="{A00439ED-2562-478D-B553-7EF84C33D322}" dt="2023-11-27T18:56:41.935" v="859"/>
          <ac:inkMkLst>
            <pc:docMk/>
            <pc:sldMk cId="39311100" sldId="313"/>
            <ac:inkMk id="23" creationId="{6E847AA8-FE9E-048F-077D-A486F75E76C1}"/>
          </ac:inkMkLst>
        </pc:inkChg>
        <pc:inkChg chg="add mod">
          <ac:chgData name="maria del consuelo orozco coronel" userId="7ce82f6925308fe4" providerId="LiveId" clId="{A00439ED-2562-478D-B553-7EF84C33D322}" dt="2023-11-27T18:56:45.127" v="863"/>
          <ac:inkMkLst>
            <pc:docMk/>
            <pc:sldMk cId="39311100" sldId="313"/>
            <ac:inkMk id="24" creationId="{5D78438D-557E-68E2-FDF3-D81A3F03BF82}"/>
          </ac:inkMkLst>
        </pc:inkChg>
        <pc:inkChg chg="add mod">
          <ac:chgData name="maria del consuelo orozco coronel" userId="7ce82f6925308fe4" providerId="LiveId" clId="{A00439ED-2562-478D-B553-7EF84C33D322}" dt="2023-11-27T18:56:45.127" v="863"/>
          <ac:inkMkLst>
            <pc:docMk/>
            <pc:sldMk cId="39311100" sldId="313"/>
            <ac:inkMk id="26" creationId="{1F1BBBA2-E41C-2CFA-479D-5ACA64334FF5}"/>
          </ac:inkMkLst>
        </pc:inkChg>
        <pc:inkChg chg="add mod">
          <ac:chgData name="maria del consuelo orozco coronel" userId="7ce82f6925308fe4" providerId="LiveId" clId="{A00439ED-2562-478D-B553-7EF84C33D322}" dt="2023-11-27T18:56:45.127" v="863"/>
          <ac:inkMkLst>
            <pc:docMk/>
            <pc:sldMk cId="39311100" sldId="313"/>
            <ac:inkMk id="27" creationId="{8074F63C-0FAE-AC3C-AABC-78EDDAB85787}"/>
          </ac:inkMkLst>
        </pc:inkChg>
        <pc:inkChg chg="add mod">
          <ac:chgData name="maria del consuelo orozco coronel" userId="7ce82f6925308fe4" providerId="LiveId" clId="{A00439ED-2562-478D-B553-7EF84C33D322}" dt="2023-11-27T18:56:45.127" v="863"/>
          <ac:inkMkLst>
            <pc:docMk/>
            <pc:sldMk cId="39311100" sldId="313"/>
            <ac:inkMk id="28" creationId="{F6DF1DDB-AC5F-8548-7D58-7C880CBF007E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0" creationId="{81866922-99CF-B0DE-8583-BD3D0BB329BB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1" creationId="{F64392B1-B6BA-D547-BCE9-A7660488C0C7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2" creationId="{99DA64F0-5E7B-4F97-00F7-9D49CAC02EB3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3" creationId="{EC495772-AB2B-43EC-4C6A-B2659534027D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4" creationId="{49E07A64-3813-644D-CFC9-857C28DD536C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5" creationId="{F61D0982-E238-621A-9FAA-76F4AD661809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6" creationId="{62D1065C-821E-2DC4-4575-7401C6456EEE}"/>
          </ac:inkMkLst>
        </pc:inkChg>
        <pc:inkChg chg="add mod">
          <ac:chgData name="maria del consuelo orozco coronel" userId="7ce82f6925308fe4" providerId="LiveId" clId="{A00439ED-2562-478D-B553-7EF84C33D322}" dt="2023-11-27T18:57:35.534" v="872"/>
          <ac:inkMkLst>
            <pc:docMk/>
            <pc:sldMk cId="39311100" sldId="313"/>
            <ac:inkMk id="37" creationId="{B2568590-DB92-B077-B1C7-0553414EA10D}"/>
          </ac:inkMkLst>
        </pc:inkChg>
        <pc:inkChg chg="add">
          <ac:chgData name="maria del consuelo orozco coronel" userId="7ce82f6925308fe4" providerId="LiveId" clId="{A00439ED-2562-478D-B553-7EF84C33D322}" dt="2023-11-27T18:57:36.620" v="873" actId="9405"/>
          <ac:inkMkLst>
            <pc:docMk/>
            <pc:sldMk cId="39311100" sldId="313"/>
            <ac:inkMk id="40" creationId="{0C8955AA-2EF3-33AD-C944-361241F73C42}"/>
          </ac:inkMkLst>
        </pc:inkChg>
      </pc:sldChg>
      <pc:sldChg chg="addSp delSp modSp mod">
        <pc:chgData name="maria del consuelo orozco coronel" userId="7ce82f6925308fe4" providerId="LiveId" clId="{A00439ED-2562-478D-B553-7EF84C33D322}" dt="2023-11-27T18:22:13.276" v="773"/>
        <pc:sldMkLst>
          <pc:docMk/>
          <pc:sldMk cId="3007358725" sldId="316"/>
        </pc:sldMkLst>
        <pc:grpChg chg="del mod">
          <ac:chgData name="maria del consuelo orozco coronel" userId="7ce82f6925308fe4" providerId="LiveId" clId="{A00439ED-2562-478D-B553-7EF84C33D322}" dt="2023-08-21T21:59:23.508" v="12"/>
          <ac:grpSpMkLst>
            <pc:docMk/>
            <pc:sldMk cId="3007358725" sldId="316"/>
            <ac:grpSpMk id="12" creationId="{0E2778C5-04A9-8E67-6C48-36EB5C58BAB6}"/>
          </ac:grpSpMkLst>
        </pc:grpChg>
        <pc:grpChg chg="del mod">
          <ac:chgData name="maria del consuelo orozco coronel" userId="7ce82f6925308fe4" providerId="LiveId" clId="{A00439ED-2562-478D-B553-7EF84C33D322}" dt="2023-08-21T21:59:25.677" v="15"/>
          <ac:grpSpMkLst>
            <pc:docMk/>
            <pc:sldMk cId="3007358725" sldId="316"/>
            <ac:grpSpMk id="15" creationId="{B1BC324F-2252-812D-92FB-1AA1F11F3988}"/>
          </ac:grpSpMkLst>
        </pc:grpChg>
        <pc:grpChg chg="del mod">
          <ac:chgData name="maria del consuelo orozco coronel" userId="7ce82f6925308fe4" providerId="LiveId" clId="{A00439ED-2562-478D-B553-7EF84C33D322}" dt="2023-11-21T16:34:55.447" v="241"/>
          <ac:grpSpMkLst>
            <pc:docMk/>
            <pc:sldMk cId="3007358725" sldId="316"/>
            <ac:grpSpMk id="18" creationId="{5846DDA8-9539-52A8-6521-5D5D77E7F298}"/>
          </ac:grpSpMkLst>
        </pc:grpChg>
        <pc:grpChg chg="del mod">
          <ac:chgData name="maria del consuelo orozco coronel" userId="7ce82f6925308fe4" providerId="LiveId" clId="{A00439ED-2562-478D-B553-7EF84C33D322}" dt="2023-08-21T21:59:43.918" v="27"/>
          <ac:grpSpMkLst>
            <pc:docMk/>
            <pc:sldMk cId="3007358725" sldId="316"/>
            <ac:grpSpMk id="22" creationId="{7EDC8E8A-AC46-394F-87DD-B3DEB86EFD7C}"/>
          </ac:grpSpMkLst>
        </pc:grpChg>
        <pc:grpChg chg="del mod">
          <ac:chgData name="maria del consuelo orozco coronel" userId="7ce82f6925308fe4" providerId="LiveId" clId="{A00439ED-2562-478D-B553-7EF84C33D322}" dt="2023-08-21T21:59:44.892" v="29"/>
          <ac:grpSpMkLst>
            <pc:docMk/>
            <pc:sldMk cId="3007358725" sldId="316"/>
            <ac:grpSpMk id="30" creationId="{0CD061D5-78DF-8EA7-8611-95341B678A26}"/>
          </ac:grpSpMkLst>
        </pc:grpChg>
        <pc:grpChg chg="del mod">
          <ac:chgData name="maria del consuelo orozco coronel" userId="7ce82f6925308fe4" providerId="LiveId" clId="{A00439ED-2562-478D-B553-7EF84C33D322}" dt="2023-11-21T16:34:55.443" v="231"/>
          <ac:grpSpMkLst>
            <pc:docMk/>
            <pc:sldMk cId="3007358725" sldId="316"/>
            <ac:grpSpMk id="32" creationId="{4BA10689-611B-259B-32D0-B60C66126DFF}"/>
          </ac:grpSpMkLst>
        </pc:grpChg>
        <pc:grpChg chg="del mod">
          <ac:chgData name="maria del consuelo orozco coronel" userId="7ce82f6925308fe4" providerId="LiveId" clId="{A00439ED-2562-478D-B553-7EF84C33D322}" dt="2023-08-21T22:00:04.001" v="37"/>
          <ac:grpSpMkLst>
            <pc:docMk/>
            <pc:sldMk cId="3007358725" sldId="316"/>
            <ac:grpSpMk id="38" creationId="{B924A838-AE2B-DAD1-5C41-505897684A53}"/>
          </ac:grpSpMkLst>
        </pc:grpChg>
        <pc:grpChg chg="del mod">
          <ac:chgData name="maria del consuelo orozco coronel" userId="7ce82f6925308fe4" providerId="LiveId" clId="{A00439ED-2562-478D-B553-7EF84C33D322}" dt="2023-11-21T16:34:55.433" v="217"/>
          <ac:grpSpMkLst>
            <pc:docMk/>
            <pc:sldMk cId="3007358725" sldId="316"/>
            <ac:grpSpMk id="40" creationId="{D764FCD1-DD27-C369-8E11-C440A88EDDB4}"/>
          </ac:grpSpMkLst>
        </pc:grpChg>
        <pc:grpChg chg="del mod">
          <ac:chgData name="maria del consuelo orozco coronel" userId="7ce82f6925308fe4" providerId="LiveId" clId="{A00439ED-2562-478D-B553-7EF84C33D322}" dt="2023-08-21T22:00:23.759" v="54"/>
          <ac:grpSpMkLst>
            <pc:docMk/>
            <pc:sldMk cId="3007358725" sldId="316"/>
            <ac:grpSpMk id="43" creationId="{9CC396F6-832D-5051-4832-41A2A00586A1}"/>
          </ac:grpSpMkLst>
        </pc:grpChg>
        <pc:grpChg chg="del mod">
          <ac:chgData name="maria del consuelo orozco coronel" userId="7ce82f6925308fe4" providerId="LiveId" clId="{A00439ED-2562-478D-B553-7EF84C33D322}" dt="2023-11-21T16:34:55.447" v="243"/>
          <ac:grpSpMkLst>
            <pc:docMk/>
            <pc:sldMk cId="3007358725" sldId="316"/>
            <ac:grpSpMk id="57" creationId="{11F422FB-ACDB-F713-FA4D-FA7F664ADB6D}"/>
          </ac:grpSpMkLst>
        </pc:grpChg>
        <pc:grpChg chg="del mod">
          <ac:chgData name="maria del consuelo orozco coronel" userId="7ce82f6925308fe4" providerId="LiveId" clId="{A00439ED-2562-478D-B553-7EF84C33D322}" dt="2023-08-21T22:00:38.773" v="64"/>
          <ac:grpSpMkLst>
            <pc:docMk/>
            <pc:sldMk cId="3007358725" sldId="316"/>
            <ac:grpSpMk id="6144" creationId="{E0DC4237-01C5-A9F4-4A5B-C697350C9731}"/>
          </ac:grpSpMkLst>
        </pc:grpChg>
        <pc:grpChg chg="del mod">
          <ac:chgData name="maria del consuelo orozco coronel" userId="7ce82f6925308fe4" providerId="LiveId" clId="{A00439ED-2562-478D-B553-7EF84C33D322}" dt="2023-08-21T22:00:40.924" v="67"/>
          <ac:grpSpMkLst>
            <pc:docMk/>
            <pc:sldMk cId="3007358725" sldId="316"/>
            <ac:grpSpMk id="6148" creationId="{EAFF612D-E4A5-9F4F-4E50-5B512BE6EAB0}"/>
          </ac:grpSpMkLst>
        </pc:grpChg>
        <pc:grpChg chg="del mod">
          <ac:chgData name="maria del consuelo orozco coronel" userId="7ce82f6925308fe4" providerId="LiveId" clId="{A00439ED-2562-478D-B553-7EF84C33D322}" dt="2023-11-21T16:34:55.446" v="239"/>
          <ac:grpSpMkLst>
            <pc:docMk/>
            <pc:sldMk cId="3007358725" sldId="316"/>
            <ac:grpSpMk id="6151" creationId="{8607F70C-F082-4EBF-EB06-AE1AADEF5EF1}"/>
          </ac:grpSpMkLst>
        </pc:grpChg>
        <pc:grpChg chg="del mod">
          <ac:chgData name="maria del consuelo orozco coronel" userId="7ce82f6925308fe4" providerId="LiveId" clId="{A00439ED-2562-478D-B553-7EF84C33D322}" dt="2023-11-21T16:40:45.898" v="356"/>
          <ac:grpSpMkLst>
            <pc:docMk/>
            <pc:sldMk cId="3007358725" sldId="316"/>
            <ac:grpSpMk id="6163" creationId="{103ADF3E-1D91-9F02-9DDB-8E9A901F0EC2}"/>
          </ac:grpSpMkLst>
        </pc:grpChg>
        <pc:grpChg chg="del mod">
          <ac:chgData name="maria del consuelo orozco coronel" userId="7ce82f6925308fe4" providerId="LiveId" clId="{A00439ED-2562-478D-B553-7EF84C33D322}" dt="2023-11-21T16:40:45.887" v="341"/>
          <ac:grpSpMkLst>
            <pc:docMk/>
            <pc:sldMk cId="3007358725" sldId="316"/>
            <ac:grpSpMk id="6164" creationId="{17EA148C-9858-7D0F-C85C-5FB82BFC01C7}"/>
          </ac:grpSpMkLst>
        </pc:grpChg>
        <pc:grpChg chg="del mod">
          <ac:chgData name="maria del consuelo orozco coronel" userId="7ce82f6925308fe4" providerId="LiveId" clId="{A00439ED-2562-478D-B553-7EF84C33D322}" dt="2023-11-21T16:40:45.895" v="349"/>
          <ac:grpSpMkLst>
            <pc:docMk/>
            <pc:sldMk cId="3007358725" sldId="316"/>
            <ac:grpSpMk id="6169" creationId="{454BAEBE-F7FF-A54A-D255-8535B24277C6}"/>
          </ac:grpSpMkLst>
        </pc:grpChg>
        <pc:grpChg chg="del mod">
          <ac:chgData name="maria del consuelo orozco coronel" userId="7ce82f6925308fe4" providerId="LiveId" clId="{A00439ED-2562-478D-B553-7EF84C33D322}" dt="2023-11-21T16:39:34.239" v="305"/>
          <ac:grpSpMkLst>
            <pc:docMk/>
            <pc:sldMk cId="3007358725" sldId="316"/>
            <ac:grpSpMk id="6172" creationId="{E9C219D0-2507-2A06-30F6-8E17CC290C0E}"/>
          </ac:grpSpMkLst>
        </pc:grpChg>
        <pc:grpChg chg="del mod">
          <ac:chgData name="maria del consuelo orozco coronel" userId="7ce82f6925308fe4" providerId="LiveId" clId="{A00439ED-2562-478D-B553-7EF84C33D322}" dt="2023-11-21T16:39:15.867" v="281"/>
          <ac:grpSpMkLst>
            <pc:docMk/>
            <pc:sldMk cId="3007358725" sldId="316"/>
            <ac:grpSpMk id="6175" creationId="{DD7FD8FD-49B5-4E68-5D10-D02C56F179E0}"/>
          </ac:grpSpMkLst>
        </pc:grpChg>
        <pc:grpChg chg="del mod">
          <ac:chgData name="maria del consuelo orozco coronel" userId="7ce82f6925308fe4" providerId="LiveId" clId="{A00439ED-2562-478D-B553-7EF84C33D322}" dt="2023-11-21T16:40:45.889" v="343"/>
          <ac:grpSpMkLst>
            <pc:docMk/>
            <pc:sldMk cId="3007358725" sldId="316"/>
            <ac:grpSpMk id="6179" creationId="{F2B396E0-2E5B-7FD3-615C-4A7EE5F9A01E}"/>
          </ac:grpSpMkLst>
        </pc:grpChg>
        <pc:grpChg chg="del mod">
          <ac:chgData name="maria del consuelo orozco coronel" userId="7ce82f6925308fe4" providerId="LiveId" clId="{A00439ED-2562-478D-B553-7EF84C33D322}" dt="2023-11-21T16:39:22.576" v="289"/>
          <ac:grpSpMkLst>
            <pc:docMk/>
            <pc:sldMk cId="3007358725" sldId="316"/>
            <ac:grpSpMk id="6183" creationId="{9C4399ED-2ABA-249C-62F3-8939DA65A8C6}"/>
          </ac:grpSpMkLst>
        </pc:grpChg>
        <pc:grpChg chg="del mod">
          <ac:chgData name="maria del consuelo orozco coronel" userId="7ce82f6925308fe4" providerId="LiveId" clId="{A00439ED-2562-478D-B553-7EF84C33D322}" dt="2023-11-21T16:40:45.897" v="353"/>
          <ac:grpSpMkLst>
            <pc:docMk/>
            <pc:sldMk cId="3007358725" sldId="316"/>
            <ac:grpSpMk id="6187" creationId="{9254445F-2564-CAFA-66D1-70EB96024BB8}"/>
          </ac:grpSpMkLst>
        </pc:grpChg>
        <pc:grpChg chg="del mod">
          <ac:chgData name="maria del consuelo orozco coronel" userId="7ce82f6925308fe4" providerId="LiveId" clId="{A00439ED-2562-478D-B553-7EF84C33D322}" dt="2023-11-21T16:39:29.738" v="298"/>
          <ac:grpSpMkLst>
            <pc:docMk/>
            <pc:sldMk cId="3007358725" sldId="316"/>
            <ac:grpSpMk id="6192" creationId="{899D3118-6922-0812-81C3-BC3F5FE64510}"/>
          </ac:grpSpMkLst>
        </pc:grpChg>
        <pc:grpChg chg="del mod">
          <ac:chgData name="maria del consuelo orozco coronel" userId="7ce82f6925308fe4" providerId="LiveId" clId="{A00439ED-2562-478D-B553-7EF84C33D322}" dt="2023-11-21T16:40:45.895" v="347"/>
          <ac:grpSpMkLst>
            <pc:docMk/>
            <pc:sldMk cId="3007358725" sldId="316"/>
            <ac:grpSpMk id="6196" creationId="{74455AA7-E9FA-C805-56EB-A6AA48F0E38F}"/>
          </ac:grpSpMkLst>
        </pc:grpChg>
        <pc:grpChg chg="del mod">
          <ac:chgData name="maria del consuelo orozco coronel" userId="7ce82f6925308fe4" providerId="LiveId" clId="{A00439ED-2562-478D-B553-7EF84C33D322}" dt="2023-11-21T16:40:45.887" v="340"/>
          <ac:grpSpMkLst>
            <pc:docMk/>
            <pc:sldMk cId="3007358725" sldId="316"/>
            <ac:grpSpMk id="6200" creationId="{E245DA33-ABEE-B079-2B2C-AE6E4625BB02}"/>
          </ac:grpSpMkLst>
        </pc:grpChg>
        <pc:grpChg chg="del mod">
          <ac:chgData name="maria del consuelo orozco coronel" userId="7ce82f6925308fe4" providerId="LiveId" clId="{A00439ED-2562-478D-B553-7EF84C33D322}" dt="2023-11-21T16:39:42.659" v="308"/>
          <ac:grpSpMkLst>
            <pc:docMk/>
            <pc:sldMk cId="3007358725" sldId="316"/>
            <ac:grpSpMk id="6203" creationId="{6681ECC2-B03B-2DDB-B432-64A1C03A18B4}"/>
          </ac:grpSpMkLst>
        </pc:grpChg>
        <pc:grpChg chg="del mod">
          <ac:chgData name="maria del consuelo orozco coronel" userId="7ce82f6925308fe4" providerId="LiveId" clId="{A00439ED-2562-478D-B553-7EF84C33D322}" dt="2023-11-21T16:40:45.895" v="346"/>
          <ac:grpSpMkLst>
            <pc:docMk/>
            <pc:sldMk cId="3007358725" sldId="316"/>
            <ac:grpSpMk id="6206" creationId="{021C3B00-24C7-E017-2560-4A435274C380}"/>
          </ac:grpSpMkLst>
        </pc:grpChg>
        <pc:grpChg chg="del mod">
          <ac:chgData name="maria del consuelo orozco coronel" userId="7ce82f6925308fe4" providerId="LiveId" clId="{A00439ED-2562-478D-B553-7EF84C33D322}" dt="2023-11-21T16:41:02.405" v="372"/>
          <ac:grpSpMkLst>
            <pc:docMk/>
            <pc:sldMk cId="3007358725" sldId="316"/>
            <ac:grpSpMk id="6213" creationId="{C94C438E-0D4C-D7E6-128C-B98699879AA9}"/>
          </ac:grpSpMkLst>
        </pc:grpChg>
        <pc:grpChg chg="del mod">
          <ac:chgData name="maria del consuelo orozco coronel" userId="7ce82f6925308fe4" providerId="LiveId" clId="{A00439ED-2562-478D-B553-7EF84C33D322}" dt="2023-11-27T18:22:13.275" v="770"/>
          <ac:grpSpMkLst>
            <pc:docMk/>
            <pc:sldMk cId="3007358725" sldId="316"/>
            <ac:grpSpMk id="6217" creationId="{85E97331-FE57-67BC-DBA4-5A099EBF3D79}"/>
          </ac:grpSpMkLst>
        </pc:grpChg>
        <pc:grpChg chg="del mod">
          <ac:chgData name="maria del consuelo orozco coronel" userId="7ce82f6925308fe4" providerId="LiveId" clId="{A00439ED-2562-478D-B553-7EF84C33D322}" dt="2023-11-27T18:22:13.273" v="765"/>
          <ac:grpSpMkLst>
            <pc:docMk/>
            <pc:sldMk cId="3007358725" sldId="316"/>
            <ac:grpSpMk id="6225" creationId="{CE874B54-0D75-7B5A-EFC7-08F3893EDFB4}"/>
          </ac:grpSpMkLst>
        </pc:grpChg>
        <pc:grpChg chg="del mod">
          <ac:chgData name="maria del consuelo orozco coronel" userId="7ce82f6925308fe4" providerId="LiveId" clId="{A00439ED-2562-478D-B553-7EF84C33D322}" dt="2023-11-27T18:22:13.261" v="743"/>
          <ac:grpSpMkLst>
            <pc:docMk/>
            <pc:sldMk cId="3007358725" sldId="316"/>
            <ac:grpSpMk id="6229" creationId="{54BF7941-CC9E-3468-E573-4D85C94645C8}"/>
          </ac:grpSpMkLst>
        </pc:grpChg>
        <pc:grpChg chg="del mod">
          <ac:chgData name="maria del consuelo orozco coronel" userId="7ce82f6925308fe4" providerId="LiveId" clId="{A00439ED-2562-478D-B553-7EF84C33D322}" dt="2023-11-21T16:41:46.876" v="393"/>
          <ac:grpSpMkLst>
            <pc:docMk/>
            <pc:sldMk cId="3007358725" sldId="316"/>
            <ac:grpSpMk id="6233" creationId="{B818E1AB-CFB9-69F5-4E41-D6E77ACD814B}"/>
          </ac:grpSpMkLst>
        </pc:grpChg>
        <pc:grpChg chg="del mod">
          <ac:chgData name="maria del consuelo orozco coronel" userId="7ce82f6925308fe4" providerId="LiveId" clId="{A00439ED-2562-478D-B553-7EF84C33D322}" dt="2023-11-27T18:22:13.268" v="753"/>
          <ac:grpSpMkLst>
            <pc:docMk/>
            <pc:sldMk cId="3007358725" sldId="316"/>
            <ac:grpSpMk id="6238" creationId="{AD1CA994-1F16-44FE-0D31-73B5972FA1C0}"/>
          </ac:grpSpMkLst>
        </pc:grpChg>
        <pc:grpChg chg="del mod">
          <ac:chgData name="maria del consuelo orozco coronel" userId="7ce82f6925308fe4" providerId="LiveId" clId="{A00439ED-2562-478D-B553-7EF84C33D322}" dt="2023-11-27T18:22:13.273" v="764"/>
          <ac:grpSpMkLst>
            <pc:docMk/>
            <pc:sldMk cId="3007358725" sldId="316"/>
            <ac:grpSpMk id="6243" creationId="{9B13C369-8905-8A20-C409-93F0DB74C2F8}"/>
          </ac:grpSpMkLst>
        </pc:grpChg>
        <pc:inkChg chg="add del">
          <ac:chgData name="maria del consuelo orozco coronel" userId="7ce82f6925308fe4" providerId="LiveId" clId="{A00439ED-2562-478D-B553-7EF84C33D322}" dt="2023-11-21T16:40:45.881" v="324"/>
          <ac:inkMkLst>
            <pc:docMk/>
            <pc:sldMk cId="3007358725" sldId="316"/>
            <ac:inkMk id="4" creationId="{20D6561F-A54F-097B-2689-5FD3B071EB0E}"/>
          </ac:inkMkLst>
        </pc:inkChg>
        <pc:inkChg chg="add del mod">
          <ac:chgData name="maria del consuelo orozco coronel" userId="7ce82f6925308fe4" providerId="LiveId" clId="{A00439ED-2562-478D-B553-7EF84C33D322}" dt="2023-11-21T16:34:55.441" v="230"/>
          <ac:inkMkLst>
            <pc:docMk/>
            <pc:sldMk cId="3007358725" sldId="316"/>
            <ac:inkMk id="5" creationId="{E780D95C-2F11-5506-34E8-048359EA6C13}"/>
          </ac:inkMkLst>
        </pc:inkChg>
        <pc:inkChg chg="add del mod">
          <ac:chgData name="maria del consuelo orozco coronel" userId="7ce82f6925308fe4" providerId="LiveId" clId="{A00439ED-2562-478D-B553-7EF84C33D322}" dt="2023-11-21T16:34:55.444" v="233"/>
          <ac:inkMkLst>
            <pc:docMk/>
            <pc:sldMk cId="3007358725" sldId="316"/>
            <ac:inkMk id="6" creationId="{C86F4124-5E17-DF20-AE49-8CA757B25E0C}"/>
          </ac:inkMkLst>
        </pc:inkChg>
        <pc:inkChg chg="add del mod">
          <ac:chgData name="maria del consuelo orozco coronel" userId="7ce82f6925308fe4" providerId="LiveId" clId="{A00439ED-2562-478D-B553-7EF84C33D322}" dt="2023-11-21T16:34:55.425" v="199"/>
          <ac:inkMkLst>
            <pc:docMk/>
            <pc:sldMk cId="3007358725" sldId="316"/>
            <ac:inkMk id="7" creationId="{88E2AE43-EC19-DB46-442E-1DADFAEB7FF0}"/>
          </ac:inkMkLst>
        </pc:inkChg>
        <pc:inkChg chg="add del mod">
          <ac:chgData name="maria del consuelo orozco coronel" userId="7ce82f6925308fe4" providerId="LiveId" clId="{A00439ED-2562-478D-B553-7EF84C33D322}" dt="2023-11-21T16:34:55.447" v="241"/>
          <ac:inkMkLst>
            <pc:docMk/>
            <pc:sldMk cId="3007358725" sldId="316"/>
            <ac:inkMk id="8" creationId="{B33A77EB-D55E-0256-3F3D-14BF1F809A5E}"/>
          </ac:inkMkLst>
        </pc:inkChg>
        <pc:inkChg chg="add del mod">
          <ac:chgData name="maria del consuelo orozco coronel" userId="7ce82f6925308fe4" providerId="LiveId" clId="{A00439ED-2562-478D-B553-7EF84C33D322}" dt="2023-11-21T16:34:55.429" v="209"/>
          <ac:inkMkLst>
            <pc:docMk/>
            <pc:sldMk cId="3007358725" sldId="316"/>
            <ac:inkMk id="9" creationId="{3D400497-D23C-A035-C19C-D42C6A61A49B}"/>
          </ac:inkMkLst>
        </pc:inkChg>
        <pc:inkChg chg="add del mod">
          <ac:chgData name="maria del consuelo orozco coronel" userId="7ce82f6925308fe4" providerId="LiveId" clId="{A00439ED-2562-478D-B553-7EF84C33D322}" dt="2023-11-21T16:34:55.427" v="206"/>
          <ac:inkMkLst>
            <pc:docMk/>
            <pc:sldMk cId="3007358725" sldId="316"/>
            <ac:inkMk id="10" creationId="{F4127306-0640-3780-7150-B1AD5918681C}"/>
          </ac:inkMkLst>
        </pc:inkChg>
        <pc:inkChg chg="add del mod">
          <ac:chgData name="maria del consuelo orozco coronel" userId="7ce82f6925308fe4" providerId="LiveId" clId="{A00439ED-2562-478D-B553-7EF84C33D322}" dt="2023-11-21T16:34:55.424" v="198"/>
          <ac:inkMkLst>
            <pc:docMk/>
            <pc:sldMk cId="3007358725" sldId="316"/>
            <ac:inkMk id="11" creationId="{82EA5C84-3B41-6FAC-7E2B-C27C24D01071}"/>
          </ac:inkMkLst>
        </pc:inkChg>
        <pc:inkChg chg="add del">
          <ac:chgData name="maria del consuelo orozco coronel" userId="7ce82f6925308fe4" providerId="LiveId" clId="{A00439ED-2562-478D-B553-7EF84C33D322}" dt="2023-11-21T16:40:45.895" v="348"/>
          <ac:inkMkLst>
            <pc:docMk/>
            <pc:sldMk cId="3007358725" sldId="316"/>
            <ac:inkMk id="12" creationId="{D501FBC1-C3B4-46E1-6C9D-D87154C20661}"/>
          </ac:inkMkLst>
        </pc:inkChg>
        <pc:inkChg chg="add del mod">
          <ac:chgData name="maria del consuelo orozco coronel" userId="7ce82f6925308fe4" providerId="LiveId" clId="{A00439ED-2562-478D-B553-7EF84C33D322}" dt="2023-11-21T16:34:55.448" v="245"/>
          <ac:inkMkLst>
            <pc:docMk/>
            <pc:sldMk cId="3007358725" sldId="316"/>
            <ac:inkMk id="13" creationId="{D7483DEC-05A3-13ED-7254-ACE88C0EC771}"/>
          </ac:inkMkLst>
        </pc:inkChg>
        <pc:inkChg chg="add del mod">
          <ac:chgData name="maria del consuelo orozco coronel" userId="7ce82f6925308fe4" providerId="LiveId" clId="{A00439ED-2562-478D-B553-7EF84C33D322}" dt="2023-11-21T16:34:55.440" v="228"/>
          <ac:inkMkLst>
            <pc:docMk/>
            <pc:sldMk cId="3007358725" sldId="316"/>
            <ac:inkMk id="14" creationId="{50604E2E-2989-3407-51B2-A6C9392DDE35}"/>
          </ac:inkMkLst>
        </pc:inkChg>
        <pc:inkChg chg="add del">
          <ac:chgData name="maria del consuelo orozco coronel" userId="7ce82f6925308fe4" providerId="LiveId" clId="{A00439ED-2562-478D-B553-7EF84C33D322}" dt="2023-11-21T16:40:45.877" v="312"/>
          <ac:inkMkLst>
            <pc:docMk/>
            <pc:sldMk cId="3007358725" sldId="316"/>
            <ac:inkMk id="15" creationId="{E96228F3-A878-D7FB-3DFD-E1A6048A1590}"/>
          </ac:inkMkLst>
        </pc:inkChg>
        <pc:inkChg chg="add del mod">
          <ac:chgData name="maria del consuelo orozco coronel" userId="7ce82f6925308fe4" providerId="LiveId" clId="{A00439ED-2562-478D-B553-7EF84C33D322}" dt="2023-11-21T16:34:55.431" v="215"/>
          <ac:inkMkLst>
            <pc:docMk/>
            <pc:sldMk cId="3007358725" sldId="316"/>
            <ac:inkMk id="16" creationId="{C06C2734-6B08-43A4-CE86-9AECB3D96A33}"/>
          </ac:inkMkLst>
        </pc:inkChg>
        <pc:inkChg chg="add del">
          <ac:chgData name="maria del consuelo orozco coronel" userId="7ce82f6925308fe4" providerId="LiveId" clId="{A00439ED-2562-478D-B553-7EF84C33D322}" dt="2023-11-21T16:40:45.897" v="351"/>
          <ac:inkMkLst>
            <pc:docMk/>
            <pc:sldMk cId="3007358725" sldId="316"/>
            <ac:inkMk id="17" creationId="{BD96E522-E3E6-8BF8-B70C-2B686E24C05D}"/>
          </ac:inkMkLst>
        </pc:inkChg>
        <pc:inkChg chg="add del mod">
          <ac:chgData name="maria del consuelo orozco coronel" userId="7ce82f6925308fe4" providerId="LiveId" clId="{A00439ED-2562-478D-B553-7EF84C33D322}" dt="2023-11-21T16:34:55.425" v="200"/>
          <ac:inkMkLst>
            <pc:docMk/>
            <pc:sldMk cId="3007358725" sldId="316"/>
            <ac:inkMk id="19" creationId="{AD22D617-8E1F-6853-8093-8259F1EF318E}"/>
          </ac:inkMkLst>
        </pc:inkChg>
        <pc:inkChg chg="add del mod">
          <ac:chgData name="maria del consuelo orozco coronel" userId="7ce82f6925308fe4" providerId="LiveId" clId="{A00439ED-2562-478D-B553-7EF84C33D322}" dt="2023-11-21T16:34:55.439" v="223"/>
          <ac:inkMkLst>
            <pc:docMk/>
            <pc:sldMk cId="3007358725" sldId="316"/>
            <ac:inkMk id="20" creationId="{2C794F65-0093-3771-8BC5-7CAFF7CDA509}"/>
          </ac:inkMkLst>
        </pc:inkChg>
        <pc:inkChg chg="add del mod">
          <ac:chgData name="maria del consuelo orozco coronel" userId="7ce82f6925308fe4" providerId="LiveId" clId="{A00439ED-2562-478D-B553-7EF84C33D322}" dt="2023-11-21T16:34:55.426" v="203"/>
          <ac:inkMkLst>
            <pc:docMk/>
            <pc:sldMk cId="3007358725" sldId="316"/>
            <ac:inkMk id="21" creationId="{A2F305E4-5F48-4BE0-B277-E2167AAD914F}"/>
          </ac:inkMkLst>
        </pc:inkChg>
        <pc:inkChg chg="add del">
          <ac:chgData name="maria del consuelo orozco coronel" userId="7ce82f6925308fe4" providerId="LiveId" clId="{A00439ED-2562-478D-B553-7EF84C33D322}" dt="2023-11-21T16:40:45.880" v="320"/>
          <ac:inkMkLst>
            <pc:docMk/>
            <pc:sldMk cId="3007358725" sldId="316"/>
            <ac:inkMk id="22" creationId="{6566D097-EB25-647B-4A4E-C14C40974276}"/>
          </ac:inkMkLst>
        </pc:inkChg>
        <pc:inkChg chg="add del mod">
          <ac:chgData name="maria del consuelo orozco coronel" userId="7ce82f6925308fe4" providerId="LiveId" clId="{A00439ED-2562-478D-B553-7EF84C33D322}" dt="2023-11-21T16:34:55.439" v="224"/>
          <ac:inkMkLst>
            <pc:docMk/>
            <pc:sldMk cId="3007358725" sldId="316"/>
            <ac:inkMk id="23" creationId="{A89465B2-3D8D-D55C-0C17-14EDE86C31CD}"/>
          </ac:inkMkLst>
        </pc:inkChg>
        <pc:inkChg chg="add del mod">
          <ac:chgData name="maria del consuelo orozco coronel" userId="7ce82f6925308fe4" providerId="LiveId" clId="{A00439ED-2562-478D-B553-7EF84C33D322}" dt="2023-11-21T16:34:55.437" v="222"/>
          <ac:inkMkLst>
            <pc:docMk/>
            <pc:sldMk cId="3007358725" sldId="316"/>
            <ac:inkMk id="24" creationId="{B00E1077-EFA9-5BF2-2ADD-5BB1ECD96CFF}"/>
          </ac:inkMkLst>
        </pc:inkChg>
        <pc:inkChg chg="add del mod">
          <ac:chgData name="maria del consuelo orozco coronel" userId="7ce82f6925308fe4" providerId="LiveId" clId="{A00439ED-2562-478D-B553-7EF84C33D322}" dt="2023-11-21T16:34:55.430" v="212"/>
          <ac:inkMkLst>
            <pc:docMk/>
            <pc:sldMk cId="3007358725" sldId="316"/>
            <ac:inkMk id="25" creationId="{EA3610FF-3E82-6035-1F31-D91FF713B267}"/>
          </ac:inkMkLst>
        </pc:inkChg>
        <pc:inkChg chg="add del mod">
          <ac:chgData name="maria del consuelo orozco coronel" userId="7ce82f6925308fe4" providerId="LiveId" clId="{A00439ED-2562-478D-B553-7EF84C33D322}" dt="2023-11-21T16:34:55.430" v="211"/>
          <ac:inkMkLst>
            <pc:docMk/>
            <pc:sldMk cId="3007358725" sldId="316"/>
            <ac:inkMk id="26" creationId="{1A180B26-38A8-79B3-3050-0764FE3A49FB}"/>
          </ac:inkMkLst>
        </pc:inkChg>
        <pc:inkChg chg="add del mod">
          <ac:chgData name="maria del consuelo orozco coronel" userId="7ce82f6925308fe4" providerId="LiveId" clId="{A00439ED-2562-478D-B553-7EF84C33D322}" dt="2023-11-21T16:34:55.443" v="231"/>
          <ac:inkMkLst>
            <pc:docMk/>
            <pc:sldMk cId="3007358725" sldId="316"/>
            <ac:inkMk id="27" creationId="{2C734B73-5781-0A91-FF2B-89AD20049195}"/>
          </ac:inkMkLst>
        </pc:inkChg>
        <pc:inkChg chg="add del mod">
          <ac:chgData name="maria del consuelo orozco coronel" userId="7ce82f6925308fe4" providerId="LiveId" clId="{A00439ED-2562-478D-B553-7EF84C33D322}" dt="2023-11-21T16:34:55.430" v="213"/>
          <ac:inkMkLst>
            <pc:docMk/>
            <pc:sldMk cId="3007358725" sldId="316"/>
            <ac:inkMk id="28" creationId="{E38FE8B0-A930-24F6-3777-C811F97F1642}"/>
          </ac:inkMkLst>
        </pc:inkChg>
        <pc:inkChg chg="add del mod">
          <ac:chgData name="maria del consuelo orozco coronel" userId="7ce82f6925308fe4" providerId="LiveId" clId="{A00439ED-2562-478D-B553-7EF84C33D322}" dt="2023-11-21T16:34:55.430" v="214"/>
          <ac:inkMkLst>
            <pc:docMk/>
            <pc:sldMk cId="3007358725" sldId="316"/>
            <ac:inkMk id="29" creationId="{5766D9A5-F49A-3DC6-BAF7-5CA8D0900D96}"/>
          </ac:inkMkLst>
        </pc:inkChg>
        <pc:inkChg chg="add del mod">
          <ac:chgData name="maria del consuelo orozco coronel" userId="7ce82f6925308fe4" providerId="LiveId" clId="{A00439ED-2562-478D-B553-7EF84C33D322}" dt="2023-11-21T16:40:45.879" v="315"/>
          <ac:inkMkLst>
            <pc:docMk/>
            <pc:sldMk cId="3007358725" sldId="316"/>
            <ac:inkMk id="30" creationId="{FA37EABB-5F13-37CE-9746-AC3926EF7C07}"/>
          </ac:inkMkLst>
        </pc:inkChg>
        <pc:inkChg chg="add del mod">
          <ac:chgData name="maria del consuelo orozco coronel" userId="7ce82f6925308fe4" providerId="LiveId" clId="{A00439ED-2562-478D-B553-7EF84C33D322}" dt="2023-11-21T16:34:55.447" v="242"/>
          <ac:inkMkLst>
            <pc:docMk/>
            <pc:sldMk cId="3007358725" sldId="316"/>
            <ac:inkMk id="31" creationId="{A7943A41-2BBD-4944-F9F1-D12C0027BBB1}"/>
          </ac:inkMkLst>
        </pc:inkChg>
        <pc:inkChg chg="add del">
          <ac:chgData name="maria del consuelo orozco coronel" userId="7ce82f6925308fe4" providerId="LiveId" clId="{A00439ED-2562-478D-B553-7EF84C33D322}" dt="2023-11-21T16:40:45.885" v="331"/>
          <ac:inkMkLst>
            <pc:docMk/>
            <pc:sldMk cId="3007358725" sldId="316"/>
            <ac:inkMk id="33" creationId="{8B365903-A70A-4BBF-82E0-501FEE98DFDA}"/>
          </ac:inkMkLst>
        </pc:inkChg>
        <pc:inkChg chg="add del mod">
          <ac:chgData name="maria del consuelo orozco coronel" userId="7ce82f6925308fe4" providerId="LiveId" clId="{A00439ED-2562-478D-B553-7EF84C33D322}" dt="2023-11-21T16:34:55.426" v="202"/>
          <ac:inkMkLst>
            <pc:docMk/>
            <pc:sldMk cId="3007358725" sldId="316"/>
            <ac:inkMk id="34" creationId="{3AC27E40-EF0E-3FD5-CB40-6FBF53989923}"/>
          </ac:inkMkLst>
        </pc:inkChg>
        <pc:inkChg chg="add del mod">
          <ac:chgData name="maria del consuelo orozco coronel" userId="7ce82f6925308fe4" providerId="LiveId" clId="{A00439ED-2562-478D-B553-7EF84C33D322}" dt="2023-11-21T16:34:55.426" v="204"/>
          <ac:inkMkLst>
            <pc:docMk/>
            <pc:sldMk cId="3007358725" sldId="316"/>
            <ac:inkMk id="35" creationId="{F9C07EDF-A1C5-AD5F-8BF4-864D467B3C6B}"/>
          </ac:inkMkLst>
        </pc:inkChg>
        <pc:inkChg chg="add del mod">
          <ac:chgData name="maria del consuelo orozco coronel" userId="7ce82f6925308fe4" providerId="LiveId" clId="{A00439ED-2562-478D-B553-7EF84C33D322}" dt="2023-11-21T16:34:55.444" v="232"/>
          <ac:inkMkLst>
            <pc:docMk/>
            <pc:sldMk cId="3007358725" sldId="316"/>
            <ac:inkMk id="36" creationId="{3A4A66CE-7DA0-56AD-050E-0125DF12CD66}"/>
          </ac:inkMkLst>
        </pc:inkChg>
        <pc:inkChg chg="add del mod">
          <ac:chgData name="maria del consuelo orozco coronel" userId="7ce82f6925308fe4" providerId="LiveId" clId="{A00439ED-2562-478D-B553-7EF84C33D322}" dt="2023-11-21T16:34:55.412" v="196"/>
          <ac:inkMkLst>
            <pc:docMk/>
            <pc:sldMk cId="3007358725" sldId="316"/>
            <ac:inkMk id="37" creationId="{387D9188-D824-6BEC-B542-B0F5A712C48A}"/>
          </ac:inkMkLst>
        </pc:inkChg>
        <pc:inkChg chg="add del mod">
          <ac:chgData name="maria del consuelo orozco coronel" userId="7ce82f6925308fe4" providerId="LiveId" clId="{A00439ED-2562-478D-B553-7EF84C33D322}" dt="2023-11-21T16:40:45.877" v="310"/>
          <ac:inkMkLst>
            <pc:docMk/>
            <pc:sldMk cId="3007358725" sldId="316"/>
            <ac:inkMk id="38" creationId="{8DBD444E-3F48-6B46-D7E4-F3F4EDFE56DD}"/>
          </ac:inkMkLst>
        </pc:inkChg>
        <pc:inkChg chg="add del mod">
          <ac:chgData name="maria del consuelo orozco coronel" userId="7ce82f6925308fe4" providerId="LiveId" clId="{A00439ED-2562-478D-B553-7EF84C33D322}" dt="2023-11-21T16:34:55.433" v="217"/>
          <ac:inkMkLst>
            <pc:docMk/>
            <pc:sldMk cId="3007358725" sldId="316"/>
            <ac:inkMk id="39" creationId="{47CD10B0-58A4-6C96-C2E9-2B58DC68F991}"/>
          </ac:inkMkLst>
        </pc:inkChg>
        <pc:inkChg chg="add del mod">
          <ac:chgData name="maria del consuelo orozco coronel" userId="7ce82f6925308fe4" providerId="LiveId" clId="{A00439ED-2562-478D-B553-7EF84C33D322}" dt="2023-11-21T16:34:55.439" v="225"/>
          <ac:inkMkLst>
            <pc:docMk/>
            <pc:sldMk cId="3007358725" sldId="316"/>
            <ac:inkMk id="41" creationId="{D8E01693-7CB7-9803-2E1D-9BD125EEC452}"/>
          </ac:inkMkLst>
        </pc:inkChg>
        <pc:inkChg chg="add del mod">
          <ac:chgData name="maria del consuelo orozco coronel" userId="7ce82f6925308fe4" providerId="LiveId" clId="{A00439ED-2562-478D-B553-7EF84C33D322}" dt="2023-11-21T16:34:55.448" v="246"/>
          <ac:inkMkLst>
            <pc:docMk/>
            <pc:sldMk cId="3007358725" sldId="316"/>
            <ac:inkMk id="42" creationId="{6CCAE567-ACA5-1AB6-6EFB-3B0C0A596F82}"/>
          </ac:inkMkLst>
        </pc:inkChg>
        <pc:inkChg chg="add del mod">
          <ac:chgData name="maria del consuelo orozco coronel" userId="7ce82f6925308fe4" providerId="LiveId" clId="{A00439ED-2562-478D-B553-7EF84C33D322}" dt="2023-11-21T16:40:45.887" v="341"/>
          <ac:inkMkLst>
            <pc:docMk/>
            <pc:sldMk cId="3007358725" sldId="316"/>
            <ac:inkMk id="43" creationId="{5CC6BBA2-2B2B-5D5E-942A-4068BF6E1831}"/>
          </ac:inkMkLst>
        </pc:inkChg>
        <pc:inkChg chg="add del mod">
          <ac:chgData name="maria del consuelo orozco coronel" userId="7ce82f6925308fe4" providerId="LiveId" clId="{A00439ED-2562-478D-B553-7EF84C33D322}" dt="2023-11-21T16:34:55.445" v="236"/>
          <ac:inkMkLst>
            <pc:docMk/>
            <pc:sldMk cId="3007358725" sldId="316"/>
            <ac:inkMk id="44" creationId="{FE810838-83B7-DF15-51CA-0E1927968156}"/>
          </ac:inkMkLst>
        </pc:inkChg>
        <pc:inkChg chg="add del mod">
          <ac:chgData name="maria del consuelo orozco coronel" userId="7ce82f6925308fe4" providerId="LiveId" clId="{A00439ED-2562-478D-B553-7EF84C33D322}" dt="2023-11-21T16:34:55.424" v="197"/>
          <ac:inkMkLst>
            <pc:docMk/>
            <pc:sldMk cId="3007358725" sldId="316"/>
            <ac:inkMk id="45" creationId="{ACDDB5DC-414C-25AF-EEA1-F999763AF607}"/>
          </ac:inkMkLst>
        </pc:inkChg>
        <pc:inkChg chg="add del mod">
          <ac:chgData name="maria del consuelo orozco coronel" userId="7ce82f6925308fe4" providerId="LiveId" clId="{A00439ED-2562-478D-B553-7EF84C33D322}" dt="2023-11-21T16:34:55.447" v="243"/>
          <ac:inkMkLst>
            <pc:docMk/>
            <pc:sldMk cId="3007358725" sldId="316"/>
            <ac:inkMk id="46" creationId="{EF6F4E28-4964-FBE9-935A-6A255A405619}"/>
          </ac:inkMkLst>
        </pc:inkChg>
        <pc:inkChg chg="add del mod">
          <ac:chgData name="maria del consuelo orozco coronel" userId="7ce82f6925308fe4" providerId="LiveId" clId="{A00439ED-2562-478D-B553-7EF84C33D322}" dt="2023-11-21T16:34:55.436" v="221"/>
          <ac:inkMkLst>
            <pc:docMk/>
            <pc:sldMk cId="3007358725" sldId="316"/>
            <ac:inkMk id="47" creationId="{2261ED0B-9F8B-412D-BE2C-342CE6933706}"/>
          </ac:inkMkLst>
        </pc:inkChg>
        <pc:inkChg chg="add del mod">
          <ac:chgData name="maria del consuelo orozco coronel" userId="7ce82f6925308fe4" providerId="LiveId" clId="{A00439ED-2562-478D-B553-7EF84C33D322}" dt="2023-11-21T16:34:55.433" v="218"/>
          <ac:inkMkLst>
            <pc:docMk/>
            <pc:sldMk cId="3007358725" sldId="316"/>
            <ac:inkMk id="48" creationId="{A13B4BF4-7EF3-27DF-9FCE-DD59093BE771}"/>
          </ac:inkMkLst>
        </pc:inkChg>
        <pc:inkChg chg="add del mod">
          <ac:chgData name="maria del consuelo orozco coronel" userId="7ce82f6925308fe4" providerId="LiveId" clId="{A00439ED-2562-478D-B553-7EF84C33D322}" dt="2023-11-21T16:34:55.445" v="237"/>
          <ac:inkMkLst>
            <pc:docMk/>
            <pc:sldMk cId="3007358725" sldId="316"/>
            <ac:inkMk id="49" creationId="{4649859C-37D7-34BB-6E6B-A297ABC98597}"/>
          </ac:inkMkLst>
        </pc:inkChg>
        <pc:inkChg chg="add del mod">
          <ac:chgData name="maria del consuelo orozco coronel" userId="7ce82f6925308fe4" providerId="LiveId" clId="{A00439ED-2562-478D-B553-7EF84C33D322}" dt="2023-11-21T16:34:55.434" v="219"/>
          <ac:inkMkLst>
            <pc:docMk/>
            <pc:sldMk cId="3007358725" sldId="316"/>
            <ac:inkMk id="50" creationId="{5387E95F-0AB7-C5B7-374A-920E96BCC8BC}"/>
          </ac:inkMkLst>
        </pc:inkChg>
        <pc:inkChg chg="add del mod">
          <ac:chgData name="maria del consuelo orozco coronel" userId="7ce82f6925308fe4" providerId="LiveId" clId="{A00439ED-2562-478D-B553-7EF84C33D322}" dt="2023-11-21T16:34:55.429" v="208"/>
          <ac:inkMkLst>
            <pc:docMk/>
            <pc:sldMk cId="3007358725" sldId="316"/>
            <ac:inkMk id="51" creationId="{AA09F798-80B7-CF73-2BE3-16F0076277D4}"/>
          </ac:inkMkLst>
        </pc:inkChg>
        <pc:inkChg chg="add del mod">
          <ac:chgData name="maria del consuelo orozco coronel" userId="7ce82f6925308fe4" providerId="LiveId" clId="{A00439ED-2562-478D-B553-7EF84C33D322}" dt="2023-11-21T16:34:55.440" v="227"/>
          <ac:inkMkLst>
            <pc:docMk/>
            <pc:sldMk cId="3007358725" sldId="316"/>
            <ac:inkMk id="52" creationId="{EEB744A0-BE0A-E827-2800-F103DF1A1298}"/>
          </ac:inkMkLst>
        </pc:inkChg>
        <pc:inkChg chg="add del mod">
          <ac:chgData name="maria del consuelo orozco coronel" userId="7ce82f6925308fe4" providerId="LiveId" clId="{A00439ED-2562-478D-B553-7EF84C33D322}" dt="2023-11-21T16:34:55.434" v="220"/>
          <ac:inkMkLst>
            <pc:docMk/>
            <pc:sldMk cId="3007358725" sldId="316"/>
            <ac:inkMk id="53" creationId="{7EED8F43-A012-AD2F-54BD-8CEBCC193751}"/>
          </ac:inkMkLst>
        </pc:inkChg>
        <pc:inkChg chg="add del mod">
          <ac:chgData name="maria del consuelo orozco coronel" userId="7ce82f6925308fe4" providerId="LiveId" clId="{A00439ED-2562-478D-B553-7EF84C33D322}" dt="2023-11-21T16:34:55.440" v="226"/>
          <ac:inkMkLst>
            <pc:docMk/>
            <pc:sldMk cId="3007358725" sldId="316"/>
            <ac:inkMk id="54" creationId="{8FF3EE7A-2E49-F4B4-5A28-8F2B48ADD2E9}"/>
          </ac:inkMkLst>
        </pc:inkChg>
        <pc:inkChg chg="add del mod">
          <ac:chgData name="maria del consuelo orozco coronel" userId="7ce82f6925308fe4" providerId="LiveId" clId="{A00439ED-2562-478D-B553-7EF84C33D322}" dt="2023-11-21T16:34:55.425" v="201"/>
          <ac:inkMkLst>
            <pc:docMk/>
            <pc:sldMk cId="3007358725" sldId="316"/>
            <ac:inkMk id="55" creationId="{67F79268-98E3-DFE5-28C3-65D48D5921E8}"/>
          </ac:inkMkLst>
        </pc:inkChg>
        <pc:inkChg chg="add del mod">
          <ac:chgData name="maria del consuelo orozco coronel" userId="7ce82f6925308fe4" providerId="LiveId" clId="{A00439ED-2562-478D-B553-7EF84C33D322}" dt="2023-11-21T16:34:55.446" v="240"/>
          <ac:inkMkLst>
            <pc:docMk/>
            <pc:sldMk cId="3007358725" sldId="316"/>
            <ac:inkMk id="56" creationId="{898F2039-952B-AA99-38FC-EFCF931B43C5}"/>
          </ac:inkMkLst>
        </pc:inkChg>
        <pc:inkChg chg="add del mod">
          <ac:chgData name="maria del consuelo orozco coronel" userId="7ce82f6925308fe4" providerId="LiveId" clId="{A00439ED-2562-478D-B553-7EF84C33D322}" dt="2023-11-21T16:34:55.444" v="234"/>
          <ac:inkMkLst>
            <pc:docMk/>
            <pc:sldMk cId="3007358725" sldId="316"/>
            <ac:inkMk id="58" creationId="{7E88E531-6625-1F86-97E9-E9B9DFB31067}"/>
          </ac:inkMkLst>
        </pc:inkChg>
        <pc:inkChg chg="add del mod">
          <ac:chgData name="maria del consuelo orozco coronel" userId="7ce82f6925308fe4" providerId="LiveId" clId="{A00439ED-2562-478D-B553-7EF84C33D322}" dt="2023-11-21T16:34:55.430" v="210"/>
          <ac:inkMkLst>
            <pc:docMk/>
            <pc:sldMk cId="3007358725" sldId="316"/>
            <ac:inkMk id="59" creationId="{D8267D65-D20F-B4AB-F8E7-549118473172}"/>
          </ac:inkMkLst>
        </pc:inkChg>
        <pc:inkChg chg="add del mod">
          <ac:chgData name="maria del consuelo orozco coronel" userId="7ce82f6925308fe4" providerId="LiveId" clId="{A00439ED-2562-478D-B553-7EF84C33D322}" dt="2023-11-21T16:34:55.448" v="244"/>
          <ac:inkMkLst>
            <pc:docMk/>
            <pc:sldMk cId="3007358725" sldId="316"/>
            <ac:inkMk id="60" creationId="{B7DE855B-130F-9B8A-2A20-0D691FF2E401}"/>
          </ac:inkMkLst>
        </pc:inkChg>
        <pc:inkChg chg="add del mod">
          <ac:chgData name="maria del consuelo orozco coronel" userId="7ce82f6925308fe4" providerId="LiveId" clId="{A00439ED-2562-478D-B553-7EF84C33D322}" dt="2023-11-21T16:34:55.446" v="239"/>
          <ac:inkMkLst>
            <pc:docMk/>
            <pc:sldMk cId="3007358725" sldId="316"/>
            <ac:inkMk id="61" creationId="{8FCD96F5-1F7C-6040-3065-7BD99460FDAE}"/>
          </ac:inkMkLst>
        </pc:inkChg>
        <pc:inkChg chg="add del mod">
          <ac:chgData name="maria del consuelo orozco coronel" userId="7ce82f6925308fe4" providerId="LiveId" clId="{A00439ED-2562-478D-B553-7EF84C33D322}" dt="2023-11-21T16:34:55.431" v="216"/>
          <ac:inkMkLst>
            <pc:docMk/>
            <pc:sldMk cId="3007358725" sldId="316"/>
            <ac:inkMk id="62" creationId="{3D77C157-003A-329C-B3E3-FDC6BCDFFA58}"/>
          </ac:inkMkLst>
        </pc:inkChg>
        <pc:inkChg chg="add del mod">
          <ac:chgData name="maria del consuelo orozco coronel" userId="7ce82f6925308fe4" providerId="LiveId" clId="{A00439ED-2562-478D-B553-7EF84C33D322}" dt="2023-11-21T16:34:55.445" v="235"/>
          <ac:inkMkLst>
            <pc:docMk/>
            <pc:sldMk cId="3007358725" sldId="316"/>
            <ac:inkMk id="63" creationId="{4F267A43-D6F1-6E5A-EBEF-A26B40C12B63}"/>
          </ac:inkMkLst>
        </pc:inkChg>
        <pc:inkChg chg="add del mod">
          <ac:chgData name="maria del consuelo orozco coronel" userId="7ce82f6925308fe4" providerId="LiveId" clId="{A00439ED-2562-478D-B553-7EF84C33D322}" dt="2023-11-21T16:40:45.898" v="358"/>
          <ac:inkMkLst>
            <pc:docMk/>
            <pc:sldMk cId="3007358725" sldId="316"/>
            <ac:inkMk id="6144" creationId="{AB01B10F-16A9-4FBE-230A-414B3F49FB2C}"/>
          </ac:inkMkLst>
        </pc:inkChg>
        <pc:inkChg chg="add del mod">
          <ac:chgData name="maria del consuelo orozco coronel" userId="7ce82f6925308fe4" providerId="LiveId" clId="{A00439ED-2562-478D-B553-7EF84C33D322}" dt="2023-11-21T16:34:55.427" v="205"/>
          <ac:inkMkLst>
            <pc:docMk/>
            <pc:sldMk cId="3007358725" sldId="316"/>
            <ac:inkMk id="6145" creationId="{8196594B-E773-3B60-CBF6-CEBE54092B92}"/>
          </ac:inkMkLst>
        </pc:inkChg>
        <pc:inkChg chg="add del mod">
          <ac:chgData name="maria del consuelo orozco coronel" userId="7ce82f6925308fe4" providerId="LiveId" clId="{A00439ED-2562-478D-B553-7EF84C33D322}" dt="2023-11-21T16:34:55.427" v="207"/>
          <ac:inkMkLst>
            <pc:docMk/>
            <pc:sldMk cId="3007358725" sldId="316"/>
            <ac:inkMk id="6147" creationId="{3248282B-F516-10D7-E419-B501AE53225C}"/>
          </ac:inkMkLst>
        </pc:inkChg>
        <pc:inkChg chg="add del mod">
          <ac:chgData name="maria del consuelo orozco coronel" userId="7ce82f6925308fe4" providerId="LiveId" clId="{A00439ED-2562-478D-B553-7EF84C33D322}" dt="2023-11-21T16:40:45.885" v="333"/>
          <ac:inkMkLst>
            <pc:docMk/>
            <pc:sldMk cId="3007358725" sldId="316"/>
            <ac:inkMk id="6148" creationId="{C76C11A8-DE2C-5B21-8C05-7F74E5AAE5D1}"/>
          </ac:inkMkLst>
        </pc:inkChg>
        <pc:inkChg chg="add del mod">
          <ac:chgData name="maria del consuelo orozco coronel" userId="7ce82f6925308fe4" providerId="LiveId" clId="{A00439ED-2562-478D-B553-7EF84C33D322}" dt="2023-11-21T16:34:55.446" v="238"/>
          <ac:inkMkLst>
            <pc:docMk/>
            <pc:sldMk cId="3007358725" sldId="316"/>
            <ac:inkMk id="6149" creationId="{EA3EAB5E-18BF-BD16-591E-F499FA35C3AF}"/>
          </ac:inkMkLst>
        </pc:inkChg>
        <pc:inkChg chg="add del mod">
          <ac:chgData name="maria del consuelo orozco coronel" userId="7ce82f6925308fe4" providerId="LiveId" clId="{A00439ED-2562-478D-B553-7EF84C33D322}" dt="2023-11-21T16:34:55.441" v="229"/>
          <ac:inkMkLst>
            <pc:docMk/>
            <pc:sldMk cId="3007358725" sldId="316"/>
            <ac:inkMk id="6150" creationId="{FA6AE3BE-EED7-B360-E480-AA78DE516646}"/>
          </ac:inkMkLst>
        </pc:inkChg>
        <pc:inkChg chg="add del mod">
          <ac:chgData name="maria del consuelo orozco coronel" userId="7ce82f6925308fe4" providerId="LiveId" clId="{A00439ED-2562-478D-B553-7EF84C33D322}" dt="2023-11-21T16:40:45.881" v="323"/>
          <ac:inkMkLst>
            <pc:docMk/>
            <pc:sldMk cId="3007358725" sldId="316"/>
            <ac:inkMk id="6152" creationId="{51A52185-9D22-D4F2-61A1-FD679A46AE46}"/>
          </ac:inkMkLst>
        </pc:inkChg>
        <pc:inkChg chg="add del mod">
          <ac:chgData name="maria del consuelo orozco coronel" userId="7ce82f6925308fe4" providerId="LiveId" clId="{A00439ED-2562-478D-B553-7EF84C33D322}" dt="2023-11-21T16:40:45.898" v="356"/>
          <ac:inkMkLst>
            <pc:docMk/>
            <pc:sldMk cId="3007358725" sldId="316"/>
            <ac:inkMk id="6153" creationId="{367799EA-0D64-BA04-4125-51D3C07DA449}"/>
          </ac:inkMkLst>
        </pc:inkChg>
        <pc:inkChg chg="add del mod">
          <ac:chgData name="maria del consuelo orozco coronel" userId="7ce82f6925308fe4" providerId="LiveId" clId="{A00439ED-2562-478D-B553-7EF84C33D322}" dt="2023-11-21T16:40:45.893" v="345"/>
          <ac:inkMkLst>
            <pc:docMk/>
            <pc:sldMk cId="3007358725" sldId="316"/>
            <ac:inkMk id="6154" creationId="{6E569B11-4402-4086-3164-986C570597A0}"/>
          </ac:inkMkLst>
        </pc:inkChg>
        <pc:inkChg chg="add del mod">
          <ac:chgData name="maria del consuelo orozco coronel" userId="7ce82f6925308fe4" providerId="LiveId" clId="{A00439ED-2562-478D-B553-7EF84C33D322}" dt="2023-11-21T16:40:45.877" v="311"/>
          <ac:inkMkLst>
            <pc:docMk/>
            <pc:sldMk cId="3007358725" sldId="316"/>
            <ac:inkMk id="6155" creationId="{D20C8683-68F1-9048-D878-1664291207E6}"/>
          </ac:inkMkLst>
        </pc:inkChg>
        <pc:inkChg chg="add del mod">
          <ac:chgData name="maria del consuelo orozco coronel" userId="7ce82f6925308fe4" providerId="LiveId" clId="{A00439ED-2562-478D-B553-7EF84C33D322}" dt="2023-11-21T16:40:45.886" v="338"/>
          <ac:inkMkLst>
            <pc:docMk/>
            <pc:sldMk cId="3007358725" sldId="316"/>
            <ac:inkMk id="6156" creationId="{9B571409-D21D-9629-5D4F-3536A985A619}"/>
          </ac:inkMkLst>
        </pc:inkChg>
        <pc:inkChg chg="add del mod">
          <ac:chgData name="maria del consuelo orozco coronel" userId="7ce82f6925308fe4" providerId="LiveId" clId="{A00439ED-2562-478D-B553-7EF84C33D322}" dt="2023-11-21T16:40:45.886" v="337"/>
          <ac:inkMkLst>
            <pc:docMk/>
            <pc:sldMk cId="3007358725" sldId="316"/>
            <ac:inkMk id="6157" creationId="{28DB5D61-2D25-4D2B-EF5A-1EF45939D49D}"/>
          </ac:inkMkLst>
        </pc:inkChg>
        <pc:inkChg chg="add del mod">
          <ac:chgData name="maria del consuelo orozco coronel" userId="7ce82f6925308fe4" providerId="LiveId" clId="{A00439ED-2562-478D-B553-7EF84C33D322}" dt="2023-11-21T16:40:45.897" v="354"/>
          <ac:inkMkLst>
            <pc:docMk/>
            <pc:sldMk cId="3007358725" sldId="316"/>
            <ac:inkMk id="6158" creationId="{3A0A13FC-76FF-22B6-C9C8-B74A84EBEE21}"/>
          </ac:inkMkLst>
        </pc:inkChg>
        <pc:inkChg chg="add del mod">
          <ac:chgData name="maria del consuelo orozco coronel" userId="7ce82f6925308fe4" providerId="LiveId" clId="{A00439ED-2562-478D-B553-7EF84C33D322}" dt="2023-11-21T16:40:45.886" v="334"/>
          <ac:inkMkLst>
            <pc:docMk/>
            <pc:sldMk cId="3007358725" sldId="316"/>
            <ac:inkMk id="6159" creationId="{70DBE190-B1F5-03A1-261D-2C021785A037}"/>
          </ac:inkMkLst>
        </pc:inkChg>
        <pc:inkChg chg="add del mod">
          <ac:chgData name="maria del consuelo orozco coronel" userId="7ce82f6925308fe4" providerId="LiveId" clId="{A00439ED-2562-478D-B553-7EF84C33D322}" dt="2023-11-21T16:40:45.885" v="330"/>
          <ac:inkMkLst>
            <pc:docMk/>
            <pc:sldMk cId="3007358725" sldId="316"/>
            <ac:inkMk id="6160" creationId="{C32C0EC0-0732-2471-8026-32B467CB2F50}"/>
          </ac:inkMkLst>
        </pc:inkChg>
        <pc:inkChg chg="add del mod">
          <ac:chgData name="maria del consuelo orozco coronel" userId="7ce82f6925308fe4" providerId="LiveId" clId="{A00439ED-2562-478D-B553-7EF84C33D322}" dt="2023-11-21T16:40:45.884" v="328"/>
          <ac:inkMkLst>
            <pc:docMk/>
            <pc:sldMk cId="3007358725" sldId="316"/>
            <ac:inkMk id="6161" creationId="{6B5E32F5-8300-1955-17EB-A8478D0DFB83}"/>
          </ac:inkMkLst>
        </pc:inkChg>
        <pc:inkChg chg="add del mod">
          <ac:chgData name="maria del consuelo orozco coronel" userId="7ce82f6925308fe4" providerId="LiveId" clId="{A00439ED-2562-478D-B553-7EF84C33D322}" dt="2023-11-21T16:40:45.900" v="361"/>
          <ac:inkMkLst>
            <pc:docMk/>
            <pc:sldMk cId="3007358725" sldId="316"/>
            <ac:inkMk id="6162" creationId="{6B7F86F5-7DB1-8E8D-276E-1F44770EFAA5}"/>
          </ac:inkMkLst>
        </pc:inkChg>
        <pc:inkChg chg="add del mod">
          <ac:chgData name="maria del consuelo orozco coronel" userId="7ce82f6925308fe4" providerId="LiveId" clId="{A00439ED-2562-478D-B553-7EF84C33D322}" dt="2023-11-21T16:40:45.881" v="325"/>
          <ac:inkMkLst>
            <pc:docMk/>
            <pc:sldMk cId="3007358725" sldId="316"/>
            <ac:inkMk id="6165" creationId="{09361D53-040B-54D0-7151-2992D87DC474}"/>
          </ac:inkMkLst>
        </pc:inkChg>
        <pc:inkChg chg="add del mod">
          <ac:chgData name="maria del consuelo orozco coronel" userId="7ce82f6925308fe4" providerId="LiveId" clId="{A00439ED-2562-478D-B553-7EF84C33D322}" dt="2023-11-21T16:40:45.895" v="349"/>
          <ac:inkMkLst>
            <pc:docMk/>
            <pc:sldMk cId="3007358725" sldId="316"/>
            <ac:inkMk id="6166" creationId="{93C29EBD-7E52-B0BE-3C73-2D86E42E4FD2}"/>
          </ac:inkMkLst>
        </pc:inkChg>
        <pc:inkChg chg="add del mod">
          <ac:chgData name="maria del consuelo orozco coronel" userId="7ce82f6925308fe4" providerId="LiveId" clId="{A00439ED-2562-478D-B553-7EF84C33D322}" dt="2023-11-21T16:40:45.886" v="335"/>
          <ac:inkMkLst>
            <pc:docMk/>
            <pc:sldMk cId="3007358725" sldId="316"/>
            <ac:inkMk id="6167" creationId="{4AE0BEEC-8F93-DD6C-8938-34DC06F7D7A6}"/>
          </ac:inkMkLst>
        </pc:inkChg>
        <pc:inkChg chg="add del mod">
          <ac:chgData name="maria del consuelo orozco coronel" userId="7ce82f6925308fe4" providerId="LiveId" clId="{A00439ED-2562-478D-B553-7EF84C33D322}" dt="2023-11-21T16:40:45.898" v="359"/>
          <ac:inkMkLst>
            <pc:docMk/>
            <pc:sldMk cId="3007358725" sldId="316"/>
            <ac:inkMk id="6168" creationId="{B8A5E92F-72F5-1119-B880-E7DE895AD45F}"/>
          </ac:inkMkLst>
        </pc:inkChg>
        <pc:inkChg chg="add del mod">
          <ac:chgData name="maria del consuelo orozco coronel" userId="7ce82f6925308fe4" providerId="LiveId" clId="{A00439ED-2562-478D-B553-7EF84C33D322}" dt="2023-11-21T16:40:45.881" v="322"/>
          <ac:inkMkLst>
            <pc:docMk/>
            <pc:sldMk cId="3007358725" sldId="316"/>
            <ac:inkMk id="6170" creationId="{394B5AA3-16A5-4813-49F1-0897B4AE57C8}"/>
          </ac:inkMkLst>
        </pc:inkChg>
        <pc:inkChg chg="add del mod">
          <ac:chgData name="maria del consuelo orozco coronel" userId="7ce82f6925308fe4" providerId="LiveId" clId="{A00439ED-2562-478D-B553-7EF84C33D322}" dt="2023-11-21T16:40:45.895" v="346"/>
          <ac:inkMkLst>
            <pc:docMk/>
            <pc:sldMk cId="3007358725" sldId="316"/>
            <ac:inkMk id="6171" creationId="{21E6AC89-2E8F-D006-9314-EF917D245837}"/>
          </ac:inkMkLst>
        </pc:inkChg>
        <pc:inkChg chg="add del mod">
          <ac:chgData name="maria del consuelo orozco coronel" userId="7ce82f6925308fe4" providerId="LiveId" clId="{A00439ED-2562-478D-B553-7EF84C33D322}" dt="2023-11-21T16:40:45.889" v="343"/>
          <ac:inkMkLst>
            <pc:docMk/>
            <pc:sldMk cId="3007358725" sldId="316"/>
            <ac:inkMk id="6173" creationId="{E91058D8-B7D9-08CA-BC5C-39AA085F898F}"/>
          </ac:inkMkLst>
        </pc:inkChg>
        <pc:inkChg chg="add del mod">
          <ac:chgData name="maria del consuelo orozco coronel" userId="7ce82f6925308fe4" providerId="LiveId" clId="{A00439ED-2562-478D-B553-7EF84C33D322}" dt="2023-11-21T16:40:45.897" v="350"/>
          <ac:inkMkLst>
            <pc:docMk/>
            <pc:sldMk cId="3007358725" sldId="316"/>
            <ac:inkMk id="6174" creationId="{535CCC06-EC7A-C43F-0449-B78AECE1A11C}"/>
          </ac:inkMkLst>
        </pc:inkChg>
        <pc:inkChg chg="add del mod">
          <ac:chgData name="maria del consuelo orozco coronel" userId="7ce82f6925308fe4" providerId="LiveId" clId="{A00439ED-2562-478D-B553-7EF84C33D322}" dt="2023-11-21T16:40:45.880" v="321"/>
          <ac:inkMkLst>
            <pc:docMk/>
            <pc:sldMk cId="3007358725" sldId="316"/>
            <ac:inkMk id="6176" creationId="{16735207-5BD1-3627-18CF-231FA441F51C}"/>
          </ac:inkMkLst>
        </pc:inkChg>
        <pc:inkChg chg="add del mod">
          <ac:chgData name="maria del consuelo orozco coronel" userId="7ce82f6925308fe4" providerId="LiveId" clId="{A00439ED-2562-478D-B553-7EF84C33D322}" dt="2023-11-21T16:40:45.884" v="329"/>
          <ac:inkMkLst>
            <pc:docMk/>
            <pc:sldMk cId="3007358725" sldId="316"/>
            <ac:inkMk id="6177" creationId="{E016D345-ED27-649E-159B-7612F426A3AA}"/>
          </ac:inkMkLst>
        </pc:inkChg>
        <pc:inkChg chg="add del mod">
          <ac:chgData name="maria del consuelo orozco coronel" userId="7ce82f6925308fe4" providerId="LiveId" clId="{A00439ED-2562-478D-B553-7EF84C33D322}" dt="2023-11-21T16:40:45.882" v="326"/>
          <ac:inkMkLst>
            <pc:docMk/>
            <pc:sldMk cId="3007358725" sldId="316"/>
            <ac:inkMk id="6178" creationId="{1D7B6182-1686-8743-BDC4-EF9487693E42}"/>
          </ac:inkMkLst>
        </pc:inkChg>
        <pc:inkChg chg="add del mod">
          <ac:chgData name="maria del consuelo orozco coronel" userId="7ce82f6925308fe4" providerId="LiveId" clId="{A00439ED-2562-478D-B553-7EF84C33D322}" dt="2023-11-21T16:40:45.880" v="318"/>
          <ac:inkMkLst>
            <pc:docMk/>
            <pc:sldMk cId="3007358725" sldId="316"/>
            <ac:inkMk id="6180" creationId="{678B1E60-5A7B-4D74-1E22-4541C9F17AAF}"/>
          </ac:inkMkLst>
        </pc:inkChg>
        <pc:inkChg chg="add del mod">
          <ac:chgData name="maria del consuelo orozco coronel" userId="7ce82f6925308fe4" providerId="LiveId" clId="{A00439ED-2562-478D-B553-7EF84C33D322}" dt="2023-11-21T16:40:45.897" v="352"/>
          <ac:inkMkLst>
            <pc:docMk/>
            <pc:sldMk cId="3007358725" sldId="316"/>
            <ac:inkMk id="6181" creationId="{EC69BDF4-BD33-945D-6255-24B0A9480235}"/>
          </ac:inkMkLst>
        </pc:inkChg>
        <pc:inkChg chg="add del mod">
          <ac:chgData name="maria del consuelo orozco coronel" userId="7ce82f6925308fe4" providerId="LiveId" clId="{A00439ED-2562-478D-B553-7EF84C33D322}" dt="2023-11-21T16:40:45.882" v="327"/>
          <ac:inkMkLst>
            <pc:docMk/>
            <pc:sldMk cId="3007358725" sldId="316"/>
            <ac:inkMk id="6182" creationId="{28E14589-03B8-46F6-28D6-CE2206C0AE14}"/>
          </ac:inkMkLst>
        </pc:inkChg>
        <pc:inkChg chg="add del mod">
          <ac:chgData name="maria del consuelo orozco coronel" userId="7ce82f6925308fe4" providerId="LiveId" clId="{A00439ED-2562-478D-B553-7EF84C33D322}" dt="2023-11-21T16:40:45.899" v="360"/>
          <ac:inkMkLst>
            <pc:docMk/>
            <pc:sldMk cId="3007358725" sldId="316"/>
            <ac:inkMk id="6184" creationId="{4A2CA478-18F0-7D3D-FFEE-8AF06568235D}"/>
          </ac:inkMkLst>
        </pc:inkChg>
        <pc:inkChg chg="add del mod">
          <ac:chgData name="maria del consuelo orozco coronel" userId="7ce82f6925308fe4" providerId="LiveId" clId="{A00439ED-2562-478D-B553-7EF84C33D322}" dt="2023-11-21T16:40:45.897" v="353"/>
          <ac:inkMkLst>
            <pc:docMk/>
            <pc:sldMk cId="3007358725" sldId="316"/>
            <ac:inkMk id="6185" creationId="{7198E6B8-4D3D-D729-A605-47D8955E5A97}"/>
          </ac:inkMkLst>
        </pc:inkChg>
        <pc:inkChg chg="add del mod">
          <ac:chgData name="maria del consuelo orozco coronel" userId="7ce82f6925308fe4" providerId="LiveId" clId="{A00439ED-2562-478D-B553-7EF84C33D322}" dt="2023-11-21T16:40:45.878" v="314"/>
          <ac:inkMkLst>
            <pc:docMk/>
            <pc:sldMk cId="3007358725" sldId="316"/>
            <ac:inkMk id="6186" creationId="{15D263DA-7D3D-E14C-0CAC-DBF23E4C71EA}"/>
          </ac:inkMkLst>
        </pc:inkChg>
        <pc:inkChg chg="add del mod">
          <ac:chgData name="maria del consuelo orozco coronel" userId="7ce82f6925308fe4" providerId="LiveId" clId="{A00439ED-2562-478D-B553-7EF84C33D322}" dt="2023-11-21T16:40:45.879" v="317"/>
          <ac:inkMkLst>
            <pc:docMk/>
            <pc:sldMk cId="3007358725" sldId="316"/>
            <ac:inkMk id="6188" creationId="{67E821B4-E3A6-E7F4-BA6C-A82370198D64}"/>
          </ac:inkMkLst>
        </pc:inkChg>
        <pc:inkChg chg="add del mod">
          <ac:chgData name="maria del consuelo orozco coronel" userId="7ce82f6925308fe4" providerId="LiveId" clId="{A00439ED-2562-478D-B553-7EF84C33D322}" dt="2023-11-21T16:40:45.878" v="313"/>
          <ac:inkMkLst>
            <pc:docMk/>
            <pc:sldMk cId="3007358725" sldId="316"/>
            <ac:inkMk id="6189" creationId="{862238FB-98C8-E0F2-131D-D7C87B5A9C42}"/>
          </ac:inkMkLst>
        </pc:inkChg>
        <pc:inkChg chg="add del mod">
          <ac:chgData name="maria del consuelo orozco coronel" userId="7ce82f6925308fe4" providerId="LiveId" clId="{A00439ED-2562-478D-B553-7EF84C33D322}" dt="2023-11-21T16:40:45.898" v="357"/>
          <ac:inkMkLst>
            <pc:docMk/>
            <pc:sldMk cId="3007358725" sldId="316"/>
            <ac:inkMk id="6190" creationId="{ED1FE506-C68A-3DC5-46F2-D6118EA1FBCB}"/>
          </ac:inkMkLst>
        </pc:inkChg>
        <pc:inkChg chg="add del mod">
          <ac:chgData name="maria del consuelo orozco coronel" userId="7ce82f6925308fe4" providerId="LiveId" clId="{A00439ED-2562-478D-B553-7EF84C33D322}" dt="2023-11-21T16:40:45.886" v="336"/>
          <ac:inkMkLst>
            <pc:docMk/>
            <pc:sldMk cId="3007358725" sldId="316"/>
            <ac:inkMk id="6191" creationId="{8D4FADF2-D83C-82F3-67EB-E39083721BF7}"/>
          </ac:inkMkLst>
        </pc:inkChg>
        <pc:inkChg chg="add del mod">
          <ac:chgData name="maria del consuelo orozco coronel" userId="7ce82f6925308fe4" providerId="LiveId" clId="{A00439ED-2562-478D-B553-7EF84C33D322}" dt="2023-11-21T16:40:45.895" v="347"/>
          <ac:inkMkLst>
            <pc:docMk/>
            <pc:sldMk cId="3007358725" sldId="316"/>
            <ac:inkMk id="6193" creationId="{D8E1FE55-34C6-E549-F108-E6E3AAEFE6C8}"/>
          </ac:inkMkLst>
        </pc:inkChg>
        <pc:inkChg chg="add del mod">
          <ac:chgData name="maria del consuelo orozco coronel" userId="7ce82f6925308fe4" providerId="LiveId" clId="{A00439ED-2562-478D-B553-7EF84C33D322}" dt="2023-11-21T16:40:45.887" v="339"/>
          <ac:inkMkLst>
            <pc:docMk/>
            <pc:sldMk cId="3007358725" sldId="316"/>
            <ac:inkMk id="6194" creationId="{94A004F7-375B-7FA3-C997-237780E8A04C}"/>
          </ac:inkMkLst>
        </pc:inkChg>
        <pc:inkChg chg="add del mod">
          <ac:chgData name="maria del consuelo orozco coronel" userId="7ce82f6925308fe4" providerId="LiveId" clId="{A00439ED-2562-478D-B553-7EF84C33D322}" dt="2023-11-21T16:40:45.887" v="342"/>
          <ac:inkMkLst>
            <pc:docMk/>
            <pc:sldMk cId="3007358725" sldId="316"/>
            <ac:inkMk id="6195" creationId="{5A00D9BA-0050-2A14-F074-9CC31AAB8E82}"/>
          </ac:inkMkLst>
        </pc:inkChg>
        <pc:inkChg chg="add del mod">
          <ac:chgData name="maria del consuelo orozco coronel" userId="7ce82f6925308fe4" providerId="LiveId" clId="{A00439ED-2562-478D-B553-7EF84C33D322}" dt="2023-11-21T16:40:45.879" v="316"/>
          <ac:inkMkLst>
            <pc:docMk/>
            <pc:sldMk cId="3007358725" sldId="316"/>
            <ac:inkMk id="6197" creationId="{A46FBF55-2052-47BF-4710-6B67FB8EE394}"/>
          </ac:inkMkLst>
        </pc:inkChg>
        <pc:inkChg chg="add del mod">
          <ac:chgData name="maria del consuelo orozco coronel" userId="7ce82f6925308fe4" providerId="LiveId" clId="{A00439ED-2562-478D-B553-7EF84C33D322}" dt="2023-11-21T16:40:45.887" v="340"/>
          <ac:inkMkLst>
            <pc:docMk/>
            <pc:sldMk cId="3007358725" sldId="316"/>
            <ac:inkMk id="6198" creationId="{4529D9CE-1CEB-84C5-0DDF-9900ACC68CCA}"/>
          </ac:inkMkLst>
        </pc:inkChg>
        <pc:inkChg chg="add del mod">
          <ac:chgData name="maria del consuelo orozco coronel" userId="7ce82f6925308fe4" providerId="LiveId" clId="{A00439ED-2562-478D-B553-7EF84C33D322}" dt="2023-11-21T16:40:45.885" v="332"/>
          <ac:inkMkLst>
            <pc:docMk/>
            <pc:sldMk cId="3007358725" sldId="316"/>
            <ac:inkMk id="6199" creationId="{DA2BCE7D-06DB-4263-7522-C933D78D6A01}"/>
          </ac:inkMkLst>
        </pc:inkChg>
        <pc:inkChg chg="add del mod">
          <ac:chgData name="maria del consuelo orozco coronel" userId="7ce82f6925308fe4" providerId="LiveId" clId="{A00439ED-2562-478D-B553-7EF84C33D322}" dt="2023-11-21T16:40:45.898" v="355"/>
          <ac:inkMkLst>
            <pc:docMk/>
            <pc:sldMk cId="3007358725" sldId="316"/>
            <ac:inkMk id="6201" creationId="{2F7E0EDF-4B13-C781-D210-052ED3C3FF32}"/>
          </ac:inkMkLst>
        </pc:inkChg>
        <pc:inkChg chg="add del mod">
          <ac:chgData name="maria del consuelo orozco coronel" userId="7ce82f6925308fe4" providerId="LiveId" clId="{A00439ED-2562-478D-B553-7EF84C33D322}" dt="2023-11-21T16:40:45.880" v="319"/>
          <ac:inkMkLst>
            <pc:docMk/>
            <pc:sldMk cId="3007358725" sldId="316"/>
            <ac:inkMk id="6202" creationId="{4B9E9242-BA43-4EE5-A911-759217F54691}"/>
          </ac:inkMkLst>
        </pc:inkChg>
        <pc:inkChg chg="add del mod">
          <ac:chgData name="maria del consuelo orozco coronel" userId="7ce82f6925308fe4" providerId="LiveId" clId="{A00439ED-2562-478D-B553-7EF84C33D322}" dt="2023-11-21T16:40:45.891" v="344"/>
          <ac:inkMkLst>
            <pc:docMk/>
            <pc:sldMk cId="3007358725" sldId="316"/>
            <ac:inkMk id="6204" creationId="{BCD197B6-AE2E-6E1D-CADD-39201D4EE9FE}"/>
          </ac:inkMkLst>
        </pc:inkChg>
        <pc:inkChg chg="add del mod">
          <ac:chgData name="maria del consuelo orozco coronel" userId="7ce82f6925308fe4" providerId="LiveId" clId="{A00439ED-2562-478D-B553-7EF84C33D322}" dt="2023-11-21T16:40:45.875" v="309"/>
          <ac:inkMkLst>
            <pc:docMk/>
            <pc:sldMk cId="3007358725" sldId="316"/>
            <ac:inkMk id="6205" creationId="{BE5285C8-9640-CAD6-0C11-DA897E24040E}"/>
          </ac:inkMkLst>
        </pc:inkChg>
        <pc:inkChg chg="add del">
          <ac:chgData name="maria del consuelo orozco coronel" userId="7ce82f6925308fe4" providerId="LiveId" clId="{A00439ED-2562-478D-B553-7EF84C33D322}" dt="2023-11-27T18:22:13.271" v="759"/>
          <ac:inkMkLst>
            <pc:docMk/>
            <pc:sldMk cId="3007358725" sldId="316"/>
            <ac:inkMk id="6207" creationId="{42A663D9-587D-2293-C82A-9A7A30D3A992}"/>
          </ac:inkMkLst>
        </pc:inkChg>
        <pc:inkChg chg="add del mod">
          <ac:chgData name="maria del consuelo orozco coronel" userId="7ce82f6925308fe4" providerId="LiveId" clId="{A00439ED-2562-478D-B553-7EF84C33D322}" dt="2023-11-27T18:22:13.271" v="761"/>
          <ac:inkMkLst>
            <pc:docMk/>
            <pc:sldMk cId="3007358725" sldId="316"/>
            <ac:inkMk id="6208" creationId="{60CBA6EE-698F-1347-98A0-3BC9C94DD96B}"/>
          </ac:inkMkLst>
        </pc:inkChg>
        <pc:inkChg chg="add del mod">
          <ac:chgData name="maria del consuelo orozco coronel" userId="7ce82f6925308fe4" providerId="LiveId" clId="{A00439ED-2562-478D-B553-7EF84C33D322}" dt="2023-11-27T18:22:13.271" v="760"/>
          <ac:inkMkLst>
            <pc:docMk/>
            <pc:sldMk cId="3007358725" sldId="316"/>
            <ac:inkMk id="6209" creationId="{D71D5236-FEE8-4E95-9063-057002E10814}"/>
          </ac:inkMkLst>
        </pc:inkChg>
        <pc:inkChg chg="add del mod">
          <ac:chgData name="maria del consuelo orozco coronel" userId="7ce82f6925308fe4" providerId="LiveId" clId="{A00439ED-2562-478D-B553-7EF84C33D322}" dt="2023-11-27T18:22:13.275" v="770"/>
          <ac:inkMkLst>
            <pc:docMk/>
            <pc:sldMk cId="3007358725" sldId="316"/>
            <ac:inkMk id="6210" creationId="{FF216AD1-6054-8B51-9634-61DF63E99F73}"/>
          </ac:inkMkLst>
        </pc:inkChg>
        <pc:inkChg chg="add del mod">
          <ac:chgData name="maria del consuelo orozco coronel" userId="7ce82f6925308fe4" providerId="LiveId" clId="{A00439ED-2562-478D-B553-7EF84C33D322}" dt="2023-11-27T18:22:13.267" v="749"/>
          <ac:inkMkLst>
            <pc:docMk/>
            <pc:sldMk cId="3007358725" sldId="316"/>
            <ac:inkMk id="6211" creationId="{9A896F28-A8D9-72A2-07BB-DB2FDC03183E}"/>
          </ac:inkMkLst>
        </pc:inkChg>
        <pc:inkChg chg="add del mod">
          <ac:chgData name="maria del consuelo orozco coronel" userId="7ce82f6925308fe4" providerId="LiveId" clId="{A00439ED-2562-478D-B553-7EF84C33D322}" dt="2023-11-27T18:22:13.269" v="754"/>
          <ac:inkMkLst>
            <pc:docMk/>
            <pc:sldMk cId="3007358725" sldId="316"/>
            <ac:inkMk id="6212" creationId="{38C7C85E-A220-9EA5-4B9F-C188BF7A0C0A}"/>
          </ac:inkMkLst>
        </pc:inkChg>
        <pc:inkChg chg="add del mod">
          <ac:chgData name="maria del consuelo orozco coronel" userId="7ce82f6925308fe4" providerId="LiveId" clId="{A00439ED-2562-478D-B553-7EF84C33D322}" dt="2023-11-27T18:22:13.264" v="746"/>
          <ac:inkMkLst>
            <pc:docMk/>
            <pc:sldMk cId="3007358725" sldId="316"/>
            <ac:inkMk id="6214" creationId="{0138EE3C-7AF7-FCB1-AB06-F5CEEC4BAEBB}"/>
          </ac:inkMkLst>
        </pc:inkChg>
        <pc:inkChg chg="add del mod">
          <ac:chgData name="maria del consuelo orozco coronel" userId="7ce82f6925308fe4" providerId="LiveId" clId="{A00439ED-2562-478D-B553-7EF84C33D322}" dt="2023-11-27T18:22:13.270" v="757"/>
          <ac:inkMkLst>
            <pc:docMk/>
            <pc:sldMk cId="3007358725" sldId="316"/>
            <ac:inkMk id="6215" creationId="{8E50D195-3134-24E2-4EA2-7785F483B3E4}"/>
          </ac:inkMkLst>
        </pc:inkChg>
        <pc:inkChg chg="add del mod">
          <ac:chgData name="maria del consuelo orozco coronel" userId="7ce82f6925308fe4" providerId="LiveId" clId="{A00439ED-2562-478D-B553-7EF84C33D322}" dt="2023-11-27T18:22:13.275" v="771"/>
          <ac:inkMkLst>
            <pc:docMk/>
            <pc:sldMk cId="3007358725" sldId="316"/>
            <ac:inkMk id="6216" creationId="{17C9BE9F-5FF2-501F-9638-D453ED74458F}"/>
          </ac:inkMkLst>
        </pc:inkChg>
        <pc:inkChg chg="add del mod">
          <ac:chgData name="maria del consuelo orozco coronel" userId="7ce82f6925308fe4" providerId="LiveId" clId="{A00439ED-2562-478D-B553-7EF84C33D322}" dt="2023-11-27T18:22:13.272" v="763"/>
          <ac:inkMkLst>
            <pc:docMk/>
            <pc:sldMk cId="3007358725" sldId="316"/>
            <ac:inkMk id="6218" creationId="{4C77D1FD-92ED-686E-90E5-62DF998E60D7}"/>
          </ac:inkMkLst>
        </pc:inkChg>
        <pc:inkChg chg="add del mod">
          <ac:chgData name="maria del consuelo orozco coronel" userId="7ce82f6925308fe4" providerId="LiveId" clId="{A00439ED-2562-478D-B553-7EF84C33D322}" dt="2023-11-27T18:22:13.273" v="765"/>
          <ac:inkMkLst>
            <pc:docMk/>
            <pc:sldMk cId="3007358725" sldId="316"/>
            <ac:inkMk id="6219" creationId="{8B0FE9F3-2D43-0E24-4E12-C50BC73FF7A6}"/>
          </ac:inkMkLst>
        </pc:inkChg>
        <pc:inkChg chg="add del mod">
          <ac:chgData name="maria del consuelo orozco coronel" userId="7ce82f6925308fe4" providerId="LiveId" clId="{A00439ED-2562-478D-B553-7EF84C33D322}" dt="2023-11-27T18:22:13.272" v="762"/>
          <ac:inkMkLst>
            <pc:docMk/>
            <pc:sldMk cId="3007358725" sldId="316"/>
            <ac:inkMk id="6220" creationId="{DDAC5BD7-C055-CF1A-BB40-D5B979ABD0C5}"/>
          </ac:inkMkLst>
        </pc:inkChg>
        <pc:inkChg chg="add del mod">
          <ac:chgData name="maria del consuelo orozco coronel" userId="7ce82f6925308fe4" providerId="LiveId" clId="{A00439ED-2562-478D-B553-7EF84C33D322}" dt="2023-11-27T18:22:13.263" v="745"/>
          <ac:inkMkLst>
            <pc:docMk/>
            <pc:sldMk cId="3007358725" sldId="316"/>
            <ac:inkMk id="6221" creationId="{0430CBC8-B47F-2C98-B50B-46734305219F}"/>
          </ac:inkMkLst>
        </pc:inkChg>
        <pc:inkChg chg="add del mod">
          <ac:chgData name="maria del consuelo orozco coronel" userId="7ce82f6925308fe4" providerId="LiveId" clId="{A00439ED-2562-478D-B553-7EF84C33D322}" dt="2023-11-27T18:22:13.274" v="767"/>
          <ac:inkMkLst>
            <pc:docMk/>
            <pc:sldMk cId="3007358725" sldId="316"/>
            <ac:inkMk id="6222" creationId="{CA94EC3F-291F-82E5-BAA8-2E0089DE7C97}"/>
          </ac:inkMkLst>
        </pc:inkChg>
        <pc:inkChg chg="add del mod">
          <ac:chgData name="maria del consuelo orozco coronel" userId="7ce82f6925308fe4" providerId="LiveId" clId="{A00439ED-2562-478D-B553-7EF84C33D322}" dt="2023-11-27T18:22:13.270" v="758"/>
          <ac:inkMkLst>
            <pc:docMk/>
            <pc:sldMk cId="3007358725" sldId="316"/>
            <ac:inkMk id="6223" creationId="{FA807F07-C0A5-799D-FD8D-BFBC93E13BAC}"/>
          </ac:inkMkLst>
        </pc:inkChg>
        <pc:inkChg chg="add del mod">
          <ac:chgData name="maria del consuelo orozco coronel" userId="7ce82f6925308fe4" providerId="LiveId" clId="{A00439ED-2562-478D-B553-7EF84C33D322}" dt="2023-11-27T18:22:13.269" v="755"/>
          <ac:inkMkLst>
            <pc:docMk/>
            <pc:sldMk cId="3007358725" sldId="316"/>
            <ac:inkMk id="6224" creationId="{66058B58-0EB5-FA01-D534-E5B9E36A8C1D}"/>
          </ac:inkMkLst>
        </pc:inkChg>
        <pc:inkChg chg="add del">
          <ac:chgData name="maria del consuelo orozco coronel" userId="7ce82f6925308fe4" providerId="LiveId" clId="{A00439ED-2562-478D-B553-7EF84C33D322}" dt="2023-11-27T18:22:13.274" v="769"/>
          <ac:inkMkLst>
            <pc:docMk/>
            <pc:sldMk cId="3007358725" sldId="316"/>
            <ac:inkMk id="6226" creationId="{BE5374AA-AEBA-B4C7-A79C-007CCEE00BFB}"/>
          </ac:inkMkLst>
        </pc:inkChg>
        <pc:inkChg chg="add del mod">
          <ac:chgData name="maria del consuelo orozco coronel" userId="7ce82f6925308fe4" providerId="LiveId" clId="{A00439ED-2562-478D-B553-7EF84C33D322}" dt="2023-11-27T18:22:13.270" v="756"/>
          <ac:inkMkLst>
            <pc:docMk/>
            <pc:sldMk cId="3007358725" sldId="316"/>
            <ac:inkMk id="6227" creationId="{268B2E77-5961-CDAB-4519-A086BB66E990}"/>
          </ac:inkMkLst>
        </pc:inkChg>
        <pc:inkChg chg="add del mod">
          <ac:chgData name="maria del consuelo orozco coronel" userId="7ce82f6925308fe4" providerId="LiveId" clId="{A00439ED-2562-478D-B553-7EF84C33D322}" dt="2023-11-27T18:22:13.261" v="743"/>
          <ac:inkMkLst>
            <pc:docMk/>
            <pc:sldMk cId="3007358725" sldId="316"/>
            <ac:inkMk id="6228" creationId="{656559EE-4177-357F-1F03-385F819DA46C}"/>
          </ac:inkMkLst>
        </pc:inkChg>
        <pc:inkChg chg="add del mod">
          <ac:chgData name="maria del consuelo orozco coronel" userId="7ce82f6925308fe4" providerId="LiveId" clId="{A00439ED-2562-478D-B553-7EF84C33D322}" dt="2023-11-27T18:22:13.276" v="773"/>
          <ac:inkMkLst>
            <pc:docMk/>
            <pc:sldMk cId="3007358725" sldId="316"/>
            <ac:inkMk id="6230" creationId="{42BE47FD-28E3-47DB-4918-EB1CACEF43B2}"/>
          </ac:inkMkLst>
        </pc:inkChg>
        <pc:inkChg chg="add del mod">
          <ac:chgData name="maria del consuelo orozco coronel" userId="7ce82f6925308fe4" providerId="LiveId" clId="{A00439ED-2562-478D-B553-7EF84C33D322}" dt="2023-11-27T18:22:13.263" v="744"/>
          <ac:inkMkLst>
            <pc:docMk/>
            <pc:sldMk cId="3007358725" sldId="316"/>
            <ac:inkMk id="6231" creationId="{BDF402B5-4F4D-2C4B-B1CE-06AD6783A677}"/>
          </ac:inkMkLst>
        </pc:inkChg>
        <pc:inkChg chg="add del mod">
          <ac:chgData name="maria del consuelo orozco coronel" userId="7ce82f6925308fe4" providerId="LiveId" clId="{A00439ED-2562-478D-B553-7EF84C33D322}" dt="2023-11-27T18:22:13.268" v="751"/>
          <ac:inkMkLst>
            <pc:docMk/>
            <pc:sldMk cId="3007358725" sldId="316"/>
            <ac:inkMk id="6232" creationId="{CBADAC41-270A-DE96-DCD8-C1A4745942BE}"/>
          </ac:inkMkLst>
        </pc:inkChg>
        <pc:inkChg chg="add del mod">
          <ac:chgData name="maria del consuelo orozco coronel" userId="7ce82f6925308fe4" providerId="LiveId" clId="{A00439ED-2562-478D-B553-7EF84C33D322}" dt="2023-11-27T18:22:13.268" v="752"/>
          <ac:inkMkLst>
            <pc:docMk/>
            <pc:sldMk cId="3007358725" sldId="316"/>
            <ac:inkMk id="6234" creationId="{6F4952B8-0F53-A7FA-9917-767DAC41EE23}"/>
          </ac:inkMkLst>
        </pc:inkChg>
        <pc:inkChg chg="add del mod">
          <ac:chgData name="maria del consuelo orozco coronel" userId="7ce82f6925308fe4" providerId="LiveId" clId="{A00439ED-2562-478D-B553-7EF84C33D322}" dt="2023-11-27T18:22:13.267" v="750"/>
          <ac:inkMkLst>
            <pc:docMk/>
            <pc:sldMk cId="3007358725" sldId="316"/>
            <ac:inkMk id="6235" creationId="{C379E4FF-476E-EBA2-8391-84A057451B60}"/>
          </ac:inkMkLst>
        </pc:inkChg>
        <pc:inkChg chg="add del mod">
          <ac:chgData name="maria del consuelo orozco coronel" userId="7ce82f6925308fe4" providerId="LiveId" clId="{A00439ED-2562-478D-B553-7EF84C33D322}" dt="2023-11-27T18:22:13.268" v="753"/>
          <ac:inkMkLst>
            <pc:docMk/>
            <pc:sldMk cId="3007358725" sldId="316"/>
            <ac:inkMk id="6236" creationId="{94B418DB-C44A-6B1E-9150-A05A2344E57D}"/>
          </ac:inkMkLst>
        </pc:inkChg>
        <pc:inkChg chg="add del mod">
          <ac:chgData name="maria del consuelo orozco coronel" userId="7ce82f6925308fe4" providerId="LiveId" clId="{A00439ED-2562-478D-B553-7EF84C33D322}" dt="2023-11-27T18:22:13.265" v="747"/>
          <ac:inkMkLst>
            <pc:docMk/>
            <pc:sldMk cId="3007358725" sldId="316"/>
            <ac:inkMk id="6237" creationId="{2ABA770F-9952-7436-BE8D-E9FB426E4D1E}"/>
          </ac:inkMkLst>
        </pc:inkChg>
        <pc:inkChg chg="add del">
          <ac:chgData name="maria del consuelo orozco coronel" userId="7ce82f6925308fe4" providerId="LiveId" clId="{A00439ED-2562-478D-B553-7EF84C33D322}" dt="2023-11-27T18:22:13.275" v="772"/>
          <ac:inkMkLst>
            <pc:docMk/>
            <pc:sldMk cId="3007358725" sldId="316"/>
            <ac:inkMk id="6239" creationId="{7F0D94A2-10A6-CD18-03E6-858F429728CC}"/>
          </ac:inkMkLst>
        </pc:inkChg>
        <pc:inkChg chg="add del">
          <ac:chgData name="maria del consuelo orozco coronel" userId="7ce82f6925308fe4" providerId="LiveId" clId="{A00439ED-2562-478D-B553-7EF84C33D322}" dt="2023-11-27T18:22:13.266" v="748"/>
          <ac:inkMkLst>
            <pc:docMk/>
            <pc:sldMk cId="3007358725" sldId="316"/>
            <ac:inkMk id="6240" creationId="{DEC319CF-7E43-55B0-CCF1-84168433F347}"/>
          </ac:inkMkLst>
        </pc:inkChg>
        <pc:inkChg chg="add del mod">
          <ac:chgData name="maria del consuelo orozco coronel" userId="7ce82f6925308fe4" providerId="LiveId" clId="{A00439ED-2562-478D-B553-7EF84C33D322}" dt="2023-11-27T18:22:13.273" v="764"/>
          <ac:inkMkLst>
            <pc:docMk/>
            <pc:sldMk cId="3007358725" sldId="316"/>
            <ac:inkMk id="6241" creationId="{E0BDBFC5-59EF-51BB-D0B8-B8B534663881}"/>
          </ac:inkMkLst>
        </pc:inkChg>
        <pc:inkChg chg="add del mod">
          <ac:chgData name="maria del consuelo orozco coronel" userId="7ce82f6925308fe4" providerId="LiveId" clId="{A00439ED-2562-478D-B553-7EF84C33D322}" dt="2023-11-27T18:22:13.274" v="768"/>
          <ac:inkMkLst>
            <pc:docMk/>
            <pc:sldMk cId="3007358725" sldId="316"/>
            <ac:inkMk id="6242" creationId="{08334758-F0EA-8D43-E50D-47F38121461D}"/>
          </ac:inkMkLst>
        </pc:inkChg>
        <pc:inkChg chg="add del">
          <ac:chgData name="maria del consuelo orozco coronel" userId="7ce82f6925308fe4" providerId="LiveId" clId="{A00439ED-2562-478D-B553-7EF84C33D322}" dt="2023-11-27T18:22:13.273" v="766"/>
          <ac:inkMkLst>
            <pc:docMk/>
            <pc:sldMk cId="3007358725" sldId="316"/>
            <ac:inkMk id="6244" creationId="{EF280E1E-36B8-34DD-D5A3-0D5001B36006}"/>
          </ac:inkMkLst>
        </pc:inkChg>
      </pc:sldChg>
      <pc:sldChg chg="addSp delSp modSp mod">
        <pc:chgData name="maria del consuelo orozco coronel" userId="7ce82f6925308fe4" providerId="LiveId" clId="{A00439ED-2562-478D-B553-7EF84C33D322}" dt="2023-11-27T18:22:33.555" v="837"/>
        <pc:sldMkLst>
          <pc:docMk/>
          <pc:sldMk cId="1689109599" sldId="317"/>
        </pc:sldMkLst>
        <pc:grpChg chg="del mod">
          <ac:chgData name="maria del consuelo orozco coronel" userId="7ce82f6925308fe4" providerId="LiveId" clId="{A00439ED-2562-478D-B553-7EF84C33D322}" dt="2023-11-21T16:43:29.994" v="411"/>
          <ac:grpSpMkLst>
            <pc:docMk/>
            <pc:sldMk cId="1689109599" sldId="317"/>
            <ac:grpSpMk id="5" creationId="{20801CC8-0F9E-68AE-2A43-7C44F2080547}"/>
          </ac:grpSpMkLst>
        </pc:grpChg>
        <pc:grpChg chg="del mod">
          <ac:chgData name="maria del consuelo orozco coronel" userId="7ce82f6925308fe4" providerId="LiveId" clId="{A00439ED-2562-478D-B553-7EF84C33D322}" dt="2023-08-21T22:02:39.475" v="81"/>
          <ac:grpSpMkLst>
            <pc:docMk/>
            <pc:sldMk cId="1689109599" sldId="317"/>
            <ac:grpSpMk id="12" creationId="{5EB87B61-3FBF-ABDA-C143-41A75483D17A}"/>
          </ac:grpSpMkLst>
        </pc:grpChg>
        <pc:grpChg chg="del mod">
          <ac:chgData name="maria del consuelo orozco coronel" userId="7ce82f6925308fe4" providerId="LiveId" clId="{A00439ED-2562-478D-B553-7EF84C33D322}" dt="2023-08-21T22:02:53.476" v="89"/>
          <ac:grpSpMkLst>
            <pc:docMk/>
            <pc:sldMk cId="1689109599" sldId="317"/>
            <ac:grpSpMk id="16" creationId="{FDEA35A2-5C06-BB7B-B385-02D3438D1940}"/>
          </ac:grpSpMkLst>
        </pc:grpChg>
        <pc:grpChg chg="del mod">
          <ac:chgData name="maria del consuelo orozco coronel" userId="7ce82f6925308fe4" providerId="LiveId" clId="{A00439ED-2562-478D-B553-7EF84C33D322}" dt="2023-11-21T16:43:30.020" v="432"/>
          <ac:grpSpMkLst>
            <pc:docMk/>
            <pc:sldMk cId="1689109599" sldId="317"/>
            <ac:grpSpMk id="24" creationId="{FE47206E-7414-0CCF-F51E-06070041F149}"/>
          </ac:grpSpMkLst>
        </pc:grpChg>
        <pc:grpChg chg="del mod">
          <ac:chgData name="maria del consuelo orozco coronel" userId="7ce82f6925308fe4" providerId="LiveId" clId="{A00439ED-2562-478D-B553-7EF84C33D322}" dt="2023-11-21T16:43:30.021" v="434"/>
          <ac:grpSpMkLst>
            <pc:docMk/>
            <pc:sldMk cId="1689109599" sldId="317"/>
            <ac:grpSpMk id="25" creationId="{30E9AB07-1087-372C-F64B-2FCA26495074}"/>
          </ac:grpSpMkLst>
        </pc:grpChg>
        <pc:grpChg chg="del mod">
          <ac:chgData name="maria del consuelo orozco coronel" userId="7ce82f6925308fe4" providerId="LiveId" clId="{A00439ED-2562-478D-B553-7EF84C33D322}" dt="2023-08-21T22:03:37.528" v="98"/>
          <ac:grpSpMkLst>
            <pc:docMk/>
            <pc:sldMk cId="1689109599" sldId="317"/>
            <ac:grpSpMk id="31" creationId="{62659E37-B506-2205-95BC-7ABA259A2FAA}"/>
          </ac:grpSpMkLst>
        </pc:grpChg>
        <pc:grpChg chg="del mod">
          <ac:chgData name="maria del consuelo orozco coronel" userId="7ce82f6925308fe4" providerId="LiveId" clId="{A00439ED-2562-478D-B553-7EF84C33D322}" dt="2023-11-21T16:43:30.005" v="423"/>
          <ac:grpSpMkLst>
            <pc:docMk/>
            <pc:sldMk cId="1689109599" sldId="317"/>
            <ac:grpSpMk id="34" creationId="{10785C8C-35F4-F263-AABE-0B04F7B647E7}"/>
          </ac:grpSpMkLst>
        </pc:grpChg>
        <pc:grpChg chg="del mod">
          <ac:chgData name="maria del consuelo orozco coronel" userId="7ce82f6925308fe4" providerId="LiveId" clId="{A00439ED-2562-478D-B553-7EF84C33D322}" dt="2023-08-21T22:03:42.611" v="103"/>
          <ac:grpSpMkLst>
            <pc:docMk/>
            <pc:sldMk cId="1689109599" sldId="317"/>
            <ac:grpSpMk id="37" creationId="{1BC86ACF-F22A-BB2B-5497-721459635A0A}"/>
          </ac:grpSpMkLst>
        </pc:grpChg>
        <pc:grpChg chg="del mod">
          <ac:chgData name="maria del consuelo orozco coronel" userId="7ce82f6925308fe4" providerId="LiveId" clId="{A00439ED-2562-478D-B553-7EF84C33D322}" dt="2023-11-21T16:43:30.019" v="430"/>
          <ac:grpSpMkLst>
            <pc:docMk/>
            <pc:sldMk cId="1689109599" sldId="317"/>
            <ac:grpSpMk id="39" creationId="{AE68585C-50A1-5AB0-798F-DC1896F7F86D}"/>
          </ac:grpSpMkLst>
        </pc:grpChg>
        <pc:grpChg chg="del mod">
          <ac:chgData name="maria del consuelo orozco coronel" userId="7ce82f6925308fe4" providerId="LiveId" clId="{A00439ED-2562-478D-B553-7EF84C33D322}" dt="2023-08-21T22:04:02.931" v="113"/>
          <ac:grpSpMkLst>
            <pc:docMk/>
            <pc:sldMk cId="1689109599" sldId="317"/>
            <ac:grpSpMk id="46" creationId="{84CB517E-D5EC-F96D-9F8E-350D6F313428}"/>
          </ac:grpSpMkLst>
        </pc:grpChg>
        <pc:grpChg chg="del mod">
          <ac:chgData name="maria del consuelo orozco coronel" userId="7ce82f6925308fe4" providerId="LiveId" clId="{A00439ED-2562-478D-B553-7EF84C33D322}" dt="2023-08-21T22:04:03.952" v="115"/>
          <ac:grpSpMkLst>
            <pc:docMk/>
            <pc:sldMk cId="1689109599" sldId="317"/>
            <ac:grpSpMk id="49" creationId="{FBEA900D-0A40-2A57-A6A0-5BDEA9194E55}"/>
          </ac:grpSpMkLst>
        </pc:grpChg>
        <pc:grpChg chg="del mod">
          <ac:chgData name="maria del consuelo orozco coronel" userId="7ce82f6925308fe4" providerId="LiveId" clId="{A00439ED-2562-478D-B553-7EF84C33D322}" dt="2023-11-21T16:43:30.024" v="440"/>
          <ac:grpSpMkLst>
            <pc:docMk/>
            <pc:sldMk cId="1689109599" sldId="317"/>
            <ac:grpSpMk id="51" creationId="{96EB1520-9292-1C15-C3F8-AEC6F67FDD35}"/>
          </ac:grpSpMkLst>
        </pc:grpChg>
        <pc:grpChg chg="del mod">
          <ac:chgData name="maria del consuelo orozco coronel" userId="7ce82f6925308fe4" providerId="LiveId" clId="{A00439ED-2562-478D-B553-7EF84C33D322}" dt="2023-08-21T22:04:28.432" v="124"/>
          <ac:grpSpMkLst>
            <pc:docMk/>
            <pc:sldMk cId="1689109599" sldId="317"/>
            <ac:grpSpMk id="58" creationId="{B0D645D2-AC35-58D1-EFDD-68B434A53BCF}"/>
          </ac:grpSpMkLst>
        </pc:grpChg>
        <pc:grpChg chg="del mod">
          <ac:chgData name="maria del consuelo orozco coronel" userId="7ce82f6925308fe4" providerId="LiveId" clId="{A00439ED-2562-478D-B553-7EF84C33D322}" dt="2023-11-21T16:43:30.022" v="436"/>
          <ac:grpSpMkLst>
            <pc:docMk/>
            <pc:sldMk cId="1689109599" sldId="317"/>
            <ac:grpSpMk id="60" creationId="{01597BC2-DE2F-A8A3-D908-D920E5F1694A}"/>
          </ac:grpSpMkLst>
        </pc:grpChg>
        <pc:grpChg chg="del mod">
          <ac:chgData name="maria del consuelo orozco coronel" userId="7ce82f6925308fe4" providerId="LiveId" clId="{A00439ED-2562-478D-B553-7EF84C33D322}" dt="2023-11-21T16:43:29.995" v="416"/>
          <ac:grpSpMkLst>
            <pc:docMk/>
            <pc:sldMk cId="1689109599" sldId="317"/>
            <ac:grpSpMk id="63" creationId="{6AE16D3A-DB9F-C495-4554-B24228E4B2A7}"/>
          </ac:grpSpMkLst>
        </pc:grpChg>
        <pc:grpChg chg="del mod">
          <ac:chgData name="maria del consuelo orozco coronel" userId="7ce82f6925308fe4" providerId="LiveId" clId="{A00439ED-2562-478D-B553-7EF84C33D322}" dt="2023-11-27T18:22:33.551" v="830"/>
          <ac:grpSpMkLst>
            <pc:docMk/>
            <pc:sldMk cId="1689109599" sldId="317"/>
            <ac:grpSpMk id="66" creationId="{1BBF3A0C-6577-3DDA-A68C-F682334D9538}"/>
          </ac:grpSpMkLst>
        </pc:grpChg>
        <pc:grpChg chg="del mod">
          <ac:chgData name="maria del consuelo orozco coronel" userId="7ce82f6925308fe4" providerId="LiveId" clId="{A00439ED-2562-478D-B553-7EF84C33D322}" dt="2023-11-27T18:22:33.539" v="817"/>
          <ac:grpSpMkLst>
            <pc:docMk/>
            <pc:sldMk cId="1689109599" sldId="317"/>
            <ac:grpSpMk id="73" creationId="{1854DEBE-2C8F-521A-D07A-F2B77F492039}"/>
          </ac:grpSpMkLst>
        </pc:grpChg>
        <pc:grpChg chg="del mod">
          <ac:chgData name="maria del consuelo orozco coronel" userId="7ce82f6925308fe4" providerId="LiveId" clId="{A00439ED-2562-478D-B553-7EF84C33D322}" dt="2023-11-27T18:22:33.511" v="776"/>
          <ac:grpSpMkLst>
            <pc:docMk/>
            <pc:sldMk cId="1689109599" sldId="317"/>
            <ac:grpSpMk id="76" creationId="{AE16C848-84D6-7DF3-C96A-E2731E629A51}"/>
          </ac:grpSpMkLst>
        </pc:grpChg>
        <pc:grpChg chg="del mod">
          <ac:chgData name="maria del consuelo orozco coronel" userId="7ce82f6925308fe4" providerId="LiveId" clId="{A00439ED-2562-478D-B553-7EF84C33D322}" dt="2023-11-27T18:22:33.522" v="797"/>
          <ac:grpSpMkLst>
            <pc:docMk/>
            <pc:sldMk cId="1689109599" sldId="317"/>
            <ac:grpSpMk id="79" creationId="{3FCF98CD-4492-8030-C1A3-30B351E8281B}"/>
          </ac:grpSpMkLst>
        </pc:grpChg>
        <pc:grpChg chg="del mod">
          <ac:chgData name="maria del consuelo orozco coronel" userId="7ce82f6925308fe4" providerId="LiveId" clId="{A00439ED-2562-478D-B553-7EF84C33D322}" dt="2023-11-21T16:47:58.114" v="482"/>
          <ac:grpSpMkLst>
            <pc:docMk/>
            <pc:sldMk cId="1689109599" sldId="317"/>
            <ac:grpSpMk id="88" creationId="{CAF64B20-4380-20E0-A9FC-337687156085}"/>
          </ac:grpSpMkLst>
        </pc:grpChg>
        <pc:grpChg chg="del mod">
          <ac:chgData name="maria del consuelo orozco coronel" userId="7ce82f6925308fe4" providerId="LiveId" clId="{A00439ED-2562-478D-B553-7EF84C33D322}" dt="2023-11-21T16:48:02.064" v="487"/>
          <ac:grpSpMkLst>
            <pc:docMk/>
            <pc:sldMk cId="1689109599" sldId="317"/>
            <ac:grpSpMk id="93" creationId="{B64BA5C5-00E5-9AAF-ED62-6C24C98E7781}"/>
          </ac:grpSpMkLst>
        </pc:grpChg>
        <pc:grpChg chg="del mod">
          <ac:chgData name="maria del consuelo orozco coronel" userId="7ce82f6925308fe4" providerId="LiveId" clId="{A00439ED-2562-478D-B553-7EF84C33D322}" dt="2023-11-21T16:48:05.923" v="491"/>
          <ac:grpSpMkLst>
            <pc:docMk/>
            <pc:sldMk cId="1689109599" sldId="317"/>
            <ac:grpSpMk id="98" creationId="{CBFF6724-A963-7E22-931C-C17E01D1713B}"/>
          </ac:grpSpMkLst>
        </pc:grpChg>
        <pc:grpChg chg="del mod">
          <ac:chgData name="maria del consuelo orozco coronel" userId="7ce82f6925308fe4" providerId="LiveId" clId="{A00439ED-2562-478D-B553-7EF84C33D322}" dt="2023-11-21T16:48:10.464" v="497"/>
          <ac:grpSpMkLst>
            <pc:docMk/>
            <pc:sldMk cId="1689109599" sldId="317"/>
            <ac:grpSpMk id="102" creationId="{6CA8BCB8-7D79-DEC7-AE8A-6C7ECC9CF4FB}"/>
          </ac:grpSpMkLst>
        </pc:grpChg>
        <pc:grpChg chg="del mod">
          <ac:chgData name="maria del consuelo orozco coronel" userId="7ce82f6925308fe4" providerId="LiveId" clId="{A00439ED-2562-478D-B553-7EF84C33D322}" dt="2023-11-21T16:48:15.887" v="501"/>
          <ac:grpSpMkLst>
            <pc:docMk/>
            <pc:sldMk cId="1689109599" sldId="317"/>
            <ac:grpSpMk id="108" creationId="{F3C3FAAC-706A-F0C0-ADFE-3120687BDDE4}"/>
          </ac:grpSpMkLst>
        </pc:grpChg>
        <pc:grpChg chg="del mod">
          <ac:chgData name="maria del consuelo orozco coronel" userId="7ce82f6925308fe4" providerId="LiveId" clId="{A00439ED-2562-478D-B553-7EF84C33D322}" dt="2023-11-27T18:22:33.538" v="816"/>
          <ac:grpSpMkLst>
            <pc:docMk/>
            <pc:sldMk cId="1689109599" sldId="317"/>
            <ac:grpSpMk id="109" creationId="{F25EE746-B011-AD59-FB39-AF98E0CA68F6}"/>
          </ac:grpSpMkLst>
        </pc:grpChg>
        <pc:grpChg chg="del mod">
          <ac:chgData name="maria del consuelo orozco coronel" userId="7ce82f6925308fe4" providerId="LiveId" clId="{A00439ED-2562-478D-B553-7EF84C33D322}" dt="2023-11-27T18:22:33.532" v="812"/>
          <ac:grpSpMkLst>
            <pc:docMk/>
            <pc:sldMk cId="1689109599" sldId="317"/>
            <ac:grpSpMk id="113" creationId="{9C20239C-1B2B-B8F8-94E1-74A77BC403EC}"/>
          </ac:grpSpMkLst>
        </pc:grpChg>
        <pc:grpChg chg="del mod">
          <ac:chgData name="maria del consuelo orozco coronel" userId="7ce82f6925308fe4" providerId="LiveId" clId="{A00439ED-2562-478D-B553-7EF84C33D322}" dt="2023-11-21T16:48:25.870" v="516"/>
          <ac:grpSpMkLst>
            <pc:docMk/>
            <pc:sldMk cId="1689109599" sldId="317"/>
            <ac:grpSpMk id="123" creationId="{24E1644B-5B47-FFA4-6DC5-180DCB87A7D0}"/>
          </ac:grpSpMkLst>
        </pc:grpChg>
        <pc:grpChg chg="del mod">
          <ac:chgData name="maria del consuelo orozco coronel" userId="7ce82f6925308fe4" providerId="LiveId" clId="{A00439ED-2562-478D-B553-7EF84C33D322}" dt="2023-11-27T18:22:33.549" v="825"/>
          <ac:grpSpMkLst>
            <pc:docMk/>
            <pc:sldMk cId="1689109599" sldId="317"/>
            <ac:grpSpMk id="124" creationId="{F15C6C15-CF63-705F-00D6-21884AA68545}"/>
          </ac:grpSpMkLst>
        </pc:grpChg>
        <pc:grpChg chg="del mod">
          <ac:chgData name="maria del consuelo orozco coronel" userId="7ce82f6925308fe4" providerId="LiveId" clId="{A00439ED-2562-478D-B553-7EF84C33D322}" dt="2023-11-21T16:48:27.380" v="519"/>
          <ac:grpSpMkLst>
            <pc:docMk/>
            <pc:sldMk cId="1689109599" sldId="317"/>
            <ac:grpSpMk id="129" creationId="{B6A188B3-25E7-563A-A946-DDA6DAB54827}"/>
          </ac:grpSpMkLst>
        </pc:grpChg>
        <pc:grpChg chg="del mod">
          <ac:chgData name="maria del consuelo orozco coronel" userId="7ce82f6925308fe4" providerId="LiveId" clId="{A00439ED-2562-478D-B553-7EF84C33D322}" dt="2023-11-27T18:22:33.542" v="822"/>
          <ac:grpSpMkLst>
            <pc:docMk/>
            <pc:sldMk cId="1689109599" sldId="317"/>
            <ac:grpSpMk id="130" creationId="{7CF7B46D-72E7-5751-C215-6C7749C068AB}"/>
          </ac:grpSpMkLst>
        </pc:grpChg>
        <pc:grpChg chg="del mod">
          <ac:chgData name="maria del consuelo orozco coronel" userId="7ce82f6925308fe4" providerId="LiveId" clId="{A00439ED-2562-478D-B553-7EF84C33D322}" dt="2023-11-27T18:22:33.523" v="798"/>
          <ac:grpSpMkLst>
            <pc:docMk/>
            <pc:sldMk cId="1689109599" sldId="317"/>
            <ac:grpSpMk id="133" creationId="{D920C2D2-DA22-68E8-1192-776167FEDB83}"/>
          </ac:grpSpMkLst>
        </pc:grpChg>
        <pc:grpChg chg="del mod">
          <ac:chgData name="maria del consuelo orozco coronel" userId="7ce82f6925308fe4" providerId="LiveId" clId="{A00439ED-2562-478D-B553-7EF84C33D322}" dt="2023-11-21T16:48:29.330" v="524"/>
          <ac:grpSpMkLst>
            <pc:docMk/>
            <pc:sldMk cId="1689109599" sldId="317"/>
            <ac:grpSpMk id="135" creationId="{8C1C104B-611B-316A-71A6-D5E3B805CC47}"/>
          </ac:grpSpMkLst>
        </pc:grpChg>
        <pc:grpChg chg="del mod">
          <ac:chgData name="maria del consuelo orozco coronel" userId="7ce82f6925308fe4" providerId="LiveId" clId="{A00439ED-2562-478D-B553-7EF84C33D322}" dt="2023-11-21T16:48:29.944" v="526"/>
          <ac:grpSpMkLst>
            <pc:docMk/>
            <pc:sldMk cId="1689109599" sldId="317"/>
            <ac:grpSpMk id="138" creationId="{DEF3C36D-5DDB-969C-E316-3F39A7DA6B1D}"/>
          </ac:grpSpMkLst>
        </pc:grpChg>
        <pc:grpChg chg="del mod">
          <ac:chgData name="maria del consuelo orozco coronel" userId="7ce82f6925308fe4" providerId="LiveId" clId="{A00439ED-2562-478D-B553-7EF84C33D322}" dt="2023-11-21T16:48:31.097" v="528"/>
          <ac:grpSpMkLst>
            <pc:docMk/>
            <pc:sldMk cId="1689109599" sldId="317"/>
            <ac:grpSpMk id="140" creationId="{5947E998-5454-62CE-E141-5EFB46597C3A}"/>
          </ac:grpSpMkLst>
        </pc:grpChg>
        <pc:grpChg chg="del mod">
          <ac:chgData name="maria del consuelo orozco coronel" userId="7ce82f6925308fe4" providerId="LiveId" clId="{A00439ED-2562-478D-B553-7EF84C33D322}" dt="2023-11-27T18:22:33.553" v="833"/>
          <ac:grpSpMkLst>
            <pc:docMk/>
            <pc:sldMk cId="1689109599" sldId="317"/>
            <ac:grpSpMk id="142" creationId="{B101F469-CDAA-32D5-408F-45F2D9ECDAB5}"/>
          </ac:grpSpMkLst>
        </pc:grpChg>
        <pc:inkChg chg="add del mod">
          <ac:chgData name="maria del consuelo orozco coronel" userId="7ce82f6925308fe4" providerId="LiveId" clId="{A00439ED-2562-478D-B553-7EF84C33D322}" dt="2023-11-21T16:43:30.024" v="442"/>
          <ac:inkMkLst>
            <pc:docMk/>
            <pc:sldMk cId="1689109599" sldId="317"/>
            <ac:inkMk id="2" creationId="{2E2A4E16-2E91-560B-E4B8-EC3AE6A5C933}"/>
          </ac:inkMkLst>
        </pc:inkChg>
        <pc:inkChg chg="add del mod">
          <ac:chgData name="maria del consuelo orozco coronel" userId="7ce82f6925308fe4" providerId="LiveId" clId="{A00439ED-2562-478D-B553-7EF84C33D322}" dt="2023-11-21T16:43:29.994" v="411"/>
          <ac:inkMkLst>
            <pc:docMk/>
            <pc:sldMk cId="1689109599" sldId="317"/>
            <ac:inkMk id="3" creationId="{FDA9204C-5BB6-E3C3-39A1-A286F3F258EC}"/>
          </ac:inkMkLst>
        </pc:inkChg>
        <pc:inkChg chg="add del">
          <ac:chgData name="maria del consuelo orozco coronel" userId="7ce82f6925308fe4" providerId="LiveId" clId="{A00439ED-2562-478D-B553-7EF84C33D322}" dt="2023-11-21T16:43:29.993" v="410"/>
          <ac:inkMkLst>
            <pc:docMk/>
            <pc:sldMk cId="1689109599" sldId="317"/>
            <ac:inkMk id="6" creationId="{3963EE79-837B-8438-3C8A-65D0C87D1F42}"/>
          </ac:inkMkLst>
        </pc:inkChg>
        <pc:inkChg chg="add del">
          <ac:chgData name="maria del consuelo orozco coronel" userId="7ce82f6925308fe4" providerId="LiveId" clId="{A00439ED-2562-478D-B553-7EF84C33D322}" dt="2023-11-21T16:43:30.016" v="427"/>
          <ac:inkMkLst>
            <pc:docMk/>
            <pc:sldMk cId="1689109599" sldId="317"/>
            <ac:inkMk id="7" creationId="{5C3C788D-56A5-23F1-E883-646243DF6EFB}"/>
          </ac:inkMkLst>
        </pc:inkChg>
        <pc:inkChg chg="add del">
          <ac:chgData name="maria del consuelo orozco coronel" userId="7ce82f6925308fe4" providerId="LiveId" clId="{A00439ED-2562-478D-B553-7EF84C33D322}" dt="2023-11-21T16:43:30.005" v="422"/>
          <ac:inkMkLst>
            <pc:docMk/>
            <pc:sldMk cId="1689109599" sldId="317"/>
            <ac:inkMk id="8" creationId="{956D3148-7AC3-0169-D9BC-43004DD1A698}"/>
          </ac:inkMkLst>
        </pc:inkChg>
        <pc:inkChg chg="add del">
          <ac:chgData name="maria del consuelo orozco coronel" userId="7ce82f6925308fe4" providerId="LiveId" clId="{A00439ED-2562-478D-B553-7EF84C33D322}" dt="2023-11-21T16:43:30.025" v="445"/>
          <ac:inkMkLst>
            <pc:docMk/>
            <pc:sldMk cId="1689109599" sldId="317"/>
            <ac:inkMk id="9" creationId="{7FCFE6AE-2DCA-3CCD-6EF5-83B7BC27208E}"/>
          </ac:inkMkLst>
        </pc:inkChg>
        <pc:inkChg chg="add del mod">
          <ac:chgData name="maria del consuelo orozco coronel" userId="7ce82f6925308fe4" providerId="LiveId" clId="{A00439ED-2562-478D-B553-7EF84C33D322}" dt="2023-11-21T16:43:29.995" v="414"/>
          <ac:inkMkLst>
            <pc:docMk/>
            <pc:sldMk cId="1689109599" sldId="317"/>
            <ac:inkMk id="10" creationId="{B3C9FCB2-B1B5-FB03-1834-CE7BB830D8B2}"/>
          </ac:inkMkLst>
        </pc:inkChg>
        <pc:inkChg chg="add del mod">
          <ac:chgData name="maria del consuelo orozco coronel" userId="7ce82f6925308fe4" providerId="LiveId" clId="{A00439ED-2562-478D-B553-7EF84C33D322}" dt="2023-11-21T16:43:30.012" v="426"/>
          <ac:inkMkLst>
            <pc:docMk/>
            <pc:sldMk cId="1689109599" sldId="317"/>
            <ac:inkMk id="11" creationId="{16671456-F109-2A52-5701-E50B7DB71AEE}"/>
          </ac:inkMkLst>
        </pc:inkChg>
        <pc:inkChg chg="add del mod">
          <ac:chgData name="maria del consuelo orozco coronel" userId="7ce82f6925308fe4" providerId="LiveId" clId="{A00439ED-2562-478D-B553-7EF84C33D322}" dt="2023-11-27T18:22:33.518" v="789"/>
          <ac:inkMkLst>
            <pc:docMk/>
            <pc:sldMk cId="1689109599" sldId="317"/>
            <ac:inkMk id="12" creationId="{447598BE-286B-2DB8-7D3C-4DF363FEA5D9}"/>
          </ac:inkMkLst>
        </pc:inkChg>
        <pc:inkChg chg="add del mod">
          <ac:chgData name="maria del consuelo orozco coronel" userId="7ce82f6925308fe4" providerId="LiveId" clId="{A00439ED-2562-478D-B553-7EF84C33D322}" dt="2023-11-21T16:43:29.994" v="412"/>
          <ac:inkMkLst>
            <pc:docMk/>
            <pc:sldMk cId="1689109599" sldId="317"/>
            <ac:inkMk id="13" creationId="{3D112ADE-6398-D9A1-22C8-47AC03E35081}"/>
          </ac:inkMkLst>
        </pc:inkChg>
        <pc:inkChg chg="add del mod">
          <ac:chgData name="maria del consuelo orozco coronel" userId="7ce82f6925308fe4" providerId="LiveId" clId="{A00439ED-2562-478D-B553-7EF84C33D322}" dt="2023-11-21T16:43:30.021" v="434"/>
          <ac:inkMkLst>
            <pc:docMk/>
            <pc:sldMk cId="1689109599" sldId="317"/>
            <ac:inkMk id="14" creationId="{0ACE4D0E-15E1-1F12-6707-B0662D247C6B}"/>
          </ac:inkMkLst>
        </pc:inkChg>
        <pc:inkChg chg="add del mod">
          <ac:chgData name="maria del consuelo orozco coronel" userId="7ce82f6925308fe4" providerId="LiveId" clId="{A00439ED-2562-478D-B553-7EF84C33D322}" dt="2023-11-21T16:43:30.008" v="425"/>
          <ac:inkMkLst>
            <pc:docMk/>
            <pc:sldMk cId="1689109599" sldId="317"/>
            <ac:inkMk id="15" creationId="{A873EB6C-82A3-CD08-605D-8E864D86E2D9}"/>
          </ac:inkMkLst>
        </pc:inkChg>
        <pc:inkChg chg="add del mod">
          <ac:chgData name="maria del consuelo orozco coronel" userId="7ce82f6925308fe4" providerId="LiveId" clId="{A00439ED-2562-478D-B553-7EF84C33D322}" dt="2023-11-27T18:22:33.550" v="828"/>
          <ac:inkMkLst>
            <pc:docMk/>
            <pc:sldMk cId="1689109599" sldId="317"/>
            <ac:inkMk id="16" creationId="{A3301DA4-8804-2845-45A4-F2CFA2C81CB4}"/>
          </ac:inkMkLst>
        </pc:inkChg>
        <pc:inkChg chg="add del mod">
          <ac:chgData name="maria del consuelo orozco coronel" userId="7ce82f6925308fe4" providerId="LiveId" clId="{A00439ED-2562-478D-B553-7EF84C33D322}" dt="2023-11-21T16:43:30.031" v="446"/>
          <ac:inkMkLst>
            <pc:docMk/>
            <pc:sldMk cId="1689109599" sldId="317"/>
            <ac:inkMk id="17" creationId="{4184F3E3-650A-256A-9358-60F3FF74446D}"/>
          </ac:inkMkLst>
        </pc:inkChg>
        <pc:inkChg chg="add del mod">
          <ac:chgData name="maria del consuelo orozco coronel" userId="7ce82f6925308fe4" providerId="LiveId" clId="{A00439ED-2562-478D-B553-7EF84C33D322}" dt="2023-11-21T16:43:29.985" v="404"/>
          <ac:inkMkLst>
            <pc:docMk/>
            <pc:sldMk cId="1689109599" sldId="317"/>
            <ac:inkMk id="18" creationId="{2E42A3A3-8209-8838-F948-441EC5738039}"/>
          </ac:inkMkLst>
        </pc:inkChg>
        <pc:inkChg chg="add del mod">
          <ac:chgData name="maria del consuelo orozco coronel" userId="7ce82f6925308fe4" providerId="LiveId" clId="{A00439ED-2562-478D-B553-7EF84C33D322}" dt="2023-11-21T16:43:30.025" v="444"/>
          <ac:inkMkLst>
            <pc:docMk/>
            <pc:sldMk cId="1689109599" sldId="317"/>
            <ac:inkMk id="19" creationId="{1F53F9CB-4D0D-B596-2F10-C604B78CC13E}"/>
          </ac:inkMkLst>
        </pc:inkChg>
        <pc:inkChg chg="add del mod">
          <ac:chgData name="maria del consuelo orozco coronel" userId="7ce82f6925308fe4" providerId="LiveId" clId="{A00439ED-2562-478D-B553-7EF84C33D322}" dt="2023-11-21T16:43:30.020" v="432"/>
          <ac:inkMkLst>
            <pc:docMk/>
            <pc:sldMk cId="1689109599" sldId="317"/>
            <ac:inkMk id="20" creationId="{00BF1ABC-6121-40C9-45C1-41FB9D100619}"/>
          </ac:inkMkLst>
        </pc:inkChg>
        <pc:inkChg chg="add del mod">
          <ac:chgData name="maria del consuelo orozco coronel" userId="7ce82f6925308fe4" providerId="LiveId" clId="{A00439ED-2562-478D-B553-7EF84C33D322}" dt="2023-11-21T16:43:29.986" v="405"/>
          <ac:inkMkLst>
            <pc:docMk/>
            <pc:sldMk cId="1689109599" sldId="317"/>
            <ac:inkMk id="21" creationId="{4D9E42C4-9523-17EF-6F34-4A64334677E7}"/>
          </ac:inkMkLst>
        </pc:inkChg>
        <pc:inkChg chg="add del mod">
          <ac:chgData name="maria del consuelo orozco coronel" userId="7ce82f6925308fe4" providerId="LiveId" clId="{A00439ED-2562-478D-B553-7EF84C33D322}" dt="2023-11-21T16:43:30.007" v="424"/>
          <ac:inkMkLst>
            <pc:docMk/>
            <pc:sldMk cId="1689109599" sldId="317"/>
            <ac:inkMk id="22" creationId="{7CCD77CC-868B-8E89-8672-75D6FD9AB5A0}"/>
          </ac:inkMkLst>
        </pc:inkChg>
        <pc:inkChg chg="add del mod">
          <ac:chgData name="maria del consuelo orozco coronel" userId="7ce82f6925308fe4" providerId="LiveId" clId="{A00439ED-2562-478D-B553-7EF84C33D322}" dt="2023-11-21T16:43:30.018" v="428"/>
          <ac:inkMkLst>
            <pc:docMk/>
            <pc:sldMk cId="1689109599" sldId="317"/>
            <ac:inkMk id="23" creationId="{A08697FB-DD99-754C-70AF-109428826817}"/>
          </ac:inkMkLst>
        </pc:inkChg>
        <pc:inkChg chg="add del mod">
          <ac:chgData name="maria del consuelo orozco coronel" userId="7ce82f6925308fe4" providerId="LiveId" clId="{A00439ED-2562-478D-B553-7EF84C33D322}" dt="2023-11-21T16:43:30.005" v="423"/>
          <ac:inkMkLst>
            <pc:docMk/>
            <pc:sldMk cId="1689109599" sldId="317"/>
            <ac:inkMk id="26" creationId="{92BB4FC6-7B0E-6822-91F1-EB1B2F9D57DF}"/>
          </ac:inkMkLst>
        </pc:inkChg>
        <pc:inkChg chg="add del mod">
          <ac:chgData name="maria del consuelo orozco coronel" userId="7ce82f6925308fe4" providerId="LiveId" clId="{A00439ED-2562-478D-B553-7EF84C33D322}" dt="2023-11-21T16:43:29.991" v="409"/>
          <ac:inkMkLst>
            <pc:docMk/>
            <pc:sldMk cId="1689109599" sldId="317"/>
            <ac:inkMk id="27" creationId="{A32A581A-EDBA-CEAA-3C52-00383132127C}"/>
          </ac:inkMkLst>
        </pc:inkChg>
        <pc:inkChg chg="add del mod">
          <ac:chgData name="maria del consuelo orozco coronel" userId="7ce82f6925308fe4" providerId="LiveId" clId="{A00439ED-2562-478D-B553-7EF84C33D322}" dt="2023-11-21T16:43:30.019" v="429"/>
          <ac:inkMkLst>
            <pc:docMk/>
            <pc:sldMk cId="1689109599" sldId="317"/>
            <ac:inkMk id="28" creationId="{619A8022-9A0E-237B-813E-E8E5C9858E2C}"/>
          </ac:inkMkLst>
        </pc:inkChg>
        <pc:inkChg chg="add del mod">
          <ac:chgData name="maria del consuelo orozco coronel" userId="7ce82f6925308fe4" providerId="LiveId" clId="{A00439ED-2562-478D-B553-7EF84C33D322}" dt="2023-11-21T16:43:29.985" v="403"/>
          <ac:inkMkLst>
            <pc:docMk/>
            <pc:sldMk cId="1689109599" sldId="317"/>
            <ac:inkMk id="29" creationId="{B2A9CA10-FE89-875B-9E0C-BF94376CCFAC}"/>
          </ac:inkMkLst>
        </pc:inkChg>
        <pc:inkChg chg="add del mod">
          <ac:chgData name="maria del consuelo orozco coronel" userId="7ce82f6925308fe4" providerId="LiveId" clId="{A00439ED-2562-478D-B553-7EF84C33D322}" dt="2023-11-21T16:43:29.986" v="406"/>
          <ac:inkMkLst>
            <pc:docMk/>
            <pc:sldMk cId="1689109599" sldId="317"/>
            <ac:inkMk id="30" creationId="{7483DFCB-25CE-4923-525E-D9CCC49A065E}"/>
          </ac:inkMkLst>
        </pc:inkChg>
        <pc:inkChg chg="add del mod">
          <ac:chgData name="maria del consuelo orozco coronel" userId="7ce82f6925308fe4" providerId="LiveId" clId="{A00439ED-2562-478D-B553-7EF84C33D322}" dt="2023-11-27T18:22:33.541" v="820"/>
          <ac:inkMkLst>
            <pc:docMk/>
            <pc:sldMk cId="1689109599" sldId="317"/>
            <ac:inkMk id="31" creationId="{320EBB5A-6E12-2CBD-1051-727B9E610F1A}"/>
          </ac:inkMkLst>
        </pc:inkChg>
        <pc:inkChg chg="add del mod">
          <ac:chgData name="maria del consuelo orozco coronel" userId="7ce82f6925308fe4" providerId="LiveId" clId="{A00439ED-2562-478D-B553-7EF84C33D322}" dt="2023-11-21T16:43:29.995" v="415"/>
          <ac:inkMkLst>
            <pc:docMk/>
            <pc:sldMk cId="1689109599" sldId="317"/>
            <ac:inkMk id="32" creationId="{1CB52D0C-201F-ED4D-1584-6E4C9404AF9C}"/>
          </ac:inkMkLst>
        </pc:inkChg>
        <pc:inkChg chg="add del mod">
          <ac:chgData name="maria del consuelo orozco coronel" userId="7ce82f6925308fe4" providerId="LiveId" clId="{A00439ED-2562-478D-B553-7EF84C33D322}" dt="2023-11-21T16:43:29.995" v="417"/>
          <ac:inkMkLst>
            <pc:docMk/>
            <pc:sldMk cId="1689109599" sldId="317"/>
            <ac:inkMk id="33" creationId="{F2A6C3AD-2761-F56F-F7FA-484A3E46CC4B}"/>
          </ac:inkMkLst>
        </pc:inkChg>
        <pc:inkChg chg="add del mod">
          <ac:chgData name="maria del consuelo orozco coronel" userId="7ce82f6925308fe4" providerId="LiveId" clId="{A00439ED-2562-478D-B553-7EF84C33D322}" dt="2023-11-21T16:43:29.987" v="408"/>
          <ac:inkMkLst>
            <pc:docMk/>
            <pc:sldMk cId="1689109599" sldId="317"/>
            <ac:inkMk id="35" creationId="{7F557579-584E-3FA1-B1FD-8D192080AE00}"/>
          </ac:inkMkLst>
        </pc:inkChg>
        <pc:inkChg chg="add del mod">
          <ac:chgData name="maria del consuelo orozco coronel" userId="7ce82f6925308fe4" providerId="LiveId" clId="{A00439ED-2562-478D-B553-7EF84C33D322}" dt="2023-11-21T16:43:30.021" v="433"/>
          <ac:inkMkLst>
            <pc:docMk/>
            <pc:sldMk cId="1689109599" sldId="317"/>
            <ac:inkMk id="36" creationId="{4A4DF86E-A6BF-4D21-A008-FE8BC500DDF8}"/>
          </ac:inkMkLst>
        </pc:inkChg>
        <pc:inkChg chg="add del mod">
          <ac:chgData name="maria del consuelo orozco coronel" userId="7ce82f6925308fe4" providerId="LiveId" clId="{A00439ED-2562-478D-B553-7EF84C33D322}" dt="2023-11-27T18:22:33.552" v="831"/>
          <ac:inkMkLst>
            <pc:docMk/>
            <pc:sldMk cId="1689109599" sldId="317"/>
            <ac:inkMk id="37" creationId="{E5D93701-B273-C6FD-2BE7-C2153643BDD2}"/>
          </ac:inkMkLst>
        </pc:inkChg>
        <pc:inkChg chg="add del mod">
          <ac:chgData name="maria del consuelo orozco coronel" userId="7ce82f6925308fe4" providerId="LiveId" clId="{A00439ED-2562-478D-B553-7EF84C33D322}" dt="2023-11-21T16:43:30.019" v="430"/>
          <ac:inkMkLst>
            <pc:docMk/>
            <pc:sldMk cId="1689109599" sldId="317"/>
            <ac:inkMk id="38" creationId="{971222FB-8342-5C64-8623-CE42490F20F5}"/>
          </ac:inkMkLst>
        </pc:inkChg>
        <pc:inkChg chg="add del mod">
          <ac:chgData name="maria del consuelo orozco coronel" userId="7ce82f6925308fe4" providerId="LiveId" clId="{A00439ED-2562-478D-B553-7EF84C33D322}" dt="2023-11-21T16:43:30.024" v="441"/>
          <ac:inkMkLst>
            <pc:docMk/>
            <pc:sldMk cId="1689109599" sldId="317"/>
            <ac:inkMk id="40" creationId="{4E7D866B-CEC3-C323-B1BB-786F5C51AC44}"/>
          </ac:inkMkLst>
        </pc:inkChg>
        <pc:inkChg chg="add del mod">
          <ac:chgData name="maria del consuelo orozco coronel" userId="7ce82f6925308fe4" providerId="LiveId" clId="{A00439ED-2562-478D-B553-7EF84C33D322}" dt="2023-11-21T16:43:29.997" v="419"/>
          <ac:inkMkLst>
            <pc:docMk/>
            <pc:sldMk cId="1689109599" sldId="317"/>
            <ac:inkMk id="41" creationId="{98333795-A119-33F0-AD92-0F67499DE1CB}"/>
          </ac:inkMkLst>
        </pc:inkChg>
        <pc:inkChg chg="add del mod">
          <ac:chgData name="maria del consuelo orozco coronel" userId="7ce82f6925308fe4" providerId="LiveId" clId="{A00439ED-2562-478D-B553-7EF84C33D322}" dt="2023-11-21T16:43:29.987" v="407"/>
          <ac:inkMkLst>
            <pc:docMk/>
            <pc:sldMk cId="1689109599" sldId="317"/>
            <ac:inkMk id="42" creationId="{8C92D274-23C1-D8F1-AF48-D0BBD3856BB5}"/>
          </ac:inkMkLst>
        </pc:inkChg>
        <pc:inkChg chg="add del mod">
          <ac:chgData name="maria del consuelo orozco coronel" userId="7ce82f6925308fe4" providerId="LiveId" clId="{A00439ED-2562-478D-B553-7EF84C33D322}" dt="2023-11-21T16:43:30.023" v="437"/>
          <ac:inkMkLst>
            <pc:docMk/>
            <pc:sldMk cId="1689109599" sldId="317"/>
            <ac:inkMk id="43" creationId="{F348B5E6-4DD1-FF63-8383-FDE57F031E59}"/>
          </ac:inkMkLst>
        </pc:inkChg>
        <pc:inkChg chg="add del mod">
          <ac:chgData name="maria del consuelo orozco coronel" userId="7ce82f6925308fe4" providerId="LiveId" clId="{A00439ED-2562-478D-B553-7EF84C33D322}" dt="2023-11-21T16:43:30.023" v="438"/>
          <ac:inkMkLst>
            <pc:docMk/>
            <pc:sldMk cId="1689109599" sldId="317"/>
            <ac:inkMk id="44" creationId="{628EA8D9-E705-7935-0027-80845687533F}"/>
          </ac:inkMkLst>
        </pc:inkChg>
        <pc:inkChg chg="add del mod">
          <ac:chgData name="maria del consuelo orozco coronel" userId="7ce82f6925308fe4" providerId="LiveId" clId="{A00439ED-2562-478D-B553-7EF84C33D322}" dt="2023-11-21T16:43:29.998" v="420"/>
          <ac:inkMkLst>
            <pc:docMk/>
            <pc:sldMk cId="1689109599" sldId="317"/>
            <ac:inkMk id="45" creationId="{FDBB07AF-F65D-CA32-9E56-FDAF7C8E40B5}"/>
          </ac:inkMkLst>
        </pc:inkChg>
        <pc:inkChg chg="add del mod">
          <ac:chgData name="maria del consuelo orozco coronel" userId="7ce82f6925308fe4" providerId="LiveId" clId="{A00439ED-2562-478D-B553-7EF84C33D322}" dt="2023-11-27T18:22:33.518" v="790"/>
          <ac:inkMkLst>
            <pc:docMk/>
            <pc:sldMk cId="1689109599" sldId="317"/>
            <ac:inkMk id="46" creationId="{582894B4-97EA-BBBB-EF9E-B68BBE30C551}"/>
          </ac:inkMkLst>
        </pc:inkChg>
        <pc:inkChg chg="add del mod">
          <ac:chgData name="maria del consuelo orozco coronel" userId="7ce82f6925308fe4" providerId="LiveId" clId="{A00439ED-2562-478D-B553-7EF84C33D322}" dt="2023-11-21T16:43:29.983" v="402"/>
          <ac:inkMkLst>
            <pc:docMk/>
            <pc:sldMk cId="1689109599" sldId="317"/>
            <ac:inkMk id="47" creationId="{FC140598-814C-066B-1769-444FCC3EAE00}"/>
          </ac:inkMkLst>
        </pc:inkChg>
        <pc:inkChg chg="add del mod">
          <ac:chgData name="maria del consuelo orozco coronel" userId="7ce82f6925308fe4" providerId="LiveId" clId="{A00439ED-2562-478D-B553-7EF84C33D322}" dt="2023-11-21T16:43:29.976" v="400"/>
          <ac:inkMkLst>
            <pc:docMk/>
            <pc:sldMk cId="1689109599" sldId="317"/>
            <ac:inkMk id="48" creationId="{76984943-4D16-1517-CF66-E9C06C0D1DC0}"/>
          </ac:inkMkLst>
        </pc:inkChg>
        <pc:inkChg chg="add del mod">
          <ac:chgData name="maria del consuelo orozco coronel" userId="7ce82f6925308fe4" providerId="LiveId" clId="{A00439ED-2562-478D-B553-7EF84C33D322}" dt="2023-11-27T18:22:33.551" v="830"/>
          <ac:inkMkLst>
            <pc:docMk/>
            <pc:sldMk cId="1689109599" sldId="317"/>
            <ac:inkMk id="49" creationId="{559B2B6C-627B-7759-EF23-CE149D7B9F12}"/>
          </ac:inkMkLst>
        </pc:inkChg>
        <pc:inkChg chg="add del mod">
          <ac:chgData name="maria del consuelo orozco coronel" userId="7ce82f6925308fe4" providerId="LiveId" clId="{A00439ED-2562-478D-B553-7EF84C33D322}" dt="2023-11-21T16:43:30.024" v="440"/>
          <ac:inkMkLst>
            <pc:docMk/>
            <pc:sldMk cId="1689109599" sldId="317"/>
            <ac:inkMk id="50" creationId="{B2118D77-DEA5-4D17-6B8A-241AD29E48FE}"/>
          </ac:inkMkLst>
        </pc:inkChg>
        <pc:inkChg chg="add del">
          <ac:chgData name="maria del consuelo orozco coronel" userId="7ce82f6925308fe4" providerId="LiveId" clId="{A00439ED-2562-478D-B553-7EF84C33D322}" dt="2023-11-21T16:43:29.997" v="418"/>
          <ac:inkMkLst>
            <pc:docMk/>
            <pc:sldMk cId="1689109599" sldId="317"/>
            <ac:inkMk id="52" creationId="{071F46BD-3E82-8B01-47E6-429B47D9FE29}"/>
          </ac:inkMkLst>
        </pc:inkChg>
        <pc:inkChg chg="add del">
          <ac:chgData name="maria del consuelo orozco coronel" userId="7ce82f6925308fe4" providerId="LiveId" clId="{A00439ED-2562-478D-B553-7EF84C33D322}" dt="2023-11-21T16:43:30.023" v="439"/>
          <ac:inkMkLst>
            <pc:docMk/>
            <pc:sldMk cId="1689109599" sldId="317"/>
            <ac:inkMk id="53" creationId="{57E3B354-6D87-44BD-86FD-516AC9F198F4}"/>
          </ac:inkMkLst>
        </pc:inkChg>
        <pc:inkChg chg="add del mod">
          <ac:chgData name="maria del consuelo orozco coronel" userId="7ce82f6925308fe4" providerId="LiveId" clId="{A00439ED-2562-478D-B553-7EF84C33D322}" dt="2023-11-21T16:43:30.025" v="443"/>
          <ac:inkMkLst>
            <pc:docMk/>
            <pc:sldMk cId="1689109599" sldId="317"/>
            <ac:inkMk id="54" creationId="{8328E917-9B25-1613-92CF-65C3E198630E}"/>
          </ac:inkMkLst>
        </pc:inkChg>
        <pc:inkChg chg="add del mod">
          <ac:chgData name="maria del consuelo orozco coronel" userId="7ce82f6925308fe4" providerId="LiveId" clId="{A00439ED-2562-478D-B553-7EF84C33D322}" dt="2023-11-21T16:43:29.980" v="401"/>
          <ac:inkMkLst>
            <pc:docMk/>
            <pc:sldMk cId="1689109599" sldId="317"/>
            <ac:inkMk id="55" creationId="{C4FAD217-9B11-6D6C-12F0-BE5019C30B7F}"/>
          </ac:inkMkLst>
        </pc:inkChg>
        <pc:inkChg chg="add del mod">
          <ac:chgData name="maria del consuelo orozco coronel" userId="7ce82f6925308fe4" providerId="LiveId" clId="{A00439ED-2562-478D-B553-7EF84C33D322}" dt="2023-11-21T16:43:30.022" v="436"/>
          <ac:inkMkLst>
            <pc:docMk/>
            <pc:sldMk cId="1689109599" sldId="317"/>
            <ac:inkMk id="56" creationId="{B215C279-4D60-71D2-DDF2-F1EDBDD196C6}"/>
          </ac:inkMkLst>
        </pc:inkChg>
        <pc:inkChg chg="add del mod">
          <ac:chgData name="maria del consuelo orozco coronel" userId="7ce82f6925308fe4" providerId="LiveId" clId="{A00439ED-2562-478D-B553-7EF84C33D322}" dt="2023-11-21T16:43:29.995" v="413"/>
          <ac:inkMkLst>
            <pc:docMk/>
            <pc:sldMk cId="1689109599" sldId="317"/>
            <ac:inkMk id="57" creationId="{A07C3E30-616C-52C5-3C06-3EA13D28587F}"/>
          </ac:inkMkLst>
        </pc:inkChg>
        <pc:inkChg chg="add del mod">
          <ac:chgData name="maria del consuelo orozco coronel" userId="7ce82f6925308fe4" providerId="LiveId" clId="{A00439ED-2562-478D-B553-7EF84C33D322}" dt="2023-11-27T18:22:33.543" v="823"/>
          <ac:inkMkLst>
            <pc:docMk/>
            <pc:sldMk cId="1689109599" sldId="317"/>
            <ac:inkMk id="58" creationId="{C8A26442-A1CE-8E6F-FFEA-B4EE5786CFF4}"/>
          </ac:inkMkLst>
        </pc:inkChg>
        <pc:inkChg chg="add del mod">
          <ac:chgData name="maria del consuelo orozco coronel" userId="7ce82f6925308fe4" providerId="LiveId" clId="{A00439ED-2562-478D-B553-7EF84C33D322}" dt="2023-11-21T16:43:30.003" v="421"/>
          <ac:inkMkLst>
            <pc:docMk/>
            <pc:sldMk cId="1689109599" sldId="317"/>
            <ac:inkMk id="59" creationId="{6321F574-B4EB-64D0-ABE2-E4E54776C86D}"/>
          </ac:inkMkLst>
        </pc:inkChg>
        <pc:inkChg chg="add del mod">
          <ac:chgData name="maria del consuelo orozco coronel" userId="7ce82f6925308fe4" providerId="LiveId" clId="{A00439ED-2562-478D-B553-7EF84C33D322}" dt="2023-11-21T16:43:30.020" v="431"/>
          <ac:inkMkLst>
            <pc:docMk/>
            <pc:sldMk cId="1689109599" sldId="317"/>
            <ac:inkMk id="61" creationId="{4D12D0C5-1686-9209-9864-7455A9345837}"/>
          </ac:inkMkLst>
        </pc:inkChg>
        <pc:inkChg chg="add del mod">
          <ac:chgData name="maria del consuelo orozco coronel" userId="7ce82f6925308fe4" providerId="LiveId" clId="{A00439ED-2562-478D-B553-7EF84C33D322}" dt="2023-11-21T16:43:29.995" v="416"/>
          <ac:inkMkLst>
            <pc:docMk/>
            <pc:sldMk cId="1689109599" sldId="317"/>
            <ac:inkMk id="62" creationId="{7308C251-699B-4CB8-F28E-BF75F74E1148}"/>
          </ac:inkMkLst>
        </pc:inkChg>
        <pc:inkChg chg="add del">
          <ac:chgData name="maria del consuelo orozco coronel" userId="7ce82f6925308fe4" providerId="LiveId" clId="{A00439ED-2562-478D-B553-7EF84C33D322}" dt="2023-11-21T16:43:30.022" v="435"/>
          <ac:inkMkLst>
            <pc:docMk/>
            <pc:sldMk cId="1689109599" sldId="317"/>
            <ac:inkMk id="64" creationId="{D5EF4787-A557-E24A-D710-21C660A16D3B}"/>
          </ac:inkMkLst>
        </pc:inkChg>
        <pc:inkChg chg="add del mod">
          <ac:chgData name="maria del consuelo orozco coronel" userId="7ce82f6925308fe4" providerId="LiveId" clId="{A00439ED-2562-478D-B553-7EF84C33D322}" dt="2023-11-27T18:22:33.524" v="801"/>
          <ac:inkMkLst>
            <pc:docMk/>
            <pc:sldMk cId="1689109599" sldId="317"/>
            <ac:inkMk id="65" creationId="{1DD59AF9-26F4-4E5C-EDDC-AD674132F703}"/>
          </ac:inkMkLst>
        </pc:inkChg>
        <pc:inkChg chg="add del mod">
          <ac:chgData name="maria del consuelo orozco coronel" userId="7ce82f6925308fe4" providerId="LiveId" clId="{A00439ED-2562-478D-B553-7EF84C33D322}" dt="2023-11-27T18:22:33.531" v="810"/>
          <ac:inkMkLst>
            <pc:docMk/>
            <pc:sldMk cId="1689109599" sldId="317"/>
            <ac:inkMk id="67" creationId="{7998A9A7-BD73-E580-AB4F-A8E3F22D3C66}"/>
          </ac:inkMkLst>
        </pc:inkChg>
        <pc:inkChg chg="add del mod">
          <ac:chgData name="maria del consuelo orozco coronel" userId="7ce82f6925308fe4" providerId="LiveId" clId="{A00439ED-2562-478D-B553-7EF84C33D322}" dt="2023-11-27T18:22:33.513" v="779"/>
          <ac:inkMkLst>
            <pc:docMk/>
            <pc:sldMk cId="1689109599" sldId="317"/>
            <ac:inkMk id="68" creationId="{53974A2D-4F65-BDF3-ED06-08138326CD37}"/>
          </ac:inkMkLst>
        </pc:inkChg>
        <pc:inkChg chg="add del mod">
          <ac:chgData name="maria del consuelo orozco coronel" userId="7ce82f6925308fe4" providerId="LiveId" clId="{A00439ED-2562-478D-B553-7EF84C33D322}" dt="2023-11-27T18:22:33.513" v="781"/>
          <ac:inkMkLst>
            <pc:docMk/>
            <pc:sldMk cId="1689109599" sldId="317"/>
            <ac:inkMk id="69" creationId="{CA74B1EC-0E1D-23BC-2683-8F0CB7B16D0F}"/>
          </ac:inkMkLst>
        </pc:inkChg>
        <pc:inkChg chg="add del mod">
          <ac:chgData name="maria del consuelo orozco coronel" userId="7ce82f6925308fe4" providerId="LiveId" clId="{A00439ED-2562-478D-B553-7EF84C33D322}" dt="2023-11-27T18:22:33.539" v="817"/>
          <ac:inkMkLst>
            <pc:docMk/>
            <pc:sldMk cId="1689109599" sldId="317"/>
            <ac:inkMk id="70" creationId="{9AE720C9-282D-A9F8-A361-30C4F9C4655D}"/>
          </ac:inkMkLst>
        </pc:inkChg>
        <pc:inkChg chg="add del mod">
          <ac:chgData name="maria del consuelo orozco coronel" userId="7ce82f6925308fe4" providerId="LiveId" clId="{A00439ED-2562-478D-B553-7EF84C33D322}" dt="2023-11-27T18:22:33.544" v="824"/>
          <ac:inkMkLst>
            <pc:docMk/>
            <pc:sldMk cId="1689109599" sldId="317"/>
            <ac:inkMk id="71" creationId="{4C005668-D74B-BCBC-F0A3-4E2F80E5D698}"/>
          </ac:inkMkLst>
        </pc:inkChg>
        <pc:inkChg chg="add del mod">
          <ac:chgData name="maria del consuelo orozco coronel" userId="7ce82f6925308fe4" providerId="LiveId" clId="{A00439ED-2562-478D-B553-7EF84C33D322}" dt="2023-11-27T18:22:33.520" v="792"/>
          <ac:inkMkLst>
            <pc:docMk/>
            <pc:sldMk cId="1689109599" sldId="317"/>
            <ac:inkMk id="72" creationId="{A13BB293-FD0F-A785-CEA0-4F6B285ACDFA}"/>
          </ac:inkMkLst>
        </pc:inkChg>
        <pc:inkChg chg="add del mod">
          <ac:chgData name="maria del consuelo orozco coronel" userId="7ce82f6925308fe4" providerId="LiveId" clId="{A00439ED-2562-478D-B553-7EF84C33D322}" dt="2023-11-27T18:22:33.542" v="821"/>
          <ac:inkMkLst>
            <pc:docMk/>
            <pc:sldMk cId="1689109599" sldId="317"/>
            <ac:inkMk id="74" creationId="{679BC92A-B338-E3FD-0765-5E90781B341C}"/>
          </ac:inkMkLst>
        </pc:inkChg>
        <pc:inkChg chg="add del mod">
          <ac:chgData name="maria del consuelo orozco coronel" userId="7ce82f6925308fe4" providerId="LiveId" clId="{A00439ED-2562-478D-B553-7EF84C33D322}" dt="2023-11-27T18:22:33.511" v="776"/>
          <ac:inkMkLst>
            <pc:docMk/>
            <pc:sldMk cId="1689109599" sldId="317"/>
            <ac:inkMk id="75" creationId="{5C261898-EC79-31EC-39E8-6A316E7A3DD5}"/>
          </ac:inkMkLst>
        </pc:inkChg>
        <pc:inkChg chg="add del mod">
          <ac:chgData name="maria del consuelo orozco coronel" userId="7ce82f6925308fe4" providerId="LiveId" clId="{A00439ED-2562-478D-B553-7EF84C33D322}" dt="2023-11-27T18:22:33.522" v="797"/>
          <ac:inkMkLst>
            <pc:docMk/>
            <pc:sldMk cId="1689109599" sldId="317"/>
            <ac:inkMk id="77" creationId="{540E8861-40BE-76D1-7C3D-7580626DC9B1}"/>
          </ac:inkMkLst>
        </pc:inkChg>
        <pc:inkChg chg="add del mod">
          <ac:chgData name="maria del consuelo orozco coronel" userId="7ce82f6925308fe4" providerId="LiveId" clId="{A00439ED-2562-478D-B553-7EF84C33D322}" dt="2023-11-27T18:22:33.549" v="827"/>
          <ac:inkMkLst>
            <pc:docMk/>
            <pc:sldMk cId="1689109599" sldId="317"/>
            <ac:inkMk id="78" creationId="{BE37B9C4-3AF2-7A9F-8CB9-D086F942B5B6}"/>
          </ac:inkMkLst>
        </pc:inkChg>
        <pc:inkChg chg="add del">
          <ac:chgData name="maria del consuelo orozco coronel" userId="7ce82f6925308fe4" providerId="LiveId" clId="{A00439ED-2562-478D-B553-7EF84C33D322}" dt="2023-11-27T18:22:33.549" v="826"/>
          <ac:inkMkLst>
            <pc:docMk/>
            <pc:sldMk cId="1689109599" sldId="317"/>
            <ac:inkMk id="80" creationId="{9E61DC5E-A73A-69D0-ED0E-30AF129C9AE6}"/>
          </ac:inkMkLst>
        </pc:inkChg>
        <pc:inkChg chg="add del">
          <ac:chgData name="maria del consuelo orozco coronel" userId="7ce82f6925308fe4" providerId="LiveId" clId="{A00439ED-2562-478D-B553-7EF84C33D322}" dt="2023-11-27T18:22:33.532" v="813"/>
          <ac:inkMkLst>
            <pc:docMk/>
            <pc:sldMk cId="1689109599" sldId="317"/>
            <ac:inkMk id="81" creationId="{09AA81CF-BEF5-75FE-D3BB-305B9B92DF03}"/>
          </ac:inkMkLst>
        </pc:inkChg>
        <pc:inkChg chg="add del">
          <ac:chgData name="maria del consuelo orozco coronel" userId="7ce82f6925308fe4" providerId="LiveId" clId="{A00439ED-2562-478D-B553-7EF84C33D322}" dt="2023-11-27T18:22:33.534" v="815"/>
          <ac:inkMkLst>
            <pc:docMk/>
            <pc:sldMk cId="1689109599" sldId="317"/>
            <ac:inkMk id="82" creationId="{F7D14D80-5FB4-3BA3-EE48-E66CEB2A3D5D}"/>
          </ac:inkMkLst>
        </pc:inkChg>
        <pc:inkChg chg="add">
          <ac:chgData name="maria del consuelo orozco coronel" userId="7ce82f6925308fe4" providerId="LiveId" clId="{A00439ED-2562-478D-B553-7EF84C33D322}" dt="2023-11-21T16:47:31.476" v="472" actId="9405"/>
          <ac:inkMkLst>
            <pc:docMk/>
            <pc:sldMk cId="1689109599" sldId="317"/>
            <ac:inkMk id="83" creationId="{B251B5A6-E355-12D1-34D8-A1E295243A0D}"/>
          </ac:inkMkLst>
        </pc:inkChg>
        <pc:inkChg chg="add del mod">
          <ac:chgData name="maria del consuelo orozco coronel" userId="7ce82f6925308fe4" providerId="LiveId" clId="{A00439ED-2562-478D-B553-7EF84C33D322}" dt="2023-11-27T18:22:33.521" v="795"/>
          <ac:inkMkLst>
            <pc:docMk/>
            <pc:sldMk cId="1689109599" sldId="317"/>
            <ac:inkMk id="84" creationId="{DCF04A80-A296-491E-B336-7A25A73C6657}"/>
          </ac:inkMkLst>
        </pc:inkChg>
        <pc:inkChg chg="add del mod">
          <ac:chgData name="maria del consuelo orozco coronel" userId="7ce82f6925308fe4" providerId="LiveId" clId="{A00439ED-2562-478D-B553-7EF84C33D322}" dt="2023-11-27T18:22:33.550" v="829"/>
          <ac:inkMkLst>
            <pc:docMk/>
            <pc:sldMk cId="1689109599" sldId="317"/>
            <ac:inkMk id="85" creationId="{9D31422D-4D03-26D6-3F26-B0112231EB31}"/>
          </ac:inkMkLst>
        </pc:inkChg>
        <pc:inkChg chg="add del mod">
          <ac:chgData name="maria del consuelo orozco coronel" userId="7ce82f6925308fe4" providerId="LiveId" clId="{A00439ED-2562-478D-B553-7EF84C33D322}" dt="2023-11-27T18:22:33.516" v="787"/>
          <ac:inkMkLst>
            <pc:docMk/>
            <pc:sldMk cId="1689109599" sldId="317"/>
            <ac:inkMk id="86" creationId="{3DF72593-9458-0726-8105-FD302FF54D3F}"/>
          </ac:inkMkLst>
        </pc:inkChg>
        <pc:inkChg chg="add del mod">
          <ac:chgData name="maria del consuelo orozco coronel" userId="7ce82f6925308fe4" providerId="LiveId" clId="{A00439ED-2562-478D-B553-7EF84C33D322}" dt="2023-11-27T18:22:33.517" v="788"/>
          <ac:inkMkLst>
            <pc:docMk/>
            <pc:sldMk cId="1689109599" sldId="317"/>
            <ac:inkMk id="87" creationId="{69F2916D-1DCB-27B7-049C-5C61EA2CDC3C}"/>
          </ac:inkMkLst>
        </pc:inkChg>
        <pc:inkChg chg="add del mod">
          <ac:chgData name="maria del consuelo orozco coronel" userId="7ce82f6925308fe4" providerId="LiveId" clId="{A00439ED-2562-478D-B553-7EF84C33D322}" dt="2023-11-27T18:22:33.527" v="805"/>
          <ac:inkMkLst>
            <pc:docMk/>
            <pc:sldMk cId="1689109599" sldId="317"/>
            <ac:inkMk id="89" creationId="{1AAF376D-BCD9-AFF3-410A-E56BA668DA58}"/>
          </ac:inkMkLst>
        </pc:inkChg>
        <pc:inkChg chg="add del mod">
          <ac:chgData name="maria del consuelo orozco coronel" userId="7ce82f6925308fe4" providerId="LiveId" clId="{A00439ED-2562-478D-B553-7EF84C33D322}" dt="2023-11-27T18:22:33.553" v="834"/>
          <ac:inkMkLst>
            <pc:docMk/>
            <pc:sldMk cId="1689109599" sldId="317"/>
            <ac:inkMk id="90" creationId="{155F4487-F20F-D651-6D72-5E2AFE82D8C9}"/>
          </ac:inkMkLst>
        </pc:inkChg>
        <pc:inkChg chg="add del mod">
          <ac:chgData name="maria del consuelo orozco coronel" userId="7ce82f6925308fe4" providerId="LiveId" clId="{A00439ED-2562-478D-B553-7EF84C33D322}" dt="2023-11-27T18:22:33.512" v="778"/>
          <ac:inkMkLst>
            <pc:docMk/>
            <pc:sldMk cId="1689109599" sldId="317"/>
            <ac:inkMk id="91" creationId="{F7EB8E3A-1BC7-530D-4434-2ABA03E0DC8F}"/>
          </ac:inkMkLst>
        </pc:inkChg>
        <pc:inkChg chg="add del mod">
          <ac:chgData name="maria del consuelo orozco coronel" userId="7ce82f6925308fe4" providerId="LiveId" clId="{A00439ED-2562-478D-B553-7EF84C33D322}" dt="2023-11-27T18:22:33.513" v="780"/>
          <ac:inkMkLst>
            <pc:docMk/>
            <pc:sldMk cId="1689109599" sldId="317"/>
            <ac:inkMk id="92" creationId="{1313D877-422A-EA24-18DC-484BAB9E6A76}"/>
          </ac:inkMkLst>
        </pc:inkChg>
        <pc:inkChg chg="add del mod">
          <ac:chgData name="maria del consuelo orozco coronel" userId="7ce82f6925308fe4" providerId="LiveId" clId="{A00439ED-2562-478D-B553-7EF84C33D322}" dt="2023-11-27T18:22:33.515" v="785"/>
          <ac:inkMkLst>
            <pc:docMk/>
            <pc:sldMk cId="1689109599" sldId="317"/>
            <ac:inkMk id="94" creationId="{D2156F35-A282-4B14-7D8F-45281072D3F7}"/>
          </ac:inkMkLst>
        </pc:inkChg>
        <pc:inkChg chg="add del mod">
          <ac:chgData name="maria del consuelo orozco coronel" userId="7ce82f6925308fe4" providerId="LiveId" clId="{A00439ED-2562-478D-B553-7EF84C33D322}" dt="2023-11-27T18:22:33.533" v="814"/>
          <ac:inkMkLst>
            <pc:docMk/>
            <pc:sldMk cId="1689109599" sldId="317"/>
            <ac:inkMk id="95" creationId="{30806D10-531D-6701-1C1E-32476CE22FEE}"/>
          </ac:inkMkLst>
        </pc:inkChg>
        <pc:inkChg chg="add del mod">
          <ac:chgData name="maria del consuelo orozco coronel" userId="7ce82f6925308fe4" providerId="LiveId" clId="{A00439ED-2562-478D-B553-7EF84C33D322}" dt="2023-11-27T18:22:33.526" v="803"/>
          <ac:inkMkLst>
            <pc:docMk/>
            <pc:sldMk cId="1689109599" sldId="317"/>
            <ac:inkMk id="96" creationId="{A1F47746-98FF-E7BC-192C-70572CEC7A08}"/>
          </ac:inkMkLst>
        </pc:inkChg>
        <pc:inkChg chg="add del mod">
          <ac:chgData name="maria del consuelo orozco coronel" userId="7ce82f6925308fe4" providerId="LiveId" clId="{A00439ED-2562-478D-B553-7EF84C33D322}" dt="2023-11-27T18:22:33.506" v="774"/>
          <ac:inkMkLst>
            <pc:docMk/>
            <pc:sldMk cId="1689109599" sldId="317"/>
            <ac:inkMk id="97" creationId="{2C727143-313F-FAA5-DD75-D48FEF205A06}"/>
          </ac:inkMkLst>
        </pc:inkChg>
        <pc:inkChg chg="add del mod">
          <ac:chgData name="maria del consuelo orozco coronel" userId="7ce82f6925308fe4" providerId="LiveId" clId="{A00439ED-2562-478D-B553-7EF84C33D322}" dt="2023-11-27T18:22:33.527" v="806"/>
          <ac:inkMkLst>
            <pc:docMk/>
            <pc:sldMk cId="1689109599" sldId="317"/>
            <ac:inkMk id="99" creationId="{EFC73120-3A05-EB01-9543-702BC18B4D8F}"/>
          </ac:inkMkLst>
        </pc:inkChg>
        <pc:inkChg chg="add del mod">
          <ac:chgData name="maria del consuelo orozco coronel" userId="7ce82f6925308fe4" providerId="LiveId" clId="{A00439ED-2562-478D-B553-7EF84C33D322}" dt="2023-11-27T18:22:33.526" v="804"/>
          <ac:inkMkLst>
            <pc:docMk/>
            <pc:sldMk cId="1689109599" sldId="317"/>
            <ac:inkMk id="100" creationId="{159AA3D7-388C-A2A9-2A6C-91B603191B19}"/>
          </ac:inkMkLst>
        </pc:inkChg>
        <pc:inkChg chg="add del mod">
          <ac:chgData name="maria del consuelo orozco coronel" userId="7ce82f6925308fe4" providerId="LiveId" clId="{A00439ED-2562-478D-B553-7EF84C33D322}" dt="2023-11-27T18:22:33.541" v="819"/>
          <ac:inkMkLst>
            <pc:docMk/>
            <pc:sldMk cId="1689109599" sldId="317"/>
            <ac:inkMk id="101" creationId="{390CC09F-516E-0A2E-A685-0A5C16AF887F}"/>
          </ac:inkMkLst>
        </pc:inkChg>
        <pc:inkChg chg="add del mod">
          <ac:chgData name="maria del consuelo orozco coronel" userId="7ce82f6925308fe4" providerId="LiveId" clId="{A00439ED-2562-478D-B553-7EF84C33D322}" dt="2023-11-27T18:22:33.538" v="816"/>
          <ac:inkMkLst>
            <pc:docMk/>
            <pc:sldMk cId="1689109599" sldId="317"/>
            <ac:inkMk id="103" creationId="{742A995B-FB58-F3A9-2349-976AA6E5D803}"/>
          </ac:inkMkLst>
        </pc:inkChg>
        <pc:inkChg chg="add del mod">
          <ac:chgData name="maria del consuelo orozco coronel" userId="7ce82f6925308fe4" providerId="LiveId" clId="{A00439ED-2562-478D-B553-7EF84C33D322}" dt="2023-11-27T18:22:33.532" v="812"/>
          <ac:inkMkLst>
            <pc:docMk/>
            <pc:sldMk cId="1689109599" sldId="317"/>
            <ac:inkMk id="104" creationId="{2E0769E4-87BA-C2A0-4A2E-918F06DE9F62}"/>
          </ac:inkMkLst>
        </pc:inkChg>
        <pc:inkChg chg="add del mod">
          <ac:chgData name="maria del consuelo orozco coronel" userId="7ce82f6925308fe4" providerId="LiveId" clId="{A00439ED-2562-478D-B553-7EF84C33D322}" dt="2023-11-27T18:22:33.514" v="783"/>
          <ac:inkMkLst>
            <pc:docMk/>
            <pc:sldMk cId="1689109599" sldId="317"/>
            <ac:inkMk id="105" creationId="{322C3BBA-1EE9-FD22-5DCD-7975119B776C}"/>
          </ac:inkMkLst>
        </pc:inkChg>
        <pc:inkChg chg="add del mod">
          <ac:chgData name="maria del consuelo orozco coronel" userId="7ce82f6925308fe4" providerId="LiveId" clId="{A00439ED-2562-478D-B553-7EF84C33D322}" dt="2023-11-27T18:22:33.525" v="802"/>
          <ac:inkMkLst>
            <pc:docMk/>
            <pc:sldMk cId="1689109599" sldId="317"/>
            <ac:inkMk id="106" creationId="{66619935-A1B1-8119-2D93-4445483B22E8}"/>
          </ac:inkMkLst>
        </pc:inkChg>
        <pc:inkChg chg="add del mod">
          <ac:chgData name="maria del consuelo orozco coronel" userId="7ce82f6925308fe4" providerId="LiveId" clId="{A00439ED-2562-478D-B553-7EF84C33D322}" dt="2023-11-27T18:22:33.519" v="791"/>
          <ac:inkMkLst>
            <pc:docMk/>
            <pc:sldMk cId="1689109599" sldId="317"/>
            <ac:inkMk id="107" creationId="{3127AE43-D300-54C7-7EEB-F2289E99FBB8}"/>
          </ac:inkMkLst>
        </pc:inkChg>
        <pc:inkChg chg="add del mod">
          <ac:chgData name="maria del consuelo orozco coronel" userId="7ce82f6925308fe4" providerId="LiveId" clId="{A00439ED-2562-478D-B553-7EF84C33D322}" dt="2023-11-27T18:22:33.552" v="832"/>
          <ac:inkMkLst>
            <pc:docMk/>
            <pc:sldMk cId="1689109599" sldId="317"/>
            <ac:inkMk id="110" creationId="{34D71A51-7071-1B19-54A9-67096B3F0E59}"/>
          </ac:inkMkLst>
        </pc:inkChg>
        <pc:inkChg chg="add del mod">
          <ac:chgData name="maria del consuelo orozco coronel" userId="7ce82f6925308fe4" providerId="LiveId" clId="{A00439ED-2562-478D-B553-7EF84C33D322}" dt="2023-11-27T18:22:33.521" v="794"/>
          <ac:inkMkLst>
            <pc:docMk/>
            <pc:sldMk cId="1689109599" sldId="317"/>
            <ac:inkMk id="111" creationId="{398A5263-2ED5-058D-73D4-4C1AF6AD27CD}"/>
          </ac:inkMkLst>
        </pc:inkChg>
        <pc:inkChg chg="add del mod">
          <ac:chgData name="maria del consuelo orozco coronel" userId="7ce82f6925308fe4" providerId="LiveId" clId="{A00439ED-2562-478D-B553-7EF84C33D322}" dt="2023-11-27T18:22:33.515" v="784"/>
          <ac:inkMkLst>
            <pc:docMk/>
            <pc:sldMk cId="1689109599" sldId="317"/>
            <ac:inkMk id="112" creationId="{5D4CA085-B852-FFF1-FC6D-ECDFE4FAF895}"/>
          </ac:inkMkLst>
        </pc:inkChg>
        <pc:inkChg chg="add del mod">
          <ac:chgData name="maria del consuelo orozco coronel" userId="7ce82f6925308fe4" providerId="LiveId" clId="{A00439ED-2562-478D-B553-7EF84C33D322}" dt="2023-11-27T18:22:33.549" v="825"/>
          <ac:inkMkLst>
            <pc:docMk/>
            <pc:sldMk cId="1689109599" sldId="317"/>
            <ac:inkMk id="114" creationId="{3DED48F6-6E38-8D35-49B2-887522019DF6}"/>
          </ac:inkMkLst>
        </pc:inkChg>
        <pc:inkChg chg="add del mod">
          <ac:chgData name="maria del consuelo orozco coronel" userId="7ce82f6925308fe4" providerId="LiveId" clId="{A00439ED-2562-478D-B553-7EF84C33D322}" dt="2023-11-27T18:22:33.524" v="800"/>
          <ac:inkMkLst>
            <pc:docMk/>
            <pc:sldMk cId="1689109599" sldId="317"/>
            <ac:inkMk id="115" creationId="{BCAE877B-F6A2-E682-A48C-8072C0511C38}"/>
          </ac:inkMkLst>
        </pc:inkChg>
        <pc:inkChg chg="add del mod">
          <ac:chgData name="maria del consuelo orozco coronel" userId="7ce82f6925308fe4" providerId="LiveId" clId="{A00439ED-2562-478D-B553-7EF84C33D322}" dt="2023-11-27T18:22:33.554" v="835"/>
          <ac:inkMkLst>
            <pc:docMk/>
            <pc:sldMk cId="1689109599" sldId="317"/>
            <ac:inkMk id="116" creationId="{F60391AC-7042-0894-5363-4DC4B205C5C0}"/>
          </ac:inkMkLst>
        </pc:inkChg>
        <pc:inkChg chg="add del mod">
          <ac:chgData name="maria del consuelo orozco coronel" userId="7ce82f6925308fe4" providerId="LiveId" clId="{A00439ED-2562-478D-B553-7EF84C33D322}" dt="2023-11-27T18:22:33.522" v="796"/>
          <ac:inkMkLst>
            <pc:docMk/>
            <pc:sldMk cId="1689109599" sldId="317"/>
            <ac:inkMk id="117" creationId="{EBEFC562-32E5-04E6-9DA7-5F406C3A6582}"/>
          </ac:inkMkLst>
        </pc:inkChg>
        <pc:inkChg chg="add del mod">
          <ac:chgData name="maria del consuelo orozco coronel" userId="7ce82f6925308fe4" providerId="LiveId" clId="{A00439ED-2562-478D-B553-7EF84C33D322}" dt="2023-11-27T18:22:33.532" v="811"/>
          <ac:inkMkLst>
            <pc:docMk/>
            <pc:sldMk cId="1689109599" sldId="317"/>
            <ac:inkMk id="118" creationId="{F56B941D-29DF-6C6C-FEA8-1F5B9FA6C385}"/>
          </ac:inkMkLst>
        </pc:inkChg>
        <pc:inkChg chg="add del mod">
          <ac:chgData name="maria del consuelo orozco coronel" userId="7ce82f6925308fe4" providerId="LiveId" clId="{A00439ED-2562-478D-B553-7EF84C33D322}" dt="2023-11-27T18:22:33.540" v="818"/>
          <ac:inkMkLst>
            <pc:docMk/>
            <pc:sldMk cId="1689109599" sldId="317"/>
            <ac:inkMk id="119" creationId="{F03F8600-6D90-A978-031A-167B63721BB2}"/>
          </ac:inkMkLst>
        </pc:inkChg>
        <pc:inkChg chg="add del mod">
          <ac:chgData name="maria del consuelo orozco coronel" userId="7ce82f6925308fe4" providerId="LiveId" clId="{A00439ED-2562-478D-B553-7EF84C33D322}" dt="2023-11-27T18:22:33.555" v="837"/>
          <ac:inkMkLst>
            <pc:docMk/>
            <pc:sldMk cId="1689109599" sldId="317"/>
            <ac:inkMk id="120" creationId="{23B6B97B-EFA0-9557-2355-F7601771F28A}"/>
          </ac:inkMkLst>
        </pc:inkChg>
        <pc:inkChg chg="add del mod">
          <ac:chgData name="maria del consuelo orozco coronel" userId="7ce82f6925308fe4" providerId="LiveId" clId="{A00439ED-2562-478D-B553-7EF84C33D322}" dt="2023-11-27T18:22:33.542" v="822"/>
          <ac:inkMkLst>
            <pc:docMk/>
            <pc:sldMk cId="1689109599" sldId="317"/>
            <ac:inkMk id="121" creationId="{E179F256-EF11-2163-D539-EE458744AE87}"/>
          </ac:inkMkLst>
        </pc:inkChg>
        <pc:inkChg chg="add del mod">
          <ac:chgData name="maria del consuelo orozco coronel" userId="7ce82f6925308fe4" providerId="LiveId" clId="{A00439ED-2562-478D-B553-7EF84C33D322}" dt="2023-11-27T18:22:33.514" v="782"/>
          <ac:inkMkLst>
            <pc:docMk/>
            <pc:sldMk cId="1689109599" sldId="317"/>
            <ac:inkMk id="122" creationId="{E1BB55B8-F3EE-3C98-BB5E-42ACE1BCF711}"/>
          </ac:inkMkLst>
        </pc:inkChg>
        <pc:inkChg chg="add del mod">
          <ac:chgData name="maria del consuelo orozco coronel" userId="7ce82f6925308fe4" providerId="LiveId" clId="{A00439ED-2562-478D-B553-7EF84C33D322}" dt="2023-11-27T18:22:33.529" v="807"/>
          <ac:inkMkLst>
            <pc:docMk/>
            <pc:sldMk cId="1689109599" sldId="317"/>
            <ac:inkMk id="125" creationId="{816C744E-EB41-EBC3-805C-91DBC25B7348}"/>
          </ac:inkMkLst>
        </pc:inkChg>
        <pc:inkChg chg="add del mod">
          <ac:chgData name="maria del consuelo orozco coronel" userId="7ce82f6925308fe4" providerId="LiveId" clId="{A00439ED-2562-478D-B553-7EF84C33D322}" dt="2023-11-27T18:22:33.523" v="798"/>
          <ac:inkMkLst>
            <pc:docMk/>
            <pc:sldMk cId="1689109599" sldId="317"/>
            <ac:inkMk id="126" creationId="{0B076052-7A82-12DA-22EF-E7963E3D04D1}"/>
          </ac:inkMkLst>
        </pc:inkChg>
        <pc:inkChg chg="add del mod">
          <ac:chgData name="maria del consuelo orozco coronel" userId="7ce82f6925308fe4" providerId="LiveId" clId="{A00439ED-2562-478D-B553-7EF84C33D322}" dt="2023-11-27T18:22:33.524" v="799"/>
          <ac:inkMkLst>
            <pc:docMk/>
            <pc:sldMk cId="1689109599" sldId="317"/>
            <ac:inkMk id="127" creationId="{BC54D5CF-8AFF-2593-7DE2-61C80A690EDE}"/>
          </ac:inkMkLst>
        </pc:inkChg>
        <pc:inkChg chg="add del mod">
          <ac:chgData name="maria del consuelo orozco coronel" userId="7ce82f6925308fe4" providerId="LiveId" clId="{A00439ED-2562-478D-B553-7EF84C33D322}" dt="2023-11-27T18:22:33.521" v="793"/>
          <ac:inkMkLst>
            <pc:docMk/>
            <pc:sldMk cId="1689109599" sldId="317"/>
            <ac:inkMk id="128" creationId="{D787CF81-620E-CB77-0313-ADD3D6EC1CF0}"/>
          </ac:inkMkLst>
        </pc:inkChg>
        <pc:inkChg chg="add del mod">
          <ac:chgData name="maria del consuelo orozco coronel" userId="7ce82f6925308fe4" providerId="LiveId" clId="{A00439ED-2562-478D-B553-7EF84C33D322}" dt="2023-11-27T18:22:33.508" v="775"/>
          <ac:inkMkLst>
            <pc:docMk/>
            <pc:sldMk cId="1689109599" sldId="317"/>
            <ac:inkMk id="131" creationId="{85BCFF7B-E79F-D4AE-1CC8-EB9E16CA7A7B}"/>
          </ac:inkMkLst>
        </pc:inkChg>
        <pc:inkChg chg="add del mod">
          <ac:chgData name="maria del consuelo orozco coronel" userId="7ce82f6925308fe4" providerId="LiveId" clId="{A00439ED-2562-478D-B553-7EF84C33D322}" dt="2023-11-27T18:22:33.553" v="833"/>
          <ac:inkMkLst>
            <pc:docMk/>
            <pc:sldMk cId="1689109599" sldId="317"/>
            <ac:inkMk id="132" creationId="{330FFB34-D768-F5E0-7ED3-5035475C0CBC}"/>
          </ac:inkMkLst>
        </pc:inkChg>
        <pc:inkChg chg="add del mod">
          <ac:chgData name="maria del consuelo orozco coronel" userId="7ce82f6925308fe4" providerId="LiveId" clId="{A00439ED-2562-478D-B553-7EF84C33D322}" dt="2023-11-27T18:22:33.529" v="808"/>
          <ac:inkMkLst>
            <pc:docMk/>
            <pc:sldMk cId="1689109599" sldId="317"/>
            <ac:inkMk id="134" creationId="{717AF584-ED3A-C638-E0C6-6601CEB7376A}"/>
          </ac:inkMkLst>
        </pc:inkChg>
        <pc:inkChg chg="add del mod">
          <ac:chgData name="maria del consuelo orozco coronel" userId="7ce82f6925308fe4" providerId="LiveId" clId="{A00439ED-2562-478D-B553-7EF84C33D322}" dt="2023-11-27T18:22:33.531" v="809"/>
          <ac:inkMkLst>
            <pc:docMk/>
            <pc:sldMk cId="1689109599" sldId="317"/>
            <ac:inkMk id="136" creationId="{CBE7CE44-3673-1CFD-942B-749BC0D6CFAD}"/>
          </ac:inkMkLst>
        </pc:inkChg>
        <pc:inkChg chg="add del mod">
          <ac:chgData name="maria del consuelo orozco coronel" userId="7ce82f6925308fe4" providerId="LiveId" clId="{A00439ED-2562-478D-B553-7EF84C33D322}" dt="2023-11-27T18:22:33.554" v="836"/>
          <ac:inkMkLst>
            <pc:docMk/>
            <pc:sldMk cId="1689109599" sldId="317"/>
            <ac:inkMk id="137" creationId="{71D562A2-46AD-8B04-0AE8-1AA5C5CF9497}"/>
          </ac:inkMkLst>
        </pc:inkChg>
        <pc:inkChg chg="add del mod">
          <ac:chgData name="maria del consuelo orozco coronel" userId="7ce82f6925308fe4" providerId="LiveId" clId="{A00439ED-2562-478D-B553-7EF84C33D322}" dt="2023-11-27T18:22:33.512" v="777"/>
          <ac:inkMkLst>
            <pc:docMk/>
            <pc:sldMk cId="1689109599" sldId="317"/>
            <ac:inkMk id="139" creationId="{7B350EE3-6885-49D4-3115-ACF90D8B99A3}"/>
          </ac:inkMkLst>
        </pc:inkChg>
        <pc:inkChg chg="add del mod">
          <ac:chgData name="maria del consuelo orozco coronel" userId="7ce82f6925308fe4" providerId="LiveId" clId="{A00439ED-2562-478D-B553-7EF84C33D322}" dt="2023-11-27T18:22:33.516" v="786"/>
          <ac:inkMkLst>
            <pc:docMk/>
            <pc:sldMk cId="1689109599" sldId="317"/>
            <ac:inkMk id="141" creationId="{A4D03142-68BA-C89A-1C3C-22B54F3A0E02}"/>
          </ac:inkMkLst>
        </pc:inkChg>
      </pc:sldChg>
      <pc:sldChg chg="addSp delSp modSp mod">
        <pc:chgData name="maria del consuelo orozco coronel" userId="7ce82f6925308fe4" providerId="LiveId" clId="{A00439ED-2562-478D-B553-7EF84C33D322}" dt="2023-11-27T18:21:31.919" v="742"/>
        <pc:sldMkLst>
          <pc:docMk/>
          <pc:sldMk cId="2191126700" sldId="318"/>
        </pc:sldMkLst>
        <pc:spChg chg="del">
          <ac:chgData name="maria del consuelo orozco coronel" userId="7ce82f6925308fe4" providerId="LiveId" clId="{A00439ED-2562-478D-B553-7EF84C33D322}" dt="2021-10-20T21:55:14.480" v="0" actId="478"/>
          <ac:spMkLst>
            <pc:docMk/>
            <pc:sldMk cId="2191126700" sldId="318"/>
            <ac:spMk id="3" creationId="{3D179A21-777A-4A38-B05A-982F544E4F7D}"/>
          </ac:spMkLst>
        </pc:spChg>
        <pc:grpChg chg="del mod">
          <ac:chgData name="maria del consuelo orozco coronel" userId="7ce82f6925308fe4" providerId="LiveId" clId="{A00439ED-2562-478D-B553-7EF84C33D322}" dt="2023-08-21T22:05:55.595" v="135"/>
          <ac:grpSpMkLst>
            <pc:docMk/>
            <pc:sldMk cId="2191126700" sldId="318"/>
            <ac:grpSpMk id="8" creationId="{B51E99CF-E987-8075-6174-84B0FAD0D141}"/>
          </ac:grpSpMkLst>
        </pc:grpChg>
        <pc:grpChg chg="del mod">
          <ac:chgData name="maria del consuelo orozco coronel" userId="7ce82f6925308fe4" providerId="LiveId" clId="{A00439ED-2562-478D-B553-7EF84C33D322}" dt="2023-08-21T22:05:59.826" v="139"/>
          <ac:grpSpMkLst>
            <pc:docMk/>
            <pc:sldMk cId="2191126700" sldId="318"/>
            <ac:grpSpMk id="10" creationId="{9A5847B6-88B2-0607-B9A3-84B7746D6991}"/>
          </ac:grpSpMkLst>
        </pc:grpChg>
        <pc:grpChg chg="del mod">
          <ac:chgData name="maria del consuelo orozco coronel" userId="7ce82f6925308fe4" providerId="LiveId" clId="{A00439ED-2562-478D-B553-7EF84C33D322}" dt="2023-08-21T22:06:06.464" v="144"/>
          <ac:grpSpMkLst>
            <pc:docMk/>
            <pc:sldMk cId="2191126700" sldId="318"/>
            <ac:grpSpMk id="14" creationId="{5AA3B036-79D7-83C4-2211-B1060CF31F6B}"/>
          </ac:grpSpMkLst>
        </pc:grpChg>
        <pc:grpChg chg="del mod">
          <ac:chgData name="maria del consuelo orozco coronel" userId="7ce82f6925308fe4" providerId="LiveId" clId="{A00439ED-2562-478D-B553-7EF84C33D322}" dt="2023-11-21T16:49:48.094" v="563"/>
          <ac:grpSpMkLst>
            <pc:docMk/>
            <pc:sldMk cId="2191126700" sldId="318"/>
            <ac:grpSpMk id="19" creationId="{B5755D23-1C94-E694-ED44-CC2F82F742DA}"/>
          </ac:grpSpMkLst>
        </pc:grpChg>
        <pc:grpChg chg="del mod">
          <ac:chgData name="maria del consuelo orozco coronel" userId="7ce82f6925308fe4" providerId="LiveId" clId="{A00439ED-2562-478D-B553-7EF84C33D322}" dt="2023-08-21T22:06:25.397" v="157"/>
          <ac:grpSpMkLst>
            <pc:docMk/>
            <pc:sldMk cId="2191126700" sldId="318"/>
            <ac:grpSpMk id="26" creationId="{EA67238D-A52C-12CC-77A3-F5D4789307ED}"/>
          </ac:grpSpMkLst>
        </pc:grpChg>
        <pc:grpChg chg="del mod">
          <ac:chgData name="maria del consuelo orozco coronel" userId="7ce82f6925308fe4" providerId="LiveId" clId="{A00439ED-2562-478D-B553-7EF84C33D322}" dt="2023-08-21T22:06:28.023" v="161"/>
          <ac:grpSpMkLst>
            <pc:docMk/>
            <pc:sldMk cId="2191126700" sldId="318"/>
            <ac:grpSpMk id="32" creationId="{511CC210-E3BE-7D2D-D9D8-FF9A6E3E86AA}"/>
          </ac:grpSpMkLst>
        </pc:grpChg>
        <pc:grpChg chg="del mod">
          <ac:chgData name="maria del consuelo orozco coronel" userId="7ce82f6925308fe4" providerId="LiveId" clId="{A00439ED-2562-478D-B553-7EF84C33D322}" dt="2023-11-21T16:49:48.097" v="572"/>
          <ac:grpSpMkLst>
            <pc:docMk/>
            <pc:sldMk cId="2191126700" sldId="318"/>
            <ac:grpSpMk id="36" creationId="{ACF3A770-D3A4-E539-62D7-8A9122E9E32A}"/>
          </ac:grpSpMkLst>
        </pc:grpChg>
        <pc:grpChg chg="del mod">
          <ac:chgData name="maria del consuelo orozco coronel" userId="7ce82f6925308fe4" providerId="LiveId" clId="{A00439ED-2562-478D-B553-7EF84C33D322}" dt="2023-11-21T16:49:48.092" v="558"/>
          <ac:grpSpMkLst>
            <pc:docMk/>
            <pc:sldMk cId="2191126700" sldId="318"/>
            <ac:grpSpMk id="38" creationId="{76DF3633-CF8B-F9CD-2472-2ECCD79DCF04}"/>
          </ac:grpSpMkLst>
        </pc:grpChg>
        <pc:grpChg chg="del mod">
          <ac:chgData name="maria del consuelo orozco coronel" userId="7ce82f6925308fe4" providerId="LiveId" clId="{A00439ED-2562-478D-B553-7EF84C33D322}" dt="2023-08-21T22:06:55.217" v="176"/>
          <ac:grpSpMkLst>
            <pc:docMk/>
            <pc:sldMk cId="2191126700" sldId="318"/>
            <ac:grpSpMk id="48" creationId="{72465AF1-2659-0929-9D46-61259582ACD3}"/>
          </ac:grpSpMkLst>
        </pc:grpChg>
        <pc:grpChg chg="del mod">
          <ac:chgData name="maria del consuelo orozco coronel" userId="7ce82f6925308fe4" providerId="LiveId" clId="{A00439ED-2562-478D-B553-7EF84C33D322}" dt="2023-08-21T22:06:56.307" v="178"/>
          <ac:grpSpMkLst>
            <pc:docMk/>
            <pc:sldMk cId="2191126700" sldId="318"/>
            <ac:grpSpMk id="51" creationId="{C320D7CE-0311-0044-DD64-328B0BE1DEFE}"/>
          </ac:grpSpMkLst>
        </pc:grpChg>
        <pc:grpChg chg="del mod">
          <ac:chgData name="maria del consuelo orozco coronel" userId="7ce82f6925308fe4" providerId="LiveId" clId="{A00439ED-2562-478D-B553-7EF84C33D322}" dt="2023-08-21T22:07:03.328" v="186"/>
          <ac:grpSpMkLst>
            <pc:docMk/>
            <pc:sldMk cId="2191126700" sldId="318"/>
            <ac:grpSpMk id="53" creationId="{2A516A70-6BB7-C641-E540-26ECF560BB18}"/>
          </ac:grpSpMkLst>
        </pc:grpChg>
        <pc:grpChg chg="del mod">
          <ac:chgData name="maria del consuelo orozco coronel" userId="7ce82f6925308fe4" providerId="LiveId" clId="{A00439ED-2562-478D-B553-7EF84C33D322}" dt="2023-11-21T16:50:17.865" v="590"/>
          <ac:grpSpMkLst>
            <pc:docMk/>
            <pc:sldMk cId="2191126700" sldId="318"/>
            <ac:grpSpMk id="61" creationId="{67C9B556-6B3B-660C-4635-EFFBC3FC0B03}"/>
          </ac:grpSpMkLst>
        </pc:grpChg>
        <pc:grpChg chg="del mod">
          <ac:chgData name="maria del consuelo orozco coronel" userId="7ce82f6925308fe4" providerId="LiveId" clId="{A00439ED-2562-478D-B553-7EF84C33D322}" dt="2023-08-21T22:07:03.998" v="188"/>
          <ac:grpSpMkLst>
            <pc:docMk/>
            <pc:sldMk cId="2191126700" sldId="318"/>
            <ac:grpSpMk id="61" creationId="{8B9AB7FC-C525-C318-A300-A98E019625F0}"/>
          </ac:grpSpMkLst>
        </pc:grpChg>
        <pc:grpChg chg="del mod">
          <ac:chgData name="maria del consuelo orozco coronel" userId="7ce82f6925308fe4" providerId="LiveId" clId="{A00439ED-2562-478D-B553-7EF84C33D322}" dt="2023-08-21T22:07:10.127" v="191"/>
          <ac:grpSpMkLst>
            <pc:docMk/>
            <pc:sldMk cId="2191126700" sldId="318"/>
            <ac:grpSpMk id="63" creationId="{51DE7C1C-7167-06C7-46A1-D19281C185E4}"/>
          </ac:grpSpMkLst>
        </pc:grpChg>
        <pc:grpChg chg="del mod">
          <ac:chgData name="maria del consuelo orozco coronel" userId="7ce82f6925308fe4" providerId="LiveId" clId="{A00439ED-2562-478D-B553-7EF84C33D322}" dt="2023-08-21T22:07:12.098" v="195"/>
          <ac:grpSpMkLst>
            <pc:docMk/>
            <pc:sldMk cId="2191126700" sldId="318"/>
            <ac:grpSpMk id="66" creationId="{2F586BD4-20A5-4AC6-FBBD-FF24C588B922}"/>
          </ac:grpSpMkLst>
        </pc:grpChg>
        <pc:grpChg chg="del mod">
          <ac:chgData name="maria del consuelo orozco coronel" userId="7ce82f6925308fe4" providerId="LiveId" clId="{A00439ED-2562-478D-B553-7EF84C33D322}" dt="2023-11-27T18:21:31.917" v="735"/>
          <ac:grpSpMkLst>
            <pc:docMk/>
            <pc:sldMk cId="2191126700" sldId="318"/>
            <ac:grpSpMk id="66" creationId="{AD4F86A4-C296-0E2E-2677-5942F11AFAA2}"/>
          </ac:grpSpMkLst>
        </pc:grpChg>
        <pc:grpChg chg="del mod">
          <ac:chgData name="maria del consuelo orozco coronel" userId="7ce82f6925308fe4" providerId="LiveId" clId="{A00439ED-2562-478D-B553-7EF84C33D322}" dt="2023-11-21T16:49:48.088" v="547"/>
          <ac:grpSpMkLst>
            <pc:docMk/>
            <pc:sldMk cId="2191126700" sldId="318"/>
            <ac:grpSpMk id="70" creationId="{DC3DA44A-E129-D197-F365-D4EC020F2498}"/>
          </ac:grpSpMkLst>
        </pc:grpChg>
        <pc:grpChg chg="del mod">
          <ac:chgData name="maria del consuelo orozco coronel" userId="7ce82f6925308fe4" providerId="LiveId" clId="{A00439ED-2562-478D-B553-7EF84C33D322}" dt="2023-11-21T16:49:48.098" v="577"/>
          <ac:grpSpMkLst>
            <pc:docMk/>
            <pc:sldMk cId="2191126700" sldId="318"/>
            <ac:grpSpMk id="71" creationId="{C4C892D0-2FB3-2AEB-D1A6-B94DABDC3C02}"/>
          </ac:grpSpMkLst>
        </pc:grpChg>
        <pc:grpChg chg="del mod">
          <ac:chgData name="maria del consuelo orozco coronel" userId="7ce82f6925308fe4" providerId="LiveId" clId="{A00439ED-2562-478D-B553-7EF84C33D322}" dt="2023-11-27T18:21:31.887" v="682"/>
          <ac:grpSpMkLst>
            <pc:docMk/>
            <pc:sldMk cId="2191126700" sldId="318"/>
            <ac:grpSpMk id="79" creationId="{64074C1A-BBE4-1E7C-236A-6497C2C61AF0}"/>
          </ac:grpSpMkLst>
        </pc:grpChg>
        <pc:grpChg chg="del mod">
          <ac:chgData name="maria del consuelo orozco coronel" userId="7ce82f6925308fe4" providerId="LiveId" clId="{A00439ED-2562-478D-B553-7EF84C33D322}" dt="2023-11-27T18:21:31.898" v="718"/>
          <ac:grpSpMkLst>
            <pc:docMk/>
            <pc:sldMk cId="2191126700" sldId="318"/>
            <ac:grpSpMk id="80" creationId="{32D8237F-B438-24E8-AEA7-8A043B3F2C7E}"/>
          </ac:grpSpMkLst>
        </pc:grpChg>
        <pc:grpChg chg="del mod">
          <ac:chgData name="maria del consuelo orozco coronel" userId="7ce82f6925308fe4" providerId="LiveId" clId="{A00439ED-2562-478D-B553-7EF84C33D322}" dt="2023-11-21T16:50:36.996" v="607"/>
          <ac:grpSpMkLst>
            <pc:docMk/>
            <pc:sldMk cId="2191126700" sldId="318"/>
            <ac:grpSpMk id="84" creationId="{6C708DF6-2266-C875-E3AA-37AE32328E14}"/>
          </ac:grpSpMkLst>
        </pc:grpChg>
        <pc:grpChg chg="del mod">
          <ac:chgData name="maria del consuelo orozco coronel" userId="7ce82f6925308fe4" providerId="LiveId" clId="{A00439ED-2562-478D-B553-7EF84C33D322}" dt="2023-11-27T18:21:31.895" v="708"/>
          <ac:grpSpMkLst>
            <pc:docMk/>
            <pc:sldMk cId="2191126700" sldId="318"/>
            <ac:grpSpMk id="89" creationId="{9123F0AA-213E-F395-01EF-5B7F8CC5ACCD}"/>
          </ac:grpSpMkLst>
        </pc:grpChg>
        <pc:grpChg chg="del mod">
          <ac:chgData name="maria del consuelo orozco coronel" userId="7ce82f6925308fe4" providerId="LiveId" clId="{A00439ED-2562-478D-B553-7EF84C33D322}" dt="2023-11-27T18:21:31.889" v="690"/>
          <ac:grpSpMkLst>
            <pc:docMk/>
            <pc:sldMk cId="2191126700" sldId="318"/>
            <ac:grpSpMk id="93" creationId="{678D73FC-45C2-A6BB-147D-9B4261759EE4}"/>
          </ac:grpSpMkLst>
        </pc:grpChg>
        <pc:grpChg chg="del mod">
          <ac:chgData name="maria del consuelo orozco coronel" userId="7ce82f6925308fe4" providerId="LiveId" clId="{A00439ED-2562-478D-B553-7EF84C33D322}" dt="2023-11-21T16:50:53.010" v="620"/>
          <ac:grpSpMkLst>
            <pc:docMk/>
            <pc:sldMk cId="2191126700" sldId="318"/>
            <ac:grpSpMk id="99" creationId="{910C4A49-8E30-D269-672A-43C4C3DA094D}"/>
          </ac:grpSpMkLst>
        </pc:grpChg>
        <pc:grpChg chg="del mod">
          <ac:chgData name="maria del consuelo orozco coronel" userId="7ce82f6925308fe4" providerId="LiveId" clId="{A00439ED-2562-478D-B553-7EF84C33D322}" dt="2023-11-27T18:21:31.907" v="728"/>
          <ac:grpSpMkLst>
            <pc:docMk/>
            <pc:sldMk cId="2191126700" sldId="318"/>
            <ac:grpSpMk id="102" creationId="{09D5BBED-440A-6573-3A54-07F6BFFE1FA8}"/>
          </ac:grpSpMkLst>
        </pc:grpChg>
        <pc:grpChg chg="del mod">
          <ac:chgData name="maria del consuelo orozco coronel" userId="7ce82f6925308fe4" providerId="LiveId" clId="{A00439ED-2562-478D-B553-7EF84C33D322}" dt="2023-11-21T16:50:59.803" v="627"/>
          <ac:grpSpMkLst>
            <pc:docMk/>
            <pc:sldMk cId="2191126700" sldId="318"/>
            <ac:grpSpMk id="106" creationId="{3C6FC396-2345-B35D-29C3-01E673D5049B}"/>
          </ac:grpSpMkLst>
        </pc:grpChg>
        <pc:grpChg chg="del mod">
          <ac:chgData name="maria del consuelo orozco coronel" userId="7ce82f6925308fe4" providerId="LiveId" clId="{A00439ED-2562-478D-B553-7EF84C33D322}" dt="2023-11-21T16:51:05.655" v="632"/>
          <ac:grpSpMkLst>
            <pc:docMk/>
            <pc:sldMk cId="2191126700" sldId="318"/>
            <ac:grpSpMk id="109" creationId="{8D69C940-046E-5685-6633-03DB119751D5}"/>
          </ac:grpSpMkLst>
        </pc:grpChg>
        <pc:grpChg chg="del mod">
          <ac:chgData name="maria del consuelo orozco coronel" userId="7ce82f6925308fe4" providerId="LiveId" clId="{A00439ED-2562-478D-B553-7EF84C33D322}" dt="2023-11-27T18:21:31.906" v="727"/>
          <ac:grpSpMkLst>
            <pc:docMk/>
            <pc:sldMk cId="2191126700" sldId="318"/>
            <ac:grpSpMk id="114" creationId="{1A12C15A-CF69-0E81-59D5-096B8769D6F0}"/>
          </ac:grpSpMkLst>
        </pc:grpChg>
        <pc:grpChg chg="del mod">
          <ac:chgData name="maria del consuelo orozco coronel" userId="7ce82f6925308fe4" providerId="LiveId" clId="{A00439ED-2562-478D-B553-7EF84C33D322}" dt="2023-11-21T16:52:22.429" v="644"/>
          <ac:grpSpMkLst>
            <pc:docMk/>
            <pc:sldMk cId="2191126700" sldId="318"/>
            <ac:grpSpMk id="123" creationId="{BA39D2B0-3C19-47CF-8CBD-A1456EE39249}"/>
          </ac:grpSpMkLst>
        </pc:grpChg>
        <pc:grpChg chg="del mod">
          <ac:chgData name="maria del consuelo orozco coronel" userId="7ce82f6925308fe4" providerId="LiveId" clId="{A00439ED-2562-478D-B553-7EF84C33D322}" dt="2023-11-21T16:52:25.676" v="647"/>
          <ac:grpSpMkLst>
            <pc:docMk/>
            <pc:sldMk cId="2191126700" sldId="318"/>
            <ac:grpSpMk id="126" creationId="{0EA320AE-CCD9-DAC1-B442-7B0001B51DB8}"/>
          </ac:grpSpMkLst>
        </pc:grpChg>
        <pc:grpChg chg="del mod">
          <ac:chgData name="maria del consuelo orozco coronel" userId="7ce82f6925308fe4" providerId="LiveId" clId="{A00439ED-2562-478D-B553-7EF84C33D322}" dt="2023-11-27T18:21:31.919" v="741"/>
          <ac:grpSpMkLst>
            <pc:docMk/>
            <pc:sldMk cId="2191126700" sldId="318"/>
            <ac:grpSpMk id="129" creationId="{0362FFF4-39F5-A0A8-2DF4-E29030B6C9E8}"/>
          </ac:grpSpMkLst>
        </pc:grpChg>
        <pc:grpChg chg="del mod">
          <ac:chgData name="maria del consuelo orozco coronel" userId="7ce82f6925308fe4" providerId="LiveId" clId="{A00439ED-2562-478D-B553-7EF84C33D322}" dt="2023-11-21T16:52:30.295" v="653"/>
          <ac:grpSpMkLst>
            <pc:docMk/>
            <pc:sldMk cId="2191126700" sldId="318"/>
            <ac:grpSpMk id="132" creationId="{5ECBD5BC-25F0-C60E-B747-0BFF01F98AF3}"/>
          </ac:grpSpMkLst>
        </pc:grpChg>
        <pc:grpChg chg="del mod">
          <ac:chgData name="maria del consuelo orozco coronel" userId="7ce82f6925308fe4" providerId="LiveId" clId="{A00439ED-2562-478D-B553-7EF84C33D322}" dt="2023-11-21T16:52:36.942" v="661"/>
          <ac:grpSpMkLst>
            <pc:docMk/>
            <pc:sldMk cId="2191126700" sldId="318"/>
            <ac:grpSpMk id="135" creationId="{6D504021-F372-D199-8A81-584B4F53C2C4}"/>
          </ac:grpSpMkLst>
        </pc:grpChg>
        <pc:grpChg chg="del mod">
          <ac:chgData name="maria del consuelo orozco coronel" userId="7ce82f6925308fe4" providerId="LiveId" clId="{A00439ED-2562-478D-B553-7EF84C33D322}" dt="2023-11-27T18:21:31.916" v="733"/>
          <ac:grpSpMkLst>
            <pc:docMk/>
            <pc:sldMk cId="2191126700" sldId="318"/>
            <ac:grpSpMk id="143" creationId="{21189928-D0ED-5860-C776-868443D3CF4E}"/>
          </ac:grpSpMkLst>
        </pc:grpChg>
        <pc:grpChg chg="del mod">
          <ac:chgData name="maria del consuelo orozco coronel" userId="7ce82f6925308fe4" providerId="LiveId" clId="{A00439ED-2562-478D-B553-7EF84C33D322}" dt="2023-11-27T18:21:31.892" v="698"/>
          <ac:grpSpMkLst>
            <pc:docMk/>
            <pc:sldMk cId="2191126700" sldId="318"/>
            <ac:grpSpMk id="148" creationId="{102D9E33-838F-8B84-51D1-9459A5DB14CE}"/>
          </ac:grpSpMkLst>
        </pc:grpChg>
        <pc:inkChg chg="add del mod">
          <ac:chgData name="maria del consuelo orozco coronel" userId="7ce82f6925308fe4" providerId="LiveId" clId="{A00439ED-2562-478D-B553-7EF84C33D322}" dt="2023-11-21T16:49:48.097" v="575"/>
          <ac:inkMkLst>
            <pc:docMk/>
            <pc:sldMk cId="2191126700" sldId="318"/>
            <ac:inkMk id="3" creationId="{E1F9C1CB-5377-DE8E-6EE3-7982B470A36B}"/>
          </ac:inkMkLst>
        </pc:inkChg>
        <pc:inkChg chg="add del mod">
          <ac:chgData name="maria del consuelo orozco coronel" userId="7ce82f6925308fe4" providerId="LiveId" clId="{A00439ED-2562-478D-B553-7EF84C33D322}" dt="2023-11-21T16:49:48.071" v="530"/>
          <ac:inkMkLst>
            <pc:docMk/>
            <pc:sldMk cId="2191126700" sldId="318"/>
            <ac:inkMk id="5" creationId="{AD931534-6DFB-B97C-3F0F-B0C8D75D9FF7}"/>
          </ac:inkMkLst>
        </pc:inkChg>
        <pc:inkChg chg="add del mod">
          <ac:chgData name="maria del consuelo orozco coronel" userId="7ce82f6925308fe4" providerId="LiveId" clId="{A00439ED-2562-478D-B553-7EF84C33D322}" dt="2023-11-21T16:49:48.075" v="532"/>
          <ac:inkMkLst>
            <pc:docMk/>
            <pc:sldMk cId="2191126700" sldId="318"/>
            <ac:inkMk id="6" creationId="{580EA5B4-732A-919B-010C-FB8968C8C76C}"/>
          </ac:inkMkLst>
        </pc:inkChg>
        <pc:inkChg chg="add del mod">
          <ac:chgData name="maria del consuelo orozco coronel" userId="7ce82f6925308fe4" providerId="LiveId" clId="{A00439ED-2562-478D-B553-7EF84C33D322}" dt="2023-11-21T16:49:48.076" v="534"/>
          <ac:inkMkLst>
            <pc:docMk/>
            <pc:sldMk cId="2191126700" sldId="318"/>
            <ac:inkMk id="7" creationId="{485F0541-5729-AD9C-80C2-696E93909A46}"/>
          </ac:inkMkLst>
        </pc:inkChg>
        <pc:inkChg chg="add del">
          <ac:chgData name="maria del consuelo orozco coronel" userId="7ce82f6925308fe4" providerId="LiveId" clId="{A00439ED-2562-478D-B553-7EF84C33D322}" dt="2023-11-21T16:49:48.087" v="544"/>
          <ac:inkMkLst>
            <pc:docMk/>
            <pc:sldMk cId="2191126700" sldId="318"/>
            <ac:inkMk id="8" creationId="{614D9E5A-2124-89D9-BBDD-6F326BFD18B4}"/>
          </ac:inkMkLst>
        </pc:inkChg>
        <pc:inkChg chg="add del mod">
          <ac:chgData name="maria del consuelo orozco coronel" userId="7ce82f6925308fe4" providerId="LiveId" clId="{A00439ED-2562-478D-B553-7EF84C33D322}" dt="2023-11-21T16:49:48.089" v="550"/>
          <ac:inkMkLst>
            <pc:docMk/>
            <pc:sldMk cId="2191126700" sldId="318"/>
            <ac:inkMk id="9" creationId="{1C30A1CB-896E-B980-9233-60D65532A27F}"/>
          </ac:inkMkLst>
        </pc:inkChg>
        <pc:inkChg chg="add del mod">
          <ac:chgData name="maria del consuelo orozco coronel" userId="7ce82f6925308fe4" providerId="LiveId" clId="{A00439ED-2562-478D-B553-7EF84C33D322}" dt="2023-11-27T18:21:31.908" v="729"/>
          <ac:inkMkLst>
            <pc:docMk/>
            <pc:sldMk cId="2191126700" sldId="318"/>
            <ac:inkMk id="10" creationId="{A700933D-5005-7A55-34C6-401329DD8EF9}"/>
          </ac:inkMkLst>
        </pc:inkChg>
        <pc:inkChg chg="add del mod">
          <ac:chgData name="maria del consuelo orozco coronel" userId="7ce82f6925308fe4" providerId="LiveId" clId="{A00439ED-2562-478D-B553-7EF84C33D322}" dt="2023-11-21T16:49:48.088" v="548"/>
          <ac:inkMkLst>
            <pc:docMk/>
            <pc:sldMk cId="2191126700" sldId="318"/>
            <ac:inkMk id="11" creationId="{93A262DB-F8E0-E0B4-B361-7CF4C1406CDA}"/>
          </ac:inkMkLst>
        </pc:inkChg>
        <pc:inkChg chg="add del mod">
          <ac:chgData name="maria del consuelo orozco coronel" userId="7ce82f6925308fe4" providerId="LiveId" clId="{A00439ED-2562-478D-B553-7EF84C33D322}" dt="2023-11-21T16:49:48.090" v="552"/>
          <ac:inkMkLst>
            <pc:docMk/>
            <pc:sldMk cId="2191126700" sldId="318"/>
            <ac:inkMk id="12" creationId="{C8653074-C439-7587-DB6D-52F6914AAE7F}"/>
          </ac:inkMkLst>
        </pc:inkChg>
        <pc:inkChg chg="add del mod">
          <ac:chgData name="maria del consuelo orozco coronel" userId="7ce82f6925308fe4" providerId="LiveId" clId="{A00439ED-2562-478D-B553-7EF84C33D322}" dt="2023-11-21T16:49:48.092" v="557"/>
          <ac:inkMkLst>
            <pc:docMk/>
            <pc:sldMk cId="2191126700" sldId="318"/>
            <ac:inkMk id="13" creationId="{FBD10B60-908A-A525-3CA5-07EDF299B0AE}"/>
          </ac:inkMkLst>
        </pc:inkChg>
        <pc:inkChg chg="add del mod">
          <ac:chgData name="maria del consuelo orozco coronel" userId="7ce82f6925308fe4" providerId="LiveId" clId="{A00439ED-2562-478D-B553-7EF84C33D322}" dt="2023-11-27T18:21:31.918" v="739"/>
          <ac:inkMkLst>
            <pc:docMk/>
            <pc:sldMk cId="2191126700" sldId="318"/>
            <ac:inkMk id="14" creationId="{4DC49992-FAF7-013A-2F8A-52597F09A871}"/>
          </ac:inkMkLst>
        </pc:inkChg>
        <pc:inkChg chg="add del mod">
          <ac:chgData name="maria del consuelo orozco coronel" userId="7ce82f6925308fe4" providerId="LiveId" clId="{A00439ED-2562-478D-B553-7EF84C33D322}" dt="2023-11-21T16:49:48.087" v="546"/>
          <ac:inkMkLst>
            <pc:docMk/>
            <pc:sldMk cId="2191126700" sldId="318"/>
            <ac:inkMk id="15" creationId="{66226E4A-4C19-1A6C-6189-7A1DCAA01B48}"/>
          </ac:inkMkLst>
        </pc:inkChg>
        <pc:inkChg chg="add del mod">
          <ac:chgData name="maria del consuelo orozco coronel" userId="7ce82f6925308fe4" providerId="LiveId" clId="{A00439ED-2562-478D-B553-7EF84C33D322}" dt="2023-11-21T16:49:48.094" v="563"/>
          <ac:inkMkLst>
            <pc:docMk/>
            <pc:sldMk cId="2191126700" sldId="318"/>
            <ac:inkMk id="16" creationId="{4D257B17-8774-7C82-B72E-47409D89F7DB}"/>
          </ac:inkMkLst>
        </pc:inkChg>
        <pc:inkChg chg="add del mod">
          <ac:chgData name="maria del consuelo orozco coronel" userId="7ce82f6925308fe4" providerId="LiveId" clId="{A00439ED-2562-478D-B553-7EF84C33D322}" dt="2023-11-21T16:49:48.076" v="536"/>
          <ac:inkMkLst>
            <pc:docMk/>
            <pc:sldMk cId="2191126700" sldId="318"/>
            <ac:inkMk id="17" creationId="{BA99AA13-4F10-E8E8-8D04-D5FC1E41B7C5}"/>
          </ac:inkMkLst>
        </pc:inkChg>
        <pc:inkChg chg="add del mod">
          <ac:chgData name="maria del consuelo orozco coronel" userId="7ce82f6925308fe4" providerId="LiveId" clId="{A00439ED-2562-478D-B553-7EF84C33D322}" dt="2023-11-21T16:49:48.091" v="555"/>
          <ac:inkMkLst>
            <pc:docMk/>
            <pc:sldMk cId="2191126700" sldId="318"/>
            <ac:inkMk id="18" creationId="{3901F47F-71DD-0562-F552-E582EF839888}"/>
          </ac:inkMkLst>
        </pc:inkChg>
        <pc:inkChg chg="add del">
          <ac:chgData name="maria del consuelo orozco coronel" userId="7ce82f6925308fe4" providerId="LiveId" clId="{A00439ED-2562-478D-B553-7EF84C33D322}" dt="2023-11-21T16:49:48.076" v="533"/>
          <ac:inkMkLst>
            <pc:docMk/>
            <pc:sldMk cId="2191126700" sldId="318"/>
            <ac:inkMk id="20" creationId="{67C8743E-1C22-F5CA-1222-672D5DDDE822}"/>
          </ac:inkMkLst>
        </pc:inkChg>
        <pc:inkChg chg="add del">
          <ac:chgData name="maria del consuelo orozco coronel" userId="7ce82f6925308fe4" providerId="LiveId" clId="{A00439ED-2562-478D-B553-7EF84C33D322}" dt="2023-11-27T18:21:31.885" v="675"/>
          <ac:inkMkLst>
            <pc:docMk/>
            <pc:sldMk cId="2191126700" sldId="318"/>
            <ac:inkMk id="21" creationId="{CE7166D0-36CB-CE0D-E167-B08297431B79}"/>
          </ac:inkMkLst>
        </pc:inkChg>
        <pc:inkChg chg="add del mod">
          <ac:chgData name="maria del consuelo orozco coronel" userId="7ce82f6925308fe4" providerId="LiveId" clId="{A00439ED-2562-478D-B553-7EF84C33D322}" dt="2023-11-21T16:49:48.097" v="571"/>
          <ac:inkMkLst>
            <pc:docMk/>
            <pc:sldMk cId="2191126700" sldId="318"/>
            <ac:inkMk id="22" creationId="{39B0E772-A47F-FEDB-FFF6-209C57DF75A9}"/>
          </ac:inkMkLst>
        </pc:inkChg>
        <pc:inkChg chg="add del mod">
          <ac:chgData name="maria del consuelo orozco coronel" userId="7ce82f6925308fe4" providerId="LiveId" clId="{A00439ED-2562-478D-B553-7EF84C33D322}" dt="2023-11-21T16:49:48.095" v="565"/>
          <ac:inkMkLst>
            <pc:docMk/>
            <pc:sldMk cId="2191126700" sldId="318"/>
            <ac:inkMk id="23" creationId="{F7CCF649-4AA1-A7CA-E67D-B72AF3009E52}"/>
          </ac:inkMkLst>
        </pc:inkChg>
        <pc:inkChg chg="add del mod">
          <ac:chgData name="maria del consuelo orozco coronel" userId="7ce82f6925308fe4" providerId="LiveId" clId="{A00439ED-2562-478D-B553-7EF84C33D322}" dt="2023-11-21T16:49:48.085" v="542"/>
          <ac:inkMkLst>
            <pc:docMk/>
            <pc:sldMk cId="2191126700" sldId="318"/>
            <ac:inkMk id="24" creationId="{33D4AF41-8905-FE4C-B3DC-08B2A2BB09FE}"/>
          </ac:inkMkLst>
        </pc:inkChg>
        <pc:inkChg chg="add del mod">
          <ac:chgData name="maria del consuelo orozco coronel" userId="7ce82f6925308fe4" providerId="LiveId" clId="{A00439ED-2562-478D-B553-7EF84C33D322}" dt="2023-11-21T16:49:48.093" v="560"/>
          <ac:inkMkLst>
            <pc:docMk/>
            <pc:sldMk cId="2191126700" sldId="318"/>
            <ac:inkMk id="25" creationId="{231608E0-0E82-17FE-E2F5-C63EDC9E5EE9}"/>
          </ac:inkMkLst>
        </pc:inkChg>
        <pc:inkChg chg="add del mod">
          <ac:chgData name="maria del consuelo orozco coronel" userId="7ce82f6925308fe4" providerId="LiveId" clId="{A00439ED-2562-478D-B553-7EF84C33D322}" dt="2023-11-27T18:21:31.893" v="700"/>
          <ac:inkMkLst>
            <pc:docMk/>
            <pc:sldMk cId="2191126700" sldId="318"/>
            <ac:inkMk id="26" creationId="{25983054-9C7F-3D65-FFDA-AD51D277E06D}"/>
          </ac:inkMkLst>
        </pc:inkChg>
        <pc:inkChg chg="add del mod">
          <ac:chgData name="maria del consuelo orozco coronel" userId="7ce82f6925308fe4" providerId="LiveId" clId="{A00439ED-2562-478D-B553-7EF84C33D322}" dt="2023-11-21T16:49:48.097" v="572"/>
          <ac:inkMkLst>
            <pc:docMk/>
            <pc:sldMk cId="2191126700" sldId="318"/>
            <ac:inkMk id="27" creationId="{513F2624-9E8F-65C7-5614-987C7100C74A}"/>
          </ac:inkMkLst>
        </pc:inkChg>
        <pc:inkChg chg="add del mod">
          <ac:chgData name="maria del consuelo orozco coronel" userId="7ce82f6925308fe4" providerId="LiveId" clId="{A00439ED-2562-478D-B553-7EF84C33D322}" dt="2023-11-21T16:49:48.094" v="562"/>
          <ac:inkMkLst>
            <pc:docMk/>
            <pc:sldMk cId="2191126700" sldId="318"/>
            <ac:inkMk id="28" creationId="{AAE1DD80-17B5-3631-53F3-FD4B17A1AAF4}"/>
          </ac:inkMkLst>
        </pc:inkChg>
        <pc:inkChg chg="add del mod">
          <ac:chgData name="maria del consuelo orozco coronel" userId="7ce82f6925308fe4" providerId="LiveId" clId="{A00439ED-2562-478D-B553-7EF84C33D322}" dt="2023-11-21T16:49:48.087" v="545"/>
          <ac:inkMkLst>
            <pc:docMk/>
            <pc:sldMk cId="2191126700" sldId="318"/>
            <ac:inkMk id="29" creationId="{9A1D4D49-A7FC-9314-29B9-4970D7B52FF8}"/>
          </ac:inkMkLst>
        </pc:inkChg>
        <pc:inkChg chg="add del mod">
          <ac:chgData name="maria del consuelo orozco coronel" userId="7ce82f6925308fe4" providerId="LiveId" clId="{A00439ED-2562-478D-B553-7EF84C33D322}" dt="2023-11-21T16:49:48.096" v="568"/>
          <ac:inkMkLst>
            <pc:docMk/>
            <pc:sldMk cId="2191126700" sldId="318"/>
            <ac:inkMk id="30" creationId="{AB4856A0-9F9A-E369-9CF2-A617AF561D0C}"/>
          </ac:inkMkLst>
        </pc:inkChg>
        <pc:inkChg chg="add del mod">
          <ac:chgData name="maria del consuelo orozco coronel" userId="7ce82f6925308fe4" providerId="LiveId" clId="{A00439ED-2562-478D-B553-7EF84C33D322}" dt="2023-11-21T16:49:48.089" v="549"/>
          <ac:inkMkLst>
            <pc:docMk/>
            <pc:sldMk cId="2191126700" sldId="318"/>
            <ac:inkMk id="31" creationId="{BDFDE9EC-C112-0A80-FD82-A0B7EF3F3221}"/>
          </ac:inkMkLst>
        </pc:inkChg>
        <pc:inkChg chg="add del mod">
          <ac:chgData name="maria del consuelo orozco coronel" userId="7ce82f6925308fe4" providerId="LiveId" clId="{A00439ED-2562-478D-B553-7EF84C33D322}" dt="2023-11-27T18:21:31.898" v="720"/>
          <ac:inkMkLst>
            <pc:docMk/>
            <pc:sldMk cId="2191126700" sldId="318"/>
            <ac:inkMk id="32" creationId="{71D6B83B-A401-46C6-83A6-9D01B4F52D2A}"/>
          </ac:inkMkLst>
        </pc:inkChg>
        <pc:inkChg chg="add del mod">
          <ac:chgData name="maria del consuelo orozco coronel" userId="7ce82f6925308fe4" providerId="LiveId" clId="{A00439ED-2562-478D-B553-7EF84C33D322}" dt="2023-11-21T16:49:48.076" v="535"/>
          <ac:inkMkLst>
            <pc:docMk/>
            <pc:sldMk cId="2191126700" sldId="318"/>
            <ac:inkMk id="33" creationId="{67A31483-539C-6FFA-DCF0-42FC1DE66E85}"/>
          </ac:inkMkLst>
        </pc:inkChg>
        <pc:inkChg chg="add del mod">
          <ac:chgData name="maria del consuelo orozco coronel" userId="7ce82f6925308fe4" providerId="LiveId" clId="{A00439ED-2562-478D-B553-7EF84C33D322}" dt="2023-11-21T16:49:48.098" v="580"/>
          <ac:inkMkLst>
            <pc:docMk/>
            <pc:sldMk cId="2191126700" sldId="318"/>
            <ac:inkMk id="34" creationId="{37F8B053-52D1-65D0-55FD-705D9B3C05D0}"/>
          </ac:inkMkLst>
        </pc:inkChg>
        <pc:inkChg chg="add del mod">
          <ac:chgData name="maria del consuelo orozco coronel" userId="7ce82f6925308fe4" providerId="LiveId" clId="{A00439ED-2562-478D-B553-7EF84C33D322}" dt="2023-11-21T16:49:48.098" v="578"/>
          <ac:inkMkLst>
            <pc:docMk/>
            <pc:sldMk cId="2191126700" sldId="318"/>
            <ac:inkMk id="35" creationId="{5BE45D5F-A824-637C-1572-FFE1D30286DD}"/>
          </ac:inkMkLst>
        </pc:inkChg>
        <pc:inkChg chg="add del mod">
          <ac:chgData name="maria del consuelo orozco coronel" userId="7ce82f6925308fe4" providerId="LiveId" clId="{A00439ED-2562-478D-B553-7EF84C33D322}" dt="2023-11-21T16:49:48.092" v="558"/>
          <ac:inkMkLst>
            <pc:docMk/>
            <pc:sldMk cId="2191126700" sldId="318"/>
            <ac:inkMk id="37" creationId="{27DA14CD-FBDC-0CA2-D2D3-CD4B69290261}"/>
          </ac:inkMkLst>
        </pc:inkChg>
        <pc:inkChg chg="add del">
          <ac:chgData name="maria del consuelo orozco coronel" userId="7ce82f6925308fe4" providerId="LiveId" clId="{A00439ED-2562-478D-B553-7EF84C33D322}" dt="2023-11-27T18:21:31.916" v="734"/>
          <ac:inkMkLst>
            <pc:docMk/>
            <pc:sldMk cId="2191126700" sldId="318"/>
            <ac:inkMk id="39" creationId="{F675C67A-3293-19B6-55A9-075F990A0B60}"/>
          </ac:inkMkLst>
        </pc:inkChg>
        <pc:inkChg chg="add del mod">
          <ac:chgData name="maria del consuelo orozco coronel" userId="7ce82f6925308fe4" providerId="LiveId" clId="{A00439ED-2562-478D-B553-7EF84C33D322}" dt="2023-11-21T16:49:48.085" v="540"/>
          <ac:inkMkLst>
            <pc:docMk/>
            <pc:sldMk cId="2191126700" sldId="318"/>
            <ac:inkMk id="40" creationId="{09425F76-8FDB-46DC-6B0B-A5C3B0FE80A5}"/>
          </ac:inkMkLst>
        </pc:inkChg>
        <pc:inkChg chg="add del mod">
          <ac:chgData name="maria del consuelo orozco coronel" userId="7ce82f6925308fe4" providerId="LiveId" clId="{A00439ED-2562-478D-B553-7EF84C33D322}" dt="2023-11-21T16:49:48.075" v="531"/>
          <ac:inkMkLst>
            <pc:docMk/>
            <pc:sldMk cId="2191126700" sldId="318"/>
            <ac:inkMk id="41" creationId="{F1F78595-DFCA-F62E-44B4-234B22927B23}"/>
          </ac:inkMkLst>
        </pc:inkChg>
        <pc:inkChg chg="add del mod">
          <ac:chgData name="maria del consuelo orozco coronel" userId="7ce82f6925308fe4" providerId="LiveId" clId="{A00439ED-2562-478D-B553-7EF84C33D322}" dt="2023-11-21T16:49:48.087" v="543"/>
          <ac:inkMkLst>
            <pc:docMk/>
            <pc:sldMk cId="2191126700" sldId="318"/>
            <ac:inkMk id="42" creationId="{387DB5CF-B7D1-669C-4B9D-59F086CC6FAA}"/>
          </ac:inkMkLst>
        </pc:inkChg>
        <pc:inkChg chg="add del mod">
          <ac:chgData name="maria del consuelo orozco coronel" userId="7ce82f6925308fe4" providerId="LiveId" clId="{A00439ED-2562-478D-B553-7EF84C33D322}" dt="2023-11-21T16:49:48.096" v="569"/>
          <ac:inkMkLst>
            <pc:docMk/>
            <pc:sldMk cId="2191126700" sldId="318"/>
            <ac:inkMk id="43" creationId="{7C82A580-AF98-0D4A-7DF2-3D07F85044A9}"/>
          </ac:inkMkLst>
        </pc:inkChg>
        <pc:inkChg chg="add del mod">
          <ac:chgData name="maria del consuelo orozco coronel" userId="7ce82f6925308fe4" providerId="LiveId" clId="{A00439ED-2562-478D-B553-7EF84C33D322}" dt="2023-11-21T16:49:48.097" v="574"/>
          <ac:inkMkLst>
            <pc:docMk/>
            <pc:sldMk cId="2191126700" sldId="318"/>
            <ac:inkMk id="44" creationId="{16C6C76C-CC0D-B891-E5E6-F8B2EBA9CD57}"/>
          </ac:inkMkLst>
        </pc:inkChg>
        <pc:inkChg chg="add del mod">
          <ac:chgData name="maria del consuelo orozco coronel" userId="7ce82f6925308fe4" providerId="LiveId" clId="{A00439ED-2562-478D-B553-7EF84C33D322}" dt="2023-11-21T16:49:48.095" v="566"/>
          <ac:inkMkLst>
            <pc:docMk/>
            <pc:sldMk cId="2191126700" sldId="318"/>
            <ac:inkMk id="45" creationId="{DDA8CEE0-0719-97DB-72B6-55611DDD9509}"/>
          </ac:inkMkLst>
        </pc:inkChg>
        <pc:inkChg chg="add del mod">
          <ac:chgData name="maria del consuelo orozco coronel" userId="7ce82f6925308fe4" providerId="LiveId" clId="{A00439ED-2562-478D-B553-7EF84C33D322}" dt="2023-11-21T16:49:48.078" v="538"/>
          <ac:inkMkLst>
            <pc:docMk/>
            <pc:sldMk cId="2191126700" sldId="318"/>
            <ac:inkMk id="46" creationId="{9F26975D-2C3A-B0BB-FF3A-517A7B428D41}"/>
          </ac:inkMkLst>
        </pc:inkChg>
        <pc:inkChg chg="add del mod">
          <ac:chgData name="maria del consuelo orozco coronel" userId="7ce82f6925308fe4" providerId="LiveId" clId="{A00439ED-2562-478D-B553-7EF84C33D322}" dt="2023-11-21T16:49:48.085" v="541"/>
          <ac:inkMkLst>
            <pc:docMk/>
            <pc:sldMk cId="2191126700" sldId="318"/>
            <ac:inkMk id="47" creationId="{5CBACAA9-F612-6F58-EAD0-56C66158AF89}"/>
          </ac:inkMkLst>
        </pc:inkChg>
        <pc:inkChg chg="add del mod">
          <ac:chgData name="maria del consuelo orozco coronel" userId="7ce82f6925308fe4" providerId="LiveId" clId="{A00439ED-2562-478D-B553-7EF84C33D322}" dt="2023-11-27T18:21:31.894" v="705"/>
          <ac:inkMkLst>
            <pc:docMk/>
            <pc:sldMk cId="2191126700" sldId="318"/>
            <ac:inkMk id="48" creationId="{9CE5E55F-9449-B374-A5D6-AB02402262D8}"/>
          </ac:inkMkLst>
        </pc:inkChg>
        <pc:inkChg chg="add del mod">
          <ac:chgData name="maria del consuelo orozco coronel" userId="7ce82f6925308fe4" providerId="LiveId" clId="{A00439ED-2562-478D-B553-7EF84C33D322}" dt="2023-11-21T16:49:48.098" v="579"/>
          <ac:inkMkLst>
            <pc:docMk/>
            <pc:sldMk cId="2191126700" sldId="318"/>
            <ac:inkMk id="49" creationId="{86598909-3661-F3F3-C032-4ABC28CDDC67}"/>
          </ac:inkMkLst>
        </pc:inkChg>
        <pc:inkChg chg="add del mod">
          <ac:chgData name="maria del consuelo orozco coronel" userId="7ce82f6925308fe4" providerId="LiveId" clId="{A00439ED-2562-478D-B553-7EF84C33D322}" dt="2023-11-21T16:49:48.090" v="553"/>
          <ac:inkMkLst>
            <pc:docMk/>
            <pc:sldMk cId="2191126700" sldId="318"/>
            <ac:inkMk id="50" creationId="{F64059A5-5133-6994-5FDF-FD7C0FA8EF27}"/>
          </ac:inkMkLst>
        </pc:inkChg>
        <pc:inkChg chg="add del mod">
          <ac:chgData name="maria del consuelo orozco coronel" userId="7ce82f6925308fe4" providerId="LiveId" clId="{A00439ED-2562-478D-B553-7EF84C33D322}" dt="2023-11-27T18:21:31.917" v="735"/>
          <ac:inkMkLst>
            <pc:docMk/>
            <pc:sldMk cId="2191126700" sldId="318"/>
            <ac:inkMk id="51" creationId="{088DF3C6-1741-3762-441F-9BF0BAFB9CB0}"/>
          </ac:inkMkLst>
        </pc:inkChg>
        <pc:inkChg chg="add del mod">
          <ac:chgData name="maria del consuelo orozco coronel" userId="7ce82f6925308fe4" providerId="LiveId" clId="{A00439ED-2562-478D-B553-7EF84C33D322}" dt="2023-11-21T16:49:48.089" v="551"/>
          <ac:inkMkLst>
            <pc:docMk/>
            <pc:sldMk cId="2191126700" sldId="318"/>
            <ac:inkMk id="52" creationId="{0E414D6D-C3DC-3C29-1F3D-3FC9B85CF2E3}"/>
          </ac:inkMkLst>
        </pc:inkChg>
        <pc:inkChg chg="add del mod">
          <ac:chgData name="maria del consuelo orozco coronel" userId="7ce82f6925308fe4" providerId="LiveId" clId="{A00439ED-2562-478D-B553-7EF84C33D322}" dt="2023-11-27T18:21:31.890" v="695"/>
          <ac:inkMkLst>
            <pc:docMk/>
            <pc:sldMk cId="2191126700" sldId="318"/>
            <ac:inkMk id="53" creationId="{08633017-A553-036F-1C97-380A693F54F1}"/>
          </ac:inkMkLst>
        </pc:inkChg>
        <pc:inkChg chg="add del mod">
          <ac:chgData name="maria del consuelo orozco coronel" userId="7ce82f6925308fe4" providerId="LiveId" clId="{A00439ED-2562-478D-B553-7EF84C33D322}" dt="2023-11-21T16:49:48.095" v="564"/>
          <ac:inkMkLst>
            <pc:docMk/>
            <pc:sldMk cId="2191126700" sldId="318"/>
            <ac:inkMk id="54" creationId="{89F7A22A-574E-8984-F959-547532CCC94E}"/>
          </ac:inkMkLst>
        </pc:inkChg>
        <pc:inkChg chg="add del mod">
          <ac:chgData name="maria del consuelo orozco coronel" userId="7ce82f6925308fe4" providerId="LiveId" clId="{A00439ED-2562-478D-B553-7EF84C33D322}" dt="2023-11-21T16:49:48.091" v="556"/>
          <ac:inkMkLst>
            <pc:docMk/>
            <pc:sldMk cId="2191126700" sldId="318"/>
            <ac:inkMk id="55" creationId="{522349E7-51BA-8B1A-AEB3-BD4AE1840761}"/>
          </ac:inkMkLst>
        </pc:inkChg>
        <pc:inkChg chg="add del mod">
          <ac:chgData name="maria del consuelo orozco coronel" userId="7ce82f6925308fe4" providerId="LiveId" clId="{A00439ED-2562-478D-B553-7EF84C33D322}" dt="2023-11-21T16:49:48.096" v="567"/>
          <ac:inkMkLst>
            <pc:docMk/>
            <pc:sldMk cId="2191126700" sldId="318"/>
            <ac:inkMk id="56" creationId="{25F39E2F-2ABC-ED3C-9382-7245B31A52D1}"/>
          </ac:inkMkLst>
        </pc:inkChg>
        <pc:inkChg chg="add del mod">
          <ac:chgData name="maria del consuelo orozco coronel" userId="7ce82f6925308fe4" providerId="LiveId" clId="{A00439ED-2562-478D-B553-7EF84C33D322}" dt="2023-11-21T16:49:48.077" v="537"/>
          <ac:inkMkLst>
            <pc:docMk/>
            <pc:sldMk cId="2191126700" sldId="318"/>
            <ac:inkMk id="57" creationId="{80F7CE2E-0BAB-8D04-F3AA-F4350832EC79}"/>
          </ac:inkMkLst>
        </pc:inkChg>
        <pc:inkChg chg="add del mod">
          <ac:chgData name="maria del consuelo orozco coronel" userId="7ce82f6925308fe4" providerId="LiveId" clId="{A00439ED-2562-478D-B553-7EF84C33D322}" dt="2023-11-21T16:49:48.093" v="559"/>
          <ac:inkMkLst>
            <pc:docMk/>
            <pc:sldMk cId="2191126700" sldId="318"/>
            <ac:inkMk id="58" creationId="{FBFD79FC-2054-3FE4-0EF9-09852035AB0F}"/>
          </ac:inkMkLst>
        </pc:inkChg>
        <pc:inkChg chg="add del mod">
          <ac:chgData name="maria del consuelo orozco coronel" userId="7ce82f6925308fe4" providerId="LiveId" clId="{A00439ED-2562-478D-B553-7EF84C33D322}" dt="2023-11-21T16:49:48.098" v="577"/>
          <ac:inkMkLst>
            <pc:docMk/>
            <pc:sldMk cId="2191126700" sldId="318"/>
            <ac:inkMk id="59" creationId="{B2828305-7F3A-5980-9FD4-253D38CD3BE9}"/>
          </ac:inkMkLst>
        </pc:inkChg>
        <pc:inkChg chg="add del mod">
          <ac:chgData name="maria del consuelo orozco coronel" userId="7ce82f6925308fe4" providerId="LiveId" clId="{A00439ED-2562-478D-B553-7EF84C33D322}" dt="2023-11-21T16:49:48.094" v="561"/>
          <ac:inkMkLst>
            <pc:docMk/>
            <pc:sldMk cId="2191126700" sldId="318"/>
            <ac:inkMk id="60" creationId="{2690C867-E09F-DD03-ECB1-474F306C17DC}"/>
          </ac:inkMkLst>
        </pc:inkChg>
        <pc:inkChg chg="add del mod">
          <ac:chgData name="maria del consuelo orozco coronel" userId="7ce82f6925308fe4" providerId="LiveId" clId="{A00439ED-2562-478D-B553-7EF84C33D322}" dt="2023-11-21T16:49:48.098" v="576"/>
          <ac:inkMkLst>
            <pc:docMk/>
            <pc:sldMk cId="2191126700" sldId="318"/>
            <ac:inkMk id="62" creationId="{744B86E2-4706-96A9-FCB7-1AD8D6B47ECE}"/>
          </ac:inkMkLst>
        </pc:inkChg>
        <pc:inkChg chg="add del mod">
          <ac:chgData name="maria del consuelo orozco coronel" userId="7ce82f6925308fe4" providerId="LiveId" clId="{A00439ED-2562-478D-B553-7EF84C33D322}" dt="2023-11-27T18:21:31.896" v="712"/>
          <ac:inkMkLst>
            <pc:docMk/>
            <pc:sldMk cId="2191126700" sldId="318"/>
            <ac:inkMk id="63" creationId="{EC8C2863-B6EA-5546-E7BD-1E0FBDC1CCF1}"/>
          </ac:inkMkLst>
        </pc:inkChg>
        <pc:inkChg chg="add del mod">
          <ac:chgData name="maria del consuelo orozco coronel" userId="7ce82f6925308fe4" providerId="LiveId" clId="{A00439ED-2562-478D-B553-7EF84C33D322}" dt="2023-11-21T16:49:48.091" v="554"/>
          <ac:inkMkLst>
            <pc:docMk/>
            <pc:sldMk cId="2191126700" sldId="318"/>
            <ac:inkMk id="64" creationId="{8F2EA13E-215B-66AF-6682-A304922C7EC7}"/>
          </ac:inkMkLst>
        </pc:inkChg>
        <pc:inkChg chg="add del mod">
          <ac:chgData name="maria del consuelo orozco coronel" userId="7ce82f6925308fe4" providerId="LiveId" clId="{A00439ED-2562-478D-B553-7EF84C33D322}" dt="2023-11-21T16:49:48.084" v="539"/>
          <ac:inkMkLst>
            <pc:docMk/>
            <pc:sldMk cId="2191126700" sldId="318"/>
            <ac:inkMk id="65" creationId="{90B85DA0-97F3-C38C-8649-ACCB98A08DF4}"/>
          </ac:inkMkLst>
        </pc:inkChg>
        <pc:inkChg chg="add del mod">
          <ac:chgData name="maria del consuelo orozco coronel" userId="7ce82f6925308fe4" providerId="LiveId" clId="{A00439ED-2562-478D-B553-7EF84C33D322}" dt="2023-11-21T16:49:48.096" v="570"/>
          <ac:inkMkLst>
            <pc:docMk/>
            <pc:sldMk cId="2191126700" sldId="318"/>
            <ac:inkMk id="67" creationId="{4EB5D5E1-2EFC-FE82-A144-1441AEE22295}"/>
          </ac:inkMkLst>
        </pc:inkChg>
        <pc:inkChg chg="add del mod">
          <ac:chgData name="maria del consuelo orozco coronel" userId="7ce82f6925308fe4" providerId="LiveId" clId="{A00439ED-2562-478D-B553-7EF84C33D322}" dt="2023-11-21T16:49:48.097" v="573"/>
          <ac:inkMkLst>
            <pc:docMk/>
            <pc:sldMk cId="2191126700" sldId="318"/>
            <ac:inkMk id="68" creationId="{E2EE9CD6-1478-7EC7-6C88-83F3EF6E36C8}"/>
          </ac:inkMkLst>
        </pc:inkChg>
        <pc:inkChg chg="add del mod">
          <ac:chgData name="maria del consuelo orozco coronel" userId="7ce82f6925308fe4" providerId="LiveId" clId="{A00439ED-2562-478D-B553-7EF84C33D322}" dt="2023-11-21T16:49:48.088" v="547"/>
          <ac:inkMkLst>
            <pc:docMk/>
            <pc:sldMk cId="2191126700" sldId="318"/>
            <ac:inkMk id="69" creationId="{578D5D22-E479-DB5B-E88C-8E3AD6774F2E}"/>
          </ac:inkMkLst>
        </pc:inkChg>
        <pc:inkChg chg="add del mod">
          <ac:chgData name="maria del consuelo orozco coronel" userId="7ce82f6925308fe4" providerId="LiveId" clId="{A00439ED-2562-478D-B553-7EF84C33D322}" dt="2023-11-27T18:21:31.914" v="731"/>
          <ac:inkMkLst>
            <pc:docMk/>
            <pc:sldMk cId="2191126700" sldId="318"/>
            <ac:inkMk id="72" creationId="{8102CACC-B973-1615-B2DE-64B032CB0EEA}"/>
          </ac:inkMkLst>
        </pc:inkChg>
        <pc:inkChg chg="add del mod">
          <ac:chgData name="maria del consuelo orozco coronel" userId="7ce82f6925308fe4" providerId="LiveId" clId="{A00439ED-2562-478D-B553-7EF84C33D322}" dt="2023-11-27T18:21:31.898" v="718"/>
          <ac:inkMkLst>
            <pc:docMk/>
            <pc:sldMk cId="2191126700" sldId="318"/>
            <ac:inkMk id="73" creationId="{9D27CBA8-96AA-382F-5B0F-B7915DE07552}"/>
          </ac:inkMkLst>
        </pc:inkChg>
        <pc:inkChg chg="add del mod">
          <ac:chgData name="maria del consuelo orozco coronel" userId="7ce82f6925308fe4" providerId="LiveId" clId="{A00439ED-2562-478D-B553-7EF84C33D322}" dt="2023-11-27T18:21:31.885" v="674"/>
          <ac:inkMkLst>
            <pc:docMk/>
            <pc:sldMk cId="2191126700" sldId="318"/>
            <ac:inkMk id="74" creationId="{C3F296DC-9C05-D615-4E01-098A2ABF4DA1}"/>
          </ac:inkMkLst>
        </pc:inkChg>
        <pc:inkChg chg="add del mod">
          <ac:chgData name="maria del consuelo orozco coronel" userId="7ce82f6925308fe4" providerId="LiveId" clId="{A00439ED-2562-478D-B553-7EF84C33D322}" dt="2023-11-27T18:21:31.889" v="687"/>
          <ac:inkMkLst>
            <pc:docMk/>
            <pc:sldMk cId="2191126700" sldId="318"/>
            <ac:inkMk id="75" creationId="{252AD243-52EC-C0D8-366A-D6F1B2E11394}"/>
          </ac:inkMkLst>
        </pc:inkChg>
        <pc:inkChg chg="add del mod">
          <ac:chgData name="maria del consuelo orozco coronel" userId="7ce82f6925308fe4" providerId="LiveId" clId="{A00439ED-2562-478D-B553-7EF84C33D322}" dt="2023-11-27T18:21:31.886" v="679"/>
          <ac:inkMkLst>
            <pc:docMk/>
            <pc:sldMk cId="2191126700" sldId="318"/>
            <ac:inkMk id="76" creationId="{F8CEBCA6-93FD-8F7E-0B5C-4BAF4831C82D}"/>
          </ac:inkMkLst>
        </pc:inkChg>
        <pc:inkChg chg="add del mod">
          <ac:chgData name="maria del consuelo orozco coronel" userId="7ce82f6925308fe4" providerId="LiveId" clId="{A00439ED-2562-478D-B553-7EF84C33D322}" dt="2023-11-27T18:21:31.899" v="721"/>
          <ac:inkMkLst>
            <pc:docMk/>
            <pc:sldMk cId="2191126700" sldId="318"/>
            <ac:inkMk id="77" creationId="{ED837E7C-E498-8B72-9E3E-A49998CB76F3}"/>
          </ac:inkMkLst>
        </pc:inkChg>
        <pc:inkChg chg="add del mod">
          <ac:chgData name="maria del consuelo orozco coronel" userId="7ce82f6925308fe4" providerId="LiveId" clId="{A00439ED-2562-478D-B553-7EF84C33D322}" dt="2023-11-27T18:21:31.887" v="682"/>
          <ac:inkMkLst>
            <pc:docMk/>
            <pc:sldMk cId="2191126700" sldId="318"/>
            <ac:inkMk id="78" creationId="{F3313FBA-5171-65CB-9E7A-66E3BC77CAF1}"/>
          </ac:inkMkLst>
        </pc:inkChg>
        <pc:inkChg chg="add del mod">
          <ac:chgData name="maria del consuelo orozco coronel" userId="7ce82f6925308fe4" providerId="LiveId" clId="{A00439ED-2562-478D-B553-7EF84C33D322}" dt="2023-11-27T18:21:31.890" v="694"/>
          <ac:inkMkLst>
            <pc:docMk/>
            <pc:sldMk cId="2191126700" sldId="318"/>
            <ac:inkMk id="81" creationId="{5D8004FC-BF9E-FFFA-BB75-49CD9F2EC118}"/>
          </ac:inkMkLst>
        </pc:inkChg>
        <pc:inkChg chg="add del mod">
          <ac:chgData name="maria del consuelo orozco coronel" userId="7ce82f6925308fe4" providerId="LiveId" clId="{A00439ED-2562-478D-B553-7EF84C33D322}" dt="2023-11-27T18:21:31.894" v="702"/>
          <ac:inkMkLst>
            <pc:docMk/>
            <pc:sldMk cId="2191126700" sldId="318"/>
            <ac:inkMk id="82" creationId="{2EB74AC7-824B-AA85-0403-2D371B260798}"/>
          </ac:inkMkLst>
        </pc:inkChg>
        <pc:inkChg chg="add del mod">
          <ac:chgData name="maria del consuelo orozco coronel" userId="7ce82f6925308fe4" providerId="LiveId" clId="{A00439ED-2562-478D-B553-7EF84C33D322}" dt="2023-11-27T18:21:31.871" v="670"/>
          <ac:inkMkLst>
            <pc:docMk/>
            <pc:sldMk cId="2191126700" sldId="318"/>
            <ac:inkMk id="83" creationId="{3BF4B51E-C879-4E7B-4F63-49BCEE028185}"/>
          </ac:inkMkLst>
        </pc:inkChg>
        <pc:inkChg chg="add del mod">
          <ac:chgData name="maria del consuelo orozco coronel" userId="7ce82f6925308fe4" providerId="LiveId" clId="{A00439ED-2562-478D-B553-7EF84C33D322}" dt="2023-11-27T18:21:31.895" v="707"/>
          <ac:inkMkLst>
            <pc:docMk/>
            <pc:sldMk cId="2191126700" sldId="318"/>
            <ac:inkMk id="85" creationId="{9214D3CA-FC96-2F82-A064-7C2E88B2501D}"/>
          </ac:inkMkLst>
        </pc:inkChg>
        <pc:inkChg chg="add del mod">
          <ac:chgData name="maria del consuelo orozco coronel" userId="7ce82f6925308fe4" providerId="LiveId" clId="{A00439ED-2562-478D-B553-7EF84C33D322}" dt="2023-11-27T18:21:31.897" v="715"/>
          <ac:inkMkLst>
            <pc:docMk/>
            <pc:sldMk cId="2191126700" sldId="318"/>
            <ac:inkMk id="86" creationId="{604D231D-78F1-68B3-4461-D64ED5D4F230}"/>
          </ac:inkMkLst>
        </pc:inkChg>
        <pc:inkChg chg="add del mod">
          <ac:chgData name="maria del consuelo orozco coronel" userId="7ce82f6925308fe4" providerId="LiveId" clId="{A00439ED-2562-478D-B553-7EF84C33D322}" dt="2023-11-27T18:21:31.888" v="683"/>
          <ac:inkMkLst>
            <pc:docMk/>
            <pc:sldMk cId="2191126700" sldId="318"/>
            <ac:inkMk id="87" creationId="{8D61A38A-4B5A-5555-9119-C8FB73123B6F}"/>
          </ac:inkMkLst>
        </pc:inkChg>
        <pc:inkChg chg="add del mod">
          <ac:chgData name="maria del consuelo orozco coronel" userId="7ce82f6925308fe4" providerId="LiveId" clId="{A00439ED-2562-478D-B553-7EF84C33D322}" dt="2023-11-27T18:21:31.895" v="708"/>
          <ac:inkMkLst>
            <pc:docMk/>
            <pc:sldMk cId="2191126700" sldId="318"/>
            <ac:inkMk id="88" creationId="{8F222DC0-B725-482C-9A61-62640D35564C}"/>
          </ac:inkMkLst>
        </pc:inkChg>
        <pc:inkChg chg="add del mod">
          <ac:chgData name="maria del consuelo orozco coronel" userId="7ce82f6925308fe4" providerId="LiveId" clId="{A00439ED-2562-478D-B553-7EF84C33D322}" dt="2023-11-27T18:21:31.889" v="690"/>
          <ac:inkMkLst>
            <pc:docMk/>
            <pc:sldMk cId="2191126700" sldId="318"/>
            <ac:inkMk id="90" creationId="{986DC124-B46F-5C06-E198-F97DAC4A3AC3}"/>
          </ac:inkMkLst>
        </pc:inkChg>
        <pc:inkChg chg="add del mod">
          <ac:chgData name="maria del consuelo orozco coronel" userId="7ce82f6925308fe4" providerId="LiveId" clId="{A00439ED-2562-478D-B553-7EF84C33D322}" dt="2023-11-27T18:21:31.893" v="701"/>
          <ac:inkMkLst>
            <pc:docMk/>
            <pc:sldMk cId="2191126700" sldId="318"/>
            <ac:inkMk id="91" creationId="{678280C3-77E0-D181-39FE-73C83F0ACA6C}"/>
          </ac:inkMkLst>
        </pc:inkChg>
        <pc:inkChg chg="add del">
          <ac:chgData name="maria del consuelo orozco coronel" userId="7ce82f6925308fe4" providerId="LiveId" clId="{A00439ED-2562-478D-B553-7EF84C33D322}" dt="2023-11-27T18:21:31.904" v="726"/>
          <ac:inkMkLst>
            <pc:docMk/>
            <pc:sldMk cId="2191126700" sldId="318"/>
            <ac:inkMk id="92" creationId="{52A8D023-355C-D503-84B2-16829B47A42F}"/>
          </ac:inkMkLst>
        </pc:inkChg>
        <pc:inkChg chg="add del mod">
          <ac:chgData name="maria del consuelo orozco coronel" userId="7ce82f6925308fe4" providerId="LiveId" clId="{A00439ED-2562-478D-B553-7EF84C33D322}" dt="2023-11-27T18:21:31.917" v="738"/>
          <ac:inkMkLst>
            <pc:docMk/>
            <pc:sldMk cId="2191126700" sldId="318"/>
            <ac:inkMk id="94" creationId="{0F21BFF6-AB8D-E108-B1A4-7AF477C1CC82}"/>
          </ac:inkMkLst>
        </pc:inkChg>
        <pc:inkChg chg="add del mod">
          <ac:chgData name="maria del consuelo orozco coronel" userId="7ce82f6925308fe4" providerId="LiveId" clId="{A00439ED-2562-478D-B553-7EF84C33D322}" dt="2023-11-27T18:21:31.899" v="722"/>
          <ac:inkMkLst>
            <pc:docMk/>
            <pc:sldMk cId="2191126700" sldId="318"/>
            <ac:inkMk id="95" creationId="{C297187C-F2CA-09EA-0908-EF1A51F71DEE}"/>
          </ac:inkMkLst>
        </pc:inkChg>
        <pc:inkChg chg="add del mod">
          <ac:chgData name="maria del consuelo orozco coronel" userId="7ce82f6925308fe4" providerId="LiveId" clId="{A00439ED-2562-478D-B553-7EF84C33D322}" dt="2023-11-27T18:21:31.907" v="728"/>
          <ac:inkMkLst>
            <pc:docMk/>
            <pc:sldMk cId="2191126700" sldId="318"/>
            <ac:inkMk id="96" creationId="{8C837F9E-B059-A5C9-A47F-B3D008830D5C}"/>
          </ac:inkMkLst>
        </pc:inkChg>
        <pc:inkChg chg="add del mod">
          <ac:chgData name="maria del consuelo orozco coronel" userId="7ce82f6925308fe4" providerId="LiveId" clId="{A00439ED-2562-478D-B553-7EF84C33D322}" dt="2023-11-27T18:21:31.887" v="681"/>
          <ac:inkMkLst>
            <pc:docMk/>
            <pc:sldMk cId="2191126700" sldId="318"/>
            <ac:inkMk id="97" creationId="{94246F77-279D-959E-4610-15BD1860616C}"/>
          </ac:inkMkLst>
        </pc:inkChg>
        <pc:inkChg chg="add del mod">
          <ac:chgData name="maria del consuelo orozco coronel" userId="7ce82f6925308fe4" providerId="LiveId" clId="{A00439ED-2562-478D-B553-7EF84C33D322}" dt="2023-11-27T18:21:31.892" v="696"/>
          <ac:inkMkLst>
            <pc:docMk/>
            <pc:sldMk cId="2191126700" sldId="318"/>
            <ac:inkMk id="98" creationId="{99240510-F675-1D6F-2DD7-0B6E2CA07EDF}"/>
          </ac:inkMkLst>
        </pc:inkChg>
        <pc:inkChg chg="add del mod">
          <ac:chgData name="maria del consuelo orozco coronel" userId="7ce82f6925308fe4" providerId="LiveId" clId="{A00439ED-2562-478D-B553-7EF84C33D322}" dt="2023-11-27T18:21:31.884" v="673"/>
          <ac:inkMkLst>
            <pc:docMk/>
            <pc:sldMk cId="2191126700" sldId="318"/>
            <ac:inkMk id="100" creationId="{03BFC770-BF81-ED81-D67D-398A26E7C7D3}"/>
          </ac:inkMkLst>
        </pc:inkChg>
        <pc:inkChg chg="add del mod">
          <ac:chgData name="maria del consuelo orozco coronel" userId="7ce82f6925308fe4" providerId="LiveId" clId="{A00439ED-2562-478D-B553-7EF84C33D322}" dt="2023-11-27T18:21:31.887" v="680"/>
          <ac:inkMkLst>
            <pc:docMk/>
            <pc:sldMk cId="2191126700" sldId="318"/>
            <ac:inkMk id="101" creationId="{BF5729AB-46D2-96A9-CA00-BDCEDA8134B1}"/>
          </ac:inkMkLst>
        </pc:inkChg>
        <pc:inkChg chg="add del mod">
          <ac:chgData name="maria del consuelo orozco coronel" userId="7ce82f6925308fe4" providerId="LiveId" clId="{A00439ED-2562-478D-B553-7EF84C33D322}" dt="2023-11-27T18:21:31.897" v="716"/>
          <ac:inkMkLst>
            <pc:docMk/>
            <pc:sldMk cId="2191126700" sldId="318"/>
            <ac:inkMk id="103" creationId="{B3BADD5F-9811-AFA8-AE0E-3D31B806DB82}"/>
          </ac:inkMkLst>
        </pc:inkChg>
        <pc:inkChg chg="add del mod">
          <ac:chgData name="maria del consuelo orozco coronel" userId="7ce82f6925308fe4" providerId="LiveId" clId="{A00439ED-2562-478D-B553-7EF84C33D322}" dt="2023-11-27T18:21:31.911" v="730"/>
          <ac:inkMkLst>
            <pc:docMk/>
            <pc:sldMk cId="2191126700" sldId="318"/>
            <ac:inkMk id="104" creationId="{A1FD247B-1554-754C-DEB7-97C9EAFC64A3}"/>
          </ac:inkMkLst>
        </pc:inkChg>
        <pc:inkChg chg="add del mod">
          <ac:chgData name="maria del consuelo orozco coronel" userId="7ce82f6925308fe4" providerId="LiveId" clId="{A00439ED-2562-478D-B553-7EF84C33D322}" dt="2023-11-27T18:21:31.889" v="691"/>
          <ac:inkMkLst>
            <pc:docMk/>
            <pc:sldMk cId="2191126700" sldId="318"/>
            <ac:inkMk id="105" creationId="{B048B00E-1A59-2AC9-24C7-33B961EFEFF7}"/>
          </ac:inkMkLst>
        </pc:inkChg>
        <pc:inkChg chg="add del mod">
          <ac:chgData name="maria del consuelo orozco coronel" userId="7ce82f6925308fe4" providerId="LiveId" clId="{A00439ED-2562-478D-B553-7EF84C33D322}" dt="2023-11-27T18:21:31.897" v="714"/>
          <ac:inkMkLst>
            <pc:docMk/>
            <pc:sldMk cId="2191126700" sldId="318"/>
            <ac:inkMk id="107" creationId="{C4A95045-A451-A41F-FAE0-7ABC8A46DE3A}"/>
          </ac:inkMkLst>
        </pc:inkChg>
        <pc:inkChg chg="add del mod">
          <ac:chgData name="maria del consuelo orozco coronel" userId="7ce82f6925308fe4" providerId="LiveId" clId="{A00439ED-2562-478D-B553-7EF84C33D322}" dt="2023-11-27T18:21:31.889" v="688"/>
          <ac:inkMkLst>
            <pc:docMk/>
            <pc:sldMk cId="2191126700" sldId="318"/>
            <ac:inkMk id="108" creationId="{CEDA0094-8F58-16DE-5E6A-72903DB95C03}"/>
          </ac:inkMkLst>
        </pc:inkChg>
        <pc:inkChg chg="add del mod">
          <ac:chgData name="maria del consuelo orozco coronel" userId="7ce82f6925308fe4" providerId="LiveId" clId="{A00439ED-2562-478D-B553-7EF84C33D322}" dt="2023-11-27T18:21:31.896" v="711"/>
          <ac:inkMkLst>
            <pc:docMk/>
            <pc:sldMk cId="2191126700" sldId="318"/>
            <ac:inkMk id="110" creationId="{0763C869-A0EE-8FCE-8D87-82685D5BF4EB}"/>
          </ac:inkMkLst>
        </pc:inkChg>
        <pc:inkChg chg="add del mod">
          <ac:chgData name="maria del consuelo orozco coronel" userId="7ce82f6925308fe4" providerId="LiveId" clId="{A00439ED-2562-478D-B553-7EF84C33D322}" dt="2023-11-27T18:21:31.895" v="706"/>
          <ac:inkMkLst>
            <pc:docMk/>
            <pc:sldMk cId="2191126700" sldId="318"/>
            <ac:inkMk id="111" creationId="{68B1235A-5C3C-3F68-F43A-B3AE60F7D128}"/>
          </ac:inkMkLst>
        </pc:inkChg>
        <pc:inkChg chg="add del mod">
          <ac:chgData name="maria del consuelo orozco coronel" userId="7ce82f6925308fe4" providerId="LiveId" clId="{A00439ED-2562-478D-B553-7EF84C33D322}" dt="2023-11-27T18:21:31.906" v="727"/>
          <ac:inkMkLst>
            <pc:docMk/>
            <pc:sldMk cId="2191126700" sldId="318"/>
            <ac:inkMk id="112" creationId="{8A2B214B-DB30-173A-DEF1-E6E01D22970D}"/>
          </ac:inkMkLst>
        </pc:inkChg>
        <pc:inkChg chg="add del mod">
          <ac:chgData name="maria del consuelo orozco coronel" userId="7ce82f6925308fe4" providerId="LiveId" clId="{A00439ED-2562-478D-B553-7EF84C33D322}" dt="2023-11-27T18:21:31.884" v="672"/>
          <ac:inkMkLst>
            <pc:docMk/>
            <pc:sldMk cId="2191126700" sldId="318"/>
            <ac:inkMk id="113" creationId="{7DC44F2A-2B08-377A-FEE7-27C4C42D5F25}"/>
          </ac:inkMkLst>
        </pc:inkChg>
        <pc:inkChg chg="add del">
          <ac:chgData name="maria del consuelo orozco coronel" userId="7ce82f6925308fe4" providerId="LiveId" clId="{A00439ED-2562-478D-B553-7EF84C33D322}" dt="2023-11-27T18:21:31.915" v="732"/>
          <ac:inkMkLst>
            <pc:docMk/>
            <pc:sldMk cId="2191126700" sldId="318"/>
            <ac:inkMk id="115" creationId="{AF1515EA-5320-3650-3624-035936356560}"/>
          </ac:inkMkLst>
        </pc:inkChg>
        <pc:inkChg chg="add del">
          <ac:chgData name="maria del consuelo orozco coronel" userId="7ce82f6925308fe4" providerId="LiveId" clId="{A00439ED-2562-478D-B553-7EF84C33D322}" dt="2023-11-27T18:21:31.888" v="685"/>
          <ac:inkMkLst>
            <pc:docMk/>
            <pc:sldMk cId="2191126700" sldId="318"/>
            <ac:inkMk id="116" creationId="{FC90CD0E-96C8-CE80-4E51-13AA01C0EF65}"/>
          </ac:inkMkLst>
        </pc:inkChg>
        <pc:inkChg chg="add del">
          <ac:chgData name="maria del consuelo orozco coronel" userId="7ce82f6925308fe4" providerId="LiveId" clId="{A00439ED-2562-478D-B553-7EF84C33D322}" dt="2023-11-27T18:21:31.917" v="736"/>
          <ac:inkMkLst>
            <pc:docMk/>
            <pc:sldMk cId="2191126700" sldId="318"/>
            <ac:inkMk id="117" creationId="{7862C83A-99B3-7E69-EDAE-6C50BE951D25}"/>
          </ac:inkMkLst>
        </pc:inkChg>
        <pc:inkChg chg="add del">
          <ac:chgData name="maria del consuelo orozco coronel" userId="7ce82f6925308fe4" providerId="LiveId" clId="{A00439ED-2562-478D-B553-7EF84C33D322}" dt="2023-11-27T18:21:31.896" v="713"/>
          <ac:inkMkLst>
            <pc:docMk/>
            <pc:sldMk cId="2191126700" sldId="318"/>
            <ac:inkMk id="118" creationId="{5586F82C-5E5A-B5D7-E598-3D20D3DD5F9F}"/>
          </ac:inkMkLst>
        </pc:inkChg>
        <pc:inkChg chg="add del mod">
          <ac:chgData name="maria del consuelo orozco coronel" userId="7ce82f6925308fe4" providerId="LiveId" clId="{A00439ED-2562-478D-B553-7EF84C33D322}" dt="2023-11-27T18:21:31.901" v="724"/>
          <ac:inkMkLst>
            <pc:docMk/>
            <pc:sldMk cId="2191126700" sldId="318"/>
            <ac:inkMk id="119" creationId="{4354FFBD-9882-98BE-FD15-598FA0F0ED57}"/>
          </ac:inkMkLst>
        </pc:inkChg>
        <pc:inkChg chg="add del mod">
          <ac:chgData name="maria del consuelo orozco coronel" userId="7ce82f6925308fe4" providerId="LiveId" clId="{A00439ED-2562-478D-B553-7EF84C33D322}" dt="2023-11-27T18:21:31.885" v="676"/>
          <ac:inkMkLst>
            <pc:docMk/>
            <pc:sldMk cId="2191126700" sldId="318"/>
            <ac:inkMk id="120" creationId="{9A1E6060-8C8D-4386-831B-ADFAA915B0D9}"/>
          </ac:inkMkLst>
        </pc:inkChg>
        <pc:inkChg chg="add del mod">
          <ac:chgData name="maria del consuelo orozco coronel" userId="7ce82f6925308fe4" providerId="LiveId" clId="{A00439ED-2562-478D-B553-7EF84C33D322}" dt="2023-11-27T18:21:31.890" v="692"/>
          <ac:inkMkLst>
            <pc:docMk/>
            <pc:sldMk cId="2191126700" sldId="318"/>
            <ac:inkMk id="121" creationId="{C07F7665-1F51-11C5-FDC6-3A96F5249E81}"/>
          </ac:inkMkLst>
        </pc:inkChg>
        <pc:inkChg chg="add del mod">
          <ac:chgData name="maria del consuelo orozco coronel" userId="7ce82f6925308fe4" providerId="LiveId" clId="{A00439ED-2562-478D-B553-7EF84C33D322}" dt="2023-11-27T18:21:31.919" v="741"/>
          <ac:inkMkLst>
            <pc:docMk/>
            <pc:sldMk cId="2191126700" sldId="318"/>
            <ac:inkMk id="122" creationId="{A944EBBC-45A1-CC4E-5ABF-96459C8B0555}"/>
          </ac:inkMkLst>
        </pc:inkChg>
        <pc:inkChg chg="add del mod">
          <ac:chgData name="maria del consuelo orozco coronel" userId="7ce82f6925308fe4" providerId="LiveId" clId="{A00439ED-2562-478D-B553-7EF84C33D322}" dt="2023-11-27T18:21:31.901" v="725"/>
          <ac:inkMkLst>
            <pc:docMk/>
            <pc:sldMk cId="2191126700" sldId="318"/>
            <ac:inkMk id="124" creationId="{4A37098E-60C0-36CD-9BB8-B5455C9A0EAC}"/>
          </ac:inkMkLst>
        </pc:inkChg>
        <pc:inkChg chg="add del mod">
          <ac:chgData name="maria del consuelo orozco coronel" userId="7ce82f6925308fe4" providerId="LiveId" clId="{A00439ED-2562-478D-B553-7EF84C33D322}" dt="2023-11-27T18:21:31.888" v="686"/>
          <ac:inkMkLst>
            <pc:docMk/>
            <pc:sldMk cId="2191126700" sldId="318"/>
            <ac:inkMk id="125" creationId="{593ADD2D-5CA3-E204-CA11-320E04A59D21}"/>
          </ac:inkMkLst>
        </pc:inkChg>
        <pc:inkChg chg="add del mod">
          <ac:chgData name="maria del consuelo orozco coronel" userId="7ce82f6925308fe4" providerId="LiveId" clId="{A00439ED-2562-478D-B553-7EF84C33D322}" dt="2023-11-27T18:21:31.917" v="737"/>
          <ac:inkMkLst>
            <pc:docMk/>
            <pc:sldMk cId="2191126700" sldId="318"/>
            <ac:inkMk id="127" creationId="{36A64A2F-23EC-D142-B42C-8F1371240F40}"/>
          </ac:inkMkLst>
        </pc:inkChg>
        <pc:inkChg chg="add del mod">
          <ac:chgData name="maria del consuelo orozco coronel" userId="7ce82f6925308fe4" providerId="LiveId" clId="{A00439ED-2562-478D-B553-7EF84C33D322}" dt="2023-11-27T18:21:31.919" v="742"/>
          <ac:inkMkLst>
            <pc:docMk/>
            <pc:sldMk cId="2191126700" sldId="318"/>
            <ac:inkMk id="128" creationId="{E79A3E61-E640-98AB-5A61-A7D5C5FE263A}"/>
          </ac:inkMkLst>
        </pc:inkChg>
        <pc:inkChg chg="add del mod">
          <ac:chgData name="maria del consuelo orozco coronel" userId="7ce82f6925308fe4" providerId="LiveId" clId="{A00439ED-2562-478D-B553-7EF84C33D322}" dt="2023-11-27T18:21:31.882" v="671"/>
          <ac:inkMkLst>
            <pc:docMk/>
            <pc:sldMk cId="2191126700" sldId="318"/>
            <ac:inkMk id="130" creationId="{24AE1B1A-AC10-6B68-9752-5301FE77DECB}"/>
          </ac:inkMkLst>
        </pc:inkChg>
        <pc:inkChg chg="add del mod">
          <ac:chgData name="maria del consuelo orozco coronel" userId="7ce82f6925308fe4" providerId="LiveId" clId="{A00439ED-2562-478D-B553-7EF84C33D322}" dt="2023-11-27T18:21:31.894" v="703"/>
          <ac:inkMkLst>
            <pc:docMk/>
            <pc:sldMk cId="2191126700" sldId="318"/>
            <ac:inkMk id="131" creationId="{F1455549-64E7-FE53-086D-CE4F07BDFCC3}"/>
          </ac:inkMkLst>
        </pc:inkChg>
        <pc:inkChg chg="add del mod">
          <ac:chgData name="maria del consuelo orozco coronel" userId="7ce82f6925308fe4" providerId="LiveId" clId="{A00439ED-2562-478D-B553-7EF84C33D322}" dt="2023-11-27T18:21:31.889" v="689"/>
          <ac:inkMkLst>
            <pc:docMk/>
            <pc:sldMk cId="2191126700" sldId="318"/>
            <ac:inkMk id="133" creationId="{BA7FCA4A-856E-2F7A-B219-A2E8379D8488}"/>
          </ac:inkMkLst>
        </pc:inkChg>
        <pc:inkChg chg="add del mod">
          <ac:chgData name="maria del consuelo orozco coronel" userId="7ce82f6925308fe4" providerId="LiveId" clId="{A00439ED-2562-478D-B553-7EF84C33D322}" dt="2023-11-27T18:21:31.898" v="719"/>
          <ac:inkMkLst>
            <pc:docMk/>
            <pc:sldMk cId="2191126700" sldId="318"/>
            <ac:inkMk id="134" creationId="{2EDE39F7-B5F5-D8F1-7D6E-76B9BB5E1FD6}"/>
          </ac:inkMkLst>
        </pc:inkChg>
        <pc:inkChg chg="add del mod">
          <ac:chgData name="maria del consuelo orozco coronel" userId="7ce82f6925308fe4" providerId="LiveId" clId="{A00439ED-2562-478D-B553-7EF84C33D322}" dt="2023-11-27T18:21:31.895" v="709"/>
          <ac:inkMkLst>
            <pc:docMk/>
            <pc:sldMk cId="2191126700" sldId="318"/>
            <ac:inkMk id="136" creationId="{83DA0B03-8692-64EC-0856-D8C9E5E673AD}"/>
          </ac:inkMkLst>
        </pc:inkChg>
        <pc:inkChg chg="add del mod">
          <ac:chgData name="maria del consuelo orozco coronel" userId="7ce82f6925308fe4" providerId="LiveId" clId="{A00439ED-2562-478D-B553-7EF84C33D322}" dt="2023-11-27T18:21:31.899" v="723"/>
          <ac:inkMkLst>
            <pc:docMk/>
            <pc:sldMk cId="2191126700" sldId="318"/>
            <ac:inkMk id="137" creationId="{5D42B1F0-697D-F1DF-511B-230EFBCE27BF}"/>
          </ac:inkMkLst>
        </pc:inkChg>
        <pc:inkChg chg="add del mod">
          <ac:chgData name="maria del consuelo orozco coronel" userId="7ce82f6925308fe4" providerId="LiveId" clId="{A00439ED-2562-478D-B553-7EF84C33D322}" dt="2023-11-27T18:21:31.897" v="717"/>
          <ac:inkMkLst>
            <pc:docMk/>
            <pc:sldMk cId="2191126700" sldId="318"/>
            <ac:inkMk id="138" creationId="{D6055461-B378-35D0-E1AE-C01FA8E4E946}"/>
          </ac:inkMkLst>
        </pc:inkChg>
        <pc:inkChg chg="add del mod">
          <ac:chgData name="maria del consuelo orozco coronel" userId="7ce82f6925308fe4" providerId="LiveId" clId="{A00439ED-2562-478D-B553-7EF84C33D322}" dt="2023-11-27T18:21:31.916" v="733"/>
          <ac:inkMkLst>
            <pc:docMk/>
            <pc:sldMk cId="2191126700" sldId="318"/>
            <ac:inkMk id="139" creationId="{3233E14E-4D42-8485-D544-3621A66DF696}"/>
          </ac:inkMkLst>
        </pc:inkChg>
        <pc:inkChg chg="add del mod">
          <ac:chgData name="maria del consuelo orozco coronel" userId="7ce82f6925308fe4" providerId="LiveId" clId="{A00439ED-2562-478D-B553-7EF84C33D322}" dt="2023-11-27T18:21:31.918" v="740"/>
          <ac:inkMkLst>
            <pc:docMk/>
            <pc:sldMk cId="2191126700" sldId="318"/>
            <ac:inkMk id="140" creationId="{3A6993DC-0D83-6BDB-AB0B-33BCE7768862}"/>
          </ac:inkMkLst>
        </pc:inkChg>
        <pc:inkChg chg="add del mod">
          <ac:chgData name="maria del consuelo orozco coronel" userId="7ce82f6925308fe4" providerId="LiveId" clId="{A00439ED-2562-478D-B553-7EF84C33D322}" dt="2023-11-27T18:21:31.893" v="699"/>
          <ac:inkMkLst>
            <pc:docMk/>
            <pc:sldMk cId="2191126700" sldId="318"/>
            <ac:inkMk id="141" creationId="{69942C48-5016-516E-018C-DC18BEAD966F}"/>
          </ac:inkMkLst>
        </pc:inkChg>
        <pc:inkChg chg="add del mod">
          <ac:chgData name="maria del consuelo orozco coronel" userId="7ce82f6925308fe4" providerId="LiveId" clId="{A00439ED-2562-478D-B553-7EF84C33D322}" dt="2023-11-27T18:21:31.896" v="710"/>
          <ac:inkMkLst>
            <pc:docMk/>
            <pc:sldMk cId="2191126700" sldId="318"/>
            <ac:inkMk id="142" creationId="{A6369781-0021-A4AE-CBD1-CAF54F5E0D27}"/>
          </ac:inkMkLst>
        </pc:inkChg>
        <pc:inkChg chg="add del mod">
          <ac:chgData name="maria del consuelo orozco coronel" userId="7ce82f6925308fe4" providerId="LiveId" clId="{A00439ED-2562-478D-B553-7EF84C33D322}" dt="2023-11-27T18:21:31.892" v="698"/>
          <ac:inkMkLst>
            <pc:docMk/>
            <pc:sldMk cId="2191126700" sldId="318"/>
            <ac:inkMk id="144" creationId="{3EE84893-31B7-1EDF-5B1F-2871149E490B}"/>
          </ac:inkMkLst>
        </pc:inkChg>
        <pc:inkChg chg="add del mod">
          <ac:chgData name="maria del consuelo orozco coronel" userId="7ce82f6925308fe4" providerId="LiveId" clId="{A00439ED-2562-478D-B553-7EF84C33D322}" dt="2023-11-27T18:21:31.894" v="704"/>
          <ac:inkMkLst>
            <pc:docMk/>
            <pc:sldMk cId="2191126700" sldId="318"/>
            <ac:inkMk id="145" creationId="{159FD3A1-BFFE-3F99-1974-4908FEA35533}"/>
          </ac:inkMkLst>
        </pc:inkChg>
        <pc:inkChg chg="add del mod">
          <ac:chgData name="maria del consuelo orozco coronel" userId="7ce82f6925308fe4" providerId="LiveId" clId="{A00439ED-2562-478D-B553-7EF84C33D322}" dt="2023-11-27T18:21:31.886" v="677"/>
          <ac:inkMkLst>
            <pc:docMk/>
            <pc:sldMk cId="2191126700" sldId="318"/>
            <ac:inkMk id="146" creationId="{8DA9FECE-0122-B456-0113-73D12AEBD5B9}"/>
          </ac:inkMkLst>
        </pc:inkChg>
        <pc:inkChg chg="add del mod">
          <ac:chgData name="maria del consuelo orozco coronel" userId="7ce82f6925308fe4" providerId="LiveId" clId="{A00439ED-2562-478D-B553-7EF84C33D322}" dt="2023-11-27T18:21:31.886" v="678"/>
          <ac:inkMkLst>
            <pc:docMk/>
            <pc:sldMk cId="2191126700" sldId="318"/>
            <ac:inkMk id="147" creationId="{8A572F08-8AFC-4B8C-007C-CEFEE7277EB4}"/>
          </ac:inkMkLst>
        </pc:inkChg>
        <pc:inkChg chg="add del">
          <ac:chgData name="maria del consuelo orozco coronel" userId="7ce82f6925308fe4" providerId="LiveId" clId="{A00439ED-2562-478D-B553-7EF84C33D322}" dt="2023-11-27T18:21:31.888" v="684"/>
          <ac:inkMkLst>
            <pc:docMk/>
            <pc:sldMk cId="2191126700" sldId="318"/>
            <ac:inkMk id="149" creationId="{0C384DBC-BB8D-8695-68C5-3443E92E7155}"/>
          </ac:inkMkLst>
        </pc:inkChg>
        <pc:inkChg chg="add del">
          <ac:chgData name="maria del consuelo orozco coronel" userId="7ce82f6925308fe4" providerId="LiveId" clId="{A00439ED-2562-478D-B553-7EF84C33D322}" dt="2023-11-27T18:21:31.892" v="697"/>
          <ac:inkMkLst>
            <pc:docMk/>
            <pc:sldMk cId="2191126700" sldId="318"/>
            <ac:inkMk id="150" creationId="{DC8D97DE-FDFD-A680-4C98-54AFEED5DB80}"/>
          </ac:inkMkLst>
        </pc:inkChg>
        <pc:inkChg chg="add del">
          <ac:chgData name="maria del consuelo orozco coronel" userId="7ce82f6925308fe4" providerId="LiveId" clId="{A00439ED-2562-478D-B553-7EF84C33D322}" dt="2023-11-27T18:21:31.890" v="693"/>
          <ac:inkMkLst>
            <pc:docMk/>
            <pc:sldMk cId="2191126700" sldId="318"/>
            <ac:inkMk id="151" creationId="{90C4C417-6020-1FB7-4329-30F0F44948B8}"/>
          </ac:inkMkLst>
        </pc:inkChg>
      </pc:sldChg>
      <pc:sldChg chg="new del">
        <pc:chgData name="maria del consuelo orozco coronel" userId="7ce82f6925308fe4" providerId="LiveId" clId="{A00439ED-2562-478D-B553-7EF84C33D322}" dt="2024-05-16T21:39:45.100" v="916" actId="680"/>
        <pc:sldMkLst>
          <pc:docMk/>
          <pc:sldMk cId="1116699646" sldId="319"/>
        </pc:sldMkLst>
      </pc:sldChg>
      <pc:sldChg chg="new del">
        <pc:chgData name="maria del consuelo orozco coronel" userId="7ce82f6925308fe4" providerId="LiveId" clId="{A00439ED-2562-478D-B553-7EF84C33D322}" dt="2024-05-16T16:11:38.024" v="909" actId="47"/>
        <pc:sldMkLst>
          <pc:docMk/>
          <pc:sldMk cId="2583955041" sldId="319"/>
        </pc:sldMkLst>
      </pc:sldChg>
    </pc:docChg>
  </pc:docChgLst>
  <pc:docChgLst>
    <pc:chgData name="maria del consuelo orozco coronel" userId="7ce82f6925308fe4" providerId="LiveId" clId="{AEF24A9B-23D8-479B-B9C9-396F8684EA38}"/>
    <pc:docChg chg="addSld delSld modSld">
      <pc:chgData name="maria del consuelo orozco coronel" userId="7ce82f6925308fe4" providerId="LiveId" clId="{AEF24A9B-23D8-479B-B9C9-396F8684EA38}" dt="2020-08-05T20:15:52.361" v="9" actId="47"/>
      <pc:docMkLst>
        <pc:docMk/>
      </pc:docMkLst>
      <pc:sldChg chg="modSp new del mod">
        <pc:chgData name="maria del consuelo orozco coronel" userId="7ce82f6925308fe4" providerId="LiveId" clId="{AEF24A9B-23D8-479B-B9C9-396F8684EA38}" dt="2020-08-05T20:15:52.361" v="9" actId="47"/>
        <pc:sldMkLst>
          <pc:docMk/>
          <pc:sldMk cId="3338168691" sldId="319"/>
        </pc:sldMkLst>
        <pc:spChg chg="mod">
          <ac:chgData name="maria del consuelo orozco coronel" userId="7ce82f6925308fe4" providerId="LiveId" clId="{AEF24A9B-23D8-479B-B9C9-396F8684EA38}" dt="2020-08-05T20:15:46.462" v="8" actId="6549"/>
          <ac:spMkLst>
            <pc:docMk/>
            <pc:sldMk cId="3338168691" sldId="319"/>
            <ac:spMk id="2" creationId="{2547BF48-13ED-4FFC-A6AE-DACCCE54FB3F}"/>
          </ac:spMkLst>
        </pc:spChg>
      </pc:sldChg>
    </pc:docChg>
  </pc:docChgLst>
  <pc:docChgLst>
    <pc:chgData name="maria del consuelo orozco coronel" userId="7ce82f6925308fe4" providerId="LiveId" clId="{C4674767-C044-4E90-AD3A-BF732A534120}"/>
    <pc:docChg chg="modSld">
      <pc:chgData name="maria del consuelo orozco coronel" userId="7ce82f6925308fe4" providerId="LiveId" clId="{C4674767-C044-4E90-AD3A-BF732A534120}" dt="2020-12-08T15:08:27.608" v="0" actId="1076"/>
      <pc:docMkLst>
        <pc:docMk/>
      </pc:docMkLst>
      <pc:sldChg chg="modSp mod">
        <pc:chgData name="maria del consuelo orozco coronel" userId="7ce82f6925308fe4" providerId="LiveId" clId="{C4674767-C044-4E90-AD3A-BF732A534120}" dt="2020-12-08T15:08:27.608" v="0" actId="1076"/>
        <pc:sldMkLst>
          <pc:docMk/>
          <pc:sldMk cId="830822119" sldId="305"/>
        </pc:sldMkLst>
        <pc:picChg chg="mod">
          <ac:chgData name="maria del consuelo orozco coronel" userId="7ce82f6925308fe4" providerId="LiveId" clId="{C4674767-C044-4E90-AD3A-BF732A534120}" dt="2020-12-08T15:08:27.608" v="0" actId="1076"/>
          <ac:picMkLst>
            <pc:docMk/>
            <pc:sldMk cId="830822119" sldId="305"/>
            <ac:picMk id="4" creationId="{1ECA051F-0977-4D88-929C-D4738F89B1B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4:35.6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 24575,'32'-1'0,"-20"0"0,0 1 0,0 0 0,0 0 0,0 1 0,0 1 0,0 0 0,0 1 0,22 7 0,-23-5-151,1-2-1,0 0 0,0 0 0,0-1 1,0 0-1,0-1 0,0-1 1,15-1-1,-12 1-6674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2.0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0 24575,'0'9'0,"0"5"0,-3 7 0,-1 1 0,1 4 0,0 0 0,1 1 0,0-1 0,2-2 0,-1-8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3.3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294 0 24575,'-28'0'0,"-1"2"0,1 0 0,-29 7 0,47-7 0,-1 1 0,1 0 0,0 1 0,0 0 0,0 0 0,1 1 0,-1 0 0,1 1 0,0 0 0,1 1 0,-10 8 0,15-11 0,0 0 0,0 0 0,0 1 0,1-1 0,0 1 0,0 0 0,0 0 0,0-1 0,1 1 0,-1 0 0,1 0 0,1 0 0,-1 1 0,1-1 0,0 0 0,0 0 0,0 0 0,1 0 0,-1 0 0,1 0 0,2 6 0,-2-6 0,1 0 0,-1 0 0,1 1 0,0-1 0,1 0 0,-1-1 0,1 1 0,0 0 0,0-1 0,0 0 0,0 1 0,1-1 0,0 0 0,0-1 0,0 1 0,0-1 0,1 0 0,-1 0 0,9 4 0,2-3-31,1-1-1,-1-1 1,1 0-1,0-1 1,0-1-1,28-2 1,-11 0-1114,-11 1-5681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4.4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17 24575,'0'-2'0,"3"-2"0,3 0 0,5 2 0,4 0 0,4 0 0,4 2 0,1-1 0,2 1 0,0 1 0,-3-1 0,-4 0-8191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5.5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97 1 24575,'-5'0'0,"-6"5"0,-3 6 0,1 2 0,2 3 0,4 4 0,2 2 0,3-1 0,-2-3 0,0 1 0,-2-1 0,0 1 0,1-1 0,1-4-8191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6.82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24575,'1'1'0,"0"-1"0,0 1 0,0 0 0,0-1 0,0 1 0,0 0 0,0 0 0,0 0 0,-1 0 0,1 0 0,0 0 0,-1 0 0,1 0 0,-1 0 0,1 0 0,-1 0 0,1 0 0,-1 0 0,0 0 0,0 0 0,1 0 0,-1 2 0,7 35 0,-6-30 0,12 46 0,23 62 0,-35-113 0,18 95-1365,-16-84-5461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7.68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11 24575,'0'-3'0,"3"-1"0,4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9.7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4 24575,'53'-1'0,"-29"-1"0,0 2 0,41 4 0,-62-3 0,-1-1 0,0 1 0,0 0 0,0 0 0,0 0 0,-1 0 0,1 0 0,0 1 0,0-1 0,-1 0 0,1 1 0,-1-1 0,1 1 0,-1 0 0,0 0 0,1-1 0,-1 1 0,0 0 0,0 0 0,0 0 0,-1 0 0,1 0 0,0 0 0,-1 0 0,1 0 0,-1 1 0,0-1 0,0 2 0,2 11 0,-1 0 0,-1 0 0,-2 16 0,1-10 0,-4 77-1365,1-72-5461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1.09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62 24575,'0'-2'0,"0"-5"0,2-3 0,8-3 0,7 0 0,3 4 0,-1 2-8191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1.99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239 55 24575,'0'-2'0,"0"0"0,0 0 0,0 0 0,0 0 0,-1 0 0,1 0 0,-1 0 0,1 0 0,-1 0 0,0 0 0,0 0 0,1 0 0,-2 1 0,1-1 0,0 0 0,0 0 0,0 1 0,-1-1 0,1 1 0,-1-1 0,1 1 0,-1 0 0,0-1 0,1 1 0,-3-1 0,-1 0 0,0 1 0,1-1 0,-1 1 0,0 0 0,1 0 0,-1 1 0,0 0 0,0 0 0,0 0 0,-9 1 0,4 0 0,-1 1 0,1 1 0,0-1 0,-1 2 0,1-1 0,1 1 0,-1 1 0,1 0 0,-1 0 0,-8 8 0,14-10 0,1 1 0,0 0 0,1-1 0,-1 1 0,1 0 0,-1 1 0,1-1 0,0 0 0,1 1 0,-1-1 0,1 1 0,0-1 0,-1 9 0,1-4 0,0 1 0,1 0 0,1 0 0,-1 0 0,4 15 0,-2-22 0,-1 1 0,1-1 0,0 0 0,0 0 0,0 0 0,0-1 0,0 1 0,1 0 0,-1-1 0,1 1 0,0-1 0,0 0 0,0 0 0,0 0 0,0 0 0,0-1 0,0 1 0,1-1 0,-1 0 0,0 0 0,1 0 0,3 0 0,15 4 0,0 0 0,26 0 0,-44-4 0,6 0-170,1 0-1,-1 0 0,1-1 1,-1 0-1,1-1 0,-1 0 1,18-5-1,-17 2-6655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2.9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48 24575,'0'-3'0,"6"-1"0,4-2 0,7-1 0,0-1 0,0 0 0,0 1 0,-3 3-8191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4:42.09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24575,'6'0'0,"4"0"0,7 0 0,2 0 0,2 0 0,0 0 0,-1 0 0,-1 0 0,-1 0 0,-1 0 0,3 3 0,1 0 0,2 4 0,0 0 0,-1-1 0,-1-2 0,-4-1-8191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4.2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157 1 24575,'-11'0'0,"0"0"0,1 0 0,0 0 0,0 1 0,0 0 0,0 0 0,-18 6 0,25-5 0,0 0 0,-1 0 0,1 0 0,0 0 0,1 0 0,-1 1 0,0-1 0,1 1 0,-1 0 0,1 0 0,0 0 0,0 0 0,0 0 0,0 0 0,0 0 0,1 1 0,0-1 0,0 1 0,0-1 0,0 1 0,0-1 0,0 7 0,-7 71 0,7-76 0,1 0 0,0 1 0,1-1 0,-1 0 0,1 0 0,0 0 0,0 0 0,0 0 0,1-1 0,0 1 0,0 0 0,0-1 0,5 8 0,-1-7 0,1-1 0,0-1 0,1 1 0,-1-1 0,1 0 0,-1-1 0,1 0 0,0 0 0,9 1 0,2 1 0,-9-1-151,1-1-1,0 1 0,0-2 0,0 1 1,0-1-1,0-1 0,0 0 1,19-3-1,-19-1-6674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6.5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24575,'0'6'0,"0"10"0,0 5 0,0 5 0,0 1 0,0 1 0,0-1 0,0-2 0,0-3 0,3-5 0,4-5 0,3-5 0,1-3-8191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7.4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24575,'3'5'0,"0"9"0,1 3 0,2 8 0,-1 3 0,0-1 0,-1-2 0,-2-3 0,3-1 0,-1-5-8191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38.90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254 34 24575,'-1'-2'0,"1"1"0,0-1 0,-1 0 0,1 1 0,-1-1 0,1 1 0,-1-1 0,0 1 0,0 0 0,0-1 0,1 1 0,-1 0 0,-1-1 0,1 1 0,0 0 0,0 0 0,0 0 0,0 0 0,-1 0 0,1 0 0,-1 0 0,1 1 0,0-1 0,-1 0 0,1 1 0,-1-1 0,0 1 0,1 0 0,-1-1 0,1 1 0,-1 0 0,0 0 0,1 0 0,-1 0 0,1 0 0,-3 1 0,-8-1 0,0 1 0,1 0 0,-18 5 0,20-4 0,-1 0 0,1 1 0,1 0 0,-1 0 0,0 1 0,1 0 0,0 1 0,0 0 0,0 0 0,-11 11 0,15-12 0,0 1 0,0-1 0,0 1 0,1 0 0,0 1 0,0-1 0,1 1 0,-1-1 0,1 1 0,0 0 0,1-1 0,-1 1 0,1 0 0,0 0 0,1 0 0,-1 0 0,1 8 0,0-4 0,0 0 0,1 0 0,0 0 0,0-1 0,1 1 0,1 0 0,-1 0 0,5 9 0,-4-15 0,-1-1 0,0 1 0,1-1 0,0 1 0,-1-1 0,1 0 0,1 0 0,-1 0 0,0-1 0,1 1 0,-1-1 0,1 0 0,0 0 0,0 0 0,0 0 0,0-1 0,0 1 0,0-1 0,0 0 0,0 0 0,7 0 0,14 1-362,45-2-1,-60 0-277,12-1-6186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0.2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37 24575,'5'0'0,"6"0"0,5 0 0,4-2 0,4-2 0,0 1 0,3 0 0,-2 1 0,-1-2 0,-2-1 0,-3-2 0,-3 1-8191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3.32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 89 24575,'-2'4'0,"0"0"0,1 1 0,-1-1 0,1 1 0,0-1 0,0 1 0,0 0 0,0-1 0,1 1 0,0 9 0,0 0 0,-4 110 0,4-121 0,0-8 0,0 5 0,0-37 0,-1 20 0,1 0 0,0-1 0,1 1 0,7-32 0,-6 44 0,0-1 0,0 1 0,1 0 0,-1 0 0,1 0 0,0 0 0,0 0 0,1 1 0,-1-1 0,1 1 0,0 0 0,1 0 0,-1 0 0,0 1 0,1-1 0,0 1 0,0 0 0,10-4 0,2 1 0,1 0 0,34-6 0,10-4 0,-61 16 0,0-1 0,0 1 0,0 0 0,0 0 0,0-1 0,0 1 0,0 0 0,0 0 0,0 0 0,0 0 0,0 0 0,0 0 0,0 0 0,0 0 0,0 0 0,0 1 0,0-1 0,0 0 0,0 0 0,0 1 0,0-1 0,-1 1 0,1-1 0,0 1 0,0-1 0,0 1 0,0 0 0,-1-1 0,1 1 0,0 0 0,0 1 0,0 1 0,0-1 0,0 1 0,0 0 0,0 0 0,0 0 0,-1 0 0,1 0 0,-1 0 0,0 0 0,0 5 0,-1 3 0,0 1 0,-1-1 0,0 0 0,-8 21 0,10-31 0,0 0 0,0-1 0,0 1 0,0-1 0,0 1 0,0-1 0,0 1 0,0 0 0,1-1 0,-1 1 0,0-1 0,0 1 0,0-1 0,1 1 0,-1-1 0,0 1 0,1-1 0,-1 1 0,1-1 0,-1 1 0,0-1 0,1 0 0,-1 1 0,1-1 0,-1 0 0,1 1 0,-1-1 0,1 0 0,-1 0 0,1 1 0,-1-1 0,1 0 0,0 0 0,-1 0 0,1 0 0,-1 0 0,1 0 0,-1 0 0,1 0 0,0 0 0,-1 0 0,2 0 0,32 2 0,-30-2 0,3 0 0,-1 0 0,1 0 0,-1 1 0,1 0 0,-1 0 0,0 1 0,1 0 0,-1 0 0,0 0 0,0 1 0,0 0 0,7 5 0,-10-6 0,-1 0 0,0 1 0,0-1 0,0 1 0,0-1 0,0 1 0,0 0 0,-1-1 0,1 1 0,-1 0 0,0 0 0,0 0 0,0 0 0,0 0 0,-1 0 0,1 1 0,-1-1 0,0 0 0,0 0 0,0 0 0,0 0 0,0 1 0,-1-1 0,0 0 0,1 0 0,-1 0 0,0 0 0,-2 3 0,1 0 0,0-1 0,-1 0 0,0 1 0,0-1 0,0-1 0,-1 1 0,0 0 0,0-1 0,0 0 0,0 0 0,-1 0 0,1 0 0,-1-1 0,-7 5 0,1-2 0,0-1 0,-1 0 0,1 0 0,-1-1 0,-23 4 0,-74 19-1365,86-24-5461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5.7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24575,'66'-8'0,"-57"5"0,1 1 0,-1 0 0,1 1 0,-1 0 0,1 1 0,0 0 0,0 1 0,14 2 0,-21-2 0,0 1 0,-1-1 0,1 1 0,-1-1 0,0 1 0,1 0 0,-1 0 0,0 0 0,0 1 0,0-1 0,0 0 0,-1 1 0,1-1 0,-1 1 0,1-1 0,-1 1 0,0 0 0,0 0 0,0 0 0,-1-1 0,1 1 0,0 0 0,-1 0 0,0 0 0,0 0 0,0 0 0,0 0 0,-1 6 0,1-3 0,-1 0 0,0 0 0,0 0 0,0 0 0,0 0 0,-1 0 0,0 0 0,-1 0 0,1 0 0,-1-1 0,0 1 0,0-1 0,-5 6 0,4-8 0,-1 1 0,1-1 0,-1 0 0,1-1 0,-1 1 0,0-1 0,-6 3 0,-20 10 0,33-12 0,0-1 0,0 0 0,0 0 0,0 0 0,1 0 0,-1 0 0,1 0 0,-1-1 0,1 1 0,3 1 0,-1-1-151,-1 0-1,1 0 0,0 0 0,-1 0 1,1-1-1,0 0 0,0 0 1,8 1-1,2-3-6674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7.13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74 1 24575,'-3'0'0,"0"0"0,0 0 0,1 0 0,-1 1 0,0 0 0,1-1 0,-1 1 0,0 0 0,1 0 0,-1 1 0,1-1 0,0 0 0,-1 1 0,1-1 0,0 1 0,0 0 0,0 0 0,0 0 0,0 0 0,0 0 0,-2 4 0,2-2 0,-1 1 0,1 0 0,0 0 0,0 0 0,0 0 0,1 1 0,-1-1 0,2 0 0,-1 1 0,0-1 0,1 6 0,0-5 0,0 0 0,1-1 0,-1 1 0,1 0 0,1 0 0,-1-1 0,1 1 0,0-1 0,0 1 0,4 6 0,-4-9 0,0-1 0,-1 1 0,1-1 0,0 1 0,0-1 0,1 0 0,-1 0 0,0 0 0,1 0 0,-1 0 0,1-1 0,-1 1 0,1-1 0,0 1 0,0-1 0,0 0 0,0 0 0,0 0 0,5 0 0,-2-1-80,-1 1 0,1-2-1,0 1 1,0-1 0,-1 1-1,1-2 1,-1 1 0,1-1-1,-1 1 1,1-2 0,-1 1 0,0 0-1,0-1 1,0 0 0,0 0-1,7-8 1,1-2-6746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8.04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72 24575,'0'-3'0,"0"-3"0,2-2 0,8 2 0,4 1 0,6-1 0,2 0 0,0 1 0,-1-1 0,-1 0 0,-1-1 0,-4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49.3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0 24575,'1'1'0,"0"-1"0,0 1 0,-1-1 0,1 1 0,0-1 0,0 1 0,0 0 0,0-1 0,-1 1 0,1 0 0,0 0 0,-1-1 0,1 1 0,-1 0 0,1 0 0,-1 0 0,1 0 0,-1 0 0,1 0 0,-1 0 0,0 0 0,0 0 0,0 0 0,1 0 0,-1 0 0,0 0 0,0 1 0,2 35 0,-2-33 0,-1 45 0,-1-25 0,2-1 0,3 30 0,-3-48 0,1 0 0,0 0 0,0-1 0,0 1 0,0-1 0,1 1 0,0-1 0,0 1 0,0-1 0,0 0 0,1 0 0,0 0 0,0 0 0,0 0 0,0-1 0,7 6 0,-6-6 0,0-1 0,0 0 0,0-1 0,1 1 0,-1-1 0,1 0 0,-1 0 0,1 0 0,-1-1 0,1 1 0,-1-1 0,1 0 0,0 0 0,-1-1 0,1 0 0,-1 0 0,1 0 0,-1 0 0,1 0 0,-1-1 0,0 0 0,0 0 0,0 0 0,7-5 0,-3 2 0,-1 1 0,0-2 0,0 1 0,0-1 0,-1 0 0,0 0 0,0-1 0,-1 1 0,0-1 0,0-1 0,0 1 0,4-11 0,-5 3-35,0-1 0,-1 0 1,-1-1-1,-1 1 0,0 0 0,-1 0 0,-2-18 0,0 1-1051,2 18-5740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5:50.3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 24575,'5'0'0,"6"0"0,3 0 0,5-3 0,1-1 0,2 1 0,-1 0 0,-2 1 0,0-2 0,-1-1 0,-1 1 0,0 1 0,0 1 0,-4 1-8191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2:58.7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24575,'8'0'0,"-1"1"0,1 0 0,12 4 0,16 3 0,-1-7 0,0 0 0,0-2 0,60-10 0,-53 7 8,79 2 0,-66 3-1389,-39-1-5445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3:16.1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24575,'3'0'0,"5"0"0,3 0 0,4 0 0,1 0 0,3 0 0,-1 0 0,2 0 0,-1 0 0,0 0 0,0 0 0,-1 0 0,1 0 0,-1 0 0,1 0 0,-1 0 0,-2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2.6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24575,'0'3'0,"0"4"0,0 8 0,0 6 0,0 7 0,0 8 0,0 7 0,0 12 0,0 6 0,0 2 0,0 0 0,0-5 0,0-9 0,0-10 0,0-14 0,0-15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4.6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 24575,'78'-1'0,"84"3"0,-156-1 0,0 0 0,-1 1 0,1 0 0,-1 0 0,0 0 0,0 0 0,0 1 0,0 0 0,0 0 0,0 1 0,-1-1 0,0 1 0,6 5 0,1 3 0,0 0 0,-1 1 0,12 20 0,-19-27 0,0 0 0,-1 0 0,1 1 0,-1-1 0,-1 1 0,1 0 0,-1 0 0,1 12 0,-2 1 0,-3 35 0,3-53 0,0 0 0,-1 0 0,1 0 0,-1 0 0,1-1 0,-1 1 0,0 0 0,0 0 0,0 0 0,0-1 0,0 1 0,0 0 0,0-1 0,-1 1 0,1-1 0,0 0 0,-1 1 0,1-1 0,-1 0 0,0 0 0,1 0 0,-1 0 0,-3 1 0,9-2 0,-1 0 0,0 0 0,0 0 0,0 1 0,0-1 0,0 1 0,0-1 0,0 1 0,5 2 0,33 15 0,-37-15 0,0 0 0,0 1 0,0-1 0,-1 1 0,1 0 0,-1 0 0,0 1 0,0-1 0,0 1 0,-1-1 0,0 1 0,1 0 0,0 5 0,2 3 0,-2 0 0,0 1 0,3 26 0,-5-30 0,0 0 0,-1 0 0,0 1 0,-1-1 0,0 0 0,0 0 0,-5 15 0,4-21 0,0 0 0,0 0 0,0 0 0,0 0 0,0 0 0,-1 0 0,0 0 0,0-1 0,0 0 0,0 1 0,-1-1 0,1 0 0,-1-1 0,0 1 0,1-1 0,-1 1 0,0-1 0,-9 3 0,-12 3 0,-1 0 0,0-2 0,-1 0 0,-41 2 0,-110-5 0,176-3 0,-7 1 70,-25-3 178,32 2-313,1 0 0,0 0 1,0-1-1,0 1 0,0 0 1,0 0-1,0-1 0,0 1 0,0-1 1,0 1-1,0-1 0,0 0 0,1 1 1,-1-1-1,0 0 0,0 1 1,0-1-1,1 0 0,-1 0 0,0 0 1,1 0-1,-1 0 0,1 0 0,-1 0 1,0-1-1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5.61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24575,'3'0'0,"0"0"0,0 0 0,0 1 0,0-1 0,0 0 0,0 1 0,0 0 0,-1 0 0,1 0 0,0 0 0,0 0 0,-1 0 0,1 1 0,3 2 0,-2 0 0,0 0 0,0 0 0,-1 1 0,0 0 0,1-1 0,3 9 0,2 3 0,-1 1 0,0 0 0,-1 0 0,-1 0 0,0 1 0,-2 0 0,5 27 0,5 34-1365,-13-64-5461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8.0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 24575,'2'121'0,"-7"163"0,1-256 0,-1 1 0,-15 48 0,20-76 0,-1 0 0,1 0 0,0 0 0,-1 0 0,1 0 0,-1 1 0,1-1 0,-1 0 0,1 0 0,-1 0 0,0 0 0,1 0 0,-1-1 0,0 1 0,0 0 0,0 0 0,-1 1 0,-3-7 0,2-12 0,3-10 69,2 0-1,0 0 0,2 0 0,8-29 1,35-103-1776,-24 91-5119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9.1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24575,'1'4'0,"0"-1"0,0 1 0,1 0 0,0-1 0,-1 1 0,1-1 0,1 0 0,-1 0 0,0 1 0,1-1 0,3 3 0,4 6 0,13 20 0,-2 2 0,27 55 0,20 78 0,-1-6 0,-66-160 13,0 0 1,-1 1-1,1-1 0,0 1 0,-1-1 0,1 1 0,-1-1 0,0 1 0,1-1 1,-1 1-1,0-1 0,0 1 0,0 0 0,0-1 0,0 1 0,0-1 0,-1 1 1,1-1-1,0 1 0,-1-1 0,0 1 0,1-1 0,-1 1 0,0-1 0,-1 2 1,0-1-128,0-1 0,0 1 0,0-1 0,0 0 1,-1 0-1,1 0 0,-1 0 0,1 0 1,-1-1-1,1 1 0,-1-1 0,1 1 1,-1-1-1,-4 0 0,-13 0-6712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29.7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0 181 24575,'0'0'0,"1"-1"0,-1 0 0,0 0 0,0 1 0,1-1 0,-1 1 0,0-1 0,1 0 0,-1 1 0,0-1 0,1 1 0,-1-1 0,1 1 0,-1-1 0,1 1 0,0-1 0,-1 1 0,1 0 0,-1-1 0,1 1 0,0 0 0,-1-1 0,1 1 0,0 0 0,-1 0 0,1-1 0,1 1 0,22-4 0,-22 4 0,96-3 0,12-2 0,-95 3 0,1-1 0,-1 0 0,0-1 0,0-1 0,18-8 0,-23 8 0,-4 3 0,-1 0 0,1-1 0,-1 0 0,0 0 0,9-7 0,-12 8 0,-1 0 0,1 0 0,0-1 0,-1 1 0,1 0 0,-1-1 0,0 1 0,0-1 0,0 0 0,0 1 0,0-1 0,-1 0 0,1 0 0,-1 1 0,1-6 0,-1 3 38,0 2-155,0 0 0,0 0 0,0 0 0,1-1 0,0 1 0,-1 0 0,1 0 1,0 0-1,0 0 0,1 1 0,1-4 0,4-3-6709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24575,'1'0'0,"0"1"0,0-1 0,0 1 0,0-1 0,0 1 0,0-1 0,0 1 0,0-1 0,0 1 0,-1 0 0,1 0 0,0-1 0,0 1 0,-1 0 0,1 0 0,0 0 0,-1 0 0,1 0 0,0 1 0,11 24 0,-11-21 0,26 58 0,0 0 0,34 120 0,-59-175 0,0 1 0,1 0 0,1-1 0,-1 0 0,2 0 0,-1 0 0,1 0 0,0-1 0,0 1 0,1-1 0,0 0 0,0-1 0,1 0 0,0 0 0,14 9 0,-18-12 0,1-1 0,0 0 0,0 0 0,0-1 0,0 1 0,0-1 0,0 0 0,0 0 0,0 0 0,1-1 0,-1 1 0,0-1 0,0 0 0,1 0 0,-1-1 0,0 1 0,8-3 0,-9 2 0,-1 0 0,1 0 0,0 0 0,0 0 0,-1-1 0,1 1 0,0-1 0,-1 0 0,0 0 0,1 0 0,-1 0 0,0 0 0,0-1 0,0 1 0,0 0 0,-1-1 0,1 0 0,-1 1 0,1-1 0,-1 0 0,0 0 0,0 0 0,0 1 0,0-1 0,0-4 0,2-34 0,-1 0 0,-4-47 0,-1 7 0,3-51-1365,0 116-5461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2.9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94 24575,'2'27'0,"1"0"0,1-1 0,2 1 0,1-1 0,14 38 0,7 26 0,-16-47 0,-2 1 0,-2 1 0,4 83 0,-14-450 0,0 295 0,0 1 0,-2 0 0,-7-27 0,-3-20 0,13 69 0,1 1 0,-1-1 0,1 1 0,0-1 0,0 0 0,0 1 0,1-1 0,-1 1 0,1-1 0,0 1 0,0-1 0,0 1 0,1 0 0,-1 0 0,1-1 0,0 1 0,0 0 0,0 0 0,0 0 0,5-4 0,-2 3 0,-1 0 0,2 0 0,-1 1 0,0 0 0,1 0 0,0 1 0,-1-1 0,1 1 0,0 0 0,0 1 0,8-2 0,-7 1 0,1 1 0,0 0 0,0 1 0,0 0 0,0 0 0,-1 0 0,1 1 0,11 2 0,-14-1 0,-1-1 0,0 1 0,0 0 0,1 0 0,-1 1 0,-1-1 0,1 1 0,0-1 0,-1 1 0,1 1 0,-1-1 0,0 0 0,0 1 0,0-1 0,3 8 0,0-2 0,-1 1 0,-1 1 0,1-1 0,-2 0 0,0 1 0,4 22 0,-5-25 0,1-1 0,-1 1 0,8 14 0,-7-18 0,-1 0 0,0 0 0,0 0 0,0 1 0,-1-1 0,1 0 0,-1 1 0,0-1 0,0 0 0,-1 1 0,1 0 0,-1-1 0,0 1 0,0-1 0,-1 1 0,0 6 0,-1-10 0,1 1 0,0 0 0,-1 0 0,1 0 0,-1-1 0,0 1 0,1-1 0,-1 0 0,0 1 0,0-1 0,0 0 0,0 0 0,0 0 0,0 0 0,0 0 0,0-1 0,0 1 0,-5 0 0,8-1 0,21-1 0,3 0 0,0 2 0,0 0 0,0 2 0,26 6 0,-35-5 0,0 0 0,-1 2 0,1 0 0,-1 0 0,0 2 0,0 0 0,14 11 0,-26-17 0,0 1 0,0 0 0,0 0 0,0 0 0,-1 1 0,0-1 0,1 1 0,-1-1 0,-1 1 0,1 0 0,0 0 0,-1 0 0,0-1 0,0 1 0,0 1 0,0-1 0,-1 0 0,0 0 0,1 0 0,-1 0 0,-1 0 0,1 0 0,-1 0 0,1 1 0,-3 5 0,1-3 0,0-1 0,0 1 0,0-1 0,-1 1 0,0-1 0,0 0 0,-1 0 0,0 0 0,0-1 0,0 1 0,0-1 0,-1 0 0,0 0 0,-9 6 0,0-4 0,0-1 0,-1 0 0,1-1 0,-1-1 0,0 0 0,0-1 0,-17 1 0,-1-1 0,0-2 0,-61-4 0,79 0 0,12-1 0,5 3 0,0 0 0,0 0 0,0 0 0,0 0 0,0 1 0,0-1 0,0 0 0,0 1 0,0 0 0,4-1 0,32-4-1365,6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6:08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99 24575,'2'14'0,"0"-1"0,0 0 0,1 1 0,1-1 0,0 0 0,1-1 0,1 1 0,10 18 0,0 2 0,-15-32 0,-1 0 0,0 0 0,1 0 0,-1 0 0,1 0 0,0 0 0,-1 0 0,1 0 0,0 0 0,-1 0 0,1 0 0,0 0 0,0-1 0,0 1 0,0 0 0,0-1 0,0 1 0,0-1 0,0 1 0,0-1 0,0 1 0,0-1 0,0 0 0,0 1 0,0-1 0,2 0 0,-1 0 0,0-1 0,0 1 0,0-1 0,0 1 0,0-1 0,0 0 0,0 0 0,0 0 0,0 0 0,-1 0 0,1-1 0,0 1 0,2-3 0,0 0 0,0-1 0,0 1 0,0-1 0,-1 0 0,1 0 0,-1 0 0,0-1 0,-1 1 0,4-11 0,1-15 0,21-53 0,-22 68 0,8-50-1365,-11 51-5461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4.0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207 0 24575,'-5'1'0,"0"1"0,0 0 0,0 0 0,0 0 0,0 1 0,0-1 0,-7 7 0,6-6 0,-10 7 0,1 0 0,0 1 0,-18 18 0,27-23 0,1 0 0,-1 1 0,1 0 0,1 0 0,-1 0 0,1 0 0,0 1 0,1-1 0,-5 15 0,0 13 0,1 1 0,2-1 0,2 1 0,1 0 0,2 0 0,5 41 0,-5-75 0,1 0 0,-1 0 0,0 0 0,1 0 0,0 0 0,-1 0 0,1 0 0,0-1 0,0 1 0,0 0 0,0-1 0,0 1 0,1 0 0,-1-1 0,0 0 0,1 1 0,-1-1 0,1 0 0,-1 0 0,1 1 0,0-1 0,0 0 0,-1-1 0,1 1 0,0 0 0,0 0 0,0-1 0,0 1 0,0-1 0,0 0 0,2 0 0,8 2 0,1-2 0,0 0 0,24-3 0,-9 1 0,-19 1 29,-4 2 22,1-2-1,-1 1 1,1-1 0,-1 1-1,10-4 1,-14 3-125,1 1 0,-1-1 0,1 0 1,-1 0-1,1 0 0,-1 0 0,0 0 0,1 0 1,-1 0-1,0-1 0,0 1 0,0 0 0,0-1 0,0 1 1,0-1-1,0 1 0,-1-1 0,1 1 0,0-1 0,-1 1 1,1-1-1,-1-3 0,2-8-6752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4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75 24575,'114'-9'0,"-9"0"0,-80 9 0,-7 0 0,30-3 0,-43 2 0,1 0 0,-1-1 0,1 1 0,-1-1 0,0 0 0,0 0 0,0 0 0,0-1 0,8-5 0,-8 4-136,-1 1-1,1 0 1,0 0-1,0 0 1,0 1-1,0 0 1,0 0-1,1 0 0,5-1 1,3 1-6690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5.4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 24575,'3'-3'0,"4"-2"0,5 1 0,2 1 0,3 1 0,4 0 0,5 1 0,5 1 0,2 0 0,0 0 0,-3 0 0,-4 1 0,-2-1 0,-3 0 0,-8 0 0,-10 0 0,-10 3 0,-6 1-8191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6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24575,'0'440'-1365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6.7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73 24575,'90'2'0,"96"-4"0,-185 2 13,1-1 1,-1 1-1,1 0 0,-1 0 0,1 0 0,-1-1 0,0 1 0,1-1 0,-1 1 1,1-1-1,-1 1 0,0-1 0,0 0 0,1 0 0,-1 0 0,0 0 0,0 0 1,0 0-1,0 0 0,0 0 0,0 0 0,0 0 0,0 0 0,-1-1 0,2-1 1,-1 1-115,-1 0 1,0 0-1,0 0 1,1-1 0,-1 1-1,0 0 1,-1 0-1,1 0 1,0 0 0,-1 0-1,1 0 1,-1 0 0,1 0-1,-1 0 1,0 0-1,-2-4 1,-5-7-6726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8.9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24575,'3'0'0,"4"0"0,5 0 0,2 0 0,6 0 0,5 0 0,6 0 0,2 0 0,0 0 0,-3 0 0,-4 0 0,-5 0-8191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39.5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24575,'0'56'0,"2"0"0,11 59 0,-2-36 0,-3 1 0,-4 108 0,-4-186 23,0 0 0,0 0 0,0 0-1,0 0 1,0 0 0,1 0 0,-1-1-1,1 1 1,-1 0 0,1 0 0,0 0-1,0 0 1,0 0 0,2 2 0,-3-3-39,0-1 1,1 0-1,-1 1 1,1-1-1,-1 0 0,1 1 1,-1-1-1,1 0 1,-1 0-1,1 0 1,-1 1-1,1-1 1,-1 0-1,1 0 1,-1 0-1,1 0 1,-1 0-1,1 0 1,-1 0-1,1 0 1,0 0-1,1-1-108,0 1 0,-1-1 0,1 0 0,-1 0 0,0 1 0,1-1-1,-1 0 1,0 0 0,1 0 0,1-2 0,5-6-6702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41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96 665 24575,'0'0'0,"-1"-1"0,0 1 0,1 0 0,-1 0 0,1-1 0,-1 1 0,1 0 0,-1-1 0,1 1 0,-1 0 0,1-1 0,0 1 0,-1-1 0,1 1 0,-1-1 0,1 1 0,0-1 0,0 1 0,-1-1 0,1 1 0,0-1 0,0 1 0,0-1 0,-1 0 0,1 0 0,-4-20 0,3 16 0,-30-123 0,-4-22 0,29 112 0,1 0 0,2 0 0,2-1 0,5-51 0,-4 88 0,1 1 0,-1-1 0,1 0 0,0 0 0,0 0 0,-1 1 0,1-1 0,0 0 0,0 1 0,1-1 0,-1 1 0,0-1 0,0 1 0,1 0 0,-1 0 0,1-1 0,-1 1 0,1 0 0,3-1 0,38-15 0,-21 9 0,-10 3 0,4-3 0,0 1 0,1 1 0,0 0 0,0 1 0,1 1 0,-1 1 0,1 0 0,22 0 0,-29 3 0,-1 1 0,1 0 0,-1 1 0,0 0 0,1 0 0,-1 1 0,17 7 0,-22-8 0,-1 1 0,0-1 0,0 1 0,0 0 0,0-1 0,0 2 0,-1-1 0,1 0 0,-1 1 0,0 0 0,0 0 0,0 0 0,-1 0 0,1 0 0,-1 0 0,0 1 0,0-1 0,2 9 0,9 36 0,-6-24 0,-1 0 0,5 43 0,-8 230 0,-5-156 0,3-140-52,-1 0-1,0 0 1,0 0-1,0 0 1,0 1-1,0-1 1,0 0-1,-1 0 1,1 0-1,-1 0 1,0 0-1,1 0 1,-1 0-1,0 0 1,0 0-1,0 0 1,0 0-1,-1-1 1,1 1-1,0 0 0,-1-1 1,1 1-1,-1-1 1,1 1-1,-4 1 1,-6 1-6774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43.1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24575,'0'317'0,"0"-370"-1365,0 35-5461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43.9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24575,'4'0'0,"-1"0"0,1 1 0,0-1 0,0 1 0,-1 0 0,1 0 0,-1 0 0,1 0 0,0 1 0,-1 0 0,0-1 0,0 1 0,1 0 0,-1 1 0,0-1 0,0 0 0,-1 1 0,1 0 0,2 3 0,3 5 0,0 0 0,-1 1 0,11 25 0,10 16 0,-22-45 0,33 54 0,-36-56 0,0 0 0,-1 0 0,0 0 0,1 1 0,-2-1 0,1 0 0,-1 1 0,1 11 0,-2-16 10,0 0 0,-1-1 0,1 1-1,-1 0 1,1 0 0,-1-1 0,1 1-1,-1-1 1,0 1 0,0-1 0,0 1-1,0-1 1,0 1 0,0-1 0,0 0-1,0 1 1,-1-1 0,1 0 0,-1 0-1,1 0 1,0 0 0,-1 0 0,0-1-1,1 1 1,-1 0 0,1-1 0,-1 1-1,0-1 1,1 1 0,-1-1 0,0 0-1,-3 0 1,-8 2-196,0-1 1,-1-1-1,-17-2 0,13 1-758,-10 0-5882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6:53.0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24575,'3'0'0,"4"0"0,3 0 0,3 0 0,6 0 0,1 0 0,3 0 0,2 3 0,-5 0-8191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6:44.5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99 24575,'14'-1'0,"0"0"0,24-6 0,-23 4 0,0 0 0,17 0 0,-11 2 0,36-6 0,-50 6 0,0-1 0,0 1 0,0-2 0,0 1 0,-1-1 0,1 0 0,-1 0 0,11-8 0,-15 10-62,-1 0 0,0-1 0,0 1 0,0 0 0,0 0 0,0 0 0,0-1 0,0 1 0,0-1 0,-1 1 0,1 0 0,0-1-1,-1 0 1,1 1 0,-1-1 0,1 1 0,-1-1 0,0 1 0,0-1 0,0 0 0,0-2 0,-2-5-6764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26.9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1332 24575,'-1'-29'0,"2"0"0,2 0 0,0 1 0,12-46 0,0 24 0,2 0 0,39-78 0,-48 111 0,0 0 0,-2 0 0,0-1 0,5-24 0,-8 33 0,-1 0 0,2 0 0,-1 1 0,8-13 0,9-22 0,-10 21 0,0 1 0,1 0 0,1 0 0,1 1 0,29-33 0,-15 18 0,188-239 0,-211 267 0,1 0 0,-2 0 0,1 0 0,3-10 0,-4 9 0,0 1 0,1-1 0,6-9 0,15-9 0,-20 23 0,-1-2 0,0 1 0,1 0 0,6-10 0,8-24 0,-16 30 0,1 0 0,0 0 0,1 0 0,9-12 0,-14 19-29,0 1 0,0 0 0,0-1 0,1 1 0,-1 0 0,0-1 0,0 1 0,1 0 0,-1-1 0,0 1 0,0 0 0,1 0 0,-1-1 0,0 1 0,1 0-1,-1 0 1,0 0 0,1 0 0,-1-1 0,0 1 0,1 0 0,-1 0 0,0 0 0,1 0 0,-1 0 0,1 0 0,-1 0 0,0 0 0,1 0 0,-1 0 0,0 0 0,1 0 0,-1 0 0,0 0 0,1 0 0,-1 0-1,1 1 1,-1-1 0,0 0 0,1 0 0,-1 0 0,0 1 0,0-1 0,1 0 0,-1 0 0,1 1 0,3 8-6797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28.1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2334 24575,'1'-22'0,"1"1"0,1-1 0,1 1 0,1 0 0,1 0 0,0 1 0,16-33 0,80-132 0,-81 151 0,126-187 0,1-2 0,-102 153 0,89-102 0,-96 124 0,22-29 0,39-45 0,-42 52 0,76-119 0,-116 161 0,102-137 0,-106 145 0,-1-1 0,11-25 0,-11 21 0,19-27 0,30-37 0,82-158 0,-130 224 0,-6 18 0,-8 5 0,0 1 0,1-1 0,-1 1 0,0 0 0,0-1 0,1 1 0,-1 0 0,0-1 0,0 1 0,0 0 0,0-1 0,0 1 0,0 0 0,0-1 0,0 1 0,0 0 0,0-1 0,-1 2 0,-3 27-1365,-3 7-5461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29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1 901 24575,'5'-1'0,"0"1"0,0-1 0,0 0 0,0 0 0,0-1 0,0 0 0,0 1 0,0-2 0,4-1 0,41-29 0,-38 25 0,158-116 0,-136 95 0,-1-1 0,51-58 0,-16-1 0,24-27 0,-77 96 0,19-28 0,-21 27 0,22-25 0,-27 36 0,-1-1 0,0 0 0,-1 0 0,-1 0 0,1-1 0,6-23 0,-7 19 0,1 1 0,0 0 0,13-22 0,-14 30 0,-3 2 0,0 1 0,0 0 0,1 1 0,0-1 0,0 0 0,0 1 0,0-1 0,0 1 0,7-5 0,-5 12-1365,-1 7-5461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0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0 669 24575,'6'-1'0,"-1"1"0,0-1 0,1 0 0,-1-1 0,0 1 0,0-1 0,0 0 0,0 0 0,0 0 0,6-5 0,45-36 0,-42 32 0,38-34 0,79-88 0,30-68 0,-109 123 0,-37 54 0,1 0 0,1 1 0,32-35 0,-48 57 9,-1 1 0,1-1 0,-1 1-1,1-1 1,-1 1 0,1-1 0,-1 1-1,1 0 1,0-1 0,-1 1 0,1-1-1,-1 1 1,1 0 0,0 0 0,-1-1-1,1 1 1,0 0 0,0 0 0,-1 0-1,1 0 1,0 0 0,-1 0 0,1 0-1,0 0 1,0 0 0,-1 0 0,1 0-1,0 1 1,-1-1 0,1 0 0,0 0-1,-1 1 1,1-1 0,-1 0 0,1 1-1,0-1 1,-1 1 0,1 0 0,1 1-223,0 1 1,0-1 0,0 1-1,0 0 1,-1-1 0,0 1-1,2 4 1,4 14-6613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1.2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1 409 24575,'3'-7'0,"4"-7"0,11-15 0,11-8 0,7-7 0,4-3 0,-2 0 0,2 0 0,-6 3 0,-8 8 0,-9 5 0,-8 12 0,-4 12 0,-4 11 0,-2 7 0,-1 5 0,1 0-8191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2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2376 24575,'2'0'0,"0"0"0,1-1 0,-1 1 0,0-1 0,0 0 0,1 1 0,-1-1 0,0 0 0,0-1 0,0 1 0,0 0 0,0-1 0,-1 1 0,4-3 0,23-27 0,-25 26 0,166-231 0,-25 31 0,202-258 0,8-10 0,-307 413 0,47-63 0,3-18 0,156-216 0,-225 322-273,-2-2 0,-1-1 0,-1-1 0,25-59 0,-43 80-6553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3.6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1186 24575,'0'-3'0,"1"0"0,0 0 0,0 0 0,0 0 0,0 1 0,0-1 0,4-5 0,-1 0 0,20-34 0,1 2 0,59-71 0,-19 26 0,39-41 0,-35 46 0,-54 60 0,-2 0 0,-1-1 0,13-28 0,-15 27 0,2 1 0,0 0 0,20-26 0,6-3 0,-27 33 0,2 0 0,0 1 0,0 1 0,23-20 0,-25 25 0,0-1 0,-1-1 0,0 0 0,-1 0 0,7-14 0,13-16 0,2 2 0,2 0 0,42-39 0,-63 71 341,-9 6-690,-7 4-1008,-5 3-5469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4.6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1 719 24575,'-1'-11'0,"2"0"0,0 0 0,0 0 0,1 1 0,0-1 0,1 0 0,0 1 0,0 0 0,1 0 0,1 0 0,8-14 0,103-149 0,-36 57 0,17-55 0,-34 58 0,-57 107 0,-2 10 0,-1 16 0,-3-15 0,3 30-1365,1 4-5461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7T18:57:36.6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1 944 24575,'0'-11'0,"2"0"0,-1 0 0,1 0 0,1 0 0,0 1 0,0-1 0,10-17 0,41-69 0,-43 80 0,48-80 0,146-219 0,-156 253 0,75-77 0,-118 134 17,9-8-294,-1 0 1,0-1 0,-2-1-1,13-18 1,-19 24-6550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6:57.21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24575,'2'2'0,"1"0"0,-1 0 0,0-1 0,0 1 0,0 1 0,0-1 0,0 0 0,-1 0 0,1 1 0,-1-1 0,1 1 0,-1-1 0,0 1 0,0 0 0,1 3 0,11 52 0,-6-23 0,-5-28 0,15 43 0,-17-49 0,0 0 0,0 0 0,1 0 0,-1 0 0,0 0 0,1 0 0,-1 0 0,1-1 0,-1 1 0,1 0 0,-1 0 0,1 0 0,0-1 0,-1 1 0,1 0 0,0-1 0,0 1 0,-1-1 0,1 1 0,0-1 0,0 1 0,0-1 0,0 1 0,0-1 0,0 0 0,-1 1 0,1-1 0,0 0 0,0 0 0,0 0 0,0 0 0,0 0 0,0 0 0,0 0 0,0 0 0,0 0 0,0 0 0,0-1 0,0 1 0,0 0 0,0-1 0,0 1 0,0-1 0,5-6 0,-1 0 0,0-1 0,-1 1 0,0-1 0,0 0 0,-1 0 0,0-1 0,2-8 0,2-1 0,16-57-1365,-17 53-5461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1-21T16:47:31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0 150 24575,'3'0'0,"4"-3"0,6-4 0,9-6 0,7-4 0,2-2 0,0 0 0,-1 0 0,-1 0 0,-2 1 0,-6 3-8191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12.54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24575,'2'26'0,"1"0"0,2 0 0,0-1 0,2 1 0,1-1 0,14 31 0,-18-43 0,-3-11 0,-1 0 0,1 0 0,-1 0 0,1 0 0,0 0 0,0 0 0,0-1 0,0 1 0,0 0 0,0 0 0,1-1 0,-1 1 0,0-1 0,1 1 0,-1-1 0,1 0 0,0 1 0,-1-1 0,1 0 0,3 1 0,-3-2 0,-1 0 0,1 0 0,-1 0 0,1 0 0,-1-1 0,0 1 0,1-1 0,-1 1 0,0-1 0,1 1 0,-1-1 0,0 0 0,0 0 0,0 0 0,1 1 0,-1-1 0,0 0 0,0 0 0,0-1 0,-1 1 0,3-2 0,4-8 0,-1 0 0,0 0 0,0 0 0,-1-1 0,4-14 0,17-41-1365,-22 55-5461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19.79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 1 24575,'0'2'0,"0"5"0,0 6 0,0 4 0,-3 1 0,-1 2 0,1-1 0,0-3-8191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5T21:27:21.1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24575,'0'2'0,"0"5"0,0 3 0,6 0 0,4-1 0,4-3 0,2-2 0,2-1 0,0-2 0,2-1 0,-1 0-8191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5/16/2024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0.png"/><Relationship Id="rId18" Type="http://schemas.openxmlformats.org/officeDocument/2006/relationships/customXml" Target="../ink/ink37.xml"/><Relationship Id="rId26" Type="http://schemas.openxmlformats.org/officeDocument/2006/relationships/customXml" Target="../ink/ink41.xml"/><Relationship Id="rId39" Type="http://schemas.openxmlformats.org/officeDocument/2006/relationships/image" Target="../media/image400.png"/><Relationship Id="rId21" Type="http://schemas.openxmlformats.org/officeDocument/2006/relationships/image" Target="../media/image310.png"/><Relationship Id="rId34" Type="http://schemas.openxmlformats.org/officeDocument/2006/relationships/customXml" Target="../ink/ink45.xml"/><Relationship Id="rId42" Type="http://schemas.openxmlformats.org/officeDocument/2006/relationships/customXml" Target="../ink/ink49.xml"/><Relationship Id="rId47" Type="http://schemas.openxmlformats.org/officeDocument/2006/relationships/image" Target="../media/image44.png"/><Relationship Id="rId50" Type="http://schemas.openxmlformats.org/officeDocument/2006/relationships/customXml" Target="../ink/ink53.xml"/><Relationship Id="rId55" Type="http://schemas.openxmlformats.org/officeDocument/2006/relationships/image" Target="../media/image480.png"/><Relationship Id="rId63" Type="http://schemas.openxmlformats.org/officeDocument/2006/relationships/image" Target="../media/image52.png"/><Relationship Id="rId7" Type="http://schemas.openxmlformats.org/officeDocument/2006/relationships/image" Target="../media/image240.png"/><Relationship Id="rId2" Type="http://schemas.openxmlformats.org/officeDocument/2006/relationships/image" Target="../media/image48.png"/><Relationship Id="rId16" Type="http://schemas.openxmlformats.org/officeDocument/2006/relationships/customXml" Target="../ink/ink36.xml"/><Relationship Id="rId29" Type="http://schemas.openxmlformats.org/officeDocument/2006/relationships/image" Target="../media/image350.png"/><Relationship Id="rId11" Type="http://schemas.openxmlformats.org/officeDocument/2006/relationships/image" Target="../media/image260.png"/><Relationship Id="rId24" Type="http://schemas.openxmlformats.org/officeDocument/2006/relationships/customXml" Target="../ink/ink40.xml"/><Relationship Id="rId32" Type="http://schemas.openxmlformats.org/officeDocument/2006/relationships/customXml" Target="../ink/ink44.xml"/><Relationship Id="rId37" Type="http://schemas.openxmlformats.org/officeDocument/2006/relationships/image" Target="../media/image39.png"/><Relationship Id="rId40" Type="http://schemas.openxmlformats.org/officeDocument/2006/relationships/customXml" Target="../ink/ink48.xml"/><Relationship Id="rId45" Type="http://schemas.openxmlformats.org/officeDocument/2006/relationships/image" Target="../media/image43.png"/><Relationship Id="rId53" Type="http://schemas.openxmlformats.org/officeDocument/2006/relationships/image" Target="../media/image47.png"/><Relationship Id="rId58" Type="http://schemas.openxmlformats.org/officeDocument/2006/relationships/customXml" Target="../ink/ink57.xml"/><Relationship Id="rId5" Type="http://schemas.openxmlformats.org/officeDocument/2006/relationships/image" Target="../media/image230.png"/><Relationship Id="rId61" Type="http://schemas.openxmlformats.org/officeDocument/2006/relationships/image" Target="../media/image51.png"/><Relationship Id="rId19" Type="http://schemas.openxmlformats.org/officeDocument/2006/relationships/image" Target="../media/image300.png"/><Relationship Id="rId14" Type="http://schemas.openxmlformats.org/officeDocument/2006/relationships/customXml" Target="../ink/ink35.xml"/><Relationship Id="rId22" Type="http://schemas.openxmlformats.org/officeDocument/2006/relationships/customXml" Target="../ink/ink39.xml"/><Relationship Id="rId27" Type="http://schemas.openxmlformats.org/officeDocument/2006/relationships/image" Target="../media/image340.png"/><Relationship Id="rId30" Type="http://schemas.openxmlformats.org/officeDocument/2006/relationships/customXml" Target="../ink/ink43.xml"/><Relationship Id="rId35" Type="http://schemas.openxmlformats.org/officeDocument/2006/relationships/image" Target="../media/image380.png"/><Relationship Id="rId43" Type="http://schemas.openxmlformats.org/officeDocument/2006/relationships/image" Target="../media/image420.png"/><Relationship Id="rId48" Type="http://schemas.openxmlformats.org/officeDocument/2006/relationships/customXml" Target="../ink/ink52.xml"/><Relationship Id="rId56" Type="http://schemas.openxmlformats.org/officeDocument/2006/relationships/customXml" Target="../ink/ink56.xml"/><Relationship Id="rId8" Type="http://schemas.openxmlformats.org/officeDocument/2006/relationships/customXml" Target="../ink/ink32.xml"/><Relationship Id="rId51" Type="http://schemas.openxmlformats.org/officeDocument/2006/relationships/image" Target="../media/image46.png"/><Relationship Id="rId3" Type="http://schemas.openxmlformats.org/officeDocument/2006/relationships/image" Target="../media/image49.jpeg"/><Relationship Id="rId12" Type="http://schemas.openxmlformats.org/officeDocument/2006/relationships/customXml" Target="../ink/ink34.xml"/><Relationship Id="rId17" Type="http://schemas.openxmlformats.org/officeDocument/2006/relationships/image" Target="../media/image290.png"/><Relationship Id="rId25" Type="http://schemas.openxmlformats.org/officeDocument/2006/relationships/image" Target="../media/image330.png"/><Relationship Id="rId33" Type="http://schemas.openxmlformats.org/officeDocument/2006/relationships/image" Target="../media/image37.png"/><Relationship Id="rId38" Type="http://schemas.openxmlformats.org/officeDocument/2006/relationships/customXml" Target="../ink/ink47.xml"/><Relationship Id="rId46" Type="http://schemas.openxmlformats.org/officeDocument/2006/relationships/customXml" Target="../ink/ink51.xml"/><Relationship Id="rId59" Type="http://schemas.openxmlformats.org/officeDocument/2006/relationships/image" Target="../media/image500.png"/><Relationship Id="rId20" Type="http://schemas.openxmlformats.org/officeDocument/2006/relationships/customXml" Target="../ink/ink38.xml"/><Relationship Id="rId41" Type="http://schemas.openxmlformats.org/officeDocument/2006/relationships/image" Target="../media/image41.png"/><Relationship Id="rId54" Type="http://schemas.openxmlformats.org/officeDocument/2006/relationships/customXml" Target="../ink/ink55.xml"/><Relationship Id="rId62" Type="http://schemas.openxmlformats.org/officeDocument/2006/relationships/customXml" Target="../ink/ink5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1.xml"/><Relationship Id="rId15" Type="http://schemas.openxmlformats.org/officeDocument/2006/relationships/image" Target="../media/image280.png"/><Relationship Id="rId23" Type="http://schemas.openxmlformats.org/officeDocument/2006/relationships/image" Target="../media/image320.png"/><Relationship Id="rId28" Type="http://schemas.openxmlformats.org/officeDocument/2006/relationships/customXml" Target="../ink/ink42.xml"/><Relationship Id="rId36" Type="http://schemas.openxmlformats.org/officeDocument/2006/relationships/customXml" Target="../ink/ink46.xml"/><Relationship Id="rId49" Type="http://schemas.openxmlformats.org/officeDocument/2006/relationships/image" Target="../media/image45.png"/><Relationship Id="rId57" Type="http://schemas.openxmlformats.org/officeDocument/2006/relationships/image" Target="../media/image49.png"/><Relationship Id="rId10" Type="http://schemas.openxmlformats.org/officeDocument/2006/relationships/customXml" Target="../ink/ink33.xml"/><Relationship Id="rId31" Type="http://schemas.openxmlformats.org/officeDocument/2006/relationships/image" Target="../media/image360.png"/><Relationship Id="rId44" Type="http://schemas.openxmlformats.org/officeDocument/2006/relationships/customXml" Target="../ink/ink50.xml"/><Relationship Id="rId52" Type="http://schemas.openxmlformats.org/officeDocument/2006/relationships/customXml" Target="../ink/ink54.xml"/><Relationship Id="rId60" Type="http://schemas.openxmlformats.org/officeDocument/2006/relationships/customXml" Target="../ink/ink58.xml"/><Relationship Id="rId4" Type="http://schemas.openxmlformats.org/officeDocument/2006/relationships/customXml" Target="../ink/ink30.xml"/><Relationship Id="rId9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0.xml"/><Relationship Id="rId46" Type="http://schemas.openxmlformats.org/officeDocument/2006/relationships/image" Target="../media/image7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gcfaprendelibre.org/matematicas/curso/los_conjuntos/entender_los_conjuntos/1.do#20995" TargetMode="External"/><Relationship Id="rId7" Type="http://schemas.openxmlformats.org/officeDocument/2006/relationships/customXml" Target="../ink/ink2.xml"/><Relationship Id="rId2" Type="http://schemas.openxmlformats.org/officeDocument/2006/relationships/hyperlink" Target="http://www.gcfaprendelibre.org/matematicas/curso/los_conjuntos/entender_los_conjuntos/1.d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23.png"/><Relationship Id="rId42" Type="http://schemas.openxmlformats.org/officeDocument/2006/relationships/image" Target="../media/image27.png"/><Relationship Id="rId47" Type="http://schemas.openxmlformats.org/officeDocument/2006/relationships/customXml" Target="../ink/ink24.xml"/><Relationship Id="rId50" Type="http://schemas.openxmlformats.org/officeDocument/2006/relationships/image" Target="../media/image31.png"/><Relationship Id="rId55" Type="http://schemas.openxmlformats.org/officeDocument/2006/relationships/customXml" Target="../ink/ink28.xml"/><Relationship Id="rId7" Type="http://schemas.openxmlformats.org/officeDocument/2006/relationships/customXml" Target="../ink/ink4.xml"/><Relationship Id="rId2" Type="http://schemas.openxmlformats.org/officeDocument/2006/relationships/hyperlink" Target="http://www.gcfaprendelibre.org/matematicas/curso/los_conjuntos/entender_los_conjuntos/3.do" TargetMode="External"/><Relationship Id="rId16" Type="http://schemas.openxmlformats.org/officeDocument/2006/relationships/image" Target="../media/image14.png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37" Type="http://schemas.openxmlformats.org/officeDocument/2006/relationships/customXml" Target="../ink/ink19.xml"/><Relationship Id="rId40" Type="http://schemas.openxmlformats.org/officeDocument/2006/relationships/image" Target="../media/image26.png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35.png"/><Relationship Id="rId5" Type="http://schemas.openxmlformats.org/officeDocument/2006/relationships/customXml" Target="../ink/ink3.xml"/><Relationship Id="rId19" Type="http://schemas.openxmlformats.org/officeDocument/2006/relationships/customXml" Target="../ink/ink10.xml"/><Relationship Id="rId4" Type="http://schemas.openxmlformats.org/officeDocument/2006/relationships/image" Target="../media/image8.png"/><Relationship Id="rId9" Type="http://schemas.openxmlformats.org/officeDocument/2006/relationships/customXml" Target="../ink/ink5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customXml" Target="../ink/ink14.xml"/><Relationship Id="rId30" Type="http://schemas.openxmlformats.org/officeDocument/2006/relationships/image" Target="../media/image21.png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30.png"/><Relationship Id="rId56" Type="http://schemas.openxmlformats.org/officeDocument/2006/relationships/image" Target="../media/image34.png"/><Relationship Id="rId8" Type="http://schemas.openxmlformats.org/officeDocument/2006/relationships/image" Target="../media/image10.png"/><Relationship Id="rId51" Type="http://schemas.openxmlformats.org/officeDocument/2006/relationships/customXml" Target="../ink/ink26.xml"/><Relationship Id="rId3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25.png"/><Relationship Id="rId46" Type="http://schemas.openxmlformats.org/officeDocument/2006/relationships/image" Target="../media/image29.png"/><Relationship Id="rId20" Type="http://schemas.openxmlformats.org/officeDocument/2006/relationships/image" Target="../media/image16.png"/><Relationship Id="rId41" Type="http://schemas.openxmlformats.org/officeDocument/2006/relationships/customXml" Target="../ink/ink21.xml"/><Relationship Id="rId5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0.png"/><Relationship Id="rId36" Type="http://schemas.openxmlformats.org/officeDocument/2006/relationships/image" Target="../media/image24.png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11.png"/><Relationship Id="rId31" Type="http://schemas.openxmlformats.org/officeDocument/2006/relationships/customXml" Target="../ink/ink16.xml"/><Relationship Id="rId44" Type="http://schemas.openxmlformats.org/officeDocument/2006/relationships/image" Target="../media/image28.png"/><Relationship Id="rId52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EC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B7B56BD-A9F9-4DBA-B433-ED1E94DA3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s-EC" sz="6600" dirty="0">
                <a:solidFill>
                  <a:srgbClr val="FFFFFF"/>
                </a:solidFill>
              </a:rPr>
              <a:t>RELACIÓN Y OPERACIÓN DE CONJUNTOS</a:t>
            </a:r>
          </a:p>
        </p:txBody>
      </p:sp>
    </p:spTree>
    <p:extLst>
      <p:ext uri="{BB962C8B-B14F-4D97-AF65-F5344CB8AC3E}">
        <p14:creationId xmlns:p14="http://schemas.microsoft.com/office/powerpoint/2010/main" val="185074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FF3ED6F-2569-4E3E-864B-38D1AD7A1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607" y="1241558"/>
            <a:ext cx="4205005" cy="3153754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426244C0-CEE2-4157-9622-381A6FA83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622322"/>
          </a:xfrm>
        </p:spPr>
        <p:txBody>
          <a:bodyPr>
            <a:normAutofit/>
          </a:bodyPr>
          <a:lstStyle/>
          <a:p>
            <a:pPr algn="ctr"/>
            <a:r>
              <a:rPr lang="es-EC" sz="3600" b="1" dirty="0"/>
              <a:t>UNION DE CONJUNTOS</a:t>
            </a:r>
            <a:endParaRPr lang="es-EC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3B32B2-4BEA-49DD-9673-C58F00EEEE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721" y="1113062"/>
            <a:ext cx="4907280" cy="4921977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188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6A15-5E31-4F05-882C-9F50B3F25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1781" y="1113062"/>
            <a:ext cx="3981290" cy="32819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C" sz="4800" b="1" dirty="0">
                <a:solidFill>
                  <a:schemeClr val="accent6">
                    <a:lumMod val="75000"/>
                  </a:schemeClr>
                </a:solidFill>
              </a:rPr>
              <a:t>Intersección de conjuntos</a:t>
            </a:r>
          </a:p>
        </p:txBody>
      </p:sp>
      <p:pic>
        <p:nvPicPr>
          <p:cNvPr id="4" name="Imagen 3" descr="Resultado de imagen para conjuntos interseccion ejercicios">
            <a:extLst>
              <a:ext uri="{FF2B5EF4-FFF2-40B4-BE49-F238E27FC236}">
                <a16:creationId xmlns:a16="http://schemas.microsoft.com/office/drawing/2014/main" id="{616B173C-9B9A-4732-9051-D8014E9816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378" y="1113063"/>
            <a:ext cx="6171677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65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007DD7F-5185-4274-A893-B62D9E8575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680" y="797560"/>
            <a:ext cx="5528410" cy="526288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412" name="Picture 4" descr="Ver las imágenes de origen">
            <a:extLst>
              <a:ext uri="{FF2B5EF4-FFF2-40B4-BE49-F238E27FC236}">
                <a16:creationId xmlns:a16="http://schemas.microsoft.com/office/drawing/2014/main" id="{6AB57859-60CC-45F8-9100-DB5885BC7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82" y="802640"/>
            <a:ext cx="3240323" cy="243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Ver las imágenes de origen">
            <a:extLst>
              <a:ext uri="{FF2B5EF4-FFF2-40B4-BE49-F238E27FC236}">
                <a16:creationId xmlns:a16="http://schemas.microsoft.com/office/drawing/2014/main" id="{23058E06-BB48-4D10-9382-D715A2A84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27" y="3429000"/>
            <a:ext cx="4376791" cy="273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6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C260A-C5D5-4A01-A724-6E6F5CBFE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9850" y="2852710"/>
            <a:ext cx="4846995" cy="1500216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>
                <a:solidFill>
                  <a:schemeClr val="accent6">
                    <a:lumMod val="75000"/>
                  </a:schemeClr>
                </a:solidFill>
              </a:rPr>
              <a:t>COMPLEMENTO DE CONJUNTOS</a:t>
            </a:r>
            <a:br>
              <a:rPr lang="es-EC" sz="6600" dirty="0"/>
            </a:br>
            <a:endParaRPr lang="es-EC" sz="6600" dirty="0"/>
          </a:p>
        </p:txBody>
      </p:sp>
      <p:pic>
        <p:nvPicPr>
          <p:cNvPr id="5122" name="Picture 2" descr="Ver las imágenes de origen">
            <a:extLst>
              <a:ext uri="{FF2B5EF4-FFF2-40B4-BE49-F238E27FC236}">
                <a16:creationId xmlns:a16="http://schemas.microsoft.com/office/drawing/2014/main" id="{AD004D30-938B-425F-9135-69EE719AB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5661"/>
          <a:stretch/>
        </p:blipFill>
        <p:spPr bwMode="auto">
          <a:xfrm>
            <a:off x="1000127" y="1740680"/>
            <a:ext cx="4986236" cy="372427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er las imágenes de origen">
            <a:extLst>
              <a:ext uri="{FF2B5EF4-FFF2-40B4-BE49-F238E27FC236}">
                <a16:creationId xmlns:a16="http://schemas.microsoft.com/office/drawing/2014/main" id="{E7950238-AF65-4ABD-AEE2-C96D232B48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r="4685" b="-4"/>
          <a:stretch/>
        </p:blipFill>
        <p:spPr bwMode="auto">
          <a:xfrm>
            <a:off x="6205638" y="3939920"/>
            <a:ext cx="4986235" cy="223052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718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3AC6A5D-8B2E-42E4-A382-17906A091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2455" y="1293324"/>
            <a:ext cx="3202237" cy="2831636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23B9815E-C25C-4D52-93BF-115294C7C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es-EC"/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98DC7B0D-86BC-428C-9899-733ED5DA2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389" y="1143000"/>
            <a:ext cx="6171677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D24ACDA2-5C80-825B-3304-09672D3BFA49}"/>
                  </a:ext>
                </a:extLst>
              </p14:cNvPr>
              <p14:cNvContentPartPr/>
              <p14:nvPr/>
            </p14:nvContentPartPr>
            <p14:xfrm>
              <a:off x="8540802" y="3007779"/>
              <a:ext cx="185040" cy="68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D24ACDA2-5C80-825B-3304-09672D3BFA4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2162" y="2998779"/>
                <a:ext cx="202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B54A6EC1-87C2-1F7E-7661-684153E0EF10}"/>
                  </a:ext>
                </a:extLst>
              </p14:cNvPr>
              <p14:cNvContentPartPr/>
              <p14:nvPr/>
            </p14:nvContentPartPr>
            <p14:xfrm>
              <a:off x="8766162" y="2186259"/>
              <a:ext cx="993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B54A6EC1-87C2-1F7E-7661-684153E0EF1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57162" y="2177619"/>
                <a:ext cx="117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o 8">
            <a:extLst>
              <a:ext uri="{FF2B5EF4-FFF2-40B4-BE49-F238E27FC236}">
                <a16:creationId xmlns:a16="http://schemas.microsoft.com/office/drawing/2014/main" id="{DC75A59C-FA7E-1838-4348-8B134ED1FEE4}"/>
              </a:ext>
            </a:extLst>
          </p:cNvPr>
          <p:cNvGrpSpPr/>
          <p:nvPr/>
        </p:nvGrpSpPr>
        <p:grpSpPr>
          <a:xfrm>
            <a:off x="8282682" y="3266603"/>
            <a:ext cx="278280" cy="300600"/>
            <a:chOff x="8282682" y="3266603"/>
            <a:chExt cx="2782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Entrada de lápiz 5">
                  <a:extLst>
                    <a:ext uri="{FF2B5EF4-FFF2-40B4-BE49-F238E27FC236}">
                      <a16:creationId xmlns:a16="http://schemas.microsoft.com/office/drawing/2014/main" id="{2048D3C0-ACEB-6228-67E8-9D2A42ABD296}"/>
                    </a:ext>
                  </a:extLst>
                </p14:cNvPr>
                <p14:cNvContentPartPr/>
                <p14:nvPr/>
              </p14:nvContentPartPr>
              <p14:xfrm>
                <a:off x="8348562" y="3359483"/>
                <a:ext cx="360" cy="207720"/>
              </p14:xfrm>
            </p:contentPart>
          </mc:Choice>
          <mc:Fallback xmlns="">
            <p:pic>
              <p:nvPicPr>
                <p:cNvPr id="6" name="Entrada de lápiz 5">
                  <a:extLst>
                    <a:ext uri="{FF2B5EF4-FFF2-40B4-BE49-F238E27FC236}">
                      <a16:creationId xmlns:a16="http://schemas.microsoft.com/office/drawing/2014/main" id="{2048D3C0-ACEB-6228-67E8-9D2A42ABD2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39922" y="3350483"/>
                  <a:ext cx="18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Entrada de lápiz 6">
                  <a:extLst>
                    <a:ext uri="{FF2B5EF4-FFF2-40B4-BE49-F238E27FC236}">
                      <a16:creationId xmlns:a16="http://schemas.microsoft.com/office/drawing/2014/main" id="{57549B14-2B04-F5E1-7B3A-8CF232642C93}"/>
                    </a:ext>
                  </a:extLst>
                </p14:cNvPr>
                <p14:cNvContentPartPr/>
                <p14:nvPr/>
              </p14:nvContentPartPr>
              <p14:xfrm>
                <a:off x="8282682" y="3318803"/>
                <a:ext cx="179640" cy="239760"/>
              </p14:xfrm>
            </p:contentPart>
          </mc:Choice>
          <mc:Fallback xmlns="">
            <p:pic>
              <p:nvPicPr>
                <p:cNvPr id="7" name="Entrada de lápiz 6">
                  <a:extLst>
                    <a:ext uri="{FF2B5EF4-FFF2-40B4-BE49-F238E27FC236}">
                      <a16:creationId xmlns:a16="http://schemas.microsoft.com/office/drawing/2014/main" id="{57549B14-2B04-F5E1-7B3A-8CF232642C9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73682" y="3310163"/>
                  <a:ext cx="197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Entrada de lápiz 7">
                  <a:extLst>
                    <a:ext uri="{FF2B5EF4-FFF2-40B4-BE49-F238E27FC236}">
                      <a16:creationId xmlns:a16="http://schemas.microsoft.com/office/drawing/2014/main" id="{5C001155-9357-CC9B-6183-334F89E18978}"/>
                    </a:ext>
                  </a:extLst>
                </p14:cNvPr>
                <p14:cNvContentPartPr/>
                <p14:nvPr/>
              </p14:nvContentPartPr>
              <p14:xfrm>
                <a:off x="8507682" y="3266603"/>
                <a:ext cx="53280" cy="112680"/>
              </p14:xfrm>
            </p:contentPart>
          </mc:Choice>
          <mc:Fallback xmlns="">
            <p:pic>
              <p:nvPicPr>
                <p:cNvPr id="8" name="Entrada de lápiz 7">
                  <a:extLst>
                    <a:ext uri="{FF2B5EF4-FFF2-40B4-BE49-F238E27FC236}">
                      <a16:creationId xmlns:a16="http://schemas.microsoft.com/office/drawing/2014/main" id="{5C001155-9357-CC9B-6183-334F89E189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98682" y="3257603"/>
                  <a:ext cx="709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ACC9B4AE-5067-1452-A55D-90708D92FBB5}"/>
              </a:ext>
            </a:extLst>
          </p:cNvPr>
          <p:cNvGrpSpPr/>
          <p:nvPr/>
        </p:nvGrpSpPr>
        <p:grpSpPr>
          <a:xfrm>
            <a:off x="8455842" y="4206923"/>
            <a:ext cx="731880" cy="267120"/>
            <a:chOff x="8455842" y="4206923"/>
            <a:chExt cx="731880" cy="26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Entrada de lápiz 9">
                  <a:extLst>
                    <a:ext uri="{FF2B5EF4-FFF2-40B4-BE49-F238E27FC236}">
                      <a16:creationId xmlns:a16="http://schemas.microsoft.com/office/drawing/2014/main" id="{E4AB38FC-1308-007E-9FCA-2FEAD2B4B498}"/>
                    </a:ext>
                  </a:extLst>
                </p14:cNvPr>
                <p14:cNvContentPartPr/>
                <p14:nvPr/>
              </p14:nvContentPartPr>
              <p14:xfrm>
                <a:off x="8455842" y="4253723"/>
                <a:ext cx="32760" cy="201240"/>
              </p14:xfrm>
            </p:contentPart>
          </mc:Choice>
          <mc:Fallback xmlns="">
            <p:pic>
              <p:nvPicPr>
                <p:cNvPr id="10" name="Entrada de lápiz 9">
                  <a:extLst>
                    <a:ext uri="{FF2B5EF4-FFF2-40B4-BE49-F238E27FC236}">
                      <a16:creationId xmlns:a16="http://schemas.microsoft.com/office/drawing/2014/main" id="{E4AB38FC-1308-007E-9FCA-2FEAD2B4B49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6842" y="4245083"/>
                  <a:ext cx="50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726069C0-CD53-490F-884A-D7AEB65B063D}"/>
                    </a:ext>
                  </a:extLst>
                </p14:cNvPr>
                <p14:cNvContentPartPr/>
                <p14:nvPr/>
              </p14:nvContentPartPr>
              <p14:xfrm>
                <a:off x="8494362" y="4220603"/>
                <a:ext cx="97200" cy="21348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726069C0-CD53-490F-884A-D7AEB65B06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485722" y="4211963"/>
                  <a:ext cx="114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FC744E50-3250-8883-82EA-7528BAF9503E}"/>
                    </a:ext>
                  </a:extLst>
                </p14:cNvPr>
                <p14:cNvContentPartPr/>
                <p14:nvPr/>
              </p14:nvContentPartPr>
              <p14:xfrm>
                <a:off x="8474562" y="4341203"/>
                <a:ext cx="160200" cy="6552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FC744E50-3250-8883-82EA-7528BAF9503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65562" y="4332203"/>
                  <a:ext cx="1778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83F64B43-D9F3-80D8-451F-4DEE1601F0F3}"/>
                    </a:ext>
                  </a:extLst>
                </p14:cNvPr>
                <p14:cNvContentPartPr/>
                <p14:nvPr/>
              </p14:nvContentPartPr>
              <p14:xfrm>
                <a:off x="8680122" y="4293683"/>
                <a:ext cx="134640" cy="1803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83F64B43-D9F3-80D8-451F-4DEE1601F0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71122" y="4284683"/>
                  <a:ext cx="1522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3796593-2ACF-2F30-2089-FEACC5BE0443}"/>
                    </a:ext>
                  </a:extLst>
                </p14:cNvPr>
                <p14:cNvContentPartPr/>
                <p14:nvPr/>
              </p14:nvContentPartPr>
              <p14:xfrm>
                <a:off x="8938602" y="4206923"/>
                <a:ext cx="249120" cy="23112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3796593-2ACF-2F30-2089-FEACC5BE04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929602" y="4198283"/>
                  <a:ext cx="266760" cy="24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39F89CF-23FC-A7DA-849B-68360715BDC3}"/>
              </a:ext>
            </a:extLst>
          </p:cNvPr>
          <p:cNvGrpSpPr/>
          <p:nvPr/>
        </p:nvGrpSpPr>
        <p:grpSpPr>
          <a:xfrm>
            <a:off x="9798282" y="4213763"/>
            <a:ext cx="617400" cy="235080"/>
            <a:chOff x="9798282" y="4213763"/>
            <a:chExt cx="61740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426DB9E8-0F13-CFA0-CAA3-A4128901148E}"/>
                    </a:ext>
                  </a:extLst>
                </p14:cNvPr>
                <p14:cNvContentPartPr/>
                <p14:nvPr/>
              </p14:nvContentPartPr>
              <p14:xfrm>
                <a:off x="9798282" y="4267043"/>
                <a:ext cx="82800" cy="18180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426DB9E8-0F13-CFA0-CAA3-A412890114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789282" y="4258043"/>
                  <a:ext cx="100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552F9406-D08A-B4D2-E5A8-CA726AA3D49D}"/>
                    </a:ext>
                  </a:extLst>
                </p14:cNvPr>
                <p14:cNvContentPartPr/>
                <p14:nvPr/>
              </p14:nvContentPartPr>
              <p14:xfrm>
                <a:off x="10011762" y="4332923"/>
                <a:ext cx="158400" cy="2700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552F9406-D08A-B4D2-E5A8-CA726AA3D49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02762" y="4324283"/>
                  <a:ext cx="1760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Entrada de lápiz 16">
                  <a:extLst>
                    <a:ext uri="{FF2B5EF4-FFF2-40B4-BE49-F238E27FC236}">
                      <a16:creationId xmlns:a16="http://schemas.microsoft.com/office/drawing/2014/main" id="{AB993B87-A658-65E6-BED7-B0F823BD670E}"/>
                    </a:ext>
                  </a:extLst>
                </p14:cNvPr>
                <p14:cNvContentPartPr/>
                <p14:nvPr/>
              </p14:nvContentPartPr>
              <p14:xfrm>
                <a:off x="10276722" y="4213763"/>
                <a:ext cx="113400" cy="7560"/>
              </p14:xfrm>
            </p:contentPart>
          </mc:Choice>
          <mc:Fallback xmlns="">
            <p:pic>
              <p:nvPicPr>
                <p:cNvPr id="17" name="Entrada de lápiz 16">
                  <a:extLst>
                    <a:ext uri="{FF2B5EF4-FFF2-40B4-BE49-F238E27FC236}">
                      <a16:creationId xmlns:a16="http://schemas.microsoft.com/office/drawing/2014/main" id="{AB993B87-A658-65E6-BED7-B0F823BD670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68082" y="4204763"/>
                  <a:ext cx="131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3AC94ACB-F2FC-C0F9-DBC8-5F6FD15F1C37}"/>
                    </a:ext>
                  </a:extLst>
                </p14:cNvPr>
                <p14:cNvContentPartPr/>
                <p14:nvPr/>
              </p14:nvContentPartPr>
              <p14:xfrm>
                <a:off x="10303722" y="4267043"/>
                <a:ext cx="360" cy="15876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3AC94ACB-F2FC-C0F9-DBC8-5F6FD15F1C3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294722" y="4258043"/>
                  <a:ext cx="18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E5818EAF-37A3-30F0-CB85-FE69DB15E54E}"/>
                    </a:ext>
                  </a:extLst>
                </p14:cNvPr>
                <p14:cNvContentPartPr/>
                <p14:nvPr/>
              </p14:nvContentPartPr>
              <p14:xfrm>
                <a:off x="10303722" y="4327163"/>
                <a:ext cx="111960" cy="2700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E5818EAF-37A3-30F0-CB85-FE69DB15E5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294722" y="4318163"/>
                  <a:ext cx="12960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E63B9171-A6FD-4EA5-9FDA-C70F9ED7C3A8}"/>
              </a:ext>
            </a:extLst>
          </p:cNvPr>
          <p:cNvGrpSpPr/>
          <p:nvPr/>
        </p:nvGrpSpPr>
        <p:grpSpPr>
          <a:xfrm>
            <a:off x="10813842" y="4273523"/>
            <a:ext cx="91800" cy="246240"/>
            <a:chOff x="10813842" y="4273523"/>
            <a:chExt cx="9180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510BE40A-C97E-C02B-510A-918D3EDBC582}"/>
                    </a:ext>
                  </a:extLst>
                </p14:cNvPr>
                <p14:cNvContentPartPr/>
                <p14:nvPr/>
              </p14:nvContentPartPr>
              <p14:xfrm>
                <a:off x="10813842" y="4273523"/>
                <a:ext cx="91800" cy="36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510BE40A-C97E-C02B-510A-918D3EDBC5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04842" y="4264883"/>
                  <a:ext cx="109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6E847AA8-FE9E-048F-077D-A486F75E76C1}"/>
                    </a:ext>
                  </a:extLst>
                </p14:cNvPr>
                <p14:cNvContentPartPr/>
                <p14:nvPr/>
              </p14:nvContentPartPr>
              <p14:xfrm>
                <a:off x="10872882" y="4300163"/>
                <a:ext cx="30600" cy="21960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6E847AA8-FE9E-048F-077D-A486F75E76C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64242" y="4291523"/>
                  <a:ext cx="482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FB47B70-5B3E-8919-69D9-E8FEA4D8305C}"/>
              </a:ext>
            </a:extLst>
          </p:cNvPr>
          <p:cNvGrpSpPr/>
          <p:nvPr/>
        </p:nvGrpSpPr>
        <p:grpSpPr>
          <a:xfrm>
            <a:off x="11064042" y="4206923"/>
            <a:ext cx="286200" cy="472680"/>
            <a:chOff x="11064042" y="4206923"/>
            <a:chExt cx="28620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5D78438D-557E-68E2-FDF3-D81A3F03BF82}"/>
                    </a:ext>
                  </a:extLst>
                </p14:cNvPr>
                <p14:cNvContentPartPr/>
                <p14:nvPr/>
              </p14:nvContentPartPr>
              <p14:xfrm>
                <a:off x="11064042" y="4206923"/>
                <a:ext cx="174960" cy="27324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5D78438D-557E-68E2-FDF3-D81A3F03BF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55042" y="4197923"/>
                  <a:ext cx="1926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Entrada de lápiz 25">
                  <a:extLst>
                    <a:ext uri="{FF2B5EF4-FFF2-40B4-BE49-F238E27FC236}">
                      <a16:creationId xmlns:a16="http://schemas.microsoft.com/office/drawing/2014/main" id="{1F1BBBA2-E41C-2CFA-479D-5ACA64334FF5}"/>
                    </a:ext>
                  </a:extLst>
                </p14:cNvPr>
                <p14:cNvContentPartPr/>
                <p14:nvPr/>
              </p14:nvContentPartPr>
              <p14:xfrm>
                <a:off x="11237922" y="4565123"/>
                <a:ext cx="360" cy="114480"/>
              </p14:xfrm>
            </p:contentPart>
          </mc:Choice>
          <mc:Fallback xmlns="">
            <p:pic>
              <p:nvPicPr>
                <p:cNvPr id="26" name="Entrada de lápiz 25">
                  <a:extLst>
                    <a:ext uri="{FF2B5EF4-FFF2-40B4-BE49-F238E27FC236}">
                      <a16:creationId xmlns:a16="http://schemas.microsoft.com/office/drawing/2014/main" id="{1F1BBBA2-E41C-2CFA-479D-5ACA64334FF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228922" y="4556483"/>
                  <a:ext cx="180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Entrada de lápiz 26">
                  <a:extLst>
                    <a:ext uri="{FF2B5EF4-FFF2-40B4-BE49-F238E27FC236}">
                      <a16:creationId xmlns:a16="http://schemas.microsoft.com/office/drawing/2014/main" id="{8074F63C-0FAE-AC3C-AABC-78EDDAB85787}"/>
                    </a:ext>
                  </a:extLst>
                </p14:cNvPr>
                <p14:cNvContentPartPr/>
                <p14:nvPr/>
              </p14:nvContentPartPr>
              <p14:xfrm>
                <a:off x="11277162" y="4552163"/>
                <a:ext cx="73080" cy="121320"/>
              </p14:xfrm>
            </p:contentPart>
          </mc:Choice>
          <mc:Fallback xmlns="">
            <p:pic>
              <p:nvPicPr>
                <p:cNvPr id="27" name="Entrada de lápiz 26">
                  <a:extLst>
                    <a:ext uri="{FF2B5EF4-FFF2-40B4-BE49-F238E27FC236}">
                      <a16:creationId xmlns:a16="http://schemas.microsoft.com/office/drawing/2014/main" id="{8074F63C-0FAE-AC3C-AABC-78EDDAB857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68522" y="4543163"/>
                  <a:ext cx="90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F6DF1DDB-AC5F-8548-7D58-7C880CBF007E}"/>
                    </a:ext>
                  </a:extLst>
                </p14:cNvPr>
                <p14:cNvContentPartPr/>
                <p14:nvPr/>
              </p14:nvContentPartPr>
              <p14:xfrm>
                <a:off x="11237922" y="4635683"/>
                <a:ext cx="105480" cy="3564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F6DF1DDB-AC5F-8548-7D58-7C880CBF00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228922" y="4627043"/>
                  <a:ext cx="1231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79688561-E72E-40C1-F2EC-3CDF9BE64944}"/>
              </a:ext>
            </a:extLst>
          </p:cNvPr>
          <p:cNvGrpSpPr/>
          <p:nvPr/>
        </p:nvGrpSpPr>
        <p:grpSpPr>
          <a:xfrm>
            <a:off x="8971362" y="1898963"/>
            <a:ext cx="599760" cy="1526760"/>
            <a:chOff x="8971362" y="1898963"/>
            <a:chExt cx="599760" cy="15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81866922-99CF-B0DE-8583-BD3D0BB329BB}"/>
                    </a:ext>
                  </a:extLst>
                </p14:cNvPr>
                <p14:cNvContentPartPr/>
                <p14:nvPr/>
              </p14:nvContentPartPr>
              <p14:xfrm>
                <a:off x="8978202" y="1898963"/>
                <a:ext cx="251280" cy="47988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81866922-99CF-B0DE-8583-BD3D0BB329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69202" y="1890323"/>
                  <a:ext cx="26892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Entrada de lápiz 30">
                  <a:extLst>
                    <a:ext uri="{FF2B5EF4-FFF2-40B4-BE49-F238E27FC236}">
                      <a16:creationId xmlns:a16="http://schemas.microsoft.com/office/drawing/2014/main" id="{F64392B1-B6BA-D547-BCE9-A7660488C0C7}"/>
                    </a:ext>
                  </a:extLst>
                </p14:cNvPr>
                <p14:cNvContentPartPr/>
                <p14:nvPr/>
              </p14:nvContentPartPr>
              <p14:xfrm>
                <a:off x="8991522" y="1929563"/>
                <a:ext cx="541800" cy="840240"/>
              </p14:xfrm>
            </p:contentPart>
          </mc:Choice>
          <mc:Fallback xmlns="">
            <p:pic>
              <p:nvPicPr>
                <p:cNvPr id="31" name="Entrada de lápiz 30">
                  <a:extLst>
                    <a:ext uri="{FF2B5EF4-FFF2-40B4-BE49-F238E27FC236}">
                      <a16:creationId xmlns:a16="http://schemas.microsoft.com/office/drawing/2014/main" id="{F64392B1-B6BA-D547-BCE9-A7660488C0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982522" y="1920923"/>
                  <a:ext cx="559440" cy="85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99DA64F0-5E7B-4F97-00F7-9D49CAC02EB3}"/>
                    </a:ext>
                  </a:extLst>
                </p14:cNvPr>
                <p14:cNvContentPartPr/>
                <p14:nvPr/>
              </p14:nvContentPartPr>
              <p14:xfrm>
                <a:off x="8971362" y="2869523"/>
                <a:ext cx="298800" cy="32472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99DA64F0-5E7B-4F97-00F7-9D49CAC02EB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962722" y="2860523"/>
                  <a:ext cx="3164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Entrada de lápiz 32">
                  <a:extLst>
                    <a:ext uri="{FF2B5EF4-FFF2-40B4-BE49-F238E27FC236}">
                      <a16:creationId xmlns:a16="http://schemas.microsoft.com/office/drawing/2014/main" id="{EC495772-AB2B-43EC-4C6A-B2659534027D}"/>
                    </a:ext>
                  </a:extLst>
                </p14:cNvPr>
                <p14:cNvContentPartPr/>
                <p14:nvPr/>
              </p14:nvContentPartPr>
              <p14:xfrm>
                <a:off x="9124002" y="3158603"/>
                <a:ext cx="242640" cy="240840"/>
              </p14:xfrm>
            </p:contentPart>
          </mc:Choice>
          <mc:Fallback xmlns="">
            <p:pic>
              <p:nvPicPr>
                <p:cNvPr id="33" name="Entrada de lápiz 32">
                  <a:extLst>
                    <a:ext uri="{FF2B5EF4-FFF2-40B4-BE49-F238E27FC236}">
                      <a16:creationId xmlns:a16="http://schemas.microsoft.com/office/drawing/2014/main" id="{EC495772-AB2B-43EC-4C6A-B265953402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115002" y="3149963"/>
                  <a:ext cx="2602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Entrada de lápiz 33">
                  <a:extLst>
                    <a:ext uri="{FF2B5EF4-FFF2-40B4-BE49-F238E27FC236}">
                      <a16:creationId xmlns:a16="http://schemas.microsoft.com/office/drawing/2014/main" id="{49E07A64-3813-644D-CFC9-857C28DD536C}"/>
                    </a:ext>
                  </a:extLst>
                </p14:cNvPr>
                <p14:cNvContentPartPr/>
                <p14:nvPr/>
              </p14:nvContentPartPr>
              <p14:xfrm>
                <a:off x="9461682" y="3278483"/>
                <a:ext cx="109440" cy="147240"/>
              </p14:xfrm>
            </p:contentPart>
          </mc:Choice>
          <mc:Fallback xmlns="">
            <p:pic>
              <p:nvPicPr>
                <p:cNvPr id="34" name="Entrada de lápiz 33">
                  <a:extLst>
                    <a:ext uri="{FF2B5EF4-FFF2-40B4-BE49-F238E27FC236}">
                      <a16:creationId xmlns:a16="http://schemas.microsoft.com/office/drawing/2014/main" id="{49E07A64-3813-644D-CFC9-857C28DD53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453042" y="3269483"/>
                  <a:ext cx="1270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B5040B8-F325-753D-58D9-3F3151B051A4}"/>
              </a:ext>
            </a:extLst>
          </p:cNvPr>
          <p:cNvGrpSpPr/>
          <p:nvPr/>
        </p:nvGrpSpPr>
        <p:grpSpPr>
          <a:xfrm>
            <a:off x="9912402" y="1947923"/>
            <a:ext cx="622080" cy="1484280"/>
            <a:chOff x="9912402" y="1947923"/>
            <a:chExt cx="622080" cy="148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F61D0982-E238-621A-9FAA-76F4AD661809}"/>
                    </a:ext>
                  </a:extLst>
                </p14:cNvPr>
                <p14:cNvContentPartPr/>
                <p14:nvPr/>
              </p14:nvContentPartPr>
              <p14:xfrm>
                <a:off x="9912402" y="2576843"/>
                <a:ext cx="622080" cy="855360"/>
              </p14:xfrm>
            </p:contentPart>
          </mc:Choice>
          <mc:Fallback xmlns=""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F61D0982-E238-621A-9FAA-76F4AD66180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903762" y="2568203"/>
                  <a:ext cx="639720" cy="87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62D1065C-821E-2DC4-4575-7401C6456EEE}"/>
                    </a:ext>
                  </a:extLst>
                </p14:cNvPr>
                <p14:cNvContentPartPr/>
                <p14:nvPr/>
              </p14:nvContentPartPr>
              <p14:xfrm>
                <a:off x="10144242" y="2157083"/>
                <a:ext cx="321120" cy="42732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62D1065C-821E-2DC4-4575-7401C6456E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35602" y="2148443"/>
                  <a:ext cx="338760" cy="44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2568590-DB92-B077-B1C7-0553414EA10D}"/>
                    </a:ext>
                  </a:extLst>
                </p14:cNvPr>
                <p14:cNvContentPartPr/>
                <p14:nvPr/>
              </p14:nvContentPartPr>
              <p14:xfrm>
                <a:off x="10117962" y="1947923"/>
                <a:ext cx="149040" cy="25884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2568590-DB92-B077-B1C7-0553414EA10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108962" y="1938923"/>
                  <a:ext cx="166680" cy="27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0C8955AA-2EF3-33AD-C944-361241F73C42}"/>
                  </a:ext>
                </a:extLst>
              </p14:cNvPr>
              <p14:cNvContentPartPr/>
              <p14:nvPr/>
            </p14:nvContentPartPr>
            <p14:xfrm>
              <a:off x="10223802" y="3079403"/>
              <a:ext cx="223920" cy="33984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0C8955AA-2EF3-33AD-C944-361241F73C4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215162" y="3070763"/>
                <a:ext cx="241560" cy="35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11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BCA30-106A-4A21-A8F5-2F63D5573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0790" y="1241266"/>
            <a:ext cx="3403050" cy="3153753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rgbClr val="EBEBEB"/>
                </a:solidFill>
              </a:rPr>
              <a:t>Diferencia de conjuntos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F84769-F3A0-46DB-ACC1-01A327B1B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5" y="4591665"/>
            <a:ext cx="3161016" cy="1622322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4" name="Imagen 3" descr="Resultado de imagen para conjuntos interseccion ejercicios">
            <a:extLst>
              <a:ext uri="{FF2B5EF4-FFF2-40B4-BE49-F238E27FC236}">
                <a16:creationId xmlns:a16="http://schemas.microsoft.com/office/drawing/2014/main" id="{71AEAFA6-52AB-4D38-BDE8-AE50A65A3E6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5514" y="1114621"/>
            <a:ext cx="6171677" cy="4628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2083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er las imágenes de origen">
            <a:extLst>
              <a:ext uri="{FF2B5EF4-FFF2-40B4-BE49-F238E27FC236}">
                <a16:creationId xmlns:a16="http://schemas.microsoft.com/office/drawing/2014/main" id="{A2462906-92FE-45DA-81BE-A140B5C20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10" y="661659"/>
            <a:ext cx="5448111" cy="3064562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er las imágenes de origen">
            <a:extLst>
              <a:ext uri="{FF2B5EF4-FFF2-40B4-BE49-F238E27FC236}">
                <a16:creationId xmlns:a16="http://schemas.microsoft.com/office/drawing/2014/main" id="{0810CF12-E6C3-4E9E-AC8F-4E2BDAD38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929" y="473338"/>
            <a:ext cx="4586156" cy="3439617"/>
          </a:xfrm>
          <a:prstGeom prst="roundRect">
            <a:avLst>
              <a:gd name="adj" fmla="val 0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285D66-97D3-41F9-B28C-12B50E8E9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75" y="4761423"/>
            <a:ext cx="10893095" cy="93066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6000" b="1" dirty="0">
                <a:solidFill>
                  <a:schemeClr val="accent6">
                    <a:lumMod val="75000"/>
                  </a:schemeClr>
                </a:solidFill>
              </a:rPr>
              <a:t>DIFERENCIA DE CONJUNTOS</a:t>
            </a:r>
          </a:p>
        </p:txBody>
      </p:sp>
    </p:spTree>
    <p:extLst>
      <p:ext uri="{BB962C8B-B14F-4D97-AF65-F5344CB8AC3E}">
        <p14:creationId xmlns:p14="http://schemas.microsoft.com/office/powerpoint/2010/main" val="2546725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A708AB-7F74-43FB-9566-798304F6B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5275" y="1113063"/>
            <a:ext cx="3627795" cy="2068288"/>
          </a:xfrm>
        </p:spPr>
        <p:txBody>
          <a:bodyPr>
            <a:normAutofit/>
          </a:bodyPr>
          <a:lstStyle/>
          <a:p>
            <a:r>
              <a:rPr lang="es-EC" sz="4800" b="1" dirty="0">
                <a:solidFill>
                  <a:schemeClr val="accent6">
                    <a:lumMod val="75000"/>
                  </a:schemeClr>
                </a:solidFill>
              </a:rPr>
              <a:t>EJERCICIOS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5D8D8F7-2749-4150-93BC-CC3A3D16B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3673533"/>
            <a:ext cx="3382298" cy="1031817"/>
          </a:xfrm>
        </p:spPr>
        <p:txBody>
          <a:bodyPr>
            <a:normAutofit/>
          </a:bodyPr>
          <a:lstStyle/>
          <a:p>
            <a:pPr algn="ctr"/>
            <a:r>
              <a:rPr lang="es-EC" sz="2400" dirty="0"/>
              <a:t>RAZONAMIENTO LOGICO </a:t>
            </a:r>
          </a:p>
        </p:txBody>
      </p:sp>
      <p:pic>
        <p:nvPicPr>
          <p:cNvPr id="6146" name="Picture 2" descr="Ver las imágenes de origen">
            <a:extLst>
              <a:ext uri="{FF2B5EF4-FFF2-40B4-BE49-F238E27FC236}">
                <a16:creationId xmlns:a16="http://schemas.microsoft.com/office/drawing/2014/main" id="{396AE549-F0E9-48C7-AA36-25217B89A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607499"/>
            <a:ext cx="6470907" cy="3639885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35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relacionada">
            <a:extLst>
              <a:ext uri="{FF2B5EF4-FFF2-40B4-BE49-F238E27FC236}">
                <a16:creationId xmlns:a16="http://schemas.microsoft.com/office/drawing/2014/main" id="{EC07805A-DE45-4110-B9A9-75F18E09750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378" y="1113063"/>
            <a:ext cx="9604365" cy="494378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B251B5A6-E355-12D1-34D8-A1E295243A0D}"/>
                  </a:ext>
                </a:extLst>
              </p14:cNvPr>
              <p14:cNvContentPartPr/>
              <p14:nvPr/>
            </p14:nvContentPartPr>
            <p14:xfrm>
              <a:off x="7465509" y="5222037"/>
              <a:ext cx="87840" cy="5400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B251B5A6-E355-12D1-34D8-A1E295243A0D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456509" y="5213397"/>
                <a:ext cx="105480" cy="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10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180B4-D53A-42C5-8ECF-DA049B06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0773" y="1113062"/>
            <a:ext cx="3382297" cy="3281957"/>
          </a:xfrm>
        </p:spPr>
        <p:txBody>
          <a:bodyPr>
            <a:normAutofit fontScale="90000"/>
          </a:bodyPr>
          <a:lstStyle/>
          <a:p>
            <a:r>
              <a:rPr lang="es-EC" dirty="0">
                <a:solidFill>
                  <a:srgbClr val="EBEBEB"/>
                </a:solidFill>
              </a:rPr>
              <a:t>Problemas con conjuntos</a:t>
            </a:r>
          </a:p>
        </p:txBody>
      </p:sp>
      <p:pic>
        <p:nvPicPr>
          <p:cNvPr id="4" name="Imagen 3" descr="Resultado de imagen para conjuntos interseccion ejercicios">
            <a:extLst>
              <a:ext uri="{FF2B5EF4-FFF2-40B4-BE49-F238E27FC236}">
                <a16:creationId xmlns:a16="http://schemas.microsoft.com/office/drawing/2014/main" id="{0F162F9E-7203-472F-988C-E3A51CB6C0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378" y="1113063"/>
            <a:ext cx="6171677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12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80021-5BFB-4F5F-AAB7-6B0B29C31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0955" y="3080656"/>
            <a:ext cx="5961420" cy="1839688"/>
          </a:xfrm>
        </p:spPr>
        <p:txBody>
          <a:bodyPr>
            <a:noAutofit/>
          </a:bodyPr>
          <a:lstStyle/>
          <a:p>
            <a:pPr fontAlgn="base"/>
            <a:r>
              <a:rPr lang="es-EC" sz="2400" b="1" dirty="0">
                <a:solidFill>
                  <a:schemeClr val="tx1"/>
                </a:solidFill>
              </a:rPr>
              <a:t>RELACIÓN DE CONJUNTOS</a:t>
            </a:r>
            <a:br>
              <a:rPr lang="es-EC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Relación de pertenencia</a:t>
            </a:r>
            <a:br>
              <a:rPr lang="es-ES" sz="2400" dirty="0">
                <a:solidFill>
                  <a:schemeClr val="tx1"/>
                </a:solidFill>
              </a:rPr>
            </a:br>
            <a:r>
              <a:rPr lang="es-ES" sz="2400" dirty="0">
                <a:solidFill>
                  <a:schemeClr val="tx1"/>
                </a:solidFill>
              </a:rPr>
              <a:t>Para comenzar, debes comprender la relación entre los </a:t>
            </a:r>
            <a:r>
              <a:rPr lang="es-ES" sz="2400" b="1" dirty="0">
                <a:solidFill>
                  <a:schemeClr val="tx1"/>
                </a:solidFill>
                <a:hlinkClick r:id="rId2" tooltip="¿Qué es un conjunto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conjuntos</a:t>
            </a:r>
            <a:r>
              <a:rPr lang="es-ES" sz="2400" dirty="0">
                <a:solidFill>
                  <a:schemeClr val="tx1"/>
                </a:solidFill>
              </a:rPr>
              <a:t> y los </a:t>
            </a:r>
            <a:r>
              <a:rPr lang="es-ES" sz="2400" b="1" dirty="0">
                <a:solidFill>
                  <a:schemeClr val="tx1"/>
                </a:solidFill>
                <a:hlinkClick r:id="rId3" tooltip="¿Qué son los elementos?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elementos</a:t>
            </a:r>
            <a:r>
              <a:rPr lang="es-ES" sz="2400" dirty="0">
                <a:solidFill>
                  <a:schemeClr val="tx1"/>
                </a:solidFill>
              </a:rPr>
              <a:t> que lo conforman.  Cuando un objeto es uno de los elementos de un conjunto decimos que </a:t>
            </a:r>
            <a:r>
              <a:rPr lang="es-ES" sz="2400" b="1" dirty="0">
                <a:solidFill>
                  <a:schemeClr val="tx1"/>
                </a:solidFill>
              </a:rPr>
              <a:t>pertenece</a:t>
            </a:r>
            <a:r>
              <a:rPr lang="es-ES" sz="2400" dirty="0">
                <a:solidFill>
                  <a:schemeClr val="tx1"/>
                </a:solidFill>
              </a:rPr>
              <a:t> al conjunto.</a:t>
            </a:r>
            <a:br>
              <a:rPr lang="es-ES" sz="2400" dirty="0">
                <a:solidFill>
                  <a:schemeClr val="tx1"/>
                </a:solidFill>
              </a:rPr>
            </a:b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📗 RELACIÓN de PERTENENCIA y RELACIÓN de INCLUSIÓN 🎬 TEORÍA de CONJUNTOS 💻 EJERCICIOS RESUELTOS ✍">
            <a:extLst>
              <a:ext uri="{FF2B5EF4-FFF2-40B4-BE49-F238E27FC236}">
                <a16:creationId xmlns:a16="http://schemas.microsoft.com/office/drawing/2014/main" id="{C9329E8E-E326-421A-9F87-F0F61CE84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25" y="1009650"/>
            <a:ext cx="4276725" cy="4857750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61CA29CA-9E44-1308-128B-0BC0CCBCEB5D}"/>
                  </a:ext>
                </a:extLst>
              </p14:cNvPr>
              <p14:cNvContentPartPr/>
              <p14:nvPr/>
            </p14:nvContentPartPr>
            <p14:xfrm>
              <a:off x="3133989" y="2940717"/>
              <a:ext cx="108000" cy="136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61CA29CA-9E44-1308-128B-0BC0CCBCEB5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349" y="2932077"/>
                <a:ext cx="125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79505446-2E87-1A62-D756-63581FAFF0B7}"/>
                  </a:ext>
                </a:extLst>
              </p14:cNvPr>
              <p14:cNvContentPartPr/>
              <p14:nvPr/>
            </p14:nvContentPartPr>
            <p14:xfrm>
              <a:off x="4649949" y="2833077"/>
              <a:ext cx="113760" cy="1224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79505446-2E87-1A62-D756-63581FAFF0B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41309" y="2824437"/>
                <a:ext cx="131400" cy="2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31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A3E70-0D75-4D1F-ACBA-DAA5178F9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6811" y="1370143"/>
            <a:ext cx="6391270" cy="4157446"/>
          </a:xfrm>
        </p:spPr>
        <p:txBody>
          <a:bodyPr anchor="ctr">
            <a:normAutofit/>
          </a:bodyPr>
          <a:lstStyle/>
          <a:p>
            <a:pPr fontAlgn="base">
              <a:lnSpc>
                <a:spcPct val="90000"/>
              </a:lnSpc>
            </a:pPr>
            <a:r>
              <a:rPr lang="es-ES" sz="2100" dirty="0">
                <a:solidFill>
                  <a:schemeClr val="tx1"/>
                </a:solidFill>
              </a:rPr>
              <a:t>La </a:t>
            </a:r>
            <a:r>
              <a:rPr lang="es-ES" sz="2100" b="1" dirty="0">
                <a:solidFill>
                  <a:schemeClr val="tx1"/>
                </a:solidFill>
              </a:rPr>
              <a:t>relación de pertenencia</a:t>
            </a:r>
            <a:r>
              <a:rPr lang="es-ES" sz="2100" dirty="0">
                <a:solidFill>
                  <a:schemeClr val="tx1"/>
                </a:solidFill>
              </a:rPr>
              <a:t> tiene un símbolo específico para el conector “pertenece” y para el conector “no pertenece”. Veamos un ejemplo sencillo: si consideramos a V, conjunto de las letras vocales, éste definido por extensión sería así:</a:t>
            </a:r>
            <a:br>
              <a:rPr lang="es-ES" sz="2100" dirty="0">
                <a:solidFill>
                  <a:schemeClr val="tx1"/>
                </a:solidFill>
              </a:rPr>
            </a:br>
            <a:r>
              <a:rPr lang="es-ES" sz="2100" dirty="0">
                <a:solidFill>
                  <a:schemeClr val="tx1"/>
                </a:solidFill>
              </a:rPr>
              <a:t>V = { a, e, i, o, u }</a:t>
            </a:r>
            <a:br>
              <a:rPr lang="es-ES" sz="2100" dirty="0">
                <a:solidFill>
                  <a:schemeClr val="tx1"/>
                </a:solidFill>
              </a:rPr>
            </a:br>
            <a:r>
              <a:rPr lang="es-ES" sz="2100" dirty="0">
                <a:solidFill>
                  <a:schemeClr val="tx1"/>
                </a:solidFill>
              </a:rPr>
              <a:t>Así las cosas es correcto decir cualquiera de las siguientes afirmaciones, que escribiré también en lenguaje de símbolos matemáticos. Pon atención.</a:t>
            </a:r>
            <a:br>
              <a:rPr lang="es-ES" sz="2100" dirty="0">
                <a:solidFill>
                  <a:schemeClr val="tx1"/>
                </a:solidFill>
              </a:rPr>
            </a:br>
            <a:r>
              <a:rPr lang="es-ES" sz="2100" dirty="0">
                <a:solidFill>
                  <a:schemeClr val="tx1"/>
                </a:solidFill>
              </a:rPr>
              <a:t>El elemento </a:t>
            </a:r>
            <a:r>
              <a:rPr lang="es-ES" sz="2100" b="1" dirty="0">
                <a:solidFill>
                  <a:schemeClr val="tx1"/>
                </a:solidFill>
              </a:rPr>
              <a:t>a</a:t>
            </a:r>
            <a:r>
              <a:rPr lang="es-ES" sz="2100" dirty="0">
                <a:solidFill>
                  <a:schemeClr val="tx1"/>
                </a:solidFill>
              </a:rPr>
              <a:t> pertenece a </a:t>
            </a:r>
            <a:r>
              <a:rPr lang="es-ES" sz="2100" b="1" dirty="0">
                <a:solidFill>
                  <a:schemeClr val="tx1"/>
                </a:solidFill>
              </a:rPr>
              <a:t>V       ==&gt;   a ∈ V</a:t>
            </a:r>
            <a:br>
              <a:rPr lang="es-ES" sz="2100" dirty="0">
                <a:solidFill>
                  <a:schemeClr val="tx1"/>
                </a:solidFill>
              </a:rPr>
            </a:br>
            <a:r>
              <a:rPr lang="es-ES" sz="2100" dirty="0">
                <a:solidFill>
                  <a:schemeClr val="tx1"/>
                </a:solidFill>
              </a:rPr>
              <a:t>El elemento</a:t>
            </a:r>
            <a:r>
              <a:rPr lang="es-ES" sz="2100" b="1" dirty="0">
                <a:solidFill>
                  <a:schemeClr val="tx1"/>
                </a:solidFill>
              </a:rPr>
              <a:t> f </a:t>
            </a:r>
            <a:r>
              <a:rPr lang="es-ES" sz="2100" dirty="0">
                <a:solidFill>
                  <a:schemeClr val="tx1"/>
                </a:solidFill>
              </a:rPr>
              <a:t>no pertenece a</a:t>
            </a:r>
            <a:r>
              <a:rPr lang="es-ES" sz="2100" b="1" dirty="0">
                <a:solidFill>
                  <a:schemeClr val="tx1"/>
                </a:solidFill>
              </a:rPr>
              <a:t> V  ==&gt;    f  ∉ V</a:t>
            </a:r>
            <a:br>
              <a:rPr lang="es-ES" sz="2100" dirty="0">
                <a:solidFill>
                  <a:schemeClr val="tx1"/>
                </a:solidFill>
              </a:rPr>
            </a:br>
            <a:endParaRPr lang="es-EC" sz="21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06548B-0471-43E2-81F4-E47B5054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68" y="1437481"/>
            <a:ext cx="4054475" cy="398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9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3B2CC8-12B2-4928-8AE1-D91A1214D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8" y="1320800"/>
            <a:ext cx="4143942" cy="4784725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0E4E0379-322C-4699-BA0A-690D1203A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2424" y="1582595"/>
            <a:ext cx="6230220" cy="4391640"/>
          </a:xfrm>
        </p:spPr>
        <p:txBody>
          <a:bodyPr vert="horz" lIns="91440" tIns="45720" rIns="91440" bIns="45720" rtlCol="0">
            <a:normAutofit/>
          </a:bodyPr>
          <a:lstStyle/>
          <a:p>
            <a:pPr fontAlgn="base"/>
            <a:r>
              <a:rPr lang="en-US" b="1" dirty="0">
                <a:solidFill>
                  <a:schemeClr val="tx1"/>
                </a:solidFill>
              </a:rPr>
              <a:t>PROPIEDADES DE CONJUNTO NUMÉRICO</a:t>
            </a:r>
          </a:p>
          <a:p>
            <a:pPr fontAlgn="base"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Para </a:t>
            </a:r>
            <a:r>
              <a:rPr lang="en-US" dirty="0" err="1">
                <a:solidFill>
                  <a:schemeClr val="bg1"/>
                </a:solidFill>
              </a:rPr>
              <a:t>facilitar</a:t>
            </a:r>
            <a:r>
              <a:rPr lang="en-US" dirty="0">
                <a:solidFill>
                  <a:schemeClr val="bg1"/>
                </a:solidFill>
              </a:rPr>
              <a:t> el </a:t>
            </a:r>
            <a:r>
              <a:rPr lang="en-US" dirty="0" err="1">
                <a:solidFill>
                  <a:schemeClr val="bg1"/>
                </a:solidFill>
              </a:rPr>
              <a:t>estudio</a:t>
            </a:r>
            <a:r>
              <a:rPr lang="en-US" dirty="0">
                <a:solidFill>
                  <a:schemeClr val="bg1"/>
                </a:solidFill>
              </a:rPr>
              <a:t> de conjuntos </a:t>
            </a:r>
            <a:r>
              <a:rPr lang="en-US" dirty="0" err="1">
                <a:solidFill>
                  <a:schemeClr val="bg1"/>
                </a:solidFill>
              </a:rPr>
              <a:t>numéricos</a:t>
            </a:r>
            <a:r>
              <a:rPr lang="en-US" dirty="0">
                <a:solidFill>
                  <a:schemeClr val="bg1"/>
                </a:solidFill>
              </a:rPr>
              <a:t>, a </a:t>
            </a:r>
            <a:r>
              <a:rPr lang="en-US" dirty="0" err="1">
                <a:solidFill>
                  <a:schemeClr val="bg1"/>
                </a:solidFill>
              </a:rPr>
              <a:t>continuación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detallan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algunas</a:t>
            </a:r>
            <a:r>
              <a:rPr lang="en-US" dirty="0">
                <a:solidFill>
                  <a:schemeClr val="bg1"/>
                </a:solidFill>
              </a:rPr>
              <a:t> de sus </a:t>
            </a:r>
            <a:r>
              <a:rPr lang="en-US" dirty="0" err="1">
                <a:solidFill>
                  <a:schemeClr val="bg1"/>
                </a:solidFill>
              </a:rPr>
              <a:t>propiedades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fontAlgn="base"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El conjunto de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naturales (N) es un </a:t>
            </a:r>
            <a:r>
              <a:rPr lang="en-US" dirty="0" err="1">
                <a:solidFill>
                  <a:schemeClr val="bg1"/>
                </a:solidFill>
              </a:rPr>
              <a:t>subconjunto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enteros</a:t>
            </a:r>
            <a:r>
              <a:rPr lang="en-US" dirty="0">
                <a:solidFill>
                  <a:schemeClr val="bg1"/>
                </a:solidFill>
              </a:rPr>
              <a:t>: Z (N ⊂ Z).</a:t>
            </a:r>
          </a:p>
          <a:p>
            <a:pPr fontAlgn="base"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El conjunto de </a:t>
            </a:r>
            <a:r>
              <a:rPr lang="en-US" dirty="0" err="1">
                <a:solidFill>
                  <a:schemeClr val="bg1"/>
                </a:solidFill>
              </a:rPr>
              <a:t>enteros</a:t>
            </a:r>
            <a:r>
              <a:rPr lang="en-US" dirty="0">
                <a:solidFill>
                  <a:schemeClr val="bg1"/>
                </a:solidFill>
              </a:rPr>
              <a:t> (Z) es un </a:t>
            </a:r>
            <a:r>
              <a:rPr lang="en-US" dirty="0" err="1">
                <a:solidFill>
                  <a:schemeClr val="bg1"/>
                </a:solidFill>
              </a:rPr>
              <a:t>subconjunto</a:t>
            </a:r>
            <a:r>
              <a:rPr lang="en-US" dirty="0">
                <a:solidFill>
                  <a:schemeClr val="bg1"/>
                </a:solidFill>
              </a:rPr>
              <a:t> de los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racionales</a:t>
            </a:r>
            <a:r>
              <a:rPr lang="en-US" dirty="0">
                <a:solidFill>
                  <a:schemeClr val="bg1"/>
                </a:solidFill>
              </a:rPr>
              <a:t>: (Z ⊂ Q).</a:t>
            </a:r>
          </a:p>
          <a:p>
            <a:pPr fontAlgn="base"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El conjunto de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racionales</a:t>
            </a:r>
            <a:r>
              <a:rPr lang="en-US" dirty="0">
                <a:solidFill>
                  <a:schemeClr val="bg1"/>
                </a:solidFill>
              </a:rPr>
              <a:t> (Q) es un </a:t>
            </a:r>
            <a:r>
              <a:rPr lang="en-US" dirty="0" err="1">
                <a:solidFill>
                  <a:schemeClr val="bg1"/>
                </a:solidFill>
              </a:rPr>
              <a:t>subconjunto</a:t>
            </a:r>
            <a:r>
              <a:rPr lang="en-US" dirty="0">
                <a:solidFill>
                  <a:schemeClr val="bg1"/>
                </a:solidFill>
              </a:rPr>
              <a:t> de los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reales</a:t>
            </a:r>
            <a:r>
              <a:rPr lang="en-US" dirty="0">
                <a:solidFill>
                  <a:schemeClr val="bg1"/>
                </a:solidFill>
              </a:rPr>
              <a:t> (R).</a:t>
            </a:r>
          </a:p>
          <a:p>
            <a:pPr fontAlgn="base"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Los conjuntos de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naturales (N), </a:t>
            </a:r>
            <a:r>
              <a:rPr lang="en-US" dirty="0" err="1">
                <a:solidFill>
                  <a:schemeClr val="bg1"/>
                </a:solidFill>
              </a:rPr>
              <a:t>enteros</a:t>
            </a:r>
            <a:r>
              <a:rPr lang="en-US" dirty="0">
                <a:solidFill>
                  <a:schemeClr val="bg1"/>
                </a:solidFill>
              </a:rPr>
              <a:t> (Z), </a:t>
            </a:r>
            <a:r>
              <a:rPr lang="en-US" dirty="0" err="1">
                <a:solidFill>
                  <a:schemeClr val="bg1"/>
                </a:solidFill>
              </a:rPr>
              <a:t>racionales</a:t>
            </a:r>
            <a:r>
              <a:rPr lang="en-US" dirty="0">
                <a:solidFill>
                  <a:schemeClr val="bg1"/>
                </a:solidFill>
              </a:rPr>
              <a:t> (Q) e </a:t>
            </a:r>
            <a:r>
              <a:rPr lang="en-US" dirty="0" err="1">
                <a:solidFill>
                  <a:schemeClr val="bg1"/>
                </a:solidFill>
              </a:rPr>
              <a:t>irracionales</a:t>
            </a:r>
            <a:r>
              <a:rPr lang="en-US" dirty="0">
                <a:solidFill>
                  <a:schemeClr val="bg1"/>
                </a:solidFill>
              </a:rPr>
              <a:t> (I) son </a:t>
            </a:r>
            <a:r>
              <a:rPr lang="en-US" dirty="0" err="1">
                <a:solidFill>
                  <a:schemeClr val="bg1"/>
                </a:solidFill>
              </a:rPr>
              <a:t>subconjuntos</a:t>
            </a:r>
            <a:r>
              <a:rPr lang="en-US" dirty="0">
                <a:solidFill>
                  <a:schemeClr val="bg1"/>
                </a:solidFill>
              </a:rPr>
              <a:t> de los </a:t>
            </a:r>
            <a:r>
              <a:rPr lang="en-US" dirty="0" err="1">
                <a:solidFill>
                  <a:schemeClr val="bg1"/>
                </a:solidFill>
              </a:rPr>
              <a:t>números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reales</a:t>
            </a:r>
            <a:r>
              <a:rPr lang="en-US" dirty="0">
                <a:solidFill>
                  <a:schemeClr val="bg1"/>
                </a:solidFill>
              </a:rPr>
              <a:t> (R).</a:t>
            </a:r>
          </a:p>
          <a:p>
            <a:pPr fontAlgn="base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67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E1A513D-8E5E-47C8-92F8-4D72ED2BD3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39098" y="629265"/>
            <a:ext cx="5132438" cy="162232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es-EC" sz="1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Subconjunto</a:t>
            </a:r>
          </a:p>
          <a:p>
            <a:pPr marL="0" marR="0" lvl="0" indent="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es-EC" sz="1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Para representar que un conjunto es </a:t>
            </a:r>
            <a:r>
              <a:rPr kumimoji="0" lang="en-US" altLang="es-EC" sz="1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  <a:hlinkClick r:id="rId2"/>
              </a:rPr>
              <a:t>subconjunto</a:t>
            </a:r>
            <a:r>
              <a:rPr kumimoji="0" lang="en-US" altLang="es-EC" sz="1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 de otro usamos este símbolo que tiene la forma de una   C   acostada y subrayada.</a:t>
            </a:r>
          </a:p>
          <a:p>
            <a:pPr marL="0" marR="0" lvl="0" indent="0" eaLnBrk="1" fontAlgn="base" hangingPunct="1">
              <a:lnSpc>
                <a:spcPct val="90000"/>
              </a:lnSpc>
              <a:spcAft>
                <a:spcPct val="0"/>
              </a:spcAft>
              <a:buClrTx/>
              <a:buSzTx/>
              <a:tabLst/>
            </a:pPr>
            <a:r>
              <a:rPr kumimoji="0" lang="en-US" altLang="es-EC" sz="1400" b="0" i="0" u="none" strike="noStrike" kern="1200" cap="none" normalizeH="0" baseline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En este caso, queremos determinar que el conjunto A es subconjunto del B ya que 2, 4, 6 y 8 son números que también forman parte este último.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5B0A11-C215-40A3-A6A6-44710E7F4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098" y="2418735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Este tipo de relaciones se llaman relación de contenencia, en este caso decimos que un conjunto B es subconjunto de otro conjunto  A si todos sus elementos de B le pertenece al conjunto A, decimos entonces lo siguiente: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B está incluido en AA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A incluye a BB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A es superconjunto de BB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B está contenido en AA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B es subconjunto de AA</a:t>
            </a:r>
          </a:p>
          <a:p>
            <a:pPr fontAlgn="base">
              <a:lnSpc>
                <a:spcPct val="90000"/>
              </a:lnSpc>
              <a:buFont typeface="Wingdings 3" charset="2"/>
              <a:buChar char=""/>
            </a:pPr>
            <a:r>
              <a:rPr lang="en-US" sz="1500">
                <a:solidFill>
                  <a:schemeClr val="tx1"/>
                </a:solidFill>
              </a:rPr>
              <a:t>B es parte de A</a:t>
            </a:r>
          </a:p>
          <a:p>
            <a:pPr>
              <a:lnSpc>
                <a:spcPct val="90000"/>
              </a:lnSpc>
              <a:buFont typeface="Wingdings 3" charset="2"/>
              <a:buChar char=""/>
            </a:pPr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EDC2449-C1C7-40F7-8388-398E6C4B3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955" y="645107"/>
            <a:ext cx="4818468" cy="27103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82025E-51F1-4600-B8E9-F73495C66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720" y="3643313"/>
            <a:ext cx="4397692" cy="2600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B836E722-CA0D-D322-81DC-34EE4FA6BAEE}"/>
                  </a:ext>
                </a:extLst>
              </p14:cNvPr>
              <p14:cNvContentPartPr/>
              <p14:nvPr/>
            </p14:nvContentPartPr>
            <p14:xfrm>
              <a:off x="9594909" y="2303877"/>
              <a:ext cx="84240" cy="1224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B836E722-CA0D-D322-81DC-34EE4FA6BA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86269" y="2294877"/>
                <a:ext cx="101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7BD750F-6C7B-08E9-3AB6-425839E8E04F}"/>
                  </a:ext>
                </a:extLst>
              </p14:cNvPr>
              <p14:cNvContentPartPr/>
              <p14:nvPr/>
            </p14:nvContentPartPr>
            <p14:xfrm>
              <a:off x="10046349" y="2160237"/>
              <a:ext cx="75240" cy="1036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7BD750F-6C7B-08E9-3AB6-425839E8E0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37349" y="2151237"/>
                <a:ext cx="928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42A6717E-1398-F457-C37D-3B39DAE476A1}"/>
                  </a:ext>
                </a:extLst>
              </p14:cNvPr>
              <p14:cNvContentPartPr/>
              <p14:nvPr/>
            </p14:nvContentPartPr>
            <p14:xfrm>
              <a:off x="9721269" y="2502237"/>
              <a:ext cx="50760" cy="288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42A6717E-1398-F457-C37D-3B39DAE476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712269" y="2493597"/>
                <a:ext cx="68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5BEB6E6B-4862-D0E6-CE20-A292212CD9E6}"/>
                  </a:ext>
                </a:extLst>
              </p14:cNvPr>
              <p14:cNvContentPartPr/>
              <p14:nvPr/>
            </p14:nvContentPartPr>
            <p14:xfrm>
              <a:off x="10028349" y="2388117"/>
              <a:ext cx="63360" cy="7560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5BEB6E6B-4862-D0E6-CE20-A292212CD9E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019349" y="2379117"/>
                <a:ext cx="8100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F4D1D2DF-4767-6F2F-CF21-6E11D582B747}"/>
                  </a:ext>
                </a:extLst>
              </p14:cNvPr>
              <p14:cNvContentPartPr/>
              <p14:nvPr/>
            </p14:nvContentPartPr>
            <p14:xfrm>
              <a:off x="10040229" y="2574597"/>
              <a:ext cx="65520" cy="9360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F4D1D2DF-4767-6F2F-CF21-6E11D582B74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031229" y="2565957"/>
                <a:ext cx="8316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o 16">
            <a:extLst>
              <a:ext uri="{FF2B5EF4-FFF2-40B4-BE49-F238E27FC236}">
                <a16:creationId xmlns:a16="http://schemas.microsoft.com/office/drawing/2014/main" id="{42322D85-2DFB-153B-A79E-5D2EE7FF10B8}"/>
              </a:ext>
            </a:extLst>
          </p:cNvPr>
          <p:cNvGrpSpPr/>
          <p:nvPr/>
        </p:nvGrpSpPr>
        <p:grpSpPr>
          <a:xfrm>
            <a:off x="7069869" y="2983557"/>
            <a:ext cx="347760" cy="104760"/>
            <a:chOff x="7069869" y="2983557"/>
            <a:chExt cx="347760" cy="10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Entrada de lápiz 10">
                  <a:extLst>
                    <a:ext uri="{FF2B5EF4-FFF2-40B4-BE49-F238E27FC236}">
                      <a16:creationId xmlns:a16="http://schemas.microsoft.com/office/drawing/2014/main" id="{63E56B3F-A390-1D4D-6E97-198AF7920EDA}"/>
                    </a:ext>
                  </a:extLst>
                </p14:cNvPr>
                <p14:cNvContentPartPr/>
                <p14:nvPr/>
              </p14:nvContentPartPr>
              <p14:xfrm>
                <a:off x="7069869" y="2995797"/>
                <a:ext cx="5040" cy="40680"/>
              </p14:xfrm>
            </p:contentPart>
          </mc:Choice>
          <mc:Fallback xmlns="">
            <p:pic>
              <p:nvPicPr>
                <p:cNvPr id="11" name="Entrada de lápiz 10">
                  <a:extLst>
                    <a:ext uri="{FF2B5EF4-FFF2-40B4-BE49-F238E27FC236}">
                      <a16:creationId xmlns:a16="http://schemas.microsoft.com/office/drawing/2014/main" id="{63E56B3F-A390-1D4D-6E97-198AF7920ED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60869" y="2987157"/>
                  <a:ext cx="22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Entrada de lápiz 11">
                  <a:extLst>
                    <a:ext uri="{FF2B5EF4-FFF2-40B4-BE49-F238E27FC236}">
                      <a16:creationId xmlns:a16="http://schemas.microsoft.com/office/drawing/2014/main" id="{5A266E6D-C72B-A53A-0FDB-D4BEEB996B4C}"/>
                    </a:ext>
                  </a:extLst>
                </p14:cNvPr>
                <p14:cNvContentPartPr/>
                <p14:nvPr/>
              </p14:nvContentPartPr>
              <p14:xfrm>
                <a:off x="7104429" y="2995797"/>
                <a:ext cx="43920" cy="19080"/>
              </p14:xfrm>
            </p:contentPart>
          </mc:Choice>
          <mc:Fallback xmlns="">
            <p:pic>
              <p:nvPicPr>
                <p:cNvPr id="12" name="Entrada de lápiz 11">
                  <a:extLst>
                    <a:ext uri="{FF2B5EF4-FFF2-40B4-BE49-F238E27FC236}">
                      <a16:creationId xmlns:a16="http://schemas.microsoft.com/office/drawing/2014/main" id="{5A266E6D-C72B-A53A-0FDB-D4BEEB996B4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95429" y="2987157"/>
                  <a:ext cx="61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Entrada de lápiz 12">
                  <a:extLst>
                    <a:ext uri="{FF2B5EF4-FFF2-40B4-BE49-F238E27FC236}">
                      <a16:creationId xmlns:a16="http://schemas.microsoft.com/office/drawing/2014/main" id="{47DD9FAB-780A-1364-B901-36EFAEF8EAB7}"/>
                    </a:ext>
                  </a:extLst>
                </p14:cNvPr>
                <p14:cNvContentPartPr/>
                <p14:nvPr/>
              </p14:nvContentPartPr>
              <p14:xfrm>
                <a:off x="7170309" y="2983557"/>
                <a:ext cx="6840" cy="75960"/>
              </p14:xfrm>
            </p:contentPart>
          </mc:Choice>
          <mc:Fallback xmlns="">
            <p:pic>
              <p:nvPicPr>
                <p:cNvPr id="13" name="Entrada de lápiz 12">
                  <a:extLst>
                    <a:ext uri="{FF2B5EF4-FFF2-40B4-BE49-F238E27FC236}">
                      <a16:creationId xmlns:a16="http://schemas.microsoft.com/office/drawing/2014/main" id="{47DD9FAB-780A-1364-B901-36EFAEF8EAB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61309" y="2974557"/>
                  <a:ext cx="24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Entrada de lápiz 13">
                  <a:extLst>
                    <a:ext uri="{FF2B5EF4-FFF2-40B4-BE49-F238E27FC236}">
                      <a16:creationId xmlns:a16="http://schemas.microsoft.com/office/drawing/2014/main" id="{59EA2A14-6539-47DE-48E2-8624F5666617}"/>
                    </a:ext>
                  </a:extLst>
                </p14:cNvPr>
                <p14:cNvContentPartPr/>
                <p14:nvPr/>
              </p14:nvContentPartPr>
              <p14:xfrm>
                <a:off x="7311789" y="2983557"/>
                <a:ext cx="105840" cy="104760"/>
              </p14:xfrm>
            </p:contentPart>
          </mc:Choice>
          <mc:Fallback xmlns="">
            <p:pic>
              <p:nvPicPr>
                <p:cNvPr id="14" name="Entrada de lápiz 13">
                  <a:extLst>
                    <a:ext uri="{FF2B5EF4-FFF2-40B4-BE49-F238E27FC236}">
                      <a16:creationId xmlns:a16="http://schemas.microsoft.com/office/drawing/2014/main" id="{59EA2A14-6539-47DE-48E2-8624F566661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03149" y="2974557"/>
                  <a:ext cx="123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Entrada de lápiz 14">
                  <a:extLst>
                    <a:ext uri="{FF2B5EF4-FFF2-40B4-BE49-F238E27FC236}">
                      <a16:creationId xmlns:a16="http://schemas.microsoft.com/office/drawing/2014/main" id="{C64C770F-D163-58C4-550C-976712734222}"/>
                    </a:ext>
                  </a:extLst>
                </p14:cNvPr>
                <p14:cNvContentPartPr/>
                <p14:nvPr/>
              </p14:nvContentPartPr>
              <p14:xfrm>
                <a:off x="7326909" y="3043677"/>
                <a:ext cx="70560" cy="6480"/>
              </p14:xfrm>
            </p:contentPart>
          </mc:Choice>
          <mc:Fallback xmlns="">
            <p:pic>
              <p:nvPicPr>
                <p:cNvPr id="15" name="Entrada de lápiz 14">
                  <a:extLst>
                    <a:ext uri="{FF2B5EF4-FFF2-40B4-BE49-F238E27FC236}">
                      <a16:creationId xmlns:a16="http://schemas.microsoft.com/office/drawing/2014/main" id="{C64C770F-D163-58C4-550C-97671273422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318269" y="3034677"/>
                  <a:ext cx="882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F8822EE4-8CD6-219D-DB14-8F6FC5ACA6CC}"/>
              </a:ext>
            </a:extLst>
          </p:cNvPr>
          <p:cNvGrpSpPr/>
          <p:nvPr/>
        </p:nvGrpSpPr>
        <p:grpSpPr>
          <a:xfrm>
            <a:off x="7599069" y="2959797"/>
            <a:ext cx="63360" cy="127440"/>
            <a:chOff x="7599069" y="2959797"/>
            <a:chExt cx="6336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Entrada de lápiz 15">
                  <a:extLst>
                    <a:ext uri="{FF2B5EF4-FFF2-40B4-BE49-F238E27FC236}">
                      <a16:creationId xmlns:a16="http://schemas.microsoft.com/office/drawing/2014/main" id="{191BBA34-85F9-3F3F-1000-7CB1A582426B}"/>
                    </a:ext>
                  </a:extLst>
                </p14:cNvPr>
                <p14:cNvContentPartPr/>
                <p14:nvPr/>
              </p14:nvContentPartPr>
              <p14:xfrm>
                <a:off x="7599069" y="2995797"/>
                <a:ext cx="35280" cy="77760"/>
              </p14:xfrm>
            </p:contentPart>
          </mc:Choice>
          <mc:Fallback xmlns="">
            <p:pic>
              <p:nvPicPr>
                <p:cNvPr id="16" name="Entrada de lápiz 15">
                  <a:extLst>
                    <a:ext uri="{FF2B5EF4-FFF2-40B4-BE49-F238E27FC236}">
                      <a16:creationId xmlns:a16="http://schemas.microsoft.com/office/drawing/2014/main" id="{191BBA34-85F9-3F3F-1000-7CB1A582426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90069" y="2987157"/>
                  <a:ext cx="52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Entrada de lápiz 17">
                  <a:extLst>
                    <a:ext uri="{FF2B5EF4-FFF2-40B4-BE49-F238E27FC236}">
                      <a16:creationId xmlns:a16="http://schemas.microsoft.com/office/drawing/2014/main" id="{EEE7AE69-3E48-AF17-6F2F-AF7243980CE5}"/>
                    </a:ext>
                  </a:extLst>
                </p14:cNvPr>
                <p14:cNvContentPartPr/>
                <p14:nvPr/>
              </p14:nvContentPartPr>
              <p14:xfrm>
                <a:off x="7627869" y="2959797"/>
                <a:ext cx="34560" cy="127440"/>
              </p14:xfrm>
            </p:contentPart>
          </mc:Choice>
          <mc:Fallback xmlns="">
            <p:pic>
              <p:nvPicPr>
                <p:cNvPr id="18" name="Entrada de lápiz 17">
                  <a:extLst>
                    <a:ext uri="{FF2B5EF4-FFF2-40B4-BE49-F238E27FC236}">
                      <a16:creationId xmlns:a16="http://schemas.microsoft.com/office/drawing/2014/main" id="{EEE7AE69-3E48-AF17-6F2F-AF7243980CE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18869" y="2950797"/>
                  <a:ext cx="52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Entrada de lápiz 18">
                  <a:extLst>
                    <a:ext uri="{FF2B5EF4-FFF2-40B4-BE49-F238E27FC236}">
                      <a16:creationId xmlns:a16="http://schemas.microsoft.com/office/drawing/2014/main" id="{2CB37100-8ABD-3EEE-6B37-69D5BCE5748C}"/>
                    </a:ext>
                  </a:extLst>
                </p14:cNvPr>
                <p14:cNvContentPartPr/>
                <p14:nvPr/>
              </p14:nvContentPartPr>
              <p14:xfrm>
                <a:off x="7621749" y="3070317"/>
                <a:ext cx="3960" cy="3960"/>
              </p14:xfrm>
            </p:contentPart>
          </mc:Choice>
          <mc:Fallback xmlns="">
            <p:pic>
              <p:nvPicPr>
                <p:cNvPr id="19" name="Entrada de lápiz 18">
                  <a:extLst>
                    <a:ext uri="{FF2B5EF4-FFF2-40B4-BE49-F238E27FC236}">
                      <a16:creationId xmlns:a16="http://schemas.microsoft.com/office/drawing/2014/main" id="{2CB37100-8ABD-3EEE-6B37-69D5BCE5748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12749" y="3061317"/>
                  <a:ext cx="2160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219098A-FF21-0FC5-A4EE-46358B33F7E7}"/>
              </a:ext>
            </a:extLst>
          </p:cNvPr>
          <p:cNvGrpSpPr/>
          <p:nvPr/>
        </p:nvGrpSpPr>
        <p:grpSpPr>
          <a:xfrm>
            <a:off x="8415909" y="3036477"/>
            <a:ext cx="85320" cy="98640"/>
            <a:chOff x="8415909" y="3036477"/>
            <a:chExt cx="85320" cy="9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Entrada de lápiz 20">
                  <a:extLst>
                    <a:ext uri="{FF2B5EF4-FFF2-40B4-BE49-F238E27FC236}">
                      <a16:creationId xmlns:a16="http://schemas.microsoft.com/office/drawing/2014/main" id="{4A20BE61-B19C-12D1-BB52-E25F896ED83A}"/>
                    </a:ext>
                  </a:extLst>
                </p14:cNvPr>
                <p14:cNvContentPartPr/>
                <p14:nvPr/>
              </p14:nvContentPartPr>
              <p14:xfrm>
                <a:off x="8415909" y="3036477"/>
                <a:ext cx="74520" cy="98640"/>
              </p14:xfrm>
            </p:contentPart>
          </mc:Choice>
          <mc:Fallback xmlns="">
            <p:pic>
              <p:nvPicPr>
                <p:cNvPr id="21" name="Entrada de lápiz 20">
                  <a:extLst>
                    <a:ext uri="{FF2B5EF4-FFF2-40B4-BE49-F238E27FC236}">
                      <a16:creationId xmlns:a16="http://schemas.microsoft.com/office/drawing/2014/main" id="{4A20BE61-B19C-12D1-BB52-E25F896ED8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407269" y="3027837"/>
                  <a:ext cx="92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Entrada de lápiz 21">
                  <a:extLst>
                    <a:ext uri="{FF2B5EF4-FFF2-40B4-BE49-F238E27FC236}">
                      <a16:creationId xmlns:a16="http://schemas.microsoft.com/office/drawing/2014/main" id="{3F6DAAAA-C29D-ECF0-2A32-BC449D255C38}"/>
                    </a:ext>
                  </a:extLst>
                </p14:cNvPr>
                <p14:cNvContentPartPr/>
                <p14:nvPr/>
              </p14:nvContentPartPr>
              <p14:xfrm>
                <a:off x="8476029" y="3111717"/>
                <a:ext cx="25200" cy="22680"/>
              </p14:xfrm>
            </p:contentPart>
          </mc:Choice>
          <mc:Fallback xmlns="">
            <p:pic>
              <p:nvPicPr>
                <p:cNvPr id="22" name="Entrada de lápiz 21">
                  <a:extLst>
                    <a:ext uri="{FF2B5EF4-FFF2-40B4-BE49-F238E27FC236}">
                      <a16:creationId xmlns:a16="http://schemas.microsoft.com/office/drawing/2014/main" id="{3F6DAAAA-C29D-ECF0-2A32-BC449D255C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7389" y="3103077"/>
                  <a:ext cx="4284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3BE7F7B-73CE-F94C-8408-F437698DD376}"/>
              </a:ext>
            </a:extLst>
          </p:cNvPr>
          <p:cNvGrpSpPr/>
          <p:nvPr/>
        </p:nvGrpSpPr>
        <p:grpSpPr>
          <a:xfrm>
            <a:off x="8679069" y="3047997"/>
            <a:ext cx="100080" cy="92880"/>
            <a:chOff x="8679069" y="3047997"/>
            <a:chExt cx="10008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Entrada de lápiz 22">
                  <a:extLst>
                    <a:ext uri="{FF2B5EF4-FFF2-40B4-BE49-F238E27FC236}">
                      <a16:creationId xmlns:a16="http://schemas.microsoft.com/office/drawing/2014/main" id="{5D5355EE-B4A0-AA17-9F37-ED2FA7067E4A}"/>
                    </a:ext>
                  </a:extLst>
                </p14:cNvPr>
                <p14:cNvContentPartPr/>
                <p14:nvPr/>
              </p14:nvContentPartPr>
              <p14:xfrm>
                <a:off x="8679069" y="3047997"/>
                <a:ext cx="100080" cy="92880"/>
              </p14:xfrm>
            </p:contentPart>
          </mc:Choice>
          <mc:Fallback xmlns="">
            <p:pic>
              <p:nvPicPr>
                <p:cNvPr id="23" name="Entrada de lápiz 22">
                  <a:extLst>
                    <a:ext uri="{FF2B5EF4-FFF2-40B4-BE49-F238E27FC236}">
                      <a16:creationId xmlns:a16="http://schemas.microsoft.com/office/drawing/2014/main" id="{5D5355EE-B4A0-AA17-9F37-ED2FA7067E4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70069" y="3039357"/>
                  <a:ext cx="117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Entrada de lápiz 23">
                  <a:extLst>
                    <a:ext uri="{FF2B5EF4-FFF2-40B4-BE49-F238E27FC236}">
                      <a16:creationId xmlns:a16="http://schemas.microsoft.com/office/drawing/2014/main" id="{2540DC5D-E85B-5C11-9ECD-D62563A4BF97}"/>
                    </a:ext>
                  </a:extLst>
                </p14:cNvPr>
                <p14:cNvContentPartPr/>
                <p14:nvPr/>
              </p14:nvContentPartPr>
              <p14:xfrm>
                <a:off x="8698869" y="3086877"/>
                <a:ext cx="35640" cy="17280"/>
              </p14:xfrm>
            </p:contentPart>
          </mc:Choice>
          <mc:Fallback xmlns="">
            <p:pic>
              <p:nvPicPr>
                <p:cNvPr id="24" name="Entrada de lápiz 23">
                  <a:extLst>
                    <a:ext uri="{FF2B5EF4-FFF2-40B4-BE49-F238E27FC236}">
                      <a16:creationId xmlns:a16="http://schemas.microsoft.com/office/drawing/2014/main" id="{2540DC5D-E85B-5C11-9ECD-D62563A4BF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689869" y="3078237"/>
                  <a:ext cx="532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Entrada de lápiz 24">
                <a:extLst>
                  <a:ext uri="{FF2B5EF4-FFF2-40B4-BE49-F238E27FC236}">
                    <a16:creationId xmlns:a16="http://schemas.microsoft.com/office/drawing/2014/main" id="{88AF7D15-98E5-70B3-6D21-460AAA0A8978}"/>
                  </a:ext>
                </a:extLst>
              </p14:cNvPr>
              <p14:cNvContentPartPr/>
              <p14:nvPr/>
            </p14:nvContentPartPr>
            <p14:xfrm>
              <a:off x="8943309" y="3055557"/>
              <a:ext cx="90360" cy="103320"/>
            </p14:xfrm>
          </p:contentPart>
        </mc:Choice>
        <mc:Fallback xmlns="">
          <p:pic>
            <p:nvPicPr>
              <p:cNvPr id="25" name="Entrada de lápiz 24">
                <a:extLst>
                  <a:ext uri="{FF2B5EF4-FFF2-40B4-BE49-F238E27FC236}">
                    <a16:creationId xmlns:a16="http://schemas.microsoft.com/office/drawing/2014/main" id="{88AF7D15-98E5-70B3-6D21-460AAA0A897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8934309" y="3046917"/>
                <a:ext cx="10800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o 32">
            <a:extLst>
              <a:ext uri="{FF2B5EF4-FFF2-40B4-BE49-F238E27FC236}">
                <a16:creationId xmlns:a16="http://schemas.microsoft.com/office/drawing/2014/main" id="{2CEC9E69-DC57-635A-892A-8A683430EEEB}"/>
              </a:ext>
            </a:extLst>
          </p:cNvPr>
          <p:cNvGrpSpPr/>
          <p:nvPr/>
        </p:nvGrpSpPr>
        <p:grpSpPr>
          <a:xfrm>
            <a:off x="9637029" y="2989677"/>
            <a:ext cx="276840" cy="122040"/>
            <a:chOff x="9637029" y="2989677"/>
            <a:chExt cx="276840" cy="12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Entrada de lápiz 27">
                  <a:extLst>
                    <a:ext uri="{FF2B5EF4-FFF2-40B4-BE49-F238E27FC236}">
                      <a16:creationId xmlns:a16="http://schemas.microsoft.com/office/drawing/2014/main" id="{6EB20C8E-8655-9EC6-3DC0-B84EBC876189}"/>
                    </a:ext>
                  </a:extLst>
                </p14:cNvPr>
                <p14:cNvContentPartPr/>
                <p14:nvPr/>
              </p14:nvContentPartPr>
              <p14:xfrm>
                <a:off x="9637029" y="3025677"/>
                <a:ext cx="11160" cy="86040"/>
              </p14:xfrm>
            </p:contentPart>
          </mc:Choice>
          <mc:Fallback xmlns="">
            <p:pic>
              <p:nvPicPr>
                <p:cNvPr id="28" name="Entrada de lápiz 27">
                  <a:extLst>
                    <a:ext uri="{FF2B5EF4-FFF2-40B4-BE49-F238E27FC236}">
                      <a16:creationId xmlns:a16="http://schemas.microsoft.com/office/drawing/2014/main" id="{6EB20C8E-8655-9EC6-3DC0-B84EBC87618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28029" y="3017037"/>
                  <a:ext cx="28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Entrada de lápiz 28">
                  <a:extLst>
                    <a:ext uri="{FF2B5EF4-FFF2-40B4-BE49-F238E27FC236}">
                      <a16:creationId xmlns:a16="http://schemas.microsoft.com/office/drawing/2014/main" id="{CB3C7DCF-B012-0426-6FCC-0E91AB0DB223}"/>
                    </a:ext>
                  </a:extLst>
                </p14:cNvPr>
                <p14:cNvContentPartPr/>
                <p14:nvPr/>
              </p14:nvContentPartPr>
              <p14:xfrm>
                <a:off x="9697509" y="3013797"/>
                <a:ext cx="15120" cy="72360"/>
              </p14:xfrm>
            </p:contentPart>
          </mc:Choice>
          <mc:Fallback xmlns="">
            <p:pic>
              <p:nvPicPr>
                <p:cNvPr id="29" name="Entrada de lápiz 28">
                  <a:extLst>
                    <a:ext uri="{FF2B5EF4-FFF2-40B4-BE49-F238E27FC236}">
                      <a16:creationId xmlns:a16="http://schemas.microsoft.com/office/drawing/2014/main" id="{CB3C7DCF-B012-0426-6FCC-0E91AB0DB22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88509" y="3005157"/>
                  <a:ext cx="32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Entrada de lápiz 29">
                  <a:extLst>
                    <a:ext uri="{FF2B5EF4-FFF2-40B4-BE49-F238E27FC236}">
                      <a16:creationId xmlns:a16="http://schemas.microsoft.com/office/drawing/2014/main" id="{BC6AD034-83F6-D5C7-CCAC-87AB611FA98B}"/>
                    </a:ext>
                  </a:extLst>
                </p14:cNvPr>
                <p14:cNvContentPartPr/>
                <p14:nvPr/>
              </p14:nvContentPartPr>
              <p14:xfrm>
                <a:off x="9810549" y="2989677"/>
                <a:ext cx="91440" cy="115200"/>
              </p14:xfrm>
            </p:contentPart>
          </mc:Choice>
          <mc:Fallback xmlns="">
            <p:pic>
              <p:nvPicPr>
                <p:cNvPr id="30" name="Entrada de lápiz 29">
                  <a:extLst>
                    <a:ext uri="{FF2B5EF4-FFF2-40B4-BE49-F238E27FC236}">
                      <a16:creationId xmlns:a16="http://schemas.microsoft.com/office/drawing/2014/main" id="{BC6AD034-83F6-D5C7-CCAC-87AB611FA9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01549" y="2981037"/>
                  <a:ext cx="109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2" name="Entrada de lápiz 31">
                  <a:extLst>
                    <a:ext uri="{FF2B5EF4-FFF2-40B4-BE49-F238E27FC236}">
                      <a16:creationId xmlns:a16="http://schemas.microsoft.com/office/drawing/2014/main" id="{86EB1850-806D-975A-CA12-903BA620EE02}"/>
                    </a:ext>
                  </a:extLst>
                </p14:cNvPr>
                <p14:cNvContentPartPr/>
                <p14:nvPr/>
              </p14:nvContentPartPr>
              <p14:xfrm>
                <a:off x="9829629" y="3054477"/>
                <a:ext cx="84240" cy="13680"/>
              </p14:xfrm>
            </p:contentPart>
          </mc:Choice>
          <mc:Fallback xmlns="">
            <p:pic>
              <p:nvPicPr>
                <p:cNvPr id="32" name="Entrada de lápiz 31">
                  <a:extLst>
                    <a:ext uri="{FF2B5EF4-FFF2-40B4-BE49-F238E27FC236}">
                      <a16:creationId xmlns:a16="http://schemas.microsoft.com/office/drawing/2014/main" id="{86EB1850-806D-975A-CA12-903BA620EE0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20989" y="3045837"/>
                  <a:ext cx="10188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3108432C-5000-09E3-1BA8-B921B2211103}"/>
                  </a:ext>
                </a:extLst>
              </p14:cNvPr>
              <p14:cNvContentPartPr/>
              <p14:nvPr/>
            </p14:nvContentPartPr>
            <p14:xfrm>
              <a:off x="10045629" y="2964117"/>
              <a:ext cx="154440" cy="14004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3108432C-5000-09E3-1BA8-B921B221110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36989" y="2955477"/>
                <a:ext cx="17208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CBD8AA87-FCB4-C023-AE57-A8FEC17DEB75}"/>
                  </a:ext>
                </a:extLst>
              </p14:cNvPr>
              <p14:cNvContentPartPr/>
              <p14:nvPr/>
            </p14:nvContentPartPr>
            <p14:xfrm>
              <a:off x="7116669" y="3212157"/>
              <a:ext cx="74880" cy="885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CBD8AA87-FCB4-C023-AE57-A8FEC17DEB7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07669" y="3203157"/>
                <a:ext cx="9252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o 38">
            <a:extLst>
              <a:ext uri="{FF2B5EF4-FFF2-40B4-BE49-F238E27FC236}">
                <a16:creationId xmlns:a16="http://schemas.microsoft.com/office/drawing/2014/main" id="{1B169A4B-14E7-2181-0BA4-11BB4DA538E7}"/>
              </a:ext>
            </a:extLst>
          </p:cNvPr>
          <p:cNvGrpSpPr/>
          <p:nvPr/>
        </p:nvGrpSpPr>
        <p:grpSpPr>
          <a:xfrm>
            <a:off x="7378749" y="3218277"/>
            <a:ext cx="298800" cy="110880"/>
            <a:chOff x="7378749" y="3218277"/>
            <a:chExt cx="298800" cy="11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9955B627-1F17-EDB7-0F9A-5E04DB05CE90}"/>
                    </a:ext>
                  </a:extLst>
                </p14:cNvPr>
                <p14:cNvContentPartPr/>
                <p14:nvPr/>
              </p14:nvContentPartPr>
              <p14:xfrm>
                <a:off x="7378749" y="3242397"/>
                <a:ext cx="66240" cy="73440"/>
              </p14:xfrm>
            </p:contentPart>
          </mc:Choice>
          <mc:Fallback xmlns=""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9955B627-1F17-EDB7-0F9A-5E04DB05CE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70109" y="3233757"/>
                  <a:ext cx="83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B165C4F7-5CA7-B2D1-874D-527795B383BA}"/>
                    </a:ext>
                  </a:extLst>
                </p14:cNvPr>
                <p14:cNvContentPartPr/>
                <p14:nvPr/>
              </p14:nvContentPartPr>
              <p14:xfrm>
                <a:off x="7387029" y="3264717"/>
                <a:ext cx="60120" cy="25920"/>
              </p14:xfrm>
            </p:contentPart>
          </mc:Choice>
          <mc:Fallback xmlns=""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B165C4F7-5CA7-B2D1-874D-527795B383B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78389" y="3256077"/>
                  <a:ext cx="77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Entrada de lápiz 37">
                  <a:extLst>
                    <a:ext uri="{FF2B5EF4-FFF2-40B4-BE49-F238E27FC236}">
                      <a16:creationId xmlns:a16="http://schemas.microsoft.com/office/drawing/2014/main" id="{C833961E-F91D-37D2-7909-DDC97F8B98CC}"/>
                    </a:ext>
                  </a:extLst>
                </p14:cNvPr>
                <p14:cNvContentPartPr/>
                <p14:nvPr/>
              </p14:nvContentPartPr>
              <p14:xfrm>
                <a:off x="7579629" y="3218277"/>
                <a:ext cx="97920" cy="110880"/>
              </p14:xfrm>
            </p:contentPart>
          </mc:Choice>
          <mc:Fallback xmlns="">
            <p:pic>
              <p:nvPicPr>
                <p:cNvPr id="38" name="Entrada de lápiz 37">
                  <a:extLst>
                    <a:ext uri="{FF2B5EF4-FFF2-40B4-BE49-F238E27FC236}">
                      <a16:creationId xmlns:a16="http://schemas.microsoft.com/office/drawing/2014/main" id="{C833961E-F91D-37D2-7909-DDC97F8B98C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570989" y="3209277"/>
                  <a:ext cx="115560" cy="12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3487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8ED2DB3-3396-44C6-9E7A-BD4535E5DA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4929" y="4591665"/>
            <a:ext cx="4798142" cy="1237635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/>
              <a:t>CARDINAL DE CONJUNTOS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CA051F-0977-4D88-929C-D4738F89B1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945" y="838672"/>
            <a:ext cx="4451646" cy="5174722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6" name="Picture 2" descr="Ver las imágenes de origen">
            <a:extLst>
              <a:ext uri="{FF2B5EF4-FFF2-40B4-BE49-F238E27FC236}">
                <a16:creationId xmlns:a16="http://schemas.microsoft.com/office/drawing/2014/main" id="{263900DD-57A2-425A-8467-9FD4622F2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58" y="1453605"/>
            <a:ext cx="571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2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C737C-8601-41A9-8B74-0B450AE0C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3474" y="1241266"/>
            <a:ext cx="3349886" cy="3153753"/>
          </a:xfrm>
        </p:spPr>
        <p:txBody>
          <a:bodyPr>
            <a:noAutofit/>
          </a:bodyPr>
          <a:lstStyle/>
          <a:p>
            <a:r>
              <a:rPr lang="es-EC" sz="3200" dirty="0">
                <a:solidFill>
                  <a:srgbClr val="EBEBEB"/>
                </a:solidFill>
              </a:rPr>
              <a:t>OPERACIONES </a:t>
            </a:r>
            <a:br>
              <a:rPr lang="es-EC" sz="4000" dirty="0">
                <a:solidFill>
                  <a:srgbClr val="EBEBEB"/>
                </a:solidFill>
              </a:rPr>
            </a:br>
            <a:r>
              <a:rPr lang="es-EC" sz="4000" dirty="0">
                <a:solidFill>
                  <a:srgbClr val="EBEBEB"/>
                </a:solidFill>
              </a:rPr>
              <a:t>ENTRE CONJUNTOS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126492-4418-40EA-89E7-0E2B1BDEC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55" y="4591665"/>
            <a:ext cx="3161016" cy="1622322"/>
          </a:xfrm>
        </p:spPr>
        <p:txBody>
          <a:bodyPr>
            <a:normAutofit/>
          </a:bodyPr>
          <a:lstStyle/>
          <a:p>
            <a:endParaRPr lang="es-EC" dirty="0"/>
          </a:p>
        </p:txBody>
      </p:sp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B9B6607A-7800-4A4C-8FEB-FBA36BE0F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584640"/>
            <a:ext cx="6443180" cy="36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13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6FA8F4C-1C70-4C42-BA93-69F7A7282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endParaRPr lang="es-EC"/>
          </a:p>
        </p:txBody>
      </p:sp>
      <p:pic>
        <p:nvPicPr>
          <p:cNvPr id="8196" name="Picture 4" descr="Ver las imágenes de origen">
            <a:extLst>
              <a:ext uri="{FF2B5EF4-FFF2-40B4-BE49-F238E27FC236}">
                <a16:creationId xmlns:a16="http://schemas.microsoft.com/office/drawing/2014/main" id="{4EF6DC15-F4AD-4B4C-B606-BDBF69E4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929" y="1113063"/>
            <a:ext cx="4055151" cy="462875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Ver las imágenes de origen">
            <a:extLst>
              <a:ext uri="{FF2B5EF4-FFF2-40B4-BE49-F238E27FC236}">
                <a16:creationId xmlns:a16="http://schemas.microsoft.com/office/drawing/2014/main" id="{359BE5E5-2A6B-42A1-94EE-EF998AAF37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r="-1" b="-1"/>
          <a:stretch/>
        </p:blipFill>
        <p:spPr bwMode="auto">
          <a:xfrm>
            <a:off x="4925319" y="1461478"/>
            <a:ext cx="6470907" cy="2664568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53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B89120C8-C645-4BB4-9378-0F16E507E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7145" y="2889769"/>
            <a:ext cx="4535926" cy="3324218"/>
          </a:xfrm>
        </p:spPr>
        <p:txBody>
          <a:bodyPr>
            <a:normAutofit/>
          </a:bodyPr>
          <a:lstStyle/>
          <a:p>
            <a:r>
              <a:rPr lang="es-EC" sz="3600" b="1" dirty="0"/>
              <a:t>* UNIÓN</a:t>
            </a:r>
          </a:p>
          <a:p>
            <a:r>
              <a:rPr lang="es-EC" sz="3600" b="1" dirty="0"/>
              <a:t>*INTERSECCIÓN</a:t>
            </a:r>
          </a:p>
          <a:p>
            <a:r>
              <a:rPr lang="es-EC" sz="3600" b="1" dirty="0"/>
              <a:t>*COMPLEMENTO</a:t>
            </a:r>
          </a:p>
          <a:p>
            <a:r>
              <a:rPr lang="es-EC" sz="3600" b="1" dirty="0"/>
              <a:t>* DIFERENCIA</a:t>
            </a:r>
          </a:p>
          <a:p>
            <a:endParaRPr lang="es-EC" dirty="0"/>
          </a:p>
        </p:txBody>
      </p:sp>
      <p:pic>
        <p:nvPicPr>
          <p:cNvPr id="9220" name="Picture 4" descr="Ver las imágenes de origen">
            <a:extLst>
              <a:ext uri="{FF2B5EF4-FFF2-40B4-BE49-F238E27FC236}">
                <a16:creationId xmlns:a16="http://schemas.microsoft.com/office/drawing/2014/main" id="{A2DE25D4-4610-4F71-9C8C-B2BB3227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763" y="1435505"/>
            <a:ext cx="4983737" cy="398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698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428</Words>
  <Application>Microsoft Office PowerPoint</Application>
  <PresentationFormat>Panorámica</PresentationFormat>
  <Paragraphs>33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Sala de reuniones Ion</vt:lpstr>
      <vt:lpstr>RELACIÓN Y OPERACIÓN DE CONJUNTOS</vt:lpstr>
      <vt:lpstr>RELACIÓN DE CONJUNTOS Relación de pertenencia Para comenzar, debes comprender la relación entre los conjuntos y los elementos que lo conforman.  Cuando un objeto es uno de los elementos de un conjunto decimos que pertenece al conjunto. </vt:lpstr>
      <vt:lpstr>La relación de pertenencia tiene un símbolo específico para el conector “pertenece” y para el conector “no pertenece”. Veamos un ejemplo sencillo: si consideramos a V, conjunto de las letras vocales, éste definido por extensión sería así: V = { a, e, i, o, u } Así las cosas es correcto decir cualquiera de las siguientes afirmaciones, que escribiré también en lenguaje de símbolos matemáticos. Pon atención. El elemento a pertenece a V       ==&gt;   a ∈ V El elemento f no pertenece a V  ==&gt;    f  ∉ V </vt:lpstr>
      <vt:lpstr>Presentación de PowerPoint</vt:lpstr>
      <vt:lpstr>Subconjunto Para representar que un conjunto es subconjunto de otro usamos este símbolo que tiene la forma de una   C   acostada y subrayada. En este caso, queremos determinar que el conjunto A es subconjunto del B ya que 2, 4, 6 y 8 son números que también forman parte este último.</vt:lpstr>
      <vt:lpstr>Presentación de PowerPoint</vt:lpstr>
      <vt:lpstr>OPERACIONES  ENTRE CONJUNTOS</vt:lpstr>
      <vt:lpstr>Presentación de PowerPoint</vt:lpstr>
      <vt:lpstr>Presentación de PowerPoint</vt:lpstr>
      <vt:lpstr>Presentación de PowerPoint</vt:lpstr>
      <vt:lpstr>Intersección de conjuntos</vt:lpstr>
      <vt:lpstr>Presentación de PowerPoint</vt:lpstr>
      <vt:lpstr>COMPLEMENTO DE CONJUNTOS </vt:lpstr>
      <vt:lpstr>Presentación de PowerPoint</vt:lpstr>
      <vt:lpstr>Diferencia de conjuntos</vt:lpstr>
      <vt:lpstr>DIFERENCIA DE CONJUNTOS</vt:lpstr>
      <vt:lpstr>EJERCICIOS</vt:lpstr>
      <vt:lpstr>Presentación de PowerPoint</vt:lpstr>
      <vt:lpstr>Problemas con conjuntos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RELACIÓN Y OPERACIÓN DE CONJUNTOS</dc:title>
  <dc:creator>maria del consuelo orozco coronel</dc:creator>
  <cp:lastModifiedBy>maria del consuelo orozco coronel</cp:lastModifiedBy>
  <cp:revision>1</cp:revision>
  <dcterms:created xsi:type="dcterms:W3CDTF">2020-08-03T01:10:05Z</dcterms:created>
  <dcterms:modified xsi:type="dcterms:W3CDTF">2024-05-16T21:39:52Z</dcterms:modified>
</cp:coreProperties>
</file>