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60" r:id="rId4"/>
    <p:sldId id="259" r:id="rId5"/>
    <p:sldId id="258" r:id="rId6"/>
    <p:sldId id="266" r:id="rId7"/>
    <p:sldId id="267" r:id="rId8"/>
    <p:sldId id="265" r:id="rId9"/>
    <p:sldId id="264" r:id="rId10"/>
    <p:sldId id="263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7BFBC569-B964-4CE2-8018-3838DB00E428}"/>
    <pc:docChg chg="modSld">
      <pc:chgData name="maria del consuelo orozco coronel" userId="7ce82f6925308fe4" providerId="LiveId" clId="{7BFBC569-B964-4CE2-8018-3838DB00E428}" dt="2023-11-20T16:47:02.618" v="627" actId="9405"/>
      <pc:docMkLst>
        <pc:docMk/>
      </pc:docMkLst>
      <pc:sldChg chg="modSp mod">
        <pc:chgData name="maria del consuelo orozco coronel" userId="7ce82f6925308fe4" providerId="LiveId" clId="{7BFBC569-B964-4CE2-8018-3838DB00E428}" dt="2023-07-03T02:01:55.649" v="0" actId="20577"/>
        <pc:sldMkLst>
          <pc:docMk/>
          <pc:sldMk cId="2020775739" sldId="256"/>
        </pc:sldMkLst>
        <pc:spChg chg="mod">
          <ac:chgData name="maria del consuelo orozco coronel" userId="7ce82f6925308fe4" providerId="LiveId" clId="{7BFBC569-B964-4CE2-8018-3838DB00E428}" dt="2023-07-03T02:01:55.649" v="0" actId="20577"/>
          <ac:spMkLst>
            <pc:docMk/>
            <pc:sldMk cId="2020775739" sldId="256"/>
            <ac:spMk id="2" creationId="{5499F1AC-9C81-4E6F-84F9-5F14263C8911}"/>
          </ac:spMkLst>
        </pc:spChg>
      </pc:sldChg>
      <pc:sldChg chg="addSp delSp modSp mod">
        <pc:chgData name="maria del consuelo orozco coronel" userId="7ce82f6925308fe4" providerId="LiveId" clId="{7BFBC569-B964-4CE2-8018-3838DB00E428}" dt="2023-08-21T21:48:20.376" v="240"/>
        <pc:sldMkLst>
          <pc:docMk/>
          <pc:sldMk cId="3404920282" sldId="258"/>
        </pc:sldMkLst>
        <pc:grpChg chg="del mod">
          <ac:chgData name="maria del consuelo orozco coronel" userId="7ce82f6925308fe4" providerId="LiveId" clId="{7BFBC569-B964-4CE2-8018-3838DB00E428}" dt="2023-08-21T21:48:18.334" v="237"/>
          <ac:grpSpMkLst>
            <pc:docMk/>
            <pc:sldMk cId="3404920282" sldId="258"/>
            <ac:grpSpMk id="7" creationId="{C96DA911-D5A6-EF92-F024-C23ECAFCCB9D}"/>
          </ac:grpSpMkLst>
        </pc:grpChg>
        <pc:grpChg chg="del mod">
          <ac:chgData name="maria del consuelo orozco coronel" userId="7ce82f6925308fe4" providerId="LiveId" clId="{7BFBC569-B964-4CE2-8018-3838DB00E428}" dt="2023-08-21T21:48:20.376" v="240"/>
          <ac:grpSpMkLst>
            <pc:docMk/>
            <pc:sldMk cId="3404920282" sldId="258"/>
            <ac:grpSpMk id="31" creationId="{E5984802-6B31-DEC8-E6A7-0698FFCFF70E}"/>
          </ac:grpSpMkLst>
        </pc:grpChg>
        <pc:grpChg chg="mod">
          <ac:chgData name="maria del consuelo orozco coronel" userId="7ce82f6925308fe4" providerId="LiveId" clId="{7BFBC569-B964-4CE2-8018-3838DB00E428}" dt="2023-08-21T21:48:18.334" v="237"/>
          <ac:grpSpMkLst>
            <pc:docMk/>
            <pc:sldMk cId="3404920282" sldId="258"/>
            <ac:grpSpMk id="32" creationId="{4AAD1EE5-AF2B-10AD-23B4-158671F0B6E0}"/>
          </ac:grpSpMkLst>
        </pc:grpChg>
        <pc:grpChg chg="mod">
          <ac:chgData name="maria del consuelo orozco coronel" userId="7ce82f6925308fe4" providerId="LiveId" clId="{7BFBC569-B964-4CE2-8018-3838DB00E428}" dt="2023-08-21T21:48:18.334" v="237"/>
          <ac:grpSpMkLst>
            <pc:docMk/>
            <pc:sldMk cId="3404920282" sldId="258"/>
            <ac:grpSpMk id="33" creationId="{218C5473-930C-4993-FDD6-F759366D7173}"/>
          </ac:grpSpMkLst>
        </pc:grpChg>
        <pc:grpChg chg="mod">
          <ac:chgData name="maria del consuelo orozco coronel" userId="7ce82f6925308fe4" providerId="LiveId" clId="{7BFBC569-B964-4CE2-8018-3838DB00E428}" dt="2023-08-21T21:48:18.334" v="237"/>
          <ac:grpSpMkLst>
            <pc:docMk/>
            <pc:sldMk cId="3404920282" sldId="258"/>
            <ac:grpSpMk id="34" creationId="{81F3FBA6-083F-5819-C723-D7A04CA08289}"/>
          </ac:grpSpMkLst>
        </pc:grpChg>
        <pc:grpChg chg="mod">
          <ac:chgData name="maria del consuelo orozco coronel" userId="7ce82f6925308fe4" providerId="LiveId" clId="{7BFBC569-B964-4CE2-8018-3838DB00E428}" dt="2023-08-21T21:48:20.376" v="240"/>
          <ac:grpSpMkLst>
            <pc:docMk/>
            <pc:sldMk cId="3404920282" sldId="258"/>
            <ac:grpSpMk id="37" creationId="{E0DDFA72-7820-F938-AFD2-BCB0ACD5767D}"/>
          </ac:grpSpMkLst>
        </pc:grp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5" creationId="{2F5D05C4-39C9-3BDB-F3CB-F1C14C3FD0E4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6" creationId="{C2A1E67B-815B-F8AE-01B4-926E3D9D0A0C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8" creationId="{5F7F0C3B-9119-2A17-AADC-C08FAB5F4975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9" creationId="{7877744B-1D39-16A5-5668-B2903E6C639F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0" creationId="{45673BE3-98A6-29B8-8D5E-55D371102EAF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1" creationId="{AF321BC9-4947-BF3C-A28E-F462211EA315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2" creationId="{5B7AE934-30D7-034F-6BED-E01AD8D4ABAE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3" creationId="{2A3CCC96-FC5F-5EC6-43DC-9735B0B4F55B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4" creationId="{D90D7BCC-5F78-9179-68AA-15B1CB6614DF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5" creationId="{986024EB-D7D2-B599-2236-11A7727435E7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6" creationId="{4E4C8DB2-E2D8-48A2-BC85-0F9B9EAEC813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7" creationId="{2D6A9854-5505-F87F-ACD0-EE503B9624FD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8" creationId="{A62E7174-8672-A162-2F91-539BAE511A67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19" creationId="{32EB1005-3175-D1E9-0B9A-608839BC79B5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0" creationId="{230AD501-73D1-DE1F-2C15-59342145C1A9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1" creationId="{7A6E9FD0-7449-18EE-6E06-CDE1502D0340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2" creationId="{ED9074A5-586E-D535-4484-71DEC8BC0B24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3" creationId="{4248FAE4-C637-7F38-7699-18BBB0B573BB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4" creationId="{F417D3B9-9882-460F-A863-5A5F0AA22EE4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5" creationId="{6B420064-8AA5-3231-AE7D-2706CC9681DB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6" creationId="{F87C7591-B463-EE67-785F-1C39E92586BB}"/>
          </ac:inkMkLst>
        </pc:inkChg>
        <pc:inkChg chg="add mod">
          <ac:chgData name="maria del consuelo orozco coronel" userId="7ce82f6925308fe4" providerId="LiveId" clId="{7BFBC569-B964-4CE2-8018-3838DB00E428}" dt="2023-08-21T21:48:18.334" v="237"/>
          <ac:inkMkLst>
            <pc:docMk/>
            <pc:sldMk cId="3404920282" sldId="258"/>
            <ac:inkMk id="27" creationId="{58E1EFEA-0DD6-AAE6-B33A-4C9BA0B03157}"/>
          </ac:inkMkLst>
        </pc:inkChg>
        <pc:inkChg chg="add mod">
          <ac:chgData name="maria del consuelo orozco coronel" userId="7ce82f6925308fe4" providerId="LiveId" clId="{7BFBC569-B964-4CE2-8018-3838DB00E428}" dt="2023-08-21T21:48:20.376" v="240"/>
          <ac:inkMkLst>
            <pc:docMk/>
            <pc:sldMk cId="3404920282" sldId="258"/>
            <ac:inkMk id="28" creationId="{84582CA1-6943-7A2F-4192-87D21F5B6697}"/>
          </ac:inkMkLst>
        </pc:inkChg>
        <pc:inkChg chg="add mod">
          <ac:chgData name="maria del consuelo orozco coronel" userId="7ce82f6925308fe4" providerId="LiveId" clId="{7BFBC569-B964-4CE2-8018-3838DB00E428}" dt="2023-08-21T21:48:20.376" v="240"/>
          <ac:inkMkLst>
            <pc:docMk/>
            <pc:sldMk cId="3404920282" sldId="258"/>
            <ac:inkMk id="29" creationId="{89086830-3C0F-A28A-5EC4-94BA2AF0BB66}"/>
          </ac:inkMkLst>
        </pc:inkChg>
        <pc:inkChg chg="add mod">
          <ac:chgData name="maria del consuelo orozco coronel" userId="7ce82f6925308fe4" providerId="LiveId" clId="{7BFBC569-B964-4CE2-8018-3838DB00E428}" dt="2023-08-21T21:48:20.376" v="240"/>
          <ac:inkMkLst>
            <pc:docMk/>
            <pc:sldMk cId="3404920282" sldId="258"/>
            <ac:inkMk id="30" creationId="{0D5CBA3D-2F46-8997-D2CE-10036403E9F4}"/>
          </ac:inkMkLst>
        </pc:inkChg>
        <pc:inkChg chg="add mod">
          <ac:chgData name="maria del consuelo orozco coronel" userId="7ce82f6925308fe4" providerId="LiveId" clId="{7BFBC569-B964-4CE2-8018-3838DB00E428}" dt="2023-08-21T21:48:20.376" v="240"/>
          <ac:inkMkLst>
            <pc:docMk/>
            <pc:sldMk cId="3404920282" sldId="258"/>
            <ac:inkMk id="35" creationId="{6A223E24-0502-D265-DF87-8B442EBDCF76}"/>
          </ac:inkMkLst>
        </pc:inkChg>
        <pc:inkChg chg="add mod">
          <ac:chgData name="maria del consuelo orozco coronel" userId="7ce82f6925308fe4" providerId="LiveId" clId="{7BFBC569-B964-4CE2-8018-3838DB00E428}" dt="2023-08-21T21:48:20.376" v="240"/>
          <ac:inkMkLst>
            <pc:docMk/>
            <pc:sldMk cId="3404920282" sldId="258"/>
            <ac:inkMk id="36" creationId="{B52FB768-9C28-47E9-B210-9BF62CF6DC39}"/>
          </ac:inkMkLst>
        </pc:inkChg>
      </pc:sldChg>
      <pc:sldChg chg="addSp delSp modSp mod">
        <pc:chgData name="maria del consuelo orozco coronel" userId="7ce82f6925308fe4" providerId="LiveId" clId="{7BFBC569-B964-4CE2-8018-3838DB00E428}" dt="2023-11-20T16:15:35.347" v="604"/>
        <pc:sldMkLst>
          <pc:docMk/>
          <pc:sldMk cId="3059251534" sldId="259"/>
        </pc:sldMkLst>
        <pc:grpChg chg="del mod">
          <ac:chgData name="maria del consuelo orozco coronel" userId="7ce82f6925308fe4" providerId="LiveId" clId="{7BFBC569-B964-4CE2-8018-3838DB00E428}" dt="2023-11-20T16:08:40.635" v="410"/>
          <ac:grpSpMkLst>
            <pc:docMk/>
            <pc:sldMk cId="3059251534" sldId="259"/>
            <ac:grpSpMk id="7" creationId="{E402A8E7-A020-9AD0-711E-5250906994F5}"/>
          </ac:grpSpMkLst>
        </pc:grpChg>
        <pc:grpChg chg="mod">
          <ac:chgData name="maria del consuelo orozco coronel" userId="7ce82f6925308fe4" providerId="LiveId" clId="{7BFBC569-B964-4CE2-8018-3838DB00E428}" dt="2023-11-20T16:08:40.635" v="410"/>
          <ac:grpSpMkLst>
            <pc:docMk/>
            <pc:sldMk cId="3059251534" sldId="259"/>
            <ac:grpSpMk id="10" creationId="{B71382B4-1075-8232-0644-8A7BE45B7A0B}"/>
          </ac:grpSpMkLst>
        </pc:grpChg>
        <pc:grpChg chg="del mod">
          <ac:chgData name="maria del consuelo orozco coronel" userId="7ce82f6925308fe4" providerId="LiveId" clId="{7BFBC569-B964-4CE2-8018-3838DB00E428}" dt="2023-11-20T16:10:19.903" v="442"/>
          <ac:grpSpMkLst>
            <pc:docMk/>
            <pc:sldMk cId="3059251534" sldId="259"/>
            <ac:grpSpMk id="18" creationId="{7C95D95B-CB8B-1848-6439-FCE2B8F6FFC8}"/>
          </ac:grpSpMkLst>
        </pc:grpChg>
        <pc:grpChg chg="mod">
          <ac:chgData name="maria del consuelo orozco coronel" userId="7ce82f6925308fe4" providerId="LiveId" clId="{7BFBC569-B964-4CE2-8018-3838DB00E428}" dt="2023-11-20T16:10:15.644" v="440"/>
          <ac:grpSpMkLst>
            <pc:docMk/>
            <pc:sldMk cId="3059251534" sldId="259"/>
            <ac:grpSpMk id="40" creationId="{7C5E6998-2A1E-8A37-EAC4-6D5D28A1E741}"/>
          </ac:grpSpMkLst>
        </pc:grpChg>
        <pc:grpChg chg="del mod">
          <ac:chgData name="maria del consuelo orozco coronel" userId="7ce82f6925308fe4" providerId="LiveId" clId="{7BFBC569-B964-4CE2-8018-3838DB00E428}" dt="2023-11-20T16:10:43.568" v="463"/>
          <ac:grpSpMkLst>
            <pc:docMk/>
            <pc:sldMk cId="3059251534" sldId="259"/>
            <ac:grpSpMk id="41" creationId="{5C7897B4-EFC9-2F86-FF89-F42CDDDCDB74}"/>
          </ac:grpSpMkLst>
        </pc:grpChg>
        <pc:grpChg chg="del mod">
          <ac:chgData name="maria del consuelo orozco coronel" userId="7ce82f6925308fe4" providerId="LiveId" clId="{7BFBC569-B964-4CE2-8018-3838DB00E428}" dt="2023-11-20T16:10:43.568" v="463"/>
          <ac:grpSpMkLst>
            <pc:docMk/>
            <pc:sldMk cId="3059251534" sldId="259"/>
            <ac:grpSpMk id="43" creationId="{E74DD3F5-5199-482D-FB4A-A4DDB5C22E57}"/>
          </ac:grpSpMkLst>
        </pc:grpChg>
        <pc:grpChg chg="del mod">
          <ac:chgData name="maria del consuelo orozco coronel" userId="7ce82f6925308fe4" providerId="LiveId" clId="{7BFBC569-B964-4CE2-8018-3838DB00E428}" dt="2023-11-20T16:10:49.611" v="470"/>
          <ac:grpSpMkLst>
            <pc:docMk/>
            <pc:sldMk cId="3059251534" sldId="259"/>
            <ac:grpSpMk id="64" creationId="{32E6F913-16F1-28BF-124C-387AAC577773}"/>
          </ac:grpSpMkLst>
        </pc:grpChg>
        <pc:grpChg chg="mod">
          <ac:chgData name="maria del consuelo orozco coronel" userId="7ce82f6925308fe4" providerId="LiveId" clId="{7BFBC569-B964-4CE2-8018-3838DB00E428}" dt="2023-11-20T16:10:43.568" v="463"/>
          <ac:grpSpMkLst>
            <pc:docMk/>
            <pc:sldMk cId="3059251534" sldId="259"/>
            <ac:grpSpMk id="65" creationId="{F9E1E3C6-FC81-452D-7853-3939C130843A}"/>
          </ac:grpSpMkLst>
        </pc:grpChg>
        <pc:grpChg chg="mod">
          <ac:chgData name="maria del consuelo orozco coronel" userId="7ce82f6925308fe4" providerId="LiveId" clId="{7BFBC569-B964-4CE2-8018-3838DB00E428}" dt="2023-11-20T16:10:43.568" v="463"/>
          <ac:grpSpMkLst>
            <pc:docMk/>
            <pc:sldMk cId="3059251534" sldId="259"/>
            <ac:grpSpMk id="66" creationId="{90170210-E339-3297-35BD-6B5E773FF803}"/>
          </ac:grpSpMkLst>
        </pc:grpChg>
        <pc:grpChg chg="mod">
          <ac:chgData name="maria del consuelo orozco coronel" userId="7ce82f6925308fe4" providerId="LiveId" clId="{7BFBC569-B964-4CE2-8018-3838DB00E428}" dt="2023-11-20T16:10:49.611" v="470"/>
          <ac:grpSpMkLst>
            <pc:docMk/>
            <pc:sldMk cId="3059251534" sldId="259"/>
            <ac:grpSpMk id="73" creationId="{0C770ED0-68CE-35DC-32C0-90A5708EDFE9}"/>
          </ac:grpSpMkLst>
        </pc:grpChg>
        <pc:grpChg chg="mod">
          <ac:chgData name="maria del consuelo orozco coronel" userId="7ce82f6925308fe4" providerId="LiveId" clId="{7BFBC569-B964-4CE2-8018-3838DB00E428}" dt="2023-11-20T16:10:58.385" v="473"/>
          <ac:grpSpMkLst>
            <pc:docMk/>
            <pc:sldMk cId="3059251534" sldId="259"/>
            <ac:grpSpMk id="76" creationId="{783C1719-B70B-A374-7EB2-4501B439D07A}"/>
          </ac:grpSpMkLst>
        </pc:grpChg>
        <pc:grpChg chg="del mod">
          <ac:chgData name="maria del consuelo orozco coronel" userId="7ce82f6925308fe4" providerId="LiveId" clId="{7BFBC569-B964-4CE2-8018-3838DB00E428}" dt="2023-11-20T16:11:02.348" v="478"/>
          <ac:grpSpMkLst>
            <pc:docMk/>
            <pc:sldMk cId="3059251534" sldId="259"/>
            <ac:grpSpMk id="79" creationId="{550ECF61-4F4A-FC02-BB28-F00DCAEDFCCE}"/>
          </ac:grpSpMkLst>
        </pc:grpChg>
        <pc:grpChg chg="mod">
          <ac:chgData name="maria del consuelo orozco coronel" userId="7ce82f6925308fe4" providerId="LiveId" clId="{7BFBC569-B964-4CE2-8018-3838DB00E428}" dt="2023-11-20T16:11:02.348" v="478"/>
          <ac:grpSpMkLst>
            <pc:docMk/>
            <pc:sldMk cId="3059251534" sldId="259"/>
            <ac:grpSpMk id="81" creationId="{B2772293-1EDD-DFA3-2BAC-C2875EE8FEF3}"/>
          </ac:grpSpMkLst>
        </pc:grpChg>
        <pc:grpChg chg="mod">
          <ac:chgData name="maria del consuelo orozco coronel" userId="7ce82f6925308fe4" providerId="LiveId" clId="{7BFBC569-B964-4CE2-8018-3838DB00E428}" dt="2023-11-20T16:11:13.227" v="484"/>
          <ac:grpSpMkLst>
            <pc:docMk/>
            <pc:sldMk cId="3059251534" sldId="259"/>
            <ac:grpSpMk id="86" creationId="{094B4F05-7963-0385-E854-6C598E1E49D2}"/>
          </ac:grpSpMkLst>
        </pc:grpChg>
        <pc:grpChg chg="del mod">
          <ac:chgData name="maria del consuelo orozco coronel" userId="7ce82f6925308fe4" providerId="LiveId" clId="{7BFBC569-B964-4CE2-8018-3838DB00E428}" dt="2023-11-20T16:11:38.018" v="493"/>
          <ac:grpSpMkLst>
            <pc:docMk/>
            <pc:sldMk cId="3059251534" sldId="259"/>
            <ac:grpSpMk id="93" creationId="{68D60421-F2EC-8296-5FE4-6744D925CB56}"/>
          </ac:grpSpMkLst>
        </pc:grpChg>
        <pc:grpChg chg="del mod">
          <ac:chgData name="maria del consuelo orozco coronel" userId="7ce82f6925308fe4" providerId="LiveId" clId="{7BFBC569-B964-4CE2-8018-3838DB00E428}" dt="2023-11-20T16:11:43.482" v="498"/>
          <ac:grpSpMkLst>
            <pc:docMk/>
            <pc:sldMk cId="3059251534" sldId="259"/>
            <ac:grpSpMk id="95" creationId="{578E6DB8-224C-F7B8-4415-AC584785AE7D}"/>
          </ac:grpSpMkLst>
        </pc:grpChg>
        <pc:grpChg chg="del mod">
          <ac:chgData name="maria del consuelo orozco coronel" userId="7ce82f6925308fe4" providerId="LiveId" clId="{7BFBC569-B964-4CE2-8018-3838DB00E428}" dt="2023-11-20T16:11:45.551" v="501"/>
          <ac:grpSpMkLst>
            <pc:docMk/>
            <pc:sldMk cId="3059251534" sldId="259"/>
            <ac:grpSpMk id="100" creationId="{38A68332-02CF-0728-3CBD-9189BC875B83}"/>
          </ac:grpSpMkLst>
        </pc:grpChg>
        <pc:grpChg chg="mod">
          <ac:chgData name="maria del consuelo orozco coronel" userId="7ce82f6925308fe4" providerId="LiveId" clId="{7BFBC569-B964-4CE2-8018-3838DB00E428}" dt="2023-11-20T16:11:45.551" v="501"/>
          <ac:grpSpMkLst>
            <pc:docMk/>
            <pc:sldMk cId="3059251534" sldId="259"/>
            <ac:grpSpMk id="103" creationId="{9C7E5194-5CA8-3ABF-FA57-1B6A56D4CC84}"/>
          </ac:grpSpMkLst>
        </pc:grpChg>
        <pc:grpChg chg="del mod">
          <ac:chgData name="maria del consuelo orozco coronel" userId="7ce82f6925308fe4" providerId="LiveId" clId="{7BFBC569-B964-4CE2-8018-3838DB00E428}" dt="2023-11-20T16:11:50.819" v="507"/>
          <ac:grpSpMkLst>
            <pc:docMk/>
            <pc:sldMk cId="3059251534" sldId="259"/>
            <ac:grpSpMk id="106" creationId="{261F74C2-6DA0-FE7A-CF25-6D64FAC05180}"/>
          </ac:grpSpMkLst>
        </pc:grpChg>
        <pc:grpChg chg="del mod">
          <ac:chgData name="maria del consuelo orozco coronel" userId="7ce82f6925308fe4" providerId="LiveId" clId="{7BFBC569-B964-4CE2-8018-3838DB00E428}" dt="2023-11-20T16:11:51.799" v="509"/>
          <ac:grpSpMkLst>
            <pc:docMk/>
            <pc:sldMk cId="3059251534" sldId="259"/>
            <ac:grpSpMk id="109" creationId="{49C3D050-70C7-6358-172F-825AB9BC3C74}"/>
          </ac:grpSpMkLst>
        </pc:grpChg>
        <pc:grpChg chg="del mod">
          <ac:chgData name="maria del consuelo orozco coronel" userId="7ce82f6925308fe4" providerId="LiveId" clId="{7BFBC569-B964-4CE2-8018-3838DB00E428}" dt="2023-11-20T16:11:57.822" v="511"/>
          <ac:grpSpMkLst>
            <pc:docMk/>
            <pc:sldMk cId="3059251534" sldId="259"/>
            <ac:grpSpMk id="111" creationId="{3C17D982-D131-3AD6-79D2-22679F20F5C2}"/>
          </ac:grpSpMkLst>
        </pc:grpChg>
        <pc:grpChg chg="del mod">
          <ac:chgData name="maria del consuelo orozco coronel" userId="7ce82f6925308fe4" providerId="LiveId" clId="{7BFBC569-B964-4CE2-8018-3838DB00E428}" dt="2023-11-20T16:11:59.779" v="514"/>
          <ac:grpSpMkLst>
            <pc:docMk/>
            <pc:sldMk cId="3059251534" sldId="259"/>
            <ac:grpSpMk id="113" creationId="{5CD19339-ED4D-51F2-773E-5EE0FE49CA69}"/>
          </ac:grpSpMkLst>
        </pc:grpChg>
        <pc:grpChg chg="mod">
          <ac:chgData name="maria del consuelo orozco coronel" userId="7ce82f6925308fe4" providerId="LiveId" clId="{7BFBC569-B964-4CE2-8018-3838DB00E428}" dt="2023-11-20T16:11:59.779" v="514"/>
          <ac:grpSpMkLst>
            <pc:docMk/>
            <pc:sldMk cId="3059251534" sldId="259"/>
            <ac:grpSpMk id="116" creationId="{F203D22A-29A8-914B-5549-ED1E528C35ED}"/>
          </ac:grpSpMkLst>
        </pc:grpChg>
        <pc:grpChg chg="del mod">
          <ac:chgData name="maria del consuelo orozco coronel" userId="7ce82f6925308fe4" providerId="LiveId" clId="{7BFBC569-B964-4CE2-8018-3838DB00E428}" dt="2023-11-20T16:12:17.900" v="525"/>
          <ac:grpSpMkLst>
            <pc:docMk/>
            <pc:sldMk cId="3059251534" sldId="259"/>
            <ac:grpSpMk id="120" creationId="{AA12FF80-7867-2C7C-5ADF-5F0EA14F468C}"/>
          </ac:grpSpMkLst>
        </pc:grpChg>
        <pc:grpChg chg="del mod">
          <ac:chgData name="maria del consuelo orozco coronel" userId="7ce82f6925308fe4" providerId="LiveId" clId="{7BFBC569-B964-4CE2-8018-3838DB00E428}" dt="2023-11-20T16:12:20.922" v="528"/>
          <ac:grpSpMkLst>
            <pc:docMk/>
            <pc:sldMk cId="3059251534" sldId="259"/>
            <ac:grpSpMk id="127" creationId="{24C73282-A4EE-4AE2-4F60-A9848BCEE9A7}"/>
          </ac:grpSpMkLst>
        </pc:grpChg>
        <pc:grpChg chg="mod">
          <ac:chgData name="maria del consuelo orozco coronel" userId="7ce82f6925308fe4" providerId="LiveId" clId="{7BFBC569-B964-4CE2-8018-3838DB00E428}" dt="2023-11-20T16:12:20.922" v="528"/>
          <ac:grpSpMkLst>
            <pc:docMk/>
            <pc:sldMk cId="3059251534" sldId="259"/>
            <ac:grpSpMk id="130" creationId="{F56A3091-DBCC-78A9-079D-0E03221E1482}"/>
          </ac:grpSpMkLst>
        </pc:grpChg>
        <pc:grpChg chg="del mod">
          <ac:chgData name="maria del consuelo orozco coronel" userId="7ce82f6925308fe4" providerId="LiveId" clId="{7BFBC569-B964-4CE2-8018-3838DB00E428}" dt="2023-11-20T16:12:35.673" v="539"/>
          <ac:grpSpMkLst>
            <pc:docMk/>
            <pc:sldMk cId="3059251534" sldId="259"/>
            <ac:grpSpMk id="138" creationId="{9F737764-0201-0309-CA82-A63E8869D533}"/>
          </ac:grpSpMkLst>
        </pc:grpChg>
        <pc:grpChg chg="mod">
          <ac:chgData name="maria del consuelo orozco coronel" userId="7ce82f6925308fe4" providerId="LiveId" clId="{7BFBC569-B964-4CE2-8018-3838DB00E428}" dt="2023-11-20T16:12:35.673" v="539"/>
          <ac:grpSpMkLst>
            <pc:docMk/>
            <pc:sldMk cId="3059251534" sldId="259"/>
            <ac:grpSpMk id="141" creationId="{EBB065B8-BC24-200A-0791-6E1A48DCE3EA}"/>
          </ac:grpSpMkLst>
        </pc:grpChg>
        <pc:grpChg chg="del mod">
          <ac:chgData name="maria del consuelo orozco coronel" userId="7ce82f6925308fe4" providerId="LiveId" clId="{7BFBC569-B964-4CE2-8018-3838DB00E428}" dt="2023-11-20T16:13:20.638" v="548"/>
          <ac:grpSpMkLst>
            <pc:docMk/>
            <pc:sldMk cId="3059251534" sldId="259"/>
            <ac:grpSpMk id="145" creationId="{810B5412-478D-64EC-763D-378B88DCB7F3}"/>
          </ac:grpSpMkLst>
        </pc:grpChg>
        <pc:grpChg chg="mod">
          <ac:chgData name="maria del consuelo orozco coronel" userId="7ce82f6925308fe4" providerId="LiveId" clId="{7BFBC569-B964-4CE2-8018-3838DB00E428}" dt="2023-11-20T16:13:20.638" v="548"/>
          <ac:grpSpMkLst>
            <pc:docMk/>
            <pc:sldMk cId="3059251534" sldId="259"/>
            <ac:grpSpMk id="149" creationId="{FBF371FF-A59C-57A4-B903-A8185159FBA2}"/>
          </ac:grpSpMkLst>
        </pc:grpChg>
        <pc:grpChg chg="del mod">
          <ac:chgData name="maria del consuelo orozco coronel" userId="7ce82f6925308fe4" providerId="LiveId" clId="{7BFBC569-B964-4CE2-8018-3838DB00E428}" dt="2023-11-20T16:13:42.128" v="560"/>
          <ac:grpSpMkLst>
            <pc:docMk/>
            <pc:sldMk cId="3059251534" sldId="259"/>
            <ac:grpSpMk id="155" creationId="{78D0764F-8719-70C7-C991-50ED551348BB}"/>
          </ac:grpSpMkLst>
        </pc:grpChg>
        <pc:grpChg chg="mod">
          <ac:chgData name="maria del consuelo orozco coronel" userId="7ce82f6925308fe4" providerId="LiveId" clId="{7BFBC569-B964-4CE2-8018-3838DB00E428}" dt="2023-11-20T16:13:42.128" v="560"/>
          <ac:grpSpMkLst>
            <pc:docMk/>
            <pc:sldMk cId="3059251534" sldId="259"/>
            <ac:grpSpMk id="161" creationId="{A77A3068-A9CB-0094-48D4-3938E38C22D6}"/>
          </ac:grpSpMkLst>
        </pc:grpChg>
        <pc:grpChg chg="mod">
          <ac:chgData name="maria del consuelo orozco coronel" userId="7ce82f6925308fe4" providerId="LiveId" clId="{7BFBC569-B964-4CE2-8018-3838DB00E428}" dt="2023-11-20T16:13:42.128" v="560"/>
          <ac:grpSpMkLst>
            <pc:docMk/>
            <pc:sldMk cId="3059251534" sldId="259"/>
            <ac:grpSpMk id="162" creationId="{19FC7E40-F1B9-3C4A-D182-6E297D34CCEE}"/>
          </ac:grpSpMkLst>
        </pc:grpChg>
        <pc:grpChg chg="del mod">
          <ac:chgData name="maria del consuelo orozco coronel" userId="7ce82f6925308fe4" providerId="LiveId" clId="{7BFBC569-B964-4CE2-8018-3838DB00E428}" dt="2023-11-20T16:14:04.765" v="566"/>
          <ac:grpSpMkLst>
            <pc:docMk/>
            <pc:sldMk cId="3059251534" sldId="259"/>
            <ac:grpSpMk id="166" creationId="{608499DE-64C3-4D53-000C-44B97BF68BEA}"/>
          </ac:grpSpMkLst>
        </pc:grpChg>
        <pc:grpChg chg="del mod">
          <ac:chgData name="maria del consuelo orozco coronel" userId="7ce82f6925308fe4" providerId="LiveId" clId="{7BFBC569-B964-4CE2-8018-3838DB00E428}" dt="2023-11-20T16:14:07.299" v="569"/>
          <ac:grpSpMkLst>
            <pc:docMk/>
            <pc:sldMk cId="3059251534" sldId="259"/>
            <ac:grpSpMk id="168" creationId="{D5253C91-B845-25CE-B9B0-6AB2F044CC80}"/>
          </ac:grpSpMkLst>
        </pc:grpChg>
        <pc:grpChg chg="del mod">
          <ac:chgData name="maria del consuelo orozco coronel" userId="7ce82f6925308fe4" providerId="LiveId" clId="{7BFBC569-B964-4CE2-8018-3838DB00E428}" dt="2023-11-20T16:14:07.863" v="571"/>
          <ac:grpSpMkLst>
            <pc:docMk/>
            <pc:sldMk cId="3059251534" sldId="259"/>
            <ac:grpSpMk id="171" creationId="{5E504D70-4954-2BF0-802B-F9A7D424C186}"/>
          </ac:grpSpMkLst>
        </pc:grpChg>
        <pc:grpChg chg="mod">
          <ac:chgData name="maria del consuelo orozco coronel" userId="7ce82f6925308fe4" providerId="LiveId" clId="{7BFBC569-B964-4CE2-8018-3838DB00E428}" dt="2023-11-20T16:14:07.863" v="571"/>
          <ac:grpSpMkLst>
            <pc:docMk/>
            <pc:sldMk cId="3059251534" sldId="259"/>
            <ac:grpSpMk id="173" creationId="{2A35CC24-16E3-1AAA-7BBE-407704AD5575}"/>
          </ac:grpSpMkLst>
        </pc:grpChg>
        <pc:grpChg chg="del mod">
          <ac:chgData name="maria del consuelo orozco coronel" userId="7ce82f6925308fe4" providerId="LiveId" clId="{7BFBC569-B964-4CE2-8018-3838DB00E428}" dt="2023-11-20T16:14:19.871" v="581"/>
          <ac:grpSpMkLst>
            <pc:docMk/>
            <pc:sldMk cId="3059251534" sldId="259"/>
            <ac:grpSpMk id="178" creationId="{50FB5E2C-FF1B-1C3F-6B35-49FE784DE2EB}"/>
          </ac:grpSpMkLst>
        </pc:grpChg>
        <pc:grpChg chg="mod">
          <ac:chgData name="maria del consuelo orozco coronel" userId="7ce82f6925308fe4" providerId="LiveId" clId="{7BFBC569-B964-4CE2-8018-3838DB00E428}" dt="2023-11-20T16:14:19.871" v="581"/>
          <ac:grpSpMkLst>
            <pc:docMk/>
            <pc:sldMk cId="3059251534" sldId="259"/>
            <ac:grpSpMk id="183" creationId="{D381E305-526A-76DE-D043-49C8BA0F48B6}"/>
          </ac:grpSpMkLst>
        </pc:grpChg>
        <pc:grpChg chg="del mod">
          <ac:chgData name="maria del consuelo orozco coronel" userId="7ce82f6925308fe4" providerId="LiveId" clId="{7BFBC569-B964-4CE2-8018-3838DB00E428}" dt="2023-11-20T16:15:16.603" v="591"/>
          <ac:grpSpMkLst>
            <pc:docMk/>
            <pc:sldMk cId="3059251534" sldId="259"/>
            <ac:grpSpMk id="189" creationId="{9683B7D0-7E17-B3FE-1969-410C939222A1}"/>
          </ac:grpSpMkLst>
        </pc:grpChg>
        <pc:grpChg chg="mod">
          <ac:chgData name="maria del consuelo orozco coronel" userId="7ce82f6925308fe4" providerId="LiveId" clId="{7BFBC569-B964-4CE2-8018-3838DB00E428}" dt="2023-11-20T16:15:16.603" v="591"/>
          <ac:grpSpMkLst>
            <pc:docMk/>
            <pc:sldMk cId="3059251534" sldId="259"/>
            <ac:grpSpMk id="193" creationId="{F83D6AC5-42B0-F7BC-E83E-37DC47010AC4}"/>
          </ac:grpSpMkLst>
        </pc:grpChg>
        <pc:grpChg chg="del mod">
          <ac:chgData name="maria del consuelo orozco coronel" userId="7ce82f6925308fe4" providerId="LiveId" clId="{7BFBC569-B964-4CE2-8018-3838DB00E428}" dt="2023-11-20T16:15:35.347" v="604"/>
          <ac:grpSpMkLst>
            <pc:docMk/>
            <pc:sldMk cId="3059251534" sldId="259"/>
            <ac:grpSpMk id="200" creationId="{015F77EA-F437-762E-06DD-83AE2FF10879}"/>
          </ac:grpSpMkLst>
        </pc:grpChg>
        <pc:grpChg chg="mod">
          <ac:chgData name="maria del consuelo orozco coronel" userId="7ce82f6925308fe4" providerId="LiveId" clId="{7BFBC569-B964-4CE2-8018-3838DB00E428}" dt="2023-11-20T16:15:35.347" v="604"/>
          <ac:grpSpMkLst>
            <pc:docMk/>
            <pc:sldMk cId="3059251534" sldId="259"/>
            <ac:grpSpMk id="206" creationId="{4EBBD62A-12CA-4DE3-54EB-4101DB5660BD}"/>
          </ac:grpSpMkLst>
        </pc:grpChg>
        <pc:inkChg chg="add mod">
          <ac:chgData name="maria del consuelo orozco coronel" userId="7ce82f6925308fe4" providerId="LiveId" clId="{7BFBC569-B964-4CE2-8018-3838DB00E428}" dt="2023-11-20T16:08:40.635" v="410"/>
          <ac:inkMkLst>
            <pc:docMk/>
            <pc:sldMk cId="3059251534" sldId="259"/>
            <ac:inkMk id="5" creationId="{C27F47F2-DFDB-BD94-AF78-B695153389A4}"/>
          </ac:inkMkLst>
        </pc:inkChg>
        <pc:inkChg chg="add mod">
          <ac:chgData name="maria del consuelo orozco coronel" userId="7ce82f6925308fe4" providerId="LiveId" clId="{7BFBC569-B964-4CE2-8018-3838DB00E428}" dt="2023-11-20T16:08:40.635" v="410"/>
          <ac:inkMkLst>
            <pc:docMk/>
            <pc:sldMk cId="3059251534" sldId="259"/>
            <ac:inkMk id="6" creationId="{AF32E6F0-BC9B-C7BB-F6EB-479E12B59007}"/>
          </ac:inkMkLst>
        </pc:inkChg>
        <pc:inkChg chg="add">
          <ac:chgData name="maria del consuelo orozco coronel" userId="7ce82f6925308fe4" providerId="LiveId" clId="{7BFBC569-B964-4CE2-8018-3838DB00E428}" dt="2023-11-20T16:08:21.560" v="408" actId="9405"/>
          <ac:inkMkLst>
            <pc:docMk/>
            <pc:sldMk cId="3059251534" sldId="259"/>
            <ac:inkMk id="8" creationId="{10B522AA-F7FB-2FBF-33BC-6BAD733994A9}"/>
          </ac:inkMkLst>
        </pc:inkChg>
        <pc:inkChg chg="add mod">
          <ac:chgData name="maria del consuelo orozco coronel" userId="7ce82f6925308fe4" providerId="LiveId" clId="{7BFBC569-B964-4CE2-8018-3838DB00E428}" dt="2023-11-20T16:08:40.635" v="410"/>
          <ac:inkMkLst>
            <pc:docMk/>
            <pc:sldMk cId="3059251534" sldId="259"/>
            <ac:inkMk id="9" creationId="{CF7199D0-FD42-6A2C-46D5-5C1B5CB1E098}"/>
          </ac:inkMkLst>
        </pc:inkChg>
        <pc:inkChg chg="add">
          <ac:chgData name="maria del consuelo orozco coronel" userId="7ce82f6925308fe4" providerId="LiveId" clId="{7BFBC569-B964-4CE2-8018-3838DB00E428}" dt="2023-11-20T16:08:42.688" v="411" actId="9405"/>
          <ac:inkMkLst>
            <pc:docMk/>
            <pc:sldMk cId="3059251534" sldId="259"/>
            <ac:inkMk id="11" creationId="{5BD91AEA-7BF2-13FE-4C32-AE80CCE11B0D}"/>
          </ac:inkMkLst>
        </pc:inkChg>
        <pc:inkChg chg="add">
          <ac:chgData name="maria del consuelo orozco coronel" userId="7ce82f6925308fe4" providerId="LiveId" clId="{7BFBC569-B964-4CE2-8018-3838DB00E428}" dt="2023-11-20T16:09:07.532" v="412" actId="9405"/>
          <ac:inkMkLst>
            <pc:docMk/>
            <pc:sldMk cId="3059251534" sldId="259"/>
            <ac:inkMk id="12" creationId="{49D20206-F7F3-0861-61F4-6D09C04072CC}"/>
          </ac:inkMkLst>
        </pc:inkChg>
        <pc:inkChg chg="add">
          <ac:chgData name="maria del consuelo orozco coronel" userId="7ce82f6925308fe4" providerId="LiveId" clId="{7BFBC569-B964-4CE2-8018-3838DB00E428}" dt="2023-11-20T16:09:32.021" v="413" actId="9405"/>
          <ac:inkMkLst>
            <pc:docMk/>
            <pc:sldMk cId="3059251534" sldId="259"/>
            <ac:inkMk id="13" creationId="{BD2E452C-C6D4-0DC0-DB8D-AF3CA01ACFF9}"/>
          </ac:inkMkLst>
        </pc:inkChg>
        <pc:inkChg chg="add">
          <ac:chgData name="maria del consuelo orozco coronel" userId="7ce82f6925308fe4" providerId="LiveId" clId="{7BFBC569-B964-4CE2-8018-3838DB00E428}" dt="2023-11-20T16:09:33.559" v="414" actId="9405"/>
          <ac:inkMkLst>
            <pc:docMk/>
            <pc:sldMk cId="3059251534" sldId="259"/>
            <ac:inkMk id="14" creationId="{5CEDBC9E-95B1-C70E-07D7-5DD76E8C4814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15" creationId="{24EE3A73-5491-41AC-8D02-D418BE5D8FB9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16" creationId="{1F357887-9D50-10C6-65C7-6FC4E1B16FF0}"/>
          </ac:inkMkLst>
        </pc:inkChg>
        <pc:inkChg chg="add">
          <ac:chgData name="maria del consuelo orozco coronel" userId="7ce82f6925308fe4" providerId="LiveId" clId="{7BFBC569-B964-4CE2-8018-3838DB00E428}" dt="2023-11-20T16:09:49.802" v="417" actId="9405"/>
          <ac:inkMkLst>
            <pc:docMk/>
            <pc:sldMk cId="3059251534" sldId="259"/>
            <ac:inkMk id="17" creationId="{3AE88A52-7EB6-C2C4-316B-C0302DAD88E6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19" creationId="{C8082A35-6E49-EEAD-7A93-B3BCD50C0B3E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0" creationId="{EBC41C1B-DDF5-A7A0-0344-3222D6B63BF8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1" creationId="{87C1DF21-A914-9E53-A387-8115A6582D01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2" creationId="{F926A2BE-717C-7032-1559-20FDC359909F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3" creationId="{98831D1B-9312-AC91-9937-C314D74EE676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4" creationId="{491AE352-F7E2-8D83-DFBE-083C4B61FB7E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5" creationId="{B1F3687E-E52D-9D99-73AE-1CA9746F6101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6" creationId="{6B3A05A8-08BF-B541-163D-C715EE473F6E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7" creationId="{3503A942-EC2F-0F1F-76AC-3C6BC3C65CEF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8" creationId="{83F0CF7E-F48D-0144-D8A4-CED1B0B90DCB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29" creationId="{E33AA31E-C459-B9BF-537E-A571638520C0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0" creationId="{93AEE619-DA0E-A262-CB74-E08597E594D3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1" creationId="{F70538C6-3AFC-DDBC-8316-943929B3CB1D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2" creationId="{CD5E18D5-325F-7DC0-8385-B5556306BF20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3" creationId="{F55C48EB-B9EA-DBE5-6C2B-5A14E74503F4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4" creationId="{B41471F8-7F44-1855-83D3-8277CDE560AF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5" creationId="{6D628802-6F68-1B2A-7F04-15DC79DBB177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6" creationId="{132A5C3B-1AFA-818E-B3E7-B906AD8BA139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7" creationId="{C3BDD3A7-A553-C9FF-D8D5-042DFB217B35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8" creationId="{2F085929-6FF8-518E-19C8-4001833B7324}"/>
          </ac:inkMkLst>
        </pc:inkChg>
        <pc:inkChg chg="add mod">
          <ac:chgData name="maria del consuelo orozco coronel" userId="7ce82f6925308fe4" providerId="LiveId" clId="{7BFBC569-B964-4CE2-8018-3838DB00E428}" dt="2023-11-20T16:10:15.644" v="440"/>
          <ac:inkMkLst>
            <pc:docMk/>
            <pc:sldMk cId="3059251534" sldId="259"/>
            <ac:inkMk id="39" creationId="{2E2C8A1E-6F18-4AEB-2ECE-C9662A76928C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2" creationId="{2A93EBB1-4DA1-29A4-6D5B-0439C00C86EF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4" creationId="{282E917E-621D-F24A-9025-0DA3F4779702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5" creationId="{FB5199D8-E97E-63B0-6AC0-64C480E87498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6" creationId="{60980D08-63CB-4A58-1791-D45B4C65590A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7" creationId="{1152C3DF-A710-2337-9D5E-1E31B999C556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8" creationId="{7068520A-5CA2-4FB5-A846-D87CEF251713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49" creationId="{EF4BBF1D-B091-1CF0-18D9-A80417A544B4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0" creationId="{9F081B0F-EBC8-F509-EFE2-AFD2DD201B40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1" creationId="{53CEB25D-34DC-BF21-C043-AD96EA78C094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2" creationId="{26B5D96A-E4F0-C525-5182-5FE0FD6A0ADE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3" creationId="{CD5B8D91-C6AC-BA55-AD8D-24CF08834ED5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4" creationId="{6828B79A-0F46-DBB1-4502-322F552DFA70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5" creationId="{4BE682FE-304D-1BA0-31DC-648378DC2983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6" creationId="{C86B7E18-E54A-A322-A0F3-2F429A243800}"/>
          </ac:inkMkLst>
        </pc:inkChg>
        <pc:inkChg chg="add mod">
          <ac:chgData name="maria del consuelo orozco coronel" userId="7ce82f6925308fe4" providerId="LiveId" clId="{7BFBC569-B964-4CE2-8018-3838DB00E428}" dt="2023-11-20T16:10:43.568" v="463"/>
          <ac:inkMkLst>
            <pc:docMk/>
            <pc:sldMk cId="3059251534" sldId="259"/>
            <ac:inkMk id="57" creationId="{07D5E9D1-665E-FBF6-E4B2-B091B990E9D7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58" creationId="{3FCD3FA8-CF6B-4DC4-C18E-6C56F0C6EBC8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59" creationId="{087B33FA-8625-5C4E-1C38-9E3DC4C074CD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0" creationId="{77ECE8DF-6222-690C-55DC-F5347C52546E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1" creationId="{980FEAF8-FE43-B41A-40C8-C50A1965917C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2" creationId="{D4B0A4D2-17FF-1209-5259-E52F2CBE8EEA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3" creationId="{297FD609-E56D-0A59-015A-48D8DB464985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7" creationId="{224DF596-DEAF-82D6-1B04-B52D7AE98F76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8" creationId="{0AD7CC96-7A7C-B212-6873-E2CC6B6C78E2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69" creationId="{8F5CBD38-5E2C-DDC5-03CE-4EC5EE528060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70" creationId="{5CE5425D-BD44-A931-43CF-44496B03CC24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71" creationId="{EDD9B751-1AAF-9403-5E21-8F6A14234406}"/>
          </ac:inkMkLst>
        </pc:inkChg>
        <pc:inkChg chg="add mod">
          <ac:chgData name="maria del consuelo orozco coronel" userId="7ce82f6925308fe4" providerId="LiveId" clId="{7BFBC569-B964-4CE2-8018-3838DB00E428}" dt="2023-11-20T16:10:49.611" v="470"/>
          <ac:inkMkLst>
            <pc:docMk/>
            <pc:sldMk cId="3059251534" sldId="259"/>
            <ac:inkMk id="72" creationId="{35AF13EF-CF4F-22F8-7414-7BD5B9D664B6}"/>
          </ac:inkMkLst>
        </pc:inkChg>
        <pc:inkChg chg="add mod">
          <ac:chgData name="maria del consuelo orozco coronel" userId="7ce82f6925308fe4" providerId="LiveId" clId="{7BFBC569-B964-4CE2-8018-3838DB00E428}" dt="2023-11-20T16:10:58.385" v="473"/>
          <ac:inkMkLst>
            <pc:docMk/>
            <pc:sldMk cId="3059251534" sldId="259"/>
            <ac:inkMk id="74" creationId="{21630508-648B-E75A-18E0-093C3E865CA7}"/>
          </ac:inkMkLst>
        </pc:inkChg>
        <pc:inkChg chg="add mod">
          <ac:chgData name="maria del consuelo orozco coronel" userId="7ce82f6925308fe4" providerId="LiveId" clId="{7BFBC569-B964-4CE2-8018-3838DB00E428}" dt="2023-11-20T16:10:58.385" v="473"/>
          <ac:inkMkLst>
            <pc:docMk/>
            <pc:sldMk cId="3059251534" sldId="259"/>
            <ac:inkMk id="75" creationId="{8ABD8BC2-5FEF-0492-B103-CC20832A7D4F}"/>
          </ac:inkMkLst>
        </pc:inkChg>
        <pc:inkChg chg="add mod">
          <ac:chgData name="maria del consuelo orozco coronel" userId="7ce82f6925308fe4" providerId="LiveId" clId="{7BFBC569-B964-4CE2-8018-3838DB00E428}" dt="2023-11-20T16:11:02.348" v="478"/>
          <ac:inkMkLst>
            <pc:docMk/>
            <pc:sldMk cId="3059251534" sldId="259"/>
            <ac:inkMk id="77" creationId="{C38D1CF3-FF43-A9B8-3A9A-8C1F7AFF3D88}"/>
          </ac:inkMkLst>
        </pc:inkChg>
        <pc:inkChg chg="add mod">
          <ac:chgData name="maria del consuelo orozco coronel" userId="7ce82f6925308fe4" providerId="LiveId" clId="{7BFBC569-B964-4CE2-8018-3838DB00E428}" dt="2023-11-20T16:11:02.348" v="478"/>
          <ac:inkMkLst>
            <pc:docMk/>
            <pc:sldMk cId="3059251534" sldId="259"/>
            <ac:inkMk id="78" creationId="{8D7B5FD0-57B2-1085-F9AA-A504384B1B43}"/>
          </ac:inkMkLst>
        </pc:inkChg>
        <pc:inkChg chg="add mod">
          <ac:chgData name="maria del consuelo orozco coronel" userId="7ce82f6925308fe4" providerId="LiveId" clId="{7BFBC569-B964-4CE2-8018-3838DB00E428}" dt="2023-11-20T16:11:02.348" v="478"/>
          <ac:inkMkLst>
            <pc:docMk/>
            <pc:sldMk cId="3059251534" sldId="259"/>
            <ac:inkMk id="80" creationId="{D78FDF8C-93A9-F89D-96BF-5EC279DBCB84}"/>
          </ac:inkMkLst>
        </pc:inkChg>
        <pc:inkChg chg="add mod">
          <ac:chgData name="maria del consuelo orozco coronel" userId="7ce82f6925308fe4" providerId="LiveId" clId="{7BFBC569-B964-4CE2-8018-3838DB00E428}" dt="2023-11-20T16:11:13.227" v="484"/>
          <ac:inkMkLst>
            <pc:docMk/>
            <pc:sldMk cId="3059251534" sldId="259"/>
            <ac:inkMk id="82" creationId="{1461E6BC-079A-89D6-3226-3217FC462180}"/>
          </ac:inkMkLst>
        </pc:inkChg>
        <pc:inkChg chg="add mod">
          <ac:chgData name="maria del consuelo orozco coronel" userId="7ce82f6925308fe4" providerId="LiveId" clId="{7BFBC569-B964-4CE2-8018-3838DB00E428}" dt="2023-11-20T16:11:13.227" v="484"/>
          <ac:inkMkLst>
            <pc:docMk/>
            <pc:sldMk cId="3059251534" sldId="259"/>
            <ac:inkMk id="83" creationId="{16EDBA2E-A67B-23DB-631A-2EDA2710447B}"/>
          </ac:inkMkLst>
        </pc:inkChg>
        <pc:inkChg chg="add mod">
          <ac:chgData name="maria del consuelo orozco coronel" userId="7ce82f6925308fe4" providerId="LiveId" clId="{7BFBC569-B964-4CE2-8018-3838DB00E428}" dt="2023-11-20T16:11:13.227" v="484"/>
          <ac:inkMkLst>
            <pc:docMk/>
            <pc:sldMk cId="3059251534" sldId="259"/>
            <ac:inkMk id="84" creationId="{F42C9983-2241-6A2F-D772-FC71DC37C5F1}"/>
          </ac:inkMkLst>
        </pc:inkChg>
        <pc:inkChg chg="add del mod">
          <ac:chgData name="maria del consuelo orozco coronel" userId="7ce82f6925308fe4" providerId="LiveId" clId="{7BFBC569-B964-4CE2-8018-3838DB00E428}" dt="2023-11-20T16:11:13.227" v="484"/>
          <ac:inkMkLst>
            <pc:docMk/>
            <pc:sldMk cId="3059251534" sldId="259"/>
            <ac:inkMk id="85" creationId="{B75E7197-5A84-F420-C4B6-74A6D742B304}"/>
          </ac:inkMkLst>
        </pc:inkChg>
        <pc:inkChg chg="add">
          <ac:chgData name="maria del consuelo orozco coronel" userId="7ce82f6925308fe4" providerId="LiveId" clId="{7BFBC569-B964-4CE2-8018-3838DB00E428}" dt="2023-11-20T16:11:16.608" v="485" actId="9405"/>
          <ac:inkMkLst>
            <pc:docMk/>
            <pc:sldMk cId="3059251534" sldId="259"/>
            <ac:inkMk id="87" creationId="{A4147BD9-743D-256E-D568-1B514C9333C0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88" creationId="{FA077081-08F0-4CFB-A675-D09D231D24FA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89" creationId="{B026B827-FBB3-FB9F-EB22-DB798B4AA0D1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0" creationId="{897DC4A7-4382-9483-F4DD-4E2CD8FA2C95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1" creationId="{1EDC3926-7987-BB5A-C9A8-5583020CDE49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2" creationId="{20D227B8-F57D-89D4-0F0E-45DFA698CAFA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4" creationId="{19BCB709-127D-9349-169B-9E94B9D60847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6" creationId="{96FD4652-6C6C-ACD3-9E1C-C6EFDB225032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7" creationId="{9C14A27A-8384-9ED3-E7B6-76A7AD28B72F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8" creationId="{F4E833DD-4181-2ECE-BB14-4BF91812A972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99" creationId="{0E1AAAD7-450F-FED8-C015-B11CDA19846A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101" creationId="{9D3B4504-AB6F-44E2-18F9-ED5D23B75453}"/>
          </ac:inkMkLst>
        </pc:inkChg>
        <pc:inkChg chg="add mod">
          <ac:chgData name="maria del consuelo orozco coronel" userId="7ce82f6925308fe4" providerId="LiveId" clId="{7BFBC569-B964-4CE2-8018-3838DB00E428}" dt="2023-11-20T16:11:45.551" v="501"/>
          <ac:inkMkLst>
            <pc:docMk/>
            <pc:sldMk cId="3059251534" sldId="259"/>
            <ac:inkMk id="102" creationId="{BE1FB8C4-EF57-7BDF-B62A-190F5191EFDD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04" creationId="{737553F2-7DAC-2AB9-F55B-84857F7BE2C4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05" creationId="{B7471B5A-F277-5538-384B-969C7FEAF971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07" creationId="{0E4E5267-8D84-431D-461D-530A92879132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08" creationId="{4AB7424B-5196-E34F-E7B8-9A04F862C6A3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10" creationId="{7FDA4FD3-E6FD-5EDE-16E2-CBAE4B5BAE56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12" creationId="{A8DD8681-0F0F-B40F-3691-EDDA2F9A0DFD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14" creationId="{D83263CE-F065-6951-5040-2E6C01D02901}"/>
          </ac:inkMkLst>
        </pc:inkChg>
        <pc:inkChg chg="add mod">
          <ac:chgData name="maria del consuelo orozco coronel" userId="7ce82f6925308fe4" providerId="LiveId" clId="{7BFBC569-B964-4CE2-8018-3838DB00E428}" dt="2023-11-20T16:11:59.779" v="514"/>
          <ac:inkMkLst>
            <pc:docMk/>
            <pc:sldMk cId="3059251534" sldId="259"/>
            <ac:inkMk id="115" creationId="{1129E1B0-08DC-104C-DA35-1032238D551B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17" creationId="{38C4C3C9-18BC-E568-29F8-B4CB249749DD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18" creationId="{2ADF1BE8-C167-742E-B5A9-6C802E17B52C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19" creationId="{1105C88C-F391-0080-015D-F85C6A9368E7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1" creationId="{78356D58-A485-B36B-E3DE-0AF62A4A9427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2" creationId="{2054A18F-15B7-FBAF-41D1-13EA87755F0B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3" creationId="{63D72454-8479-642F-E094-F5A53179B63A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4" creationId="{2210707E-859D-B1D2-5886-3C1AB3576C3E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5" creationId="{4F8B38EB-A3B5-0188-37AF-42D767E74DA0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6" creationId="{9E983DE1-E906-64F8-2E37-249C6DB3311E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8" creationId="{AF177065-77A0-0877-AED0-5DA7835BA87D}"/>
          </ac:inkMkLst>
        </pc:inkChg>
        <pc:inkChg chg="add mod">
          <ac:chgData name="maria del consuelo orozco coronel" userId="7ce82f6925308fe4" providerId="LiveId" clId="{7BFBC569-B964-4CE2-8018-3838DB00E428}" dt="2023-11-20T16:12:20.922" v="528"/>
          <ac:inkMkLst>
            <pc:docMk/>
            <pc:sldMk cId="3059251534" sldId="259"/>
            <ac:inkMk id="129" creationId="{D3DE7585-6F75-3B55-1D21-B36DAD5B9D1E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1" creationId="{DCFC2D24-40E8-8D39-0673-3A0F418A4294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2" creationId="{0BD02839-CFB9-BD1B-D638-FC2081BD0E6F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3" creationId="{51D4B77A-9CB8-CD58-17BF-4B9C9A1D332F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4" creationId="{00C47A91-4C90-357C-FBBE-1AD23B4D7422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5" creationId="{0A872E32-031D-B6F4-E25A-152FA0FDE32B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6" creationId="{A70E5A95-591D-3B92-1D73-9C0632596248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7" creationId="{6E3B2D61-37D6-22D3-D9C1-821FFEA7B794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39" creationId="{2017E2FE-38F9-0D00-F864-EBE3FD8CFDD6}"/>
          </ac:inkMkLst>
        </pc:inkChg>
        <pc:inkChg chg="add mod">
          <ac:chgData name="maria del consuelo orozco coronel" userId="7ce82f6925308fe4" providerId="LiveId" clId="{7BFBC569-B964-4CE2-8018-3838DB00E428}" dt="2023-11-20T16:12:35.673" v="539"/>
          <ac:inkMkLst>
            <pc:docMk/>
            <pc:sldMk cId="3059251534" sldId="259"/>
            <ac:inkMk id="140" creationId="{EFBCAF46-576C-F2A7-62E8-3F3C0E090F22}"/>
          </ac:inkMkLst>
        </pc:inkChg>
        <pc:inkChg chg="add del">
          <ac:chgData name="maria del consuelo orozco coronel" userId="7ce82f6925308fe4" providerId="LiveId" clId="{7BFBC569-B964-4CE2-8018-3838DB00E428}" dt="2023-11-20T16:13:10.481" v="541"/>
          <ac:inkMkLst>
            <pc:docMk/>
            <pc:sldMk cId="3059251534" sldId="259"/>
            <ac:inkMk id="142" creationId="{13496E8D-797F-9FBA-25D3-ED4EC71167FE}"/>
          </ac:inkMkLst>
        </pc:inkChg>
        <pc:inkChg chg="add mod">
          <ac:chgData name="maria del consuelo orozco coronel" userId="7ce82f6925308fe4" providerId="LiveId" clId="{7BFBC569-B964-4CE2-8018-3838DB00E428}" dt="2023-11-20T16:13:20.638" v="548"/>
          <ac:inkMkLst>
            <pc:docMk/>
            <pc:sldMk cId="3059251534" sldId="259"/>
            <ac:inkMk id="143" creationId="{822AC209-008C-18B2-322F-87940BF63671}"/>
          </ac:inkMkLst>
        </pc:inkChg>
        <pc:inkChg chg="add mod">
          <ac:chgData name="maria del consuelo orozco coronel" userId="7ce82f6925308fe4" providerId="LiveId" clId="{7BFBC569-B964-4CE2-8018-3838DB00E428}" dt="2023-11-20T16:13:20.638" v="548"/>
          <ac:inkMkLst>
            <pc:docMk/>
            <pc:sldMk cId="3059251534" sldId="259"/>
            <ac:inkMk id="144" creationId="{3748C517-4951-A8E5-7736-E835B1DFF244}"/>
          </ac:inkMkLst>
        </pc:inkChg>
        <pc:inkChg chg="add mod">
          <ac:chgData name="maria del consuelo orozco coronel" userId="7ce82f6925308fe4" providerId="LiveId" clId="{7BFBC569-B964-4CE2-8018-3838DB00E428}" dt="2023-11-20T16:13:20.638" v="548"/>
          <ac:inkMkLst>
            <pc:docMk/>
            <pc:sldMk cId="3059251534" sldId="259"/>
            <ac:inkMk id="146" creationId="{52E5AE97-C8C4-BCA1-AF91-26685AEB3021}"/>
          </ac:inkMkLst>
        </pc:inkChg>
        <pc:inkChg chg="add mod">
          <ac:chgData name="maria del consuelo orozco coronel" userId="7ce82f6925308fe4" providerId="LiveId" clId="{7BFBC569-B964-4CE2-8018-3838DB00E428}" dt="2023-11-20T16:13:20.638" v="548"/>
          <ac:inkMkLst>
            <pc:docMk/>
            <pc:sldMk cId="3059251534" sldId="259"/>
            <ac:inkMk id="147" creationId="{94D6F92A-1F15-1F96-1239-90DBE9798732}"/>
          </ac:inkMkLst>
        </pc:inkChg>
        <pc:inkChg chg="add mod">
          <ac:chgData name="maria del consuelo orozco coronel" userId="7ce82f6925308fe4" providerId="LiveId" clId="{7BFBC569-B964-4CE2-8018-3838DB00E428}" dt="2023-11-20T16:13:20.638" v="548"/>
          <ac:inkMkLst>
            <pc:docMk/>
            <pc:sldMk cId="3059251534" sldId="259"/>
            <ac:inkMk id="148" creationId="{CB41D305-E3BF-77AE-63A9-D4AA4F8038DE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0" creationId="{F748D098-D5BB-76C2-D87A-93871C7D8F44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1" creationId="{7DE61C78-500F-A982-B13B-37DC16CF0392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2" creationId="{A268F077-2598-794E-47B5-45DFC328B1BC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3" creationId="{9E44C5F0-04F6-E461-146B-93F2AE20E3F8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4" creationId="{65B36B73-7F00-B6F2-DB7D-93E3A6417444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6" creationId="{148C17B9-69C5-866D-647B-39850404D1E7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7" creationId="{A24311FD-13F8-11EC-1F7E-2A2638272484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8" creationId="{E00EE76B-B90A-7718-D39C-1915B99707D5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59" creationId="{825D56BA-DF8B-2F49-6A4A-E9E6BFCAD0F3}"/>
          </ac:inkMkLst>
        </pc:inkChg>
        <pc:inkChg chg="add mod">
          <ac:chgData name="maria del consuelo orozco coronel" userId="7ce82f6925308fe4" providerId="LiveId" clId="{7BFBC569-B964-4CE2-8018-3838DB00E428}" dt="2023-11-20T16:13:42.128" v="560"/>
          <ac:inkMkLst>
            <pc:docMk/>
            <pc:sldMk cId="3059251534" sldId="259"/>
            <ac:inkMk id="160" creationId="{0C626B51-42D9-DDB4-B236-A42CA489A53A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63" creationId="{6E387DA4-ABB5-F1ED-78E6-B7F1E1949FF9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64" creationId="{ED9B5D90-CB35-E9FD-85BE-83B959777563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65" creationId="{23F021F8-9DE2-3872-FEB4-1C619A8028BD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67" creationId="{48130FE5-BE71-C0C6-8EA8-FA2FAA9C556B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69" creationId="{EAAD833E-6708-BED9-4866-57D6E7D5D475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70" creationId="{0E332A79-520D-4AC7-94FC-7B1F519F4723}"/>
          </ac:inkMkLst>
        </pc:inkChg>
        <pc:inkChg chg="add mod">
          <ac:chgData name="maria del consuelo orozco coronel" userId="7ce82f6925308fe4" providerId="LiveId" clId="{7BFBC569-B964-4CE2-8018-3838DB00E428}" dt="2023-11-20T16:14:07.863" v="571"/>
          <ac:inkMkLst>
            <pc:docMk/>
            <pc:sldMk cId="3059251534" sldId="259"/>
            <ac:inkMk id="172" creationId="{975B31FB-7A86-0C7C-449A-459928F8130C}"/>
          </ac:inkMkLst>
        </pc:inkChg>
        <pc:inkChg chg="add">
          <ac:chgData name="maria del consuelo orozco coronel" userId="7ce82f6925308fe4" providerId="LiveId" clId="{7BFBC569-B964-4CE2-8018-3838DB00E428}" dt="2023-11-20T16:14:09.315" v="572" actId="9405"/>
          <ac:inkMkLst>
            <pc:docMk/>
            <pc:sldMk cId="3059251534" sldId="259"/>
            <ac:inkMk id="174" creationId="{961B9F99-90F7-E4A9-E68B-3E3FCACCAE76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75" creationId="{B92FDB3C-E6CC-7AA3-5B74-550CD82F14F5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76" creationId="{DC711AC3-33E6-7B63-376E-3B92FA2C8DC7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77" creationId="{EC10F80D-9CE0-CFB9-803B-62EE4A08ABAD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79" creationId="{4251BE2D-1DBB-31D5-04E4-D7AD14AD5A22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80" creationId="{5C1312CA-02D2-ED47-3998-FDBD13B99F7A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81" creationId="{7EC864A6-2CD6-2489-8B61-612242C28855}"/>
          </ac:inkMkLst>
        </pc:inkChg>
        <pc:inkChg chg="add mod">
          <ac:chgData name="maria del consuelo orozco coronel" userId="7ce82f6925308fe4" providerId="LiveId" clId="{7BFBC569-B964-4CE2-8018-3838DB00E428}" dt="2023-11-20T16:14:19.871" v="581"/>
          <ac:inkMkLst>
            <pc:docMk/>
            <pc:sldMk cId="3059251534" sldId="259"/>
            <ac:inkMk id="182" creationId="{DAF9B793-3AC2-4F46-C48E-A453DF56A48B}"/>
          </ac:inkMkLst>
        </pc:inkChg>
        <pc:inkChg chg="add">
          <ac:chgData name="maria del consuelo orozco coronel" userId="7ce82f6925308fe4" providerId="LiveId" clId="{7BFBC569-B964-4CE2-8018-3838DB00E428}" dt="2023-11-20T16:14:30.593" v="582" actId="9405"/>
          <ac:inkMkLst>
            <pc:docMk/>
            <pc:sldMk cId="3059251534" sldId="259"/>
            <ac:inkMk id="184" creationId="{2C07DCB9-1917-185C-809F-AEFF0231B8AF}"/>
          </ac:inkMkLst>
        </pc:inkChg>
        <pc:inkChg chg="add mod">
          <ac:chgData name="maria del consuelo orozco coronel" userId="7ce82f6925308fe4" providerId="LiveId" clId="{7BFBC569-B964-4CE2-8018-3838DB00E428}" dt="2023-11-20T16:15:16.603" v="591"/>
          <ac:inkMkLst>
            <pc:docMk/>
            <pc:sldMk cId="3059251534" sldId="259"/>
            <ac:inkMk id="185" creationId="{E83F9BE1-276E-6438-33E3-60218A0BD770}"/>
          </ac:inkMkLst>
        </pc:inkChg>
        <pc:inkChg chg="add mod">
          <ac:chgData name="maria del consuelo orozco coronel" userId="7ce82f6925308fe4" providerId="LiveId" clId="{7BFBC569-B964-4CE2-8018-3838DB00E428}" dt="2023-11-20T16:15:16.603" v="591"/>
          <ac:inkMkLst>
            <pc:docMk/>
            <pc:sldMk cId="3059251534" sldId="259"/>
            <ac:inkMk id="186" creationId="{751C500F-1A38-0EBF-CBC5-F22E7EC6C924}"/>
          </ac:inkMkLst>
        </pc:inkChg>
        <pc:inkChg chg="add mod">
          <ac:chgData name="maria del consuelo orozco coronel" userId="7ce82f6925308fe4" providerId="LiveId" clId="{7BFBC569-B964-4CE2-8018-3838DB00E428}" dt="2023-11-20T16:15:16.603" v="591"/>
          <ac:inkMkLst>
            <pc:docMk/>
            <pc:sldMk cId="3059251534" sldId="259"/>
            <ac:inkMk id="187" creationId="{49F6353C-BDC0-8913-EB7D-FFB2B5979F3D}"/>
          </ac:inkMkLst>
        </pc:inkChg>
        <pc:inkChg chg="add mod">
          <ac:chgData name="maria del consuelo orozco coronel" userId="7ce82f6925308fe4" providerId="LiveId" clId="{7BFBC569-B964-4CE2-8018-3838DB00E428}" dt="2023-11-20T16:15:16.603" v="591"/>
          <ac:inkMkLst>
            <pc:docMk/>
            <pc:sldMk cId="3059251534" sldId="259"/>
            <ac:inkMk id="188" creationId="{BDDC8617-265D-93F5-FBF1-BC55BCA2F849}"/>
          </ac:inkMkLst>
        </pc:inkChg>
        <pc:inkChg chg="add mod">
          <ac:chgData name="maria del consuelo orozco coronel" userId="7ce82f6925308fe4" providerId="LiveId" clId="{7BFBC569-B964-4CE2-8018-3838DB00E428}" dt="2023-11-20T16:15:16.603" v="591"/>
          <ac:inkMkLst>
            <pc:docMk/>
            <pc:sldMk cId="3059251534" sldId="259"/>
            <ac:inkMk id="190" creationId="{E399DCDA-6FD7-FD67-1E28-179DF0BEEEBE}"/>
          </ac:inkMkLst>
        </pc:inkChg>
        <pc:inkChg chg="add mod">
          <ac:chgData name="maria del consuelo orozco coronel" userId="7ce82f6925308fe4" providerId="LiveId" clId="{7BFBC569-B964-4CE2-8018-3838DB00E428}" dt="2023-11-20T16:15:16.603" v="591"/>
          <ac:inkMkLst>
            <pc:docMk/>
            <pc:sldMk cId="3059251534" sldId="259"/>
            <ac:inkMk id="191" creationId="{C80E6353-ADE4-BB7D-09BB-3319EA2CDA3B}"/>
          </ac:inkMkLst>
        </pc:inkChg>
        <pc:inkChg chg="add">
          <ac:chgData name="maria del consuelo orozco coronel" userId="7ce82f6925308fe4" providerId="LiveId" clId="{7BFBC569-B964-4CE2-8018-3838DB00E428}" dt="2023-11-20T16:15:15.834" v="590" actId="9405"/>
          <ac:inkMkLst>
            <pc:docMk/>
            <pc:sldMk cId="3059251534" sldId="259"/>
            <ac:inkMk id="192" creationId="{73467AD3-5131-5018-AFE8-4CDFA78F3D7B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194" creationId="{016461E5-8A4C-5D4F-37EB-2EB0277DD3A1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195" creationId="{E070938F-ED0D-A82A-D9A7-1E5050451DB4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196" creationId="{0DFACCF4-20EC-A79B-2394-D6FF7F912474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197" creationId="{D91E2AF9-2474-556E-E404-99BE77A2FA70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198" creationId="{1C668430-C25B-DF5B-F395-8328DC120DB3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199" creationId="{23B227CE-0330-1D79-8DBF-47E936B2A68D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201" creationId="{6FFDCCDE-C81C-A0DC-317A-31329B058CC4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202" creationId="{C04A0F1C-D847-1F75-AF78-14224C90E36C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203" creationId="{8BC8DF16-2608-EA37-A961-1F2941FB1D47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204" creationId="{581D761F-B3D7-AA47-34EC-48BB3060B4F0}"/>
          </ac:inkMkLst>
        </pc:inkChg>
        <pc:inkChg chg="add mod">
          <ac:chgData name="maria del consuelo orozco coronel" userId="7ce82f6925308fe4" providerId="LiveId" clId="{7BFBC569-B964-4CE2-8018-3838DB00E428}" dt="2023-11-20T16:15:35.347" v="604"/>
          <ac:inkMkLst>
            <pc:docMk/>
            <pc:sldMk cId="3059251534" sldId="259"/>
            <ac:inkMk id="205" creationId="{94CB4A9F-C39C-87E6-92F8-EB145178BE41}"/>
          </ac:inkMkLst>
        </pc:inkChg>
      </pc:sldChg>
      <pc:sldChg chg="addSp delSp modSp mod">
        <pc:chgData name="maria del consuelo orozco coronel" userId="7ce82f6925308fe4" providerId="LiveId" clId="{7BFBC569-B964-4CE2-8018-3838DB00E428}" dt="2023-11-20T16:07:51.627" v="404"/>
        <pc:sldMkLst>
          <pc:docMk/>
          <pc:sldMk cId="132013182" sldId="260"/>
        </pc:sldMkLst>
        <pc:grpChg chg="del mod">
          <ac:chgData name="maria del consuelo orozco coronel" userId="7ce82f6925308fe4" providerId="LiveId" clId="{7BFBC569-B964-4CE2-8018-3838DB00E428}" dt="2023-11-20T16:04:26.470" v="284"/>
          <ac:grpSpMkLst>
            <pc:docMk/>
            <pc:sldMk cId="132013182" sldId="260"/>
            <ac:grpSpMk id="17" creationId="{0E30C1DD-81A0-3BF4-2952-71024CCD2C74}"/>
          </ac:grpSpMkLst>
        </pc:grpChg>
        <pc:grpChg chg="del mod">
          <ac:chgData name="maria del consuelo orozco coronel" userId="7ce82f6925308fe4" providerId="LiveId" clId="{7BFBC569-B964-4CE2-8018-3838DB00E428}" dt="2023-08-21T21:41:36.213" v="20"/>
          <ac:grpSpMkLst>
            <pc:docMk/>
            <pc:sldMk cId="132013182" sldId="260"/>
            <ac:grpSpMk id="21" creationId="{261134AE-9ED8-13DA-904B-88D2E6CA891C}"/>
          </ac:grpSpMkLst>
        </pc:grpChg>
        <pc:grpChg chg="del mod">
          <ac:chgData name="maria del consuelo orozco coronel" userId="7ce82f6925308fe4" providerId="LiveId" clId="{7BFBC569-B964-4CE2-8018-3838DB00E428}" dt="2023-11-20T16:04:26.473" v="297"/>
          <ac:grpSpMkLst>
            <pc:docMk/>
            <pc:sldMk cId="132013182" sldId="260"/>
            <ac:grpSpMk id="24" creationId="{2C0EFDBF-5F1A-69AA-6837-AB091355D63E}"/>
          </ac:grpSpMkLst>
        </pc:grpChg>
        <pc:grpChg chg="del mod">
          <ac:chgData name="maria del consuelo orozco coronel" userId="7ce82f6925308fe4" providerId="LiveId" clId="{7BFBC569-B964-4CE2-8018-3838DB00E428}" dt="2023-11-20T16:04:26.472" v="291"/>
          <ac:grpSpMkLst>
            <pc:docMk/>
            <pc:sldMk cId="132013182" sldId="260"/>
            <ac:grpSpMk id="30" creationId="{36AE913A-891F-917F-87A4-A2BF274694DE}"/>
          </ac:grpSpMkLst>
        </pc:grpChg>
        <pc:grpChg chg="del mod">
          <ac:chgData name="maria del consuelo orozco coronel" userId="7ce82f6925308fe4" providerId="LiveId" clId="{7BFBC569-B964-4CE2-8018-3838DB00E428}" dt="2023-11-20T16:04:26.463" v="282"/>
          <ac:grpSpMkLst>
            <pc:docMk/>
            <pc:sldMk cId="132013182" sldId="260"/>
            <ac:grpSpMk id="31" creationId="{78E36F9E-77C6-8513-EC99-D0CEB0367865}"/>
          </ac:grpSpMkLst>
        </pc:grpChg>
        <pc:grpChg chg="del mod">
          <ac:chgData name="maria del consuelo orozco coronel" userId="7ce82f6925308fe4" providerId="LiveId" clId="{7BFBC569-B964-4CE2-8018-3838DB00E428}" dt="2023-08-21T21:42:21.838" v="37"/>
          <ac:grpSpMkLst>
            <pc:docMk/>
            <pc:sldMk cId="132013182" sldId="260"/>
            <ac:grpSpMk id="36" creationId="{9FC4D96B-47E8-78B3-6B1A-57170C573252}"/>
          </ac:grpSpMkLst>
        </pc:grpChg>
        <pc:grpChg chg="mod">
          <ac:chgData name="maria del consuelo orozco coronel" userId="7ce82f6925308fe4" providerId="LiveId" clId="{7BFBC569-B964-4CE2-8018-3838DB00E428}" dt="2023-08-21T21:42:21.838" v="37"/>
          <ac:grpSpMkLst>
            <pc:docMk/>
            <pc:sldMk cId="132013182" sldId="260"/>
            <ac:grpSpMk id="42" creationId="{46D301A9-14ED-5763-8B21-F7906ACABE3B}"/>
          </ac:grpSpMkLst>
        </pc:grpChg>
        <pc:grpChg chg="mod">
          <ac:chgData name="maria del consuelo orozco coronel" userId="7ce82f6925308fe4" providerId="LiveId" clId="{7BFBC569-B964-4CE2-8018-3838DB00E428}" dt="2023-08-21T21:42:21.838" v="37"/>
          <ac:grpSpMkLst>
            <pc:docMk/>
            <pc:sldMk cId="132013182" sldId="260"/>
            <ac:grpSpMk id="43" creationId="{E1FF52D6-7F8A-4DC9-AC62-6518B55DB754}"/>
          </ac:grpSpMkLst>
        </pc:grpChg>
        <pc:grpChg chg="mod">
          <ac:chgData name="maria del consuelo orozco coronel" userId="7ce82f6925308fe4" providerId="LiveId" clId="{7BFBC569-B964-4CE2-8018-3838DB00E428}" dt="2023-08-21T21:42:24.788" v="41"/>
          <ac:grpSpMkLst>
            <pc:docMk/>
            <pc:sldMk cId="132013182" sldId="260"/>
            <ac:grpSpMk id="47" creationId="{1B23CAF3-E328-08E8-B126-115B26C74670}"/>
          </ac:grpSpMkLst>
        </pc:grpChg>
        <pc:grpChg chg="del mod">
          <ac:chgData name="maria del consuelo orozco coronel" userId="7ce82f6925308fe4" providerId="LiveId" clId="{7BFBC569-B964-4CE2-8018-3838DB00E428}" dt="2023-08-21T21:42:35.467" v="49"/>
          <ac:grpSpMkLst>
            <pc:docMk/>
            <pc:sldMk cId="132013182" sldId="260"/>
            <ac:grpSpMk id="51" creationId="{3EF5DFFC-2A10-139B-3542-671B675C239C}"/>
          </ac:grpSpMkLst>
        </pc:grpChg>
        <pc:grpChg chg="del mod">
          <ac:chgData name="maria del consuelo orozco coronel" userId="7ce82f6925308fe4" providerId="LiveId" clId="{7BFBC569-B964-4CE2-8018-3838DB00E428}" dt="2023-11-20T16:04:26.472" v="292"/>
          <ac:grpSpMkLst>
            <pc:docMk/>
            <pc:sldMk cId="132013182" sldId="260"/>
            <ac:grpSpMk id="55" creationId="{C6838E3C-F657-6084-65B1-0492E4FD97F8}"/>
          </ac:grpSpMkLst>
        </pc:grpChg>
        <pc:grpChg chg="del mod">
          <ac:chgData name="maria del consuelo orozco coronel" userId="7ce82f6925308fe4" providerId="LiveId" clId="{7BFBC569-B964-4CE2-8018-3838DB00E428}" dt="2023-08-21T21:43:30.468" v="54"/>
          <ac:grpSpMkLst>
            <pc:docMk/>
            <pc:sldMk cId="132013182" sldId="260"/>
            <ac:grpSpMk id="58" creationId="{FEC33241-9EF9-EAA8-9D27-B9C204F2C2F4}"/>
          </ac:grpSpMkLst>
        </pc:grpChg>
        <pc:grpChg chg="mod">
          <ac:chgData name="maria del consuelo orozco coronel" userId="7ce82f6925308fe4" providerId="LiveId" clId="{7BFBC569-B964-4CE2-8018-3838DB00E428}" dt="2023-08-21T21:43:30.468" v="54"/>
          <ac:grpSpMkLst>
            <pc:docMk/>
            <pc:sldMk cId="132013182" sldId="260"/>
            <ac:grpSpMk id="60" creationId="{7E5B32B1-66E7-754F-616C-78FBD4578DF6}"/>
          </ac:grpSpMkLst>
        </pc:grpChg>
        <pc:grpChg chg="del mod">
          <ac:chgData name="maria del consuelo orozco coronel" userId="7ce82f6925308fe4" providerId="LiveId" clId="{7BFBC569-B964-4CE2-8018-3838DB00E428}" dt="2023-08-21T21:43:43.427" v="62"/>
          <ac:grpSpMkLst>
            <pc:docMk/>
            <pc:sldMk cId="132013182" sldId="260"/>
            <ac:grpSpMk id="64" creationId="{28B42969-C2E0-2393-6AB9-483C3BF9CBF2}"/>
          </ac:grpSpMkLst>
        </pc:grpChg>
        <pc:grpChg chg="mod">
          <ac:chgData name="maria del consuelo orozco coronel" userId="7ce82f6925308fe4" providerId="LiveId" clId="{7BFBC569-B964-4CE2-8018-3838DB00E428}" dt="2023-11-20T16:03:36.896" v="274"/>
          <ac:grpSpMkLst>
            <pc:docMk/>
            <pc:sldMk cId="132013182" sldId="260"/>
            <ac:grpSpMk id="64" creationId="{F4020444-0381-18E0-6066-12F50F0D866C}"/>
          </ac:grpSpMkLst>
        </pc:grpChg>
        <pc:grpChg chg="mod">
          <ac:chgData name="maria del consuelo orozco coronel" userId="7ce82f6925308fe4" providerId="LiveId" clId="{7BFBC569-B964-4CE2-8018-3838DB00E428}" dt="2023-08-21T21:43:43.427" v="62"/>
          <ac:grpSpMkLst>
            <pc:docMk/>
            <pc:sldMk cId="132013182" sldId="260"/>
            <ac:grpSpMk id="68" creationId="{3698F5FD-83D4-36FA-D8A9-AA36C02E2565}"/>
          </ac:grpSpMkLst>
        </pc:grpChg>
        <pc:grpChg chg="del mod">
          <ac:chgData name="maria del consuelo orozco coronel" userId="7ce82f6925308fe4" providerId="LiveId" clId="{7BFBC569-B964-4CE2-8018-3838DB00E428}" dt="2023-08-21T21:43:53.688" v="72"/>
          <ac:grpSpMkLst>
            <pc:docMk/>
            <pc:sldMk cId="132013182" sldId="260"/>
            <ac:grpSpMk id="73" creationId="{C9597D48-D460-980A-8F70-CE99A75122F2}"/>
          </ac:grpSpMkLst>
        </pc:grpChg>
        <pc:grpChg chg="del mod">
          <ac:chgData name="maria del consuelo orozco coronel" userId="7ce82f6925308fe4" providerId="LiveId" clId="{7BFBC569-B964-4CE2-8018-3838DB00E428}" dt="2023-08-21T21:43:56.209" v="76"/>
          <ac:grpSpMkLst>
            <pc:docMk/>
            <pc:sldMk cId="132013182" sldId="260"/>
            <ac:grpSpMk id="78" creationId="{D6BE4552-6F47-48CF-A924-4BA33C79356F}"/>
          </ac:grpSpMkLst>
        </pc:grpChg>
        <pc:grpChg chg="del mod">
          <ac:chgData name="maria del consuelo orozco coronel" userId="7ce82f6925308fe4" providerId="LiveId" clId="{7BFBC569-B964-4CE2-8018-3838DB00E428}" dt="2023-08-21T21:43:58.797" v="79"/>
          <ac:grpSpMkLst>
            <pc:docMk/>
            <pc:sldMk cId="132013182" sldId="260"/>
            <ac:grpSpMk id="82" creationId="{30F207E4-2D92-556C-65DC-C9D8CBFFCA3E}"/>
          </ac:grpSpMkLst>
        </pc:grpChg>
        <pc:grpChg chg="mod">
          <ac:chgData name="maria del consuelo orozco coronel" userId="7ce82f6925308fe4" providerId="LiveId" clId="{7BFBC569-B964-4CE2-8018-3838DB00E428}" dt="2023-08-21T21:43:58.797" v="79"/>
          <ac:grpSpMkLst>
            <pc:docMk/>
            <pc:sldMk cId="132013182" sldId="260"/>
            <ac:grpSpMk id="85" creationId="{5AAFD165-CEE9-DC3B-E875-5529A8D91805}"/>
          </ac:grpSpMkLst>
        </pc:grpChg>
        <pc:grpChg chg="del mod">
          <ac:chgData name="maria del consuelo orozco coronel" userId="7ce82f6925308fe4" providerId="LiveId" clId="{7BFBC569-B964-4CE2-8018-3838DB00E428}" dt="2023-08-21T21:44:16.595" v="88"/>
          <ac:grpSpMkLst>
            <pc:docMk/>
            <pc:sldMk cId="132013182" sldId="260"/>
            <ac:grpSpMk id="90" creationId="{BF383D58-992A-2250-FA20-C0E17D1978A5}"/>
          </ac:grpSpMkLst>
        </pc:grpChg>
        <pc:grpChg chg="del mod">
          <ac:chgData name="maria del consuelo orozco coronel" userId="7ce82f6925308fe4" providerId="LiveId" clId="{7BFBC569-B964-4CE2-8018-3838DB00E428}" dt="2023-08-21T21:44:18.945" v="90"/>
          <ac:grpSpMkLst>
            <pc:docMk/>
            <pc:sldMk cId="132013182" sldId="260"/>
            <ac:grpSpMk id="94" creationId="{2AEBFB0B-91DD-DE95-44E8-EAFB65414E70}"/>
          </ac:grpSpMkLst>
        </pc:grpChg>
        <pc:grpChg chg="mod">
          <ac:chgData name="maria del consuelo orozco coronel" userId="7ce82f6925308fe4" providerId="LiveId" clId="{7BFBC569-B964-4CE2-8018-3838DB00E428}" dt="2023-08-21T21:44:18.945" v="90"/>
          <ac:grpSpMkLst>
            <pc:docMk/>
            <pc:sldMk cId="132013182" sldId="260"/>
            <ac:grpSpMk id="96" creationId="{62D96FF9-B241-35DA-5D4C-95C42F5A9B3F}"/>
          </ac:grpSpMkLst>
        </pc:grpChg>
        <pc:grpChg chg="mod">
          <ac:chgData name="maria del consuelo orozco coronel" userId="7ce82f6925308fe4" providerId="LiveId" clId="{7BFBC569-B964-4CE2-8018-3838DB00E428}" dt="2023-11-20T16:04:45.397" v="311"/>
          <ac:grpSpMkLst>
            <pc:docMk/>
            <pc:sldMk cId="132013182" sldId="260"/>
            <ac:grpSpMk id="97" creationId="{4743F0BE-0B83-B97C-2287-0D735CE97039}"/>
          </ac:grpSpMkLst>
        </pc:grpChg>
        <pc:grpChg chg="mod">
          <ac:chgData name="maria del consuelo orozco coronel" userId="7ce82f6925308fe4" providerId="LiveId" clId="{7BFBC569-B964-4CE2-8018-3838DB00E428}" dt="2023-11-20T16:05:07.460" v="315"/>
          <ac:grpSpMkLst>
            <pc:docMk/>
            <pc:sldMk cId="132013182" sldId="260"/>
            <ac:grpSpMk id="101" creationId="{FA6BACB5-B144-E55C-C96F-68FB27BE4239}"/>
          </ac:grpSpMkLst>
        </pc:grpChg>
        <pc:grpChg chg="del mod">
          <ac:chgData name="maria del consuelo orozco coronel" userId="7ce82f6925308fe4" providerId="LiveId" clId="{7BFBC569-B964-4CE2-8018-3838DB00E428}" dt="2023-08-21T21:44:50.462" v="103"/>
          <ac:grpSpMkLst>
            <pc:docMk/>
            <pc:sldMk cId="132013182" sldId="260"/>
            <ac:grpSpMk id="104" creationId="{4769A68A-AA4F-B6C0-E527-835735233F57}"/>
          </ac:grpSpMkLst>
        </pc:grpChg>
        <pc:grpChg chg="mod">
          <ac:chgData name="maria del consuelo orozco coronel" userId="7ce82f6925308fe4" providerId="LiveId" clId="{7BFBC569-B964-4CE2-8018-3838DB00E428}" dt="2023-11-20T16:05:15.195" v="321"/>
          <ac:grpSpMkLst>
            <pc:docMk/>
            <pc:sldMk cId="132013182" sldId="260"/>
            <ac:grpSpMk id="107" creationId="{AE601C6E-03E1-D502-E345-767F4FF4B870}"/>
          </ac:grpSpMkLst>
        </pc:grpChg>
        <pc:grpChg chg="del mod">
          <ac:chgData name="maria del consuelo orozco coronel" userId="7ce82f6925308fe4" providerId="LiveId" clId="{7BFBC569-B964-4CE2-8018-3838DB00E428}" dt="2023-08-21T21:46:32.712" v="182"/>
          <ac:grpSpMkLst>
            <pc:docMk/>
            <pc:sldMk cId="132013182" sldId="260"/>
            <ac:grpSpMk id="109" creationId="{839DBC17-1614-F485-0E04-47B8D97A85DD}"/>
          </ac:grpSpMkLst>
        </pc:grpChg>
        <pc:grpChg chg="mod">
          <ac:chgData name="maria del consuelo orozco coronel" userId="7ce82f6925308fe4" providerId="LiveId" clId="{7BFBC569-B964-4CE2-8018-3838DB00E428}" dt="2023-08-21T21:45:22.154" v="112"/>
          <ac:grpSpMkLst>
            <pc:docMk/>
            <pc:sldMk cId="132013182" sldId="260"/>
            <ac:grpSpMk id="118" creationId="{D6CEB969-C43C-B1AD-396C-011380D0B3F9}"/>
          </ac:grpSpMkLst>
        </pc:grpChg>
        <pc:grpChg chg="mod">
          <ac:chgData name="maria del consuelo orozco coronel" userId="7ce82f6925308fe4" providerId="LiveId" clId="{7BFBC569-B964-4CE2-8018-3838DB00E428}" dt="2023-11-20T16:05:20.031" v="324"/>
          <ac:grpSpMkLst>
            <pc:docMk/>
            <pc:sldMk cId="132013182" sldId="260"/>
            <ac:grpSpMk id="126" creationId="{1222B6CD-20A1-8FB0-7B6C-6966FCA94A48}"/>
          </ac:grpSpMkLst>
        </pc:grpChg>
        <pc:grpChg chg="del mod">
          <ac:chgData name="maria del consuelo orozco coronel" userId="7ce82f6925308fe4" providerId="LiveId" clId="{7BFBC569-B964-4CE2-8018-3838DB00E428}" dt="2023-08-21T21:45:41.154" v="126"/>
          <ac:grpSpMkLst>
            <pc:docMk/>
            <pc:sldMk cId="132013182" sldId="260"/>
            <ac:grpSpMk id="126" creationId="{348111E9-B0D5-03B0-755B-F15BBA34C76B}"/>
          </ac:grpSpMkLst>
        </pc:grpChg>
        <pc:grpChg chg="del mod">
          <ac:chgData name="maria del consuelo orozco coronel" userId="7ce82f6925308fe4" providerId="LiveId" clId="{7BFBC569-B964-4CE2-8018-3838DB00E428}" dt="2023-08-21T21:45:43.683" v="131"/>
          <ac:grpSpMkLst>
            <pc:docMk/>
            <pc:sldMk cId="132013182" sldId="260"/>
            <ac:grpSpMk id="132" creationId="{A7DCF80A-8F9B-1769-7016-A38DC5098C7F}"/>
          </ac:grpSpMkLst>
        </pc:grpChg>
        <pc:grpChg chg="del mod">
          <ac:chgData name="maria del consuelo orozco coronel" userId="7ce82f6925308fe4" providerId="LiveId" clId="{7BFBC569-B964-4CE2-8018-3838DB00E428}" dt="2023-08-21T21:45:46.409" v="134"/>
          <ac:grpSpMkLst>
            <pc:docMk/>
            <pc:sldMk cId="132013182" sldId="260"/>
            <ac:grpSpMk id="137" creationId="{4A80BE6B-1906-0C38-E08E-0B403E63D995}"/>
          </ac:grpSpMkLst>
        </pc:grpChg>
        <pc:grpChg chg="del mod">
          <ac:chgData name="maria del consuelo orozco coronel" userId="7ce82f6925308fe4" providerId="LiveId" clId="{7BFBC569-B964-4CE2-8018-3838DB00E428}" dt="2023-08-21T21:45:48.075" v="137"/>
          <ac:grpSpMkLst>
            <pc:docMk/>
            <pc:sldMk cId="132013182" sldId="260"/>
            <ac:grpSpMk id="140" creationId="{21BE5EC8-748E-BD48-4379-5D444F3E3773}"/>
          </ac:grpSpMkLst>
        </pc:grpChg>
        <pc:grpChg chg="mod">
          <ac:chgData name="maria del consuelo orozco coronel" userId="7ce82f6925308fe4" providerId="LiveId" clId="{7BFBC569-B964-4CE2-8018-3838DB00E428}" dt="2023-11-20T16:05:22.530" v="328"/>
          <ac:grpSpMkLst>
            <pc:docMk/>
            <pc:sldMk cId="132013182" sldId="260"/>
            <ac:grpSpMk id="143" creationId="{645AAA98-C835-CABC-605D-7C9040BB227B}"/>
          </ac:grpSpMkLst>
        </pc:grpChg>
        <pc:grpChg chg="del mod">
          <ac:chgData name="maria del consuelo orozco coronel" userId="7ce82f6925308fe4" providerId="LiveId" clId="{7BFBC569-B964-4CE2-8018-3838DB00E428}" dt="2023-08-21T21:45:51.064" v="141"/>
          <ac:grpSpMkLst>
            <pc:docMk/>
            <pc:sldMk cId="132013182" sldId="260"/>
            <ac:grpSpMk id="143" creationId="{B35A633F-7512-9492-971E-B9E140CBD380}"/>
          </ac:grpSpMkLst>
        </pc:grpChg>
        <pc:grpChg chg="mod">
          <ac:chgData name="maria del consuelo orozco coronel" userId="7ce82f6925308fe4" providerId="LiveId" clId="{7BFBC569-B964-4CE2-8018-3838DB00E428}" dt="2023-08-21T21:45:51.064" v="141"/>
          <ac:grpSpMkLst>
            <pc:docMk/>
            <pc:sldMk cId="132013182" sldId="260"/>
            <ac:grpSpMk id="147" creationId="{E91A3399-40DF-6E13-E1B7-17EF8EAE53CA}"/>
          </ac:grpSpMkLst>
        </pc:grpChg>
        <pc:grpChg chg="mod">
          <ac:chgData name="maria del consuelo orozco coronel" userId="7ce82f6925308fe4" providerId="LiveId" clId="{7BFBC569-B964-4CE2-8018-3838DB00E428}" dt="2023-08-21T21:45:59.189" v="149"/>
          <ac:grpSpMkLst>
            <pc:docMk/>
            <pc:sldMk cId="132013182" sldId="260"/>
            <ac:grpSpMk id="155" creationId="{6E665ACA-2BCD-F5AC-C1BF-94AD06AAAD0E}"/>
          </ac:grpSpMkLst>
        </pc:grpChg>
        <pc:grpChg chg="del mod">
          <ac:chgData name="maria del consuelo orozco coronel" userId="7ce82f6925308fe4" providerId="LiveId" clId="{7BFBC569-B964-4CE2-8018-3838DB00E428}" dt="2023-08-21T21:46:12.070" v="165"/>
          <ac:grpSpMkLst>
            <pc:docMk/>
            <pc:sldMk cId="132013182" sldId="260"/>
            <ac:grpSpMk id="163" creationId="{27D75DB0-B593-3598-9A12-FF6A27B0A11A}"/>
          </ac:grpSpMkLst>
        </pc:grpChg>
        <pc:grpChg chg="del mod">
          <ac:chgData name="maria del consuelo orozco coronel" userId="7ce82f6925308fe4" providerId="LiveId" clId="{7BFBC569-B964-4CE2-8018-3838DB00E428}" dt="2023-08-21T21:46:13.864" v="168"/>
          <ac:grpSpMkLst>
            <pc:docMk/>
            <pc:sldMk cId="132013182" sldId="260"/>
            <ac:grpSpMk id="171" creationId="{612BD2B9-C11B-A069-BFF5-8111D6609F5D}"/>
          </ac:grpSpMkLst>
        </pc:grpChg>
        <pc:grpChg chg="del mod">
          <ac:chgData name="maria del consuelo orozco coronel" userId="7ce82f6925308fe4" providerId="LiveId" clId="{7BFBC569-B964-4CE2-8018-3838DB00E428}" dt="2023-08-21T21:46:18.347" v="172"/>
          <ac:grpSpMkLst>
            <pc:docMk/>
            <pc:sldMk cId="132013182" sldId="260"/>
            <ac:grpSpMk id="174" creationId="{8D465F05-8C62-5F3F-6DF8-FAA5C70F3B28}"/>
          </ac:grpSpMkLst>
        </pc:grpChg>
        <pc:grpChg chg="mod">
          <ac:chgData name="maria del consuelo orozco coronel" userId="7ce82f6925308fe4" providerId="LiveId" clId="{7BFBC569-B964-4CE2-8018-3838DB00E428}" dt="2023-08-21T21:46:18.347" v="172"/>
          <ac:grpSpMkLst>
            <pc:docMk/>
            <pc:sldMk cId="132013182" sldId="260"/>
            <ac:grpSpMk id="178" creationId="{92F8E6FA-29F7-A9FA-7CD0-624AB66D7D63}"/>
          </ac:grpSpMkLst>
        </pc:grpChg>
        <pc:grpChg chg="del mod">
          <ac:chgData name="maria del consuelo orozco coronel" userId="7ce82f6925308fe4" providerId="LiveId" clId="{7BFBC569-B964-4CE2-8018-3838DB00E428}" dt="2023-08-21T21:47:03.629" v="197"/>
          <ac:grpSpMkLst>
            <pc:docMk/>
            <pc:sldMk cId="132013182" sldId="260"/>
            <ac:grpSpMk id="184" creationId="{7623B746-4D42-1C30-47B6-A331BA11F767}"/>
          </ac:grpSpMkLst>
        </pc:grpChg>
        <pc:grpChg chg="mod">
          <ac:chgData name="maria del consuelo orozco coronel" userId="7ce82f6925308fe4" providerId="LiveId" clId="{7BFBC569-B964-4CE2-8018-3838DB00E428}" dt="2023-11-20T16:06:03.182" v="340"/>
          <ac:grpSpMkLst>
            <pc:docMk/>
            <pc:sldMk cId="132013182" sldId="260"/>
            <ac:grpSpMk id="187" creationId="{09468BFD-9EB9-6FEE-639C-85A19B195ADB}"/>
          </ac:grpSpMkLst>
        </pc:grpChg>
        <pc:grpChg chg="del mod">
          <ac:chgData name="maria del consuelo orozco coronel" userId="7ce82f6925308fe4" providerId="LiveId" clId="{7BFBC569-B964-4CE2-8018-3838DB00E428}" dt="2023-08-21T21:47:06.086" v="200"/>
          <ac:grpSpMkLst>
            <pc:docMk/>
            <pc:sldMk cId="132013182" sldId="260"/>
            <ac:grpSpMk id="188" creationId="{33A9184A-45E5-E22C-2A4E-19669323D511}"/>
          </ac:grpSpMkLst>
        </pc:grpChg>
        <pc:grpChg chg="del mod">
          <ac:chgData name="maria del consuelo orozco coronel" userId="7ce82f6925308fe4" providerId="LiveId" clId="{7BFBC569-B964-4CE2-8018-3838DB00E428}" dt="2023-08-21T21:47:16.520" v="210"/>
          <ac:grpSpMkLst>
            <pc:docMk/>
            <pc:sldMk cId="132013182" sldId="260"/>
            <ac:grpSpMk id="191" creationId="{A741FBA8-EF87-9840-309E-F5C4829A70A3}"/>
          </ac:grpSpMkLst>
        </pc:grpChg>
        <pc:grpChg chg="del mod">
          <ac:chgData name="maria del consuelo orozco coronel" userId="7ce82f6925308fe4" providerId="LiveId" clId="{7BFBC569-B964-4CE2-8018-3838DB00E428}" dt="2023-11-20T16:04:26.474" v="298"/>
          <ac:grpSpMkLst>
            <pc:docMk/>
            <pc:sldMk cId="132013182" sldId="260"/>
            <ac:grpSpMk id="197" creationId="{898E2A78-0EDD-90A9-C8F4-53DCC3ACB947}"/>
          </ac:grpSpMkLst>
        </pc:grpChg>
        <pc:grpChg chg="del mod">
          <ac:chgData name="maria del consuelo orozco coronel" userId="7ce82f6925308fe4" providerId="LiveId" clId="{7BFBC569-B964-4CE2-8018-3838DB00E428}" dt="2023-11-20T16:04:26.474" v="300"/>
          <ac:grpSpMkLst>
            <pc:docMk/>
            <pc:sldMk cId="132013182" sldId="260"/>
            <ac:grpSpMk id="198" creationId="{F035DDD0-FA5E-D4C4-6F1D-88A99C5A2251}"/>
          </ac:grpSpMkLst>
        </pc:grpChg>
        <pc:grpChg chg="del mod">
          <ac:chgData name="maria del consuelo orozco coronel" userId="7ce82f6925308fe4" providerId="LiveId" clId="{7BFBC569-B964-4CE2-8018-3838DB00E428}" dt="2023-11-20T16:06:16.842" v="351"/>
          <ac:grpSpMkLst>
            <pc:docMk/>
            <pc:sldMk cId="132013182" sldId="260"/>
            <ac:grpSpMk id="201" creationId="{A6A31D1D-80FD-3009-D8DD-CDE743EE2834}"/>
          </ac:grpSpMkLst>
        </pc:grpChg>
        <pc:grpChg chg="del mod">
          <ac:chgData name="maria del consuelo orozco coronel" userId="7ce82f6925308fe4" providerId="LiveId" clId="{7BFBC569-B964-4CE2-8018-3838DB00E428}" dt="2023-11-20T16:06:18.569" v="354"/>
          <ac:grpSpMkLst>
            <pc:docMk/>
            <pc:sldMk cId="132013182" sldId="260"/>
            <ac:grpSpMk id="207" creationId="{66896440-F4E1-4AC2-F19B-7F6710A6033E}"/>
          </ac:grpSpMkLst>
        </pc:grpChg>
        <pc:grpChg chg="del mod">
          <ac:chgData name="maria del consuelo orozco coronel" userId="7ce82f6925308fe4" providerId="LiveId" clId="{7BFBC569-B964-4CE2-8018-3838DB00E428}" dt="2023-11-20T16:06:19.686" v="357"/>
          <ac:grpSpMkLst>
            <pc:docMk/>
            <pc:sldMk cId="132013182" sldId="260"/>
            <ac:grpSpMk id="210" creationId="{A42F296C-8747-2257-B0E9-F06D63510A08}"/>
          </ac:grpSpMkLst>
        </pc:grpChg>
        <pc:grpChg chg="del mod">
          <ac:chgData name="maria del consuelo orozco coronel" userId="7ce82f6925308fe4" providerId="LiveId" clId="{7BFBC569-B964-4CE2-8018-3838DB00E428}" dt="2023-11-20T16:06:21.535" v="360"/>
          <ac:grpSpMkLst>
            <pc:docMk/>
            <pc:sldMk cId="132013182" sldId="260"/>
            <ac:grpSpMk id="213" creationId="{8848880D-F721-BFE1-3C86-CCBEE0788C55}"/>
          </ac:grpSpMkLst>
        </pc:grpChg>
        <pc:grpChg chg="del mod">
          <ac:chgData name="maria del consuelo orozco coronel" userId="7ce82f6925308fe4" providerId="LiveId" clId="{7BFBC569-B964-4CE2-8018-3838DB00E428}" dt="2023-11-20T16:06:22.583" v="362"/>
          <ac:grpSpMkLst>
            <pc:docMk/>
            <pc:sldMk cId="132013182" sldId="260"/>
            <ac:grpSpMk id="216" creationId="{9E8A2F3F-E0B9-119D-2A5B-550BE88DC2C3}"/>
          </ac:grpSpMkLst>
        </pc:grpChg>
        <pc:grpChg chg="del mod">
          <ac:chgData name="maria del consuelo orozco coronel" userId="7ce82f6925308fe4" providerId="LiveId" clId="{7BFBC569-B964-4CE2-8018-3838DB00E428}" dt="2023-11-20T16:06:34.242" v="364"/>
          <ac:grpSpMkLst>
            <pc:docMk/>
            <pc:sldMk cId="132013182" sldId="260"/>
            <ac:grpSpMk id="218" creationId="{986F9CBD-2F7C-12BC-7A8F-04FA08ADD249}"/>
          </ac:grpSpMkLst>
        </pc:grpChg>
        <pc:grpChg chg="del mod">
          <ac:chgData name="maria del consuelo orozco coronel" userId="7ce82f6925308fe4" providerId="LiveId" clId="{7BFBC569-B964-4CE2-8018-3838DB00E428}" dt="2023-11-20T16:06:36.736" v="368"/>
          <ac:grpSpMkLst>
            <pc:docMk/>
            <pc:sldMk cId="132013182" sldId="260"/>
            <ac:grpSpMk id="220" creationId="{489B4458-AA11-3A73-0342-B230C819D96F}"/>
          </ac:grpSpMkLst>
        </pc:grpChg>
        <pc:grpChg chg="del mod">
          <ac:chgData name="maria del consuelo orozco coronel" userId="7ce82f6925308fe4" providerId="LiveId" clId="{7BFBC569-B964-4CE2-8018-3838DB00E428}" dt="2023-11-20T16:06:39.321" v="370"/>
          <ac:grpSpMkLst>
            <pc:docMk/>
            <pc:sldMk cId="132013182" sldId="260"/>
            <ac:grpSpMk id="224" creationId="{7D3093E1-40DD-3378-1067-2EC0F0485F99}"/>
          </ac:grpSpMkLst>
        </pc:grpChg>
        <pc:grpChg chg="mod">
          <ac:chgData name="maria del consuelo orozco coronel" userId="7ce82f6925308fe4" providerId="LiveId" clId="{7BFBC569-B964-4CE2-8018-3838DB00E428}" dt="2023-11-20T16:06:39.321" v="370"/>
          <ac:grpSpMkLst>
            <pc:docMk/>
            <pc:sldMk cId="132013182" sldId="260"/>
            <ac:grpSpMk id="226" creationId="{2BFE6D0B-BB30-E38C-1366-A9CC993B3542}"/>
          </ac:grpSpMkLst>
        </pc:grpChg>
        <pc:grpChg chg="del mod">
          <ac:chgData name="maria del consuelo orozco coronel" userId="7ce82f6925308fe4" providerId="LiveId" clId="{7BFBC569-B964-4CE2-8018-3838DB00E428}" dt="2023-11-20T16:07:03.822" v="381"/>
          <ac:grpSpMkLst>
            <pc:docMk/>
            <pc:sldMk cId="132013182" sldId="260"/>
            <ac:grpSpMk id="231" creationId="{C0AAC12A-3B97-99B1-352E-2400C4A96056}"/>
          </ac:grpSpMkLst>
        </pc:grpChg>
        <pc:grpChg chg="del mod">
          <ac:chgData name="maria del consuelo orozco coronel" userId="7ce82f6925308fe4" providerId="LiveId" clId="{7BFBC569-B964-4CE2-8018-3838DB00E428}" dt="2023-11-20T16:07:04.413" v="383"/>
          <ac:grpSpMkLst>
            <pc:docMk/>
            <pc:sldMk cId="132013182" sldId="260"/>
            <ac:grpSpMk id="237" creationId="{66F311CF-FB7E-1850-9F28-481ED10B7969}"/>
          </ac:grpSpMkLst>
        </pc:grpChg>
        <pc:grpChg chg="del mod">
          <ac:chgData name="maria del consuelo orozco coronel" userId="7ce82f6925308fe4" providerId="LiveId" clId="{7BFBC569-B964-4CE2-8018-3838DB00E428}" dt="2023-11-20T16:07:05.670" v="385"/>
          <ac:grpSpMkLst>
            <pc:docMk/>
            <pc:sldMk cId="132013182" sldId="260"/>
            <ac:grpSpMk id="239" creationId="{EEC31B4C-77BC-B868-3B24-02D1CECCE77F}"/>
          </ac:grpSpMkLst>
        </pc:grpChg>
        <pc:grpChg chg="mod">
          <ac:chgData name="maria del consuelo orozco coronel" userId="7ce82f6925308fe4" providerId="LiveId" clId="{7BFBC569-B964-4CE2-8018-3838DB00E428}" dt="2023-11-20T16:07:09.075" v="386"/>
          <ac:grpSpMkLst>
            <pc:docMk/>
            <pc:sldMk cId="132013182" sldId="260"/>
            <ac:grpSpMk id="241" creationId="{FA33C886-CAFF-B3CF-B9A3-BAC00166ADA1}"/>
          </ac:grpSpMkLst>
        </pc:grpChg>
        <pc:grpChg chg="del mod">
          <ac:chgData name="maria del consuelo orozco coronel" userId="7ce82f6925308fe4" providerId="LiveId" clId="{7BFBC569-B964-4CE2-8018-3838DB00E428}" dt="2023-11-20T16:07:48.545" v="400"/>
          <ac:grpSpMkLst>
            <pc:docMk/>
            <pc:sldMk cId="132013182" sldId="260"/>
            <ac:grpSpMk id="251" creationId="{B797F040-0462-F040-A51A-15A1538F2008}"/>
          </ac:grpSpMkLst>
        </pc:grpChg>
        <pc:grpChg chg="del mod">
          <ac:chgData name="maria del consuelo orozco coronel" userId="7ce82f6925308fe4" providerId="LiveId" clId="{7BFBC569-B964-4CE2-8018-3838DB00E428}" dt="2023-11-20T16:07:51.627" v="404"/>
          <ac:grpSpMkLst>
            <pc:docMk/>
            <pc:sldMk cId="132013182" sldId="260"/>
            <ac:grpSpMk id="255" creationId="{112D035B-DD6D-F576-34F7-4E4167C0E9D1}"/>
          </ac:grpSpMkLst>
        </pc:grpChg>
        <pc:grpChg chg="mod">
          <ac:chgData name="maria del consuelo orozco coronel" userId="7ce82f6925308fe4" providerId="LiveId" clId="{7BFBC569-B964-4CE2-8018-3838DB00E428}" dt="2023-11-20T16:07:51.627" v="404"/>
          <ac:grpSpMkLst>
            <pc:docMk/>
            <pc:sldMk cId="132013182" sldId="260"/>
            <ac:grpSpMk id="259" creationId="{060ECB31-AAB3-5AD9-1D66-A7EB7A726019}"/>
          </ac:grpSpMkLst>
        </pc:grpChg>
        <pc:inkChg chg="add">
          <ac:chgData name="maria del consuelo orozco coronel" userId="7ce82f6925308fe4" providerId="LiveId" clId="{7BFBC569-B964-4CE2-8018-3838DB00E428}" dt="2023-08-21T21:41:00.836" v="1" actId="9405"/>
          <ac:inkMkLst>
            <pc:docMk/>
            <pc:sldMk cId="132013182" sldId="260"/>
            <ac:inkMk id="5" creationId="{A888BB1C-E19C-B3F8-8B60-88362507151D}"/>
          </ac:inkMkLst>
        </pc:inkChg>
        <pc:inkChg chg="add">
          <ac:chgData name="maria del consuelo orozco coronel" userId="7ce82f6925308fe4" providerId="LiveId" clId="{7BFBC569-B964-4CE2-8018-3838DB00E428}" dt="2023-08-21T21:41:01.935" v="2" actId="9405"/>
          <ac:inkMkLst>
            <pc:docMk/>
            <pc:sldMk cId="132013182" sldId="260"/>
            <ac:inkMk id="6" creationId="{27215671-2E9B-132A-D989-0113EAC7FE9B}"/>
          </ac:inkMkLst>
        </pc:inkChg>
        <pc:inkChg chg="add">
          <ac:chgData name="maria del consuelo orozco coronel" userId="7ce82f6925308fe4" providerId="LiveId" clId="{7BFBC569-B964-4CE2-8018-3838DB00E428}" dt="2023-08-21T21:41:02.654" v="3" actId="9405"/>
          <ac:inkMkLst>
            <pc:docMk/>
            <pc:sldMk cId="132013182" sldId="260"/>
            <ac:inkMk id="7" creationId="{66AA673F-4BFD-3D6E-A972-A0B0F6755498}"/>
          </ac:inkMkLst>
        </pc:inkChg>
        <pc:inkChg chg="add">
          <ac:chgData name="maria del consuelo orozco coronel" userId="7ce82f6925308fe4" providerId="LiveId" clId="{7BFBC569-B964-4CE2-8018-3838DB00E428}" dt="2023-08-21T21:41:03.685" v="4" actId="9405"/>
          <ac:inkMkLst>
            <pc:docMk/>
            <pc:sldMk cId="132013182" sldId="260"/>
            <ac:inkMk id="8" creationId="{295387EC-BC4C-0B51-AB31-3CB1396825BA}"/>
          </ac:inkMkLst>
        </pc:inkChg>
        <pc:inkChg chg="add">
          <ac:chgData name="maria del consuelo orozco coronel" userId="7ce82f6925308fe4" providerId="LiveId" clId="{7BFBC569-B964-4CE2-8018-3838DB00E428}" dt="2023-08-21T21:41:04.409" v="5" actId="9405"/>
          <ac:inkMkLst>
            <pc:docMk/>
            <pc:sldMk cId="132013182" sldId="260"/>
            <ac:inkMk id="9" creationId="{F1F63116-7C8D-9F66-9F52-2D2B3177428B}"/>
          </ac:inkMkLst>
        </pc:inkChg>
        <pc:inkChg chg="add">
          <ac:chgData name="maria del consuelo orozco coronel" userId="7ce82f6925308fe4" providerId="LiveId" clId="{7BFBC569-B964-4CE2-8018-3838DB00E428}" dt="2023-08-21T21:41:05.067" v="6" actId="9405"/>
          <ac:inkMkLst>
            <pc:docMk/>
            <pc:sldMk cId="132013182" sldId="260"/>
            <ac:inkMk id="10" creationId="{3B569973-0EED-2D5F-585A-765667E1AE82}"/>
          </ac:inkMkLst>
        </pc:inkChg>
        <pc:inkChg chg="add del">
          <ac:chgData name="maria del consuelo orozco coronel" userId="7ce82f6925308fe4" providerId="LiveId" clId="{7BFBC569-B964-4CE2-8018-3838DB00E428}" dt="2023-11-20T16:04:26.470" v="286"/>
          <ac:inkMkLst>
            <pc:docMk/>
            <pc:sldMk cId="132013182" sldId="260"/>
            <ac:inkMk id="11" creationId="{43EBA52B-ADCD-4DC0-0C97-126C4E9A471C}"/>
          </ac:inkMkLst>
        </pc:inkChg>
        <pc:inkChg chg="add del">
          <ac:chgData name="maria del consuelo orozco coronel" userId="7ce82f6925308fe4" providerId="LiveId" clId="{7BFBC569-B964-4CE2-8018-3838DB00E428}" dt="2023-11-20T16:04:26.471" v="289"/>
          <ac:inkMkLst>
            <pc:docMk/>
            <pc:sldMk cId="132013182" sldId="260"/>
            <ac:inkMk id="12" creationId="{134DE82B-8247-F151-3C0E-CFEB134963F8}"/>
          </ac:inkMkLst>
        </pc:inkChg>
        <pc:inkChg chg="add del mod">
          <ac:chgData name="maria del consuelo orozco coronel" userId="7ce82f6925308fe4" providerId="LiveId" clId="{7BFBC569-B964-4CE2-8018-3838DB00E428}" dt="2023-11-20T16:04:26.470" v="284"/>
          <ac:inkMkLst>
            <pc:docMk/>
            <pc:sldMk cId="132013182" sldId="260"/>
            <ac:inkMk id="13" creationId="{227F52D0-15F6-3729-0FBF-A39F05E34B65}"/>
          </ac:inkMkLst>
        </pc:inkChg>
        <pc:inkChg chg="add del mod">
          <ac:chgData name="maria del consuelo orozco coronel" userId="7ce82f6925308fe4" providerId="LiveId" clId="{7BFBC569-B964-4CE2-8018-3838DB00E428}" dt="2023-11-20T16:04:26.471" v="288"/>
          <ac:inkMkLst>
            <pc:docMk/>
            <pc:sldMk cId="132013182" sldId="260"/>
            <ac:inkMk id="14" creationId="{5772CC14-29FF-5721-E307-5D2EC965CA82}"/>
          </ac:inkMkLst>
        </pc:inkChg>
        <pc:inkChg chg="add del mod">
          <ac:chgData name="maria del consuelo orozco coronel" userId="7ce82f6925308fe4" providerId="LiveId" clId="{7BFBC569-B964-4CE2-8018-3838DB00E428}" dt="2023-11-20T16:04:26.460" v="277"/>
          <ac:inkMkLst>
            <pc:docMk/>
            <pc:sldMk cId="132013182" sldId="260"/>
            <ac:inkMk id="15" creationId="{C4F6CE53-0420-B656-6911-204298D1ECF2}"/>
          </ac:inkMkLst>
        </pc:inkChg>
        <pc:inkChg chg="add del">
          <ac:chgData name="maria del consuelo orozco coronel" userId="7ce82f6925308fe4" providerId="LiveId" clId="{7BFBC569-B964-4CE2-8018-3838DB00E428}" dt="2023-11-20T16:04:26.475" v="301"/>
          <ac:inkMkLst>
            <pc:docMk/>
            <pc:sldMk cId="132013182" sldId="260"/>
            <ac:inkMk id="16" creationId="{11D2587B-D6C7-CBAE-0315-7485915929FA}"/>
          </ac:inkMkLst>
        </pc:inkChg>
        <pc:inkChg chg="add del mod">
          <ac:chgData name="maria del consuelo orozco coronel" userId="7ce82f6925308fe4" providerId="LiveId" clId="{7BFBC569-B964-4CE2-8018-3838DB00E428}" dt="2023-11-20T16:04:26.473" v="297"/>
          <ac:inkMkLst>
            <pc:docMk/>
            <pc:sldMk cId="132013182" sldId="260"/>
            <ac:inkMk id="18" creationId="{674AB040-AEF4-88B9-1FA4-A9F1E739EC61}"/>
          </ac:inkMkLst>
        </pc:inkChg>
        <pc:inkChg chg="add del mod">
          <ac:chgData name="maria del consuelo orozco coronel" userId="7ce82f6925308fe4" providerId="LiveId" clId="{7BFBC569-B964-4CE2-8018-3838DB00E428}" dt="2023-11-20T16:04:26.472" v="293"/>
          <ac:inkMkLst>
            <pc:docMk/>
            <pc:sldMk cId="132013182" sldId="260"/>
            <ac:inkMk id="19" creationId="{67D28C90-F335-C82C-0925-632AB1904A93}"/>
          </ac:inkMkLst>
        </pc:inkChg>
        <pc:inkChg chg="add del mod">
          <ac:chgData name="maria del consuelo orozco coronel" userId="7ce82f6925308fe4" providerId="LiveId" clId="{7BFBC569-B964-4CE2-8018-3838DB00E428}" dt="2023-11-20T16:04:26.461" v="278"/>
          <ac:inkMkLst>
            <pc:docMk/>
            <pc:sldMk cId="132013182" sldId="260"/>
            <ac:inkMk id="20" creationId="{58C75F17-C11B-E0A4-A1AB-6736FB2E77F9}"/>
          </ac:inkMkLst>
        </pc:inkChg>
        <pc:inkChg chg="add">
          <ac:chgData name="maria del consuelo orozco coronel" userId="7ce82f6925308fe4" providerId="LiveId" clId="{7BFBC569-B964-4CE2-8018-3838DB00E428}" dt="2023-11-20T16:03:20.711" v="270" actId="9405"/>
          <ac:inkMkLst>
            <pc:docMk/>
            <pc:sldMk cId="132013182" sldId="260"/>
            <ac:inkMk id="21" creationId="{287C83D7-F690-36A8-7B7F-C0DCAC13A004}"/>
          </ac:inkMkLst>
        </pc:inkChg>
        <pc:inkChg chg="add del mod">
          <ac:chgData name="maria del consuelo orozco coronel" userId="7ce82f6925308fe4" providerId="LiveId" clId="{7BFBC569-B964-4CE2-8018-3838DB00E428}" dt="2023-11-20T16:04:26.476" v="305"/>
          <ac:inkMkLst>
            <pc:docMk/>
            <pc:sldMk cId="132013182" sldId="260"/>
            <ac:inkMk id="22" creationId="{4DE77C5C-5BA4-A5EC-BA3F-985A23588D4F}"/>
          </ac:inkMkLst>
        </pc:inkChg>
        <pc:inkChg chg="add del mod">
          <ac:chgData name="maria del consuelo orozco coronel" userId="7ce82f6925308fe4" providerId="LiveId" clId="{7BFBC569-B964-4CE2-8018-3838DB00E428}" dt="2023-11-20T16:04:26.471" v="287"/>
          <ac:inkMkLst>
            <pc:docMk/>
            <pc:sldMk cId="132013182" sldId="260"/>
            <ac:inkMk id="23" creationId="{70D5EEC9-1AB2-1743-E926-45678BC14B82}"/>
          </ac:inkMkLst>
        </pc:inkChg>
        <pc:inkChg chg="add del mod">
          <ac:chgData name="maria del consuelo orozco coronel" userId="7ce82f6925308fe4" providerId="LiveId" clId="{7BFBC569-B964-4CE2-8018-3838DB00E428}" dt="2023-11-20T16:04:26.463" v="282"/>
          <ac:inkMkLst>
            <pc:docMk/>
            <pc:sldMk cId="132013182" sldId="260"/>
            <ac:inkMk id="25" creationId="{AF13CA2A-BB80-28AB-7C23-BBD8D6BCFF47}"/>
          </ac:inkMkLst>
        </pc:inkChg>
        <pc:inkChg chg="add del mod">
          <ac:chgData name="maria del consuelo orozco coronel" userId="7ce82f6925308fe4" providerId="LiveId" clId="{7BFBC569-B964-4CE2-8018-3838DB00E428}" dt="2023-11-20T16:04:26.473" v="296"/>
          <ac:inkMkLst>
            <pc:docMk/>
            <pc:sldMk cId="132013182" sldId="260"/>
            <ac:inkMk id="26" creationId="{D71D4A65-231A-09FF-C32A-986AC990046A}"/>
          </ac:inkMkLst>
        </pc:inkChg>
        <pc:inkChg chg="add del mod">
          <ac:chgData name="maria del consuelo orozco coronel" userId="7ce82f6925308fe4" providerId="LiveId" clId="{7BFBC569-B964-4CE2-8018-3838DB00E428}" dt="2023-11-20T16:04:26.472" v="291"/>
          <ac:inkMkLst>
            <pc:docMk/>
            <pc:sldMk cId="132013182" sldId="260"/>
            <ac:inkMk id="27" creationId="{0C59CAA3-F82D-A71D-142F-29AEC918C7A8}"/>
          </ac:inkMkLst>
        </pc:inkChg>
        <pc:inkChg chg="add del mod">
          <ac:chgData name="maria del consuelo orozco coronel" userId="7ce82f6925308fe4" providerId="LiveId" clId="{7BFBC569-B964-4CE2-8018-3838DB00E428}" dt="2023-11-20T16:04:26.462" v="281"/>
          <ac:inkMkLst>
            <pc:docMk/>
            <pc:sldMk cId="132013182" sldId="260"/>
            <ac:inkMk id="28" creationId="{81317F9C-1D18-FB64-DF48-AF0094459DB7}"/>
          </ac:inkMkLst>
        </pc:inkChg>
        <pc:inkChg chg="add del mod">
          <ac:chgData name="maria del consuelo orozco coronel" userId="7ce82f6925308fe4" providerId="LiveId" clId="{7BFBC569-B964-4CE2-8018-3838DB00E428}" dt="2023-11-20T16:04:26.476" v="306"/>
          <ac:inkMkLst>
            <pc:docMk/>
            <pc:sldMk cId="132013182" sldId="260"/>
            <ac:inkMk id="29" creationId="{B7F1442C-7308-5DF2-BA1C-50088A91B9EB}"/>
          </ac:inkMkLst>
        </pc:inkChg>
        <pc:inkChg chg="add del">
          <ac:chgData name="maria del consuelo orozco coronel" userId="7ce82f6925308fe4" providerId="LiveId" clId="{7BFBC569-B964-4CE2-8018-3838DB00E428}" dt="2023-11-20T16:04:26.476" v="303"/>
          <ac:inkMkLst>
            <pc:docMk/>
            <pc:sldMk cId="132013182" sldId="260"/>
            <ac:inkMk id="32" creationId="{1130A008-37D2-F8B2-B01E-3EBD26F367AA}"/>
          </ac:inkMkLst>
        </pc:inkChg>
        <pc:inkChg chg="add del">
          <ac:chgData name="maria del consuelo orozco coronel" userId="7ce82f6925308fe4" providerId="LiveId" clId="{7BFBC569-B964-4CE2-8018-3838DB00E428}" dt="2023-11-20T16:04:26.474" v="299"/>
          <ac:inkMkLst>
            <pc:docMk/>
            <pc:sldMk cId="132013182" sldId="260"/>
            <ac:inkMk id="33" creationId="{00A03E39-1415-412F-5B94-36869DAFF27A}"/>
          </ac:inkMkLst>
        </pc:inkChg>
        <pc:inkChg chg="add mod">
          <ac:chgData name="maria del consuelo orozco coronel" userId="7ce82f6925308fe4" providerId="LiveId" clId="{7BFBC569-B964-4CE2-8018-3838DB00E428}" dt="2023-08-21T21:42:21.838" v="37"/>
          <ac:inkMkLst>
            <pc:docMk/>
            <pc:sldMk cId="132013182" sldId="260"/>
            <ac:inkMk id="34" creationId="{29B05546-9049-C26F-F241-217F910F0AB9}"/>
          </ac:inkMkLst>
        </pc:inkChg>
        <pc:inkChg chg="add mod">
          <ac:chgData name="maria del consuelo orozco coronel" userId="7ce82f6925308fe4" providerId="LiveId" clId="{7BFBC569-B964-4CE2-8018-3838DB00E428}" dt="2023-08-21T21:42:21.838" v="37"/>
          <ac:inkMkLst>
            <pc:docMk/>
            <pc:sldMk cId="132013182" sldId="260"/>
            <ac:inkMk id="35" creationId="{86AAC33C-9F60-BE82-923C-8CCA53E3880A}"/>
          </ac:inkMkLst>
        </pc:inkChg>
        <pc:inkChg chg="add">
          <ac:chgData name="maria del consuelo orozco coronel" userId="7ce82f6925308fe4" providerId="LiveId" clId="{7BFBC569-B964-4CE2-8018-3838DB00E428}" dt="2023-11-20T16:03:30.837" v="271" actId="9405"/>
          <ac:inkMkLst>
            <pc:docMk/>
            <pc:sldMk cId="132013182" sldId="260"/>
            <ac:inkMk id="36" creationId="{C8E0B8AA-2298-1A6B-190F-DEAD7AE31C1F}"/>
          </ac:inkMkLst>
        </pc:inkChg>
        <pc:inkChg chg="add mod">
          <ac:chgData name="maria del consuelo orozco coronel" userId="7ce82f6925308fe4" providerId="LiveId" clId="{7BFBC569-B964-4CE2-8018-3838DB00E428}" dt="2023-08-21T21:42:21.838" v="37"/>
          <ac:inkMkLst>
            <pc:docMk/>
            <pc:sldMk cId="132013182" sldId="260"/>
            <ac:inkMk id="37" creationId="{23E4637B-94B7-7EBE-589C-A4A0D282DC5B}"/>
          </ac:inkMkLst>
        </pc:inkChg>
        <pc:inkChg chg="add mod">
          <ac:chgData name="maria del consuelo orozco coronel" userId="7ce82f6925308fe4" providerId="LiveId" clId="{7BFBC569-B964-4CE2-8018-3838DB00E428}" dt="2023-08-21T21:42:21.838" v="37"/>
          <ac:inkMkLst>
            <pc:docMk/>
            <pc:sldMk cId="132013182" sldId="260"/>
            <ac:inkMk id="38" creationId="{E9ED5599-91CE-5082-E073-6D9C09A800FB}"/>
          </ac:inkMkLst>
        </pc:inkChg>
        <pc:inkChg chg="add mod">
          <ac:chgData name="maria del consuelo orozco coronel" userId="7ce82f6925308fe4" providerId="LiveId" clId="{7BFBC569-B964-4CE2-8018-3838DB00E428}" dt="2023-08-21T21:42:21.838" v="37"/>
          <ac:inkMkLst>
            <pc:docMk/>
            <pc:sldMk cId="132013182" sldId="260"/>
            <ac:inkMk id="39" creationId="{43F9AE25-E207-00D7-B922-3B616F03EACD}"/>
          </ac:inkMkLst>
        </pc:inkChg>
        <pc:inkChg chg="add mod">
          <ac:chgData name="maria del consuelo orozco coronel" userId="7ce82f6925308fe4" providerId="LiveId" clId="{7BFBC569-B964-4CE2-8018-3838DB00E428}" dt="2023-08-21T21:42:21.838" v="37"/>
          <ac:inkMkLst>
            <pc:docMk/>
            <pc:sldMk cId="132013182" sldId="260"/>
            <ac:inkMk id="40" creationId="{04FC822E-6C36-67D8-BE0A-EFF0452F946B}"/>
          </ac:inkMkLst>
        </pc:inkChg>
        <pc:inkChg chg="add mod">
          <ac:chgData name="maria del consuelo orozco coronel" userId="7ce82f6925308fe4" providerId="LiveId" clId="{7BFBC569-B964-4CE2-8018-3838DB00E428}" dt="2023-08-21T21:42:24.788" v="41"/>
          <ac:inkMkLst>
            <pc:docMk/>
            <pc:sldMk cId="132013182" sldId="260"/>
            <ac:inkMk id="41" creationId="{F1A31F90-337C-4DB5-6445-1B5F70911E17}"/>
          </ac:inkMkLst>
        </pc:inkChg>
        <pc:inkChg chg="add mod">
          <ac:chgData name="maria del consuelo orozco coronel" userId="7ce82f6925308fe4" providerId="LiveId" clId="{7BFBC569-B964-4CE2-8018-3838DB00E428}" dt="2023-08-21T21:42:24.788" v="41"/>
          <ac:inkMkLst>
            <pc:docMk/>
            <pc:sldMk cId="132013182" sldId="260"/>
            <ac:inkMk id="44" creationId="{18B87E07-D105-FC1D-17DF-996DA51F26D0}"/>
          </ac:inkMkLst>
        </pc:inkChg>
        <pc:inkChg chg="add mod">
          <ac:chgData name="maria del consuelo orozco coronel" userId="7ce82f6925308fe4" providerId="LiveId" clId="{7BFBC569-B964-4CE2-8018-3838DB00E428}" dt="2023-08-21T21:42:24.788" v="41"/>
          <ac:inkMkLst>
            <pc:docMk/>
            <pc:sldMk cId="132013182" sldId="260"/>
            <ac:inkMk id="45" creationId="{6B4AD786-234C-10A2-9ACF-CCDAD05540D7}"/>
          </ac:inkMkLst>
        </pc:inkChg>
        <pc:inkChg chg="add mod">
          <ac:chgData name="maria del consuelo orozco coronel" userId="7ce82f6925308fe4" providerId="LiveId" clId="{7BFBC569-B964-4CE2-8018-3838DB00E428}" dt="2023-08-21T21:42:24.788" v="41"/>
          <ac:inkMkLst>
            <pc:docMk/>
            <pc:sldMk cId="132013182" sldId="260"/>
            <ac:inkMk id="46" creationId="{5D5BFF0F-6A55-123E-528D-7A9631F4B295}"/>
          </ac:inkMkLst>
        </pc:inkChg>
        <pc:inkChg chg="add del mod">
          <ac:chgData name="maria del consuelo orozco coronel" userId="7ce82f6925308fe4" providerId="LiveId" clId="{7BFBC569-B964-4CE2-8018-3838DB00E428}" dt="2023-11-20T16:04:26.473" v="295"/>
          <ac:inkMkLst>
            <pc:docMk/>
            <pc:sldMk cId="132013182" sldId="260"/>
            <ac:inkMk id="48" creationId="{E3132043-021C-4118-321C-0C7881BA1A65}"/>
          </ac:inkMkLst>
        </pc:inkChg>
        <pc:inkChg chg="add del mod">
          <ac:chgData name="maria del consuelo orozco coronel" userId="7ce82f6925308fe4" providerId="LiveId" clId="{7BFBC569-B964-4CE2-8018-3838DB00E428}" dt="2023-11-20T16:04:26.462" v="280"/>
          <ac:inkMkLst>
            <pc:docMk/>
            <pc:sldMk cId="132013182" sldId="260"/>
            <ac:inkMk id="49" creationId="{063F2615-11A5-9F35-828D-AB4F30B05679}"/>
          </ac:inkMkLst>
        </pc:inkChg>
        <pc:inkChg chg="add del mod">
          <ac:chgData name="maria del consuelo orozco coronel" userId="7ce82f6925308fe4" providerId="LiveId" clId="{7BFBC569-B964-4CE2-8018-3838DB00E428}" dt="2023-11-20T16:04:26.467" v="283"/>
          <ac:inkMkLst>
            <pc:docMk/>
            <pc:sldMk cId="132013182" sldId="260"/>
            <ac:inkMk id="50" creationId="{420E4697-29A8-E338-1632-FD718E1D6215}"/>
          </ac:inkMkLst>
        </pc:inkChg>
        <pc:inkChg chg="add mod">
          <ac:chgData name="maria del consuelo orozco coronel" userId="7ce82f6925308fe4" providerId="LiveId" clId="{7BFBC569-B964-4CE2-8018-3838DB00E428}" dt="2023-11-20T16:03:36.896" v="274"/>
          <ac:inkMkLst>
            <pc:docMk/>
            <pc:sldMk cId="132013182" sldId="260"/>
            <ac:inkMk id="51" creationId="{9DACF1F9-6AF2-E8A8-5FAC-2EEBC0322A41}"/>
          </ac:inkMkLst>
        </pc:inkChg>
        <pc:inkChg chg="add del mod">
          <ac:chgData name="maria del consuelo orozco coronel" userId="7ce82f6925308fe4" providerId="LiveId" clId="{7BFBC569-B964-4CE2-8018-3838DB00E428}" dt="2023-11-20T16:04:26.460" v="276"/>
          <ac:inkMkLst>
            <pc:docMk/>
            <pc:sldMk cId="132013182" sldId="260"/>
            <ac:inkMk id="52" creationId="{5058DA76-0068-FD88-A4CD-AA63F84FE393}"/>
          </ac:inkMkLst>
        </pc:inkChg>
        <pc:inkChg chg="add del mod">
          <ac:chgData name="maria del consuelo orozco coronel" userId="7ce82f6925308fe4" providerId="LiveId" clId="{7BFBC569-B964-4CE2-8018-3838DB00E428}" dt="2023-11-20T16:04:26.470" v="285"/>
          <ac:inkMkLst>
            <pc:docMk/>
            <pc:sldMk cId="132013182" sldId="260"/>
            <ac:inkMk id="53" creationId="{4976F37F-36EA-9071-4E58-A8BAEBF12AD1}"/>
          </ac:inkMkLst>
        </pc:inkChg>
        <pc:inkChg chg="add del mod">
          <ac:chgData name="maria del consuelo orozco coronel" userId="7ce82f6925308fe4" providerId="LiveId" clId="{7BFBC569-B964-4CE2-8018-3838DB00E428}" dt="2023-11-20T16:04:26.472" v="292"/>
          <ac:inkMkLst>
            <pc:docMk/>
            <pc:sldMk cId="132013182" sldId="260"/>
            <ac:inkMk id="54" creationId="{55BD8B74-E3BD-20F5-D862-7FDB92516479}"/>
          </ac:inkMkLst>
        </pc:inkChg>
        <pc:inkChg chg="add mod">
          <ac:chgData name="maria del consuelo orozco coronel" userId="7ce82f6925308fe4" providerId="LiveId" clId="{7BFBC569-B964-4CE2-8018-3838DB00E428}" dt="2023-08-21T21:43:30.468" v="54"/>
          <ac:inkMkLst>
            <pc:docMk/>
            <pc:sldMk cId="132013182" sldId="260"/>
            <ac:inkMk id="56" creationId="{B4316C90-B26C-B9AA-5966-03D84E7CB2B1}"/>
          </ac:inkMkLst>
        </pc:inkChg>
        <pc:inkChg chg="add mod">
          <ac:chgData name="maria del consuelo orozco coronel" userId="7ce82f6925308fe4" providerId="LiveId" clId="{7BFBC569-B964-4CE2-8018-3838DB00E428}" dt="2023-08-21T21:43:30.468" v="54"/>
          <ac:inkMkLst>
            <pc:docMk/>
            <pc:sldMk cId="132013182" sldId="260"/>
            <ac:inkMk id="57" creationId="{64D2B8FB-45C3-53C1-6565-7508F05CAF3E}"/>
          </ac:inkMkLst>
        </pc:inkChg>
        <pc:inkChg chg="add mod">
          <ac:chgData name="maria del consuelo orozco coronel" userId="7ce82f6925308fe4" providerId="LiveId" clId="{7BFBC569-B964-4CE2-8018-3838DB00E428}" dt="2023-11-20T16:03:36.896" v="274"/>
          <ac:inkMkLst>
            <pc:docMk/>
            <pc:sldMk cId="132013182" sldId="260"/>
            <ac:inkMk id="58" creationId="{DA17375F-614D-70BA-1D27-04B3D0E99B7F}"/>
          </ac:inkMkLst>
        </pc:inkChg>
        <pc:inkChg chg="add mod">
          <ac:chgData name="maria del consuelo orozco coronel" userId="7ce82f6925308fe4" providerId="LiveId" clId="{7BFBC569-B964-4CE2-8018-3838DB00E428}" dt="2023-08-21T21:43:30.468" v="54"/>
          <ac:inkMkLst>
            <pc:docMk/>
            <pc:sldMk cId="132013182" sldId="260"/>
            <ac:inkMk id="59" creationId="{FD30D2D9-E873-6A44-FEEE-637C1D7133FF}"/>
          </ac:inkMkLst>
        </pc:inkChg>
        <pc:inkChg chg="add">
          <ac:chgData name="maria del consuelo orozco coronel" userId="7ce82f6925308fe4" providerId="LiveId" clId="{7BFBC569-B964-4CE2-8018-3838DB00E428}" dt="2023-08-21T21:43:32.174" v="55" actId="9405"/>
          <ac:inkMkLst>
            <pc:docMk/>
            <pc:sldMk cId="132013182" sldId="260"/>
            <ac:inkMk id="61" creationId="{F9BAF7C7-15E7-5F4D-3861-FD4CDE6BFB25}"/>
          </ac:inkMkLst>
        </pc:inkChg>
        <pc:inkChg chg="add mod">
          <ac:chgData name="maria del consuelo orozco coronel" userId="7ce82f6925308fe4" providerId="LiveId" clId="{7BFBC569-B964-4CE2-8018-3838DB00E428}" dt="2023-08-21T21:43:43.427" v="62"/>
          <ac:inkMkLst>
            <pc:docMk/>
            <pc:sldMk cId="132013182" sldId="260"/>
            <ac:inkMk id="62" creationId="{12D0D6D1-9223-6AB0-A9BE-9925E36D6DCD}"/>
          </ac:inkMkLst>
        </pc:inkChg>
        <pc:inkChg chg="add mod">
          <ac:chgData name="maria del consuelo orozco coronel" userId="7ce82f6925308fe4" providerId="LiveId" clId="{7BFBC569-B964-4CE2-8018-3838DB00E428}" dt="2023-08-21T21:43:43.427" v="62"/>
          <ac:inkMkLst>
            <pc:docMk/>
            <pc:sldMk cId="132013182" sldId="260"/>
            <ac:inkMk id="63" creationId="{A12476F3-BF18-795B-5F1B-CC4F506B3496}"/>
          </ac:inkMkLst>
        </pc:inkChg>
        <pc:inkChg chg="add mod">
          <ac:chgData name="maria del consuelo orozco coronel" userId="7ce82f6925308fe4" providerId="LiveId" clId="{7BFBC569-B964-4CE2-8018-3838DB00E428}" dt="2023-08-21T21:43:43.427" v="62"/>
          <ac:inkMkLst>
            <pc:docMk/>
            <pc:sldMk cId="132013182" sldId="260"/>
            <ac:inkMk id="65" creationId="{0C040ECD-62A3-0B0E-D2B1-37E4E10CD4DA}"/>
          </ac:inkMkLst>
        </pc:inkChg>
        <pc:inkChg chg="add mod">
          <ac:chgData name="maria del consuelo orozco coronel" userId="7ce82f6925308fe4" providerId="LiveId" clId="{7BFBC569-B964-4CE2-8018-3838DB00E428}" dt="2023-08-21T21:43:43.427" v="62"/>
          <ac:inkMkLst>
            <pc:docMk/>
            <pc:sldMk cId="132013182" sldId="260"/>
            <ac:inkMk id="66" creationId="{3CA0DF4E-EEB4-4D2E-6047-1F8F2150262E}"/>
          </ac:inkMkLst>
        </pc:inkChg>
        <pc:inkChg chg="add mod">
          <ac:chgData name="maria del consuelo orozco coronel" userId="7ce82f6925308fe4" providerId="LiveId" clId="{7BFBC569-B964-4CE2-8018-3838DB00E428}" dt="2023-08-21T21:43:43.427" v="62"/>
          <ac:inkMkLst>
            <pc:docMk/>
            <pc:sldMk cId="132013182" sldId="260"/>
            <ac:inkMk id="67" creationId="{16A70D04-4DCF-0330-0FBD-1DB611EE1F77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69" creationId="{F63268B9-86EA-0676-84C0-C34E54C03143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0" creationId="{9E072891-18A4-FE86-4E8C-9EF245DED4E0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1" creationId="{CC559D29-ADCA-5D80-8A21-42702B54A8BC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2" creationId="{7BBBE314-93FA-CFF5-822A-00F86AA0C6A2}"/>
          </ac:inkMkLst>
        </pc:inkChg>
        <pc:inkChg chg="add">
          <ac:chgData name="maria del consuelo orozco coronel" userId="7ce82f6925308fe4" providerId="LiveId" clId="{7BFBC569-B964-4CE2-8018-3838DB00E428}" dt="2023-11-20T16:03:38.677" v="275" actId="9405"/>
          <ac:inkMkLst>
            <pc:docMk/>
            <pc:sldMk cId="132013182" sldId="260"/>
            <ac:inkMk id="73" creationId="{0FE0B3DB-251A-20EF-A8D8-4DBF1A7246CC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4" creationId="{8EAABF22-BCD7-264E-41E0-F55A6A624261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5" creationId="{797F9587-55E2-2DD5-E9AC-93DBEBB8E90D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6" creationId="{4FBC7212-EB23-4E8B-9300-D860C7FF15FA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7" creationId="{83DD1E95-679F-CA91-BB7C-6A90B5B52DC3}"/>
          </ac:inkMkLst>
        </pc:inkChg>
        <pc:inkChg chg="add mod">
          <ac:chgData name="maria del consuelo orozco coronel" userId="7ce82f6925308fe4" providerId="LiveId" clId="{7BFBC569-B964-4CE2-8018-3838DB00E428}" dt="2023-11-20T16:04:45.397" v="311"/>
          <ac:inkMkLst>
            <pc:docMk/>
            <pc:sldMk cId="132013182" sldId="260"/>
            <ac:inkMk id="78" creationId="{28A401E9-F73D-6F20-E4EF-9116B7647A1E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79" creationId="{1DA72C8E-9A5A-361E-6298-26D05E67D27B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80" creationId="{B88408F3-705A-566F-C945-DB10A1DEF4BB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81" creationId="{C7507EED-6624-C353-E12E-4B58EFF4AC29}"/>
          </ac:inkMkLst>
        </pc:inkChg>
        <pc:inkChg chg="add mod">
          <ac:chgData name="maria del consuelo orozco coronel" userId="7ce82f6925308fe4" providerId="LiveId" clId="{7BFBC569-B964-4CE2-8018-3838DB00E428}" dt="2023-11-20T16:04:45.397" v="311"/>
          <ac:inkMkLst>
            <pc:docMk/>
            <pc:sldMk cId="132013182" sldId="260"/>
            <ac:inkMk id="82" creationId="{CE650EAD-7B9C-8DAA-C2A0-C801B369D052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83" creationId="{C3847115-C103-368F-413C-3E071D432784}"/>
          </ac:inkMkLst>
        </pc:inkChg>
        <pc:inkChg chg="add mod">
          <ac:chgData name="maria del consuelo orozco coronel" userId="7ce82f6925308fe4" providerId="LiveId" clId="{7BFBC569-B964-4CE2-8018-3838DB00E428}" dt="2023-08-21T21:43:58.797" v="79"/>
          <ac:inkMkLst>
            <pc:docMk/>
            <pc:sldMk cId="132013182" sldId="260"/>
            <ac:inkMk id="84" creationId="{16F559C3-A9F8-C6EE-E373-31CA6FFC6212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86" creationId="{B5C26073-EBB2-FACB-51F5-01F31D69C82F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87" creationId="{E9F026B5-0E17-3FF7-DF46-A728C0D74FFD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88" creationId="{8E39B977-6488-8C32-355A-41436E56ED06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89" creationId="{410721D4-35D8-04C2-A204-C291E23C8E1B}"/>
          </ac:inkMkLst>
        </pc:inkChg>
        <pc:inkChg chg="add mod">
          <ac:chgData name="maria del consuelo orozco coronel" userId="7ce82f6925308fe4" providerId="LiveId" clId="{7BFBC569-B964-4CE2-8018-3838DB00E428}" dt="2023-11-20T16:04:45.397" v="311"/>
          <ac:inkMkLst>
            <pc:docMk/>
            <pc:sldMk cId="132013182" sldId="260"/>
            <ac:inkMk id="90" creationId="{FAF31F5E-4E17-AF8F-E3A4-0329932A904C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91" creationId="{6C8EC34F-C9A1-76CA-131A-3BAF9DDE9AE2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92" creationId="{B0E3DEBF-B811-228C-75F5-2C7E6F888A8A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93" creationId="{31820FDC-6BAD-2B23-3470-36AD0F70FE3C}"/>
          </ac:inkMkLst>
        </pc:inkChg>
        <pc:inkChg chg="add mod">
          <ac:chgData name="maria del consuelo orozco coronel" userId="7ce82f6925308fe4" providerId="LiveId" clId="{7BFBC569-B964-4CE2-8018-3838DB00E428}" dt="2023-11-20T16:04:45.397" v="311"/>
          <ac:inkMkLst>
            <pc:docMk/>
            <pc:sldMk cId="132013182" sldId="260"/>
            <ac:inkMk id="94" creationId="{FDBE9FD0-D64F-9146-55E5-2B27756D6292}"/>
          </ac:inkMkLst>
        </pc:inkChg>
        <pc:inkChg chg="add mod">
          <ac:chgData name="maria del consuelo orozco coronel" userId="7ce82f6925308fe4" providerId="LiveId" clId="{7BFBC569-B964-4CE2-8018-3838DB00E428}" dt="2023-08-21T21:44:18.945" v="90"/>
          <ac:inkMkLst>
            <pc:docMk/>
            <pc:sldMk cId="132013182" sldId="260"/>
            <ac:inkMk id="95" creationId="{BE29D319-1ADF-2F8A-39EE-56573C1E9C46}"/>
          </ac:inkMkLst>
        </pc:inkChg>
        <pc:inkChg chg="add del mod">
          <ac:chgData name="maria del consuelo orozco coronel" userId="7ce82f6925308fe4" providerId="LiveId" clId="{7BFBC569-B964-4CE2-8018-3838DB00E428}" dt="2023-08-21T21:46:24.959" v="174"/>
          <ac:inkMkLst>
            <pc:docMk/>
            <pc:sldMk cId="132013182" sldId="260"/>
            <ac:inkMk id="97" creationId="{6E5263F3-72B4-1AC5-C254-87207CAE548C}"/>
          </ac:inkMkLst>
        </pc:inkChg>
        <pc:inkChg chg="add del mod">
          <ac:chgData name="maria del consuelo orozco coronel" userId="7ce82f6925308fe4" providerId="LiveId" clId="{7BFBC569-B964-4CE2-8018-3838DB00E428}" dt="2023-08-21T21:46:23.667" v="173"/>
          <ac:inkMkLst>
            <pc:docMk/>
            <pc:sldMk cId="132013182" sldId="260"/>
            <ac:inkMk id="98" creationId="{3F531C79-B2B7-5A59-1025-B4744620DC89}"/>
          </ac:inkMkLst>
        </pc:inkChg>
        <pc:inkChg chg="add mod">
          <ac:chgData name="maria del consuelo orozco coronel" userId="7ce82f6925308fe4" providerId="LiveId" clId="{7BFBC569-B964-4CE2-8018-3838DB00E428}" dt="2023-11-20T16:05:07.460" v="315"/>
          <ac:inkMkLst>
            <pc:docMk/>
            <pc:sldMk cId="132013182" sldId="260"/>
            <ac:inkMk id="98" creationId="{FDEF60A6-85CA-2B0A-716E-C4D57EA312AB}"/>
          </ac:inkMkLst>
        </pc:inkChg>
        <pc:inkChg chg="add mod">
          <ac:chgData name="maria del consuelo orozco coronel" userId="7ce82f6925308fe4" providerId="LiveId" clId="{7BFBC569-B964-4CE2-8018-3838DB00E428}" dt="2023-11-20T16:05:07.460" v="315"/>
          <ac:inkMkLst>
            <pc:docMk/>
            <pc:sldMk cId="132013182" sldId="260"/>
            <ac:inkMk id="99" creationId="{2E86B9A2-CDE5-0C4C-4F44-0B61B1D72FB3}"/>
          </ac:inkMkLst>
        </pc:inkChg>
        <pc:inkChg chg="add del mod">
          <ac:chgData name="maria del consuelo orozco coronel" userId="7ce82f6925308fe4" providerId="LiveId" clId="{7BFBC569-B964-4CE2-8018-3838DB00E428}" dt="2023-08-21T21:46:25.760" v="175"/>
          <ac:inkMkLst>
            <pc:docMk/>
            <pc:sldMk cId="132013182" sldId="260"/>
            <ac:inkMk id="99" creationId="{6E702B6E-95C7-741A-FA3B-89609027D9B7}"/>
          </ac:inkMkLst>
        </pc:inkChg>
        <pc:inkChg chg="add mod">
          <ac:chgData name="maria del consuelo orozco coronel" userId="7ce82f6925308fe4" providerId="LiveId" clId="{7BFBC569-B964-4CE2-8018-3838DB00E428}" dt="2023-11-20T16:05:07.460" v="315"/>
          <ac:inkMkLst>
            <pc:docMk/>
            <pc:sldMk cId="132013182" sldId="260"/>
            <ac:inkMk id="100" creationId="{14640A10-74EF-D6D0-20CD-94AD5054EA5E}"/>
          </ac:inkMkLst>
        </pc:inkChg>
        <pc:inkChg chg="add del mod">
          <ac:chgData name="maria del consuelo orozco coronel" userId="7ce82f6925308fe4" providerId="LiveId" clId="{7BFBC569-B964-4CE2-8018-3838DB00E428}" dt="2023-08-21T21:46:26.970" v="176"/>
          <ac:inkMkLst>
            <pc:docMk/>
            <pc:sldMk cId="132013182" sldId="260"/>
            <ac:inkMk id="100" creationId="{6402653D-B33D-E944-2B85-83908EBCA5E0}"/>
          </ac:inkMkLst>
        </pc:inkChg>
        <pc:inkChg chg="add del mod">
          <ac:chgData name="maria del consuelo orozco coronel" userId="7ce82f6925308fe4" providerId="LiveId" clId="{7BFBC569-B964-4CE2-8018-3838DB00E428}" dt="2023-08-21T21:46:27.806" v="177"/>
          <ac:inkMkLst>
            <pc:docMk/>
            <pc:sldMk cId="132013182" sldId="260"/>
            <ac:inkMk id="101" creationId="{47CAAEDD-57B9-65EF-29F6-30BE71185D59}"/>
          </ac:inkMkLst>
        </pc:inkChg>
        <pc:inkChg chg="add mod">
          <ac:chgData name="maria del consuelo orozco coronel" userId="7ce82f6925308fe4" providerId="LiveId" clId="{7BFBC569-B964-4CE2-8018-3838DB00E428}" dt="2023-11-20T16:05:15.195" v="321"/>
          <ac:inkMkLst>
            <pc:docMk/>
            <pc:sldMk cId="132013182" sldId="260"/>
            <ac:inkMk id="102" creationId="{3E9A4F06-F511-5A1B-D7FC-63BE3A05AE27}"/>
          </ac:inkMkLst>
        </pc:inkChg>
        <pc:inkChg chg="add del mod">
          <ac:chgData name="maria del consuelo orozco coronel" userId="7ce82f6925308fe4" providerId="LiveId" clId="{7BFBC569-B964-4CE2-8018-3838DB00E428}" dt="2023-08-21T21:46:28.917" v="178"/>
          <ac:inkMkLst>
            <pc:docMk/>
            <pc:sldMk cId="132013182" sldId="260"/>
            <ac:inkMk id="102" creationId="{9C7EA5E7-F9D5-498D-2FF6-72F3DC160AA7}"/>
          </ac:inkMkLst>
        </pc:inkChg>
        <pc:inkChg chg="add mod">
          <ac:chgData name="maria del consuelo orozco coronel" userId="7ce82f6925308fe4" providerId="LiveId" clId="{7BFBC569-B964-4CE2-8018-3838DB00E428}" dt="2023-11-20T16:05:15.195" v="321"/>
          <ac:inkMkLst>
            <pc:docMk/>
            <pc:sldMk cId="132013182" sldId="260"/>
            <ac:inkMk id="103" creationId="{0C8624CE-C7EA-97CA-2DAC-8155B2158960}"/>
          </ac:inkMkLst>
        </pc:inkChg>
        <pc:inkChg chg="add del mod">
          <ac:chgData name="maria del consuelo orozco coronel" userId="7ce82f6925308fe4" providerId="LiveId" clId="{7BFBC569-B964-4CE2-8018-3838DB00E428}" dt="2023-08-21T21:46:29.891" v="179"/>
          <ac:inkMkLst>
            <pc:docMk/>
            <pc:sldMk cId="132013182" sldId="260"/>
            <ac:inkMk id="103" creationId="{436BF722-B9EE-9D03-E8E8-5541EF07682D}"/>
          </ac:inkMkLst>
        </pc:inkChg>
        <pc:inkChg chg="add mod">
          <ac:chgData name="maria del consuelo orozco coronel" userId="7ce82f6925308fe4" providerId="LiveId" clId="{7BFBC569-B964-4CE2-8018-3838DB00E428}" dt="2023-11-20T16:05:15.195" v="321"/>
          <ac:inkMkLst>
            <pc:docMk/>
            <pc:sldMk cId="132013182" sldId="260"/>
            <ac:inkMk id="104" creationId="{CCEA20B5-6AC0-5312-AA95-F29DD453D635}"/>
          </ac:inkMkLst>
        </pc:inkChg>
        <pc:inkChg chg="add mod">
          <ac:chgData name="maria del consuelo orozco coronel" userId="7ce82f6925308fe4" providerId="LiveId" clId="{7BFBC569-B964-4CE2-8018-3838DB00E428}" dt="2023-11-20T16:05:15.195" v="321"/>
          <ac:inkMkLst>
            <pc:docMk/>
            <pc:sldMk cId="132013182" sldId="260"/>
            <ac:inkMk id="105" creationId="{243D5F3A-2DF0-27DA-80A3-8E3E5EF1430F}"/>
          </ac:inkMkLst>
        </pc:inkChg>
        <pc:inkChg chg="add del mod">
          <ac:chgData name="maria del consuelo orozco coronel" userId="7ce82f6925308fe4" providerId="LiveId" clId="{7BFBC569-B964-4CE2-8018-3838DB00E428}" dt="2023-08-21T21:46:31.023" v="180"/>
          <ac:inkMkLst>
            <pc:docMk/>
            <pc:sldMk cId="132013182" sldId="260"/>
            <ac:inkMk id="105" creationId="{5F056F7D-0E50-FFBB-1AD1-499FD302D302}"/>
          </ac:inkMkLst>
        </pc:inkChg>
        <pc:inkChg chg="add mod">
          <ac:chgData name="maria del consuelo orozco coronel" userId="7ce82f6925308fe4" providerId="LiveId" clId="{7BFBC569-B964-4CE2-8018-3838DB00E428}" dt="2023-11-20T16:05:15.195" v="321"/>
          <ac:inkMkLst>
            <pc:docMk/>
            <pc:sldMk cId="132013182" sldId="260"/>
            <ac:inkMk id="106" creationId="{0950276C-5DB4-867D-AF9C-A139C4EDD088}"/>
          </ac:inkMkLst>
        </pc:inkChg>
        <pc:inkChg chg="add del mod">
          <ac:chgData name="maria del consuelo orozco coronel" userId="7ce82f6925308fe4" providerId="LiveId" clId="{7BFBC569-B964-4CE2-8018-3838DB00E428}" dt="2023-08-21T21:46:31.839" v="181"/>
          <ac:inkMkLst>
            <pc:docMk/>
            <pc:sldMk cId="132013182" sldId="260"/>
            <ac:inkMk id="106" creationId="{7EE2F6F3-DB81-6C3B-BF93-FCAE250F5851}"/>
          </ac:inkMkLst>
        </pc:inkChg>
        <pc:inkChg chg="add del mod">
          <ac:chgData name="maria del consuelo orozco coronel" userId="7ce82f6925308fe4" providerId="LiveId" clId="{7BFBC569-B964-4CE2-8018-3838DB00E428}" dt="2023-08-21T21:46:32.712" v="182"/>
          <ac:inkMkLst>
            <pc:docMk/>
            <pc:sldMk cId="132013182" sldId="260"/>
            <ac:inkMk id="107" creationId="{13BB95B0-D73C-FEEB-F3BA-526FC256C516}"/>
          </ac:inkMkLst>
        </pc:inkChg>
        <pc:inkChg chg="add mod">
          <ac:chgData name="maria del consuelo orozco coronel" userId="7ce82f6925308fe4" providerId="LiveId" clId="{7BFBC569-B964-4CE2-8018-3838DB00E428}" dt="2023-11-20T16:05:20.031" v="324"/>
          <ac:inkMkLst>
            <pc:docMk/>
            <pc:sldMk cId="132013182" sldId="260"/>
            <ac:inkMk id="108" creationId="{B6B5D2CB-0955-B029-A409-6C1DC4028385}"/>
          </ac:inkMkLst>
        </pc:inkChg>
        <pc:inkChg chg="add del mod">
          <ac:chgData name="maria del consuelo orozco coronel" userId="7ce82f6925308fe4" providerId="LiveId" clId="{7BFBC569-B964-4CE2-8018-3838DB00E428}" dt="2023-08-21T21:46:33.417" v="183"/>
          <ac:inkMkLst>
            <pc:docMk/>
            <pc:sldMk cId="132013182" sldId="260"/>
            <ac:inkMk id="108" creationId="{FEC7F276-DAA8-CF17-F0D2-011193F97C8B}"/>
          </ac:inkMkLst>
        </pc:inkChg>
        <pc:inkChg chg="add mod">
          <ac:chgData name="maria del consuelo orozco coronel" userId="7ce82f6925308fe4" providerId="LiveId" clId="{7BFBC569-B964-4CE2-8018-3838DB00E428}" dt="2023-11-20T16:05:20.031" v="324"/>
          <ac:inkMkLst>
            <pc:docMk/>
            <pc:sldMk cId="132013182" sldId="260"/>
            <ac:inkMk id="109" creationId="{BE7862B3-92C2-905E-16E2-831A3653AC00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0" creationId="{EF69D3B2-2391-BBCC-1D34-7E1FF567A6A3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1" creationId="{7F6729B0-8CE3-8C7F-2403-22176D9CA1D6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2" creationId="{257B8AEF-24A9-EFEB-6CAC-4685A8961ED9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3" creationId="{0CB283FF-D6A8-165E-32A9-9CA61B924075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4" creationId="{BBEDC6DA-01B4-2B66-451B-EC8E15286D06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5" creationId="{EA9F5C32-14C4-DCD4-0D03-610F3162CDEA}"/>
          </ac:inkMkLst>
        </pc:inkChg>
        <pc:inkChg chg="add mod">
          <ac:chgData name="maria del consuelo orozco coronel" userId="7ce82f6925308fe4" providerId="LiveId" clId="{7BFBC569-B964-4CE2-8018-3838DB00E428}" dt="2023-08-21T21:45:22.154" v="112"/>
          <ac:inkMkLst>
            <pc:docMk/>
            <pc:sldMk cId="132013182" sldId="260"/>
            <ac:inkMk id="116" creationId="{D8FA6F21-0443-544C-A32A-4A47A9A3286D}"/>
          </ac:inkMkLst>
        </pc:inkChg>
        <pc:inkChg chg="add">
          <ac:chgData name="maria del consuelo orozco coronel" userId="7ce82f6925308fe4" providerId="LiveId" clId="{7BFBC569-B964-4CE2-8018-3838DB00E428}" dt="2023-08-21T21:45:21.201" v="111" actId="9405"/>
          <ac:inkMkLst>
            <pc:docMk/>
            <pc:sldMk cId="132013182" sldId="260"/>
            <ac:inkMk id="117" creationId="{301EBBE0-0016-A488-84E8-51AA80DBF96E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19" creationId="{62472827-6539-3B66-1CCD-CD47C17E2EC1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0" creationId="{36B13318-69B1-D26C-FA7A-A9283C8390CB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1" creationId="{D55F27F7-49DB-1111-F563-A69C463EDED2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2" creationId="{ED664F76-D13E-BF55-7AA4-B12EA7EA7DA7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3" creationId="{F994D205-7538-D453-1BC6-92ED202EC2F9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4" creationId="{2CFA1A15-200F-46C4-1736-D6CA32B427E7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5" creationId="{CEABAFE4-7D7B-752D-EEC1-2F8E6DCDE5AD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7" creationId="{3BFF4A9A-26C4-F00C-8EB1-389F184794A4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8" creationId="{12FEBD67-BECD-6C2E-5B1F-6DDBF17FFFF1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29" creationId="{18155D7F-79EF-4303-75FD-22CEE4257FA7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0" creationId="{2243146B-4C90-84DA-92F2-32F8F0C2D680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1" creationId="{03D606B4-E390-A2E9-DF31-2E297785DA33}"/>
          </ac:inkMkLst>
        </pc:inkChg>
        <pc:inkChg chg="add mod">
          <ac:chgData name="maria del consuelo orozco coronel" userId="7ce82f6925308fe4" providerId="LiveId" clId="{7BFBC569-B964-4CE2-8018-3838DB00E428}" dt="2023-11-20T16:05:22.530" v="328"/>
          <ac:inkMkLst>
            <pc:docMk/>
            <pc:sldMk cId="132013182" sldId="260"/>
            <ac:inkMk id="132" creationId="{3F8255F6-00F3-7E1E-C64C-50DA2692426D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3" creationId="{3D35A1F4-F009-95D5-1EC9-0339B253AC74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4" creationId="{DAB66875-2234-D6BE-EC7E-E4FB13FBFFD9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5" creationId="{FB87AD40-DF05-2F7F-952C-D9D917F3B174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6" creationId="{866033EF-4019-2E41-D11C-295EB0C09234}"/>
          </ac:inkMkLst>
        </pc:inkChg>
        <pc:inkChg chg="add mod">
          <ac:chgData name="maria del consuelo orozco coronel" userId="7ce82f6925308fe4" providerId="LiveId" clId="{7BFBC569-B964-4CE2-8018-3838DB00E428}" dt="2023-11-20T16:05:22.530" v="328"/>
          <ac:inkMkLst>
            <pc:docMk/>
            <pc:sldMk cId="132013182" sldId="260"/>
            <ac:inkMk id="137" creationId="{5E6C4A20-C4AB-5A08-A66E-2181FCAE5387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8" creationId="{F523BDBE-2612-B20C-8805-E97DDFA635B6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39" creationId="{A09252DD-FB6F-3D0B-A65F-5F5D3C52F0C1}"/>
          </ac:inkMkLst>
        </pc:inkChg>
        <pc:inkChg chg="add mod">
          <ac:chgData name="maria del consuelo orozco coronel" userId="7ce82f6925308fe4" providerId="LiveId" clId="{7BFBC569-B964-4CE2-8018-3838DB00E428}" dt="2023-11-20T16:05:22.530" v="328"/>
          <ac:inkMkLst>
            <pc:docMk/>
            <pc:sldMk cId="132013182" sldId="260"/>
            <ac:inkMk id="140" creationId="{4FFD6F34-210D-C409-124B-62AA7EA24E9D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41" creationId="{6836BC22-EE89-0C62-3BD2-DAFAE7318141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42" creationId="{C98A4FFD-D366-8AAA-74A4-90376EFE556C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44" creationId="{6CBC2438-6C69-C9B0-DD45-EF28AC854C55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45" creationId="{514FB193-CC5A-AA7C-E074-507AF2157853}"/>
          </ac:inkMkLst>
        </pc:inkChg>
        <pc:inkChg chg="add mod">
          <ac:chgData name="maria del consuelo orozco coronel" userId="7ce82f6925308fe4" providerId="LiveId" clId="{7BFBC569-B964-4CE2-8018-3838DB00E428}" dt="2023-08-21T21:45:51.064" v="141"/>
          <ac:inkMkLst>
            <pc:docMk/>
            <pc:sldMk cId="132013182" sldId="260"/>
            <ac:inkMk id="146" creationId="{9DDF9028-94FA-2D3D-453A-CA9881595470}"/>
          </ac:inkMkLst>
        </pc:inkChg>
        <pc:inkChg chg="add mod">
          <ac:chgData name="maria del consuelo orozco coronel" userId="7ce82f6925308fe4" providerId="LiveId" clId="{7BFBC569-B964-4CE2-8018-3838DB00E428}" dt="2023-08-21T21:45:59.189" v="149"/>
          <ac:inkMkLst>
            <pc:docMk/>
            <pc:sldMk cId="132013182" sldId="260"/>
            <ac:inkMk id="148" creationId="{A2FA1A74-78AB-9E47-1D31-14860874474B}"/>
          </ac:inkMkLst>
        </pc:inkChg>
        <pc:inkChg chg="add mod">
          <ac:chgData name="maria del consuelo orozco coronel" userId="7ce82f6925308fe4" providerId="LiveId" clId="{7BFBC569-B964-4CE2-8018-3838DB00E428}" dt="2023-08-21T21:45:59.189" v="149"/>
          <ac:inkMkLst>
            <pc:docMk/>
            <pc:sldMk cId="132013182" sldId="260"/>
            <ac:inkMk id="149" creationId="{6C3EB6EC-A408-2CCC-07AD-EADC62636522}"/>
          </ac:inkMkLst>
        </pc:inkChg>
        <pc:inkChg chg="add mod">
          <ac:chgData name="maria del consuelo orozco coronel" userId="7ce82f6925308fe4" providerId="LiveId" clId="{7BFBC569-B964-4CE2-8018-3838DB00E428}" dt="2023-08-21T21:45:59.189" v="149"/>
          <ac:inkMkLst>
            <pc:docMk/>
            <pc:sldMk cId="132013182" sldId="260"/>
            <ac:inkMk id="150" creationId="{42F1EF90-7AC9-7638-CCF7-D96C142F97DE}"/>
          </ac:inkMkLst>
        </pc:inkChg>
        <pc:inkChg chg="add mod">
          <ac:chgData name="maria del consuelo orozco coronel" userId="7ce82f6925308fe4" providerId="LiveId" clId="{7BFBC569-B964-4CE2-8018-3838DB00E428}" dt="2023-08-21T21:45:59.189" v="149"/>
          <ac:inkMkLst>
            <pc:docMk/>
            <pc:sldMk cId="132013182" sldId="260"/>
            <ac:inkMk id="151" creationId="{3ADA43D9-D11B-A07C-7E1F-B62FDA2D88AC}"/>
          </ac:inkMkLst>
        </pc:inkChg>
        <pc:inkChg chg="add mod">
          <ac:chgData name="maria del consuelo orozco coronel" userId="7ce82f6925308fe4" providerId="LiveId" clId="{7BFBC569-B964-4CE2-8018-3838DB00E428}" dt="2023-08-21T21:45:59.189" v="149"/>
          <ac:inkMkLst>
            <pc:docMk/>
            <pc:sldMk cId="132013182" sldId="260"/>
            <ac:inkMk id="152" creationId="{88471700-0A36-96FC-C0FB-FEABF0BFC32A}"/>
          </ac:inkMkLst>
        </pc:inkChg>
        <pc:inkChg chg="add mod">
          <ac:chgData name="maria del consuelo orozco coronel" userId="7ce82f6925308fe4" providerId="LiveId" clId="{7BFBC569-B964-4CE2-8018-3838DB00E428}" dt="2023-08-21T21:45:59.189" v="149"/>
          <ac:inkMkLst>
            <pc:docMk/>
            <pc:sldMk cId="132013182" sldId="260"/>
            <ac:inkMk id="153" creationId="{2FAE7803-3856-87FD-27CA-B93E3EB6490B}"/>
          </ac:inkMkLst>
        </pc:inkChg>
        <pc:inkChg chg="add">
          <ac:chgData name="maria del consuelo orozco coronel" userId="7ce82f6925308fe4" providerId="LiveId" clId="{7BFBC569-B964-4CE2-8018-3838DB00E428}" dt="2023-08-21T21:45:58.285" v="148" actId="9405"/>
          <ac:inkMkLst>
            <pc:docMk/>
            <pc:sldMk cId="132013182" sldId="260"/>
            <ac:inkMk id="154" creationId="{785A385D-EAC8-EE7F-AF85-7AAF035D16BA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56" creationId="{75DB45F5-D3A4-A156-725A-51D9CDEDF559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57" creationId="{F510BF7F-AD58-D0B1-921B-82F7A0993F89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58" creationId="{EA21D446-6147-F02F-C086-B49560FAC4C2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59" creationId="{E604DCD7-4512-3ED6-25E9-9BBD038E8A9E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0" creationId="{9A0B1BB4-5941-918B-35A4-B1E2F501F5C1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1" creationId="{940C8C26-848C-31BA-70DE-AC78DA52A864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2" creationId="{8EF5DFAD-9DA3-0B83-DF39-1A413DDB0A9D}"/>
          </ac:inkMkLst>
        </pc:inkChg>
        <pc:inkChg chg="add">
          <ac:chgData name="maria del consuelo orozco coronel" userId="7ce82f6925308fe4" providerId="LiveId" clId="{7BFBC569-B964-4CE2-8018-3838DB00E428}" dt="2023-11-20T16:05:27.104" v="329" actId="9405"/>
          <ac:inkMkLst>
            <pc:docMk/>
            <pc:sldMk cId="132013182" sldId="260"/>
            <ac:inkMk id="163" creationId="{AB405B34-2ADE-E104-4716-C6740C3BFE35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4" creationId="{6BD5A551-D139-1E27-7D4A-BEC4F0790C67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5" creationId="{4818EDE5-FC03-2AD8-3945-EEC98ED4DA00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6" creationId="{D36A85A3-A158-9872-0099-35F01597E5E6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7" creationId="{134128C5-4BB0-EBF6-9882-7F8DD9A1B0F1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8" creationId="{7009F259-3697-9095-5A5C-1EF63FAD63F3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69" creationId="{A091E6E2-5E99-D4FD-95E7-7B1D5D283868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70" creationId="{70D4C360-496C-B1DE-5B4A-A349B7B3F56A}"/>
          </ac:inkMkLst>
        </pc:inkChg>
        <pc:inkChg chg="add">
          <ac:chgData name="maria del consuelo orozco coronel" userId="7ce82f6925308fe4" providerId="LiveId" clId="{7BFBC569-B964-4CE2-8018-3838DB00E428}" dt="2023-11-20T16:05:28.871" v="330" actId="9405"/>
          <ac:inkMkLst>
            <pc:docMk/>
            <pc:sldMk cId="132013182" sldId="260"/>
            <ac:inkMk id="171" creationId="{B6D790B3-D448-96D9-6E64-5E68FC407C28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72" creationId="{7CA8A408-F794-721F-AD81-F9D834D5763E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73" creationId="{D60963F6-E096-5AB0-4C95-66248E211B72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74" creationId="{A758C3D7-C471-AC39-E117-82651861D3AE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75" creationId="{E5BEF0DA-AE6B-6CE4-A2AF-C9941B6A1453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76" creationId="{ED20F2C5-B182-C12A-D8BA-16E6123BFF7B}"/>
          </ac:inkMkLst>
        </pc:inkChg>
        <pc:inkChg chg="add mod">
          <ac:chgData name="maria del consuelo orozco coronel" userId="7ce82f6925308fe4" providerId="LiveId" clId="{7BFBC569-B964-4CE2-8018-3838DB00E428}" dt="2023-08-21T21:46:18.347" v="172"/>
          <ac:inkMkLst>
            <pc:docMk/>
            <pc:sldMk cId="132013182" sldId="260"/>
            <ac:inkMk id="177" creationId="{A3776682-6B1E-DB36-7D1A-9B1CB24DBF8E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79" creationId="{583232B2-C2C0-DADE-E233-C0B0C3DE0A49}"/>
          </ac:inkMkLst>
        </pc:inkChg>
        <pc:inkChg chg="add del mod">
          <ac:chgData name="maria del consuelo orozco coronel" userId="7ce82f6925308fe4" providerId="LiveId" clId="{7BFBC569-B964-4CE2-8018-3838DB00E428}" dt="2023-08-21T21:47:02.710" v="196"/>
          <ac:inkMkLst>
            <pc:docMk/>
            <pc:sldMk cId="132013182" sldId="260"/>
            <ac:inkMk id="179" creationId="{6177520E-CC64-61ED-7BBB-AE020CCDA7CA}"/>
          </ac:inkMkLst>
        </pc:inkChg>
        <pc:inkChg chg="add del mod">
          <ac:chgData name="maria del consuelo orozco coronel" userId="7ce82f6925308fe4" providerId="LiveId" clId="{7BFBC569-B964-4CE2-8018-3838DB00E428}" dt="2023-08-21T21:47:02.094" v="195"/>
          <ac:inkMkLst>
            <pc:docMk/>
            <pc:sldMk cId="132013182" sldId="260"/>
            <ac:inkMk id="180" creationId="{647C97EC-22FC-0D4F-EDDD-CD625ED31DAA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0" creationId="{B2486731-D6AC-A501-A35A-610FE41B0BA0}"/>
          </ac:inkMkLst>
        </pc:inkChg>
        <pc:inkChg chg="add del mod">
          <ac:chgData name="maria del consuelo orozco coronel" userId="7ce82f6925308fe4" providerId="LiveId" clId="{7BFBC569-B964-4CE2-8018-3838DB00E428}" dt="2023-08-21T21:47:01.424" v="194"/>
          <ac:inkMkLst>
            <pc:docMk/>
            <pc:sldMk cId="132013182" sldId="260"/>
            <ac:inkMk id="181" creationId="{060CF05C-8174-6911-BC10-3A1FE1394533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1" creationId="{4F22E655-71D3-0CF1-BDD0-FC35F43BAC73}"/>
          </ac:inkMkLst>
        </pc:inkChg>
        <pc:inkChg chg="add del mod">
          <ac:chgData name="maria del consuelo orozco coronel" userId="7ce82f6925308fe4" providerId="LiveId" clId="{7BFBC569-B964-4CE2-8018-3838DB00E428}" dt="2023-08-21T21:47:03.629" v="197"/>
          <ac:inkMkLst>
            <pc:docMk/>
            <pc:sldMk cId="132013182" sldId="260"/>
            <ac:inkMk id="182" creationId="{BE933BDF-876D-1E72-E37D-499D882D7CD4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2" creationId="{D6633C3A-DAA0-9C37-13F6-B15F0566AF37}"/>
          </ac:inkMkLst>
        </pc:inkChg>
        <pc:inkChg chg="add del mod">
          <ac:chgData name="maria del consuelo orozco coronel" userId="7ce82f6925308fe4" providerId="LiveId" clId="{7BFBC569-B964-4CE2-8018-3838DB00E428}" dt="2023-08-21T21:47:04.446" v="198"/>
          <ac:inkMkLst>
            <pc:docMk/>
            <pc:sldMk cId="132013182" sldId="260"/>
            <ac:inkMk id="183" creationId="{831DECB9-40B1-E607-8253-4012B726E552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3" creationId="{B8D38B63-3938-F12A-5ECC-38724E31E1FF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4" creationId="{739B95AB-DD38-EC21-6EFB-512EA5C88EFE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5" creationId="{2C172A86-04D3-8518-5F55-052E0B34F10B}"/>
          </ac:inkMkLst>
        </pc:inkChg>
        <pc:inkChg chg="add del mod">
          <ac:chgData name="maria del consuelo orozco coronel" userId="7ce82f6925308fe4" providerId="LiveId" clId="{7BFBC569-B964-4CE2-8018-3838DB00E428}" dt="2023-08-21T21:47:05.519" v="199"/>
          <ac:inkMkLst>
            <pc:docMk/>
            <pc:sldMk cId="132013182" sldId="260"/>
            <ac:inkMk id="185" creationId="{586ACE03-DF65-2C23-EAA8-676B63A0B5FF}"/>
          </ac:inkMkLst>
        </pc:inkChg>
        <pc:inkChg chg="add del mod">
          <ac:chgData name="maria del consuelo orozco coronel" userId="7ce82f6925308fe4" providerId="LiveId" clId="{7BFBC569-B964-4CE2-8018-3838DB00E428}" dt="2023-08-21T21:47:06.086" v="200"/>
          <ac:inkMkLst>
            <pc:docMk/>
            <pc:sldMk cId="132013182" sldId="260"/>
            <ac:inkMk id="186" creationId="{07A19E04-BB04-0BC9-7268-E0D5173D3D2A}"/>
          </ac:inkMkLst>
        </pc:inkChg>
        <pc:inkChg chg="add mod">
          <ac:chgData name="maria del consuelo orozco coronel" userId="7ce82f6925308fe4" providerId="LiveId" clId="{7BFBC569-B964-4CE2-8018-3838DB00E428}" dt="2023-11-20T16:06:03.182" v="340"/>
          <ac:inkMkLst>
            <pc:docMk/>
            <pc:sldMk cId="132013182" sldId="260"/>
            <ac:inkMk id="186" creationId="{AAB7DB45-389A-CBCD-CFFF-6CE4CB15B787}"/>
          </ac:inkMkLst>
        </pc:inkChg>
        <pc:inkChg chg="add del mod">
          <ac:chgData name="maria del consuelo orozco coronel" userId="7ce82f6925308fe4" providerId="LiveId" clId="{7BFBC569-B964-4CE2-8018-3838DB00E428}" dt="2023-08-21T21:47:06.828" v="201"/>
          <ac:inkMkLst>
            <pc:docMk/>
            <pc:sldMk cId="132013182" sldId="260"/>
            <ac:inkMk id="187" creationId="{40B49691-D5B8-699D-C11F-D3C2B1C60B32}"/>
          </ac:inkMkLst>
        </pc:inkChg>
        <pc:inkChg chg="add">
          <ac:chgData name="maria del consuelo orozco coronel" userId="7ce82f6925308fe4" providerId="LiveId" clId="{7BFBC569-B964-4CE2-8018-3838DB00E428}" dt="2023-11-20T16:06:05.562" v="341" actId="9405"/>
          <ac:inkMkLst>
            <pc:docMk/>
            <pc:sldMk cId="132013182" sldId="260"/>
            <ac:inkMk id="188" creationId="{BFA1D229-6933-AB19-D8F6-3A164C2C54A6}"/>
          </ac:inkMkLst>
        </pc:inkChg>
        <pc:inkChg chg="add del mod">
          <ac:chgData name="maria del consuelo orozco coronel" userId="7ce82f6925308fe4" providerId="LiveId" clId="{7BFBC569-B964-4CE2-8018-3838DB00E428}" dt="2023-11-20T16:04:26.474" v="300"/>
          <ac:inkMkLst>
            <pc:docMk/>
            <pc:sldMk cId="132013182" sldId="260"/>
            <ac:inkMk id="189" creationId="{34C9EEAB-C3B8-EB37-B645-F2A9EB6B1B33}"/>
          </ac:inkMkLst>
        </pc:inkChg>
        <pc:inkChg chg="add del mod">
          <ac:chgData name="maria del consuelo orozco coronel" userId="7ce82f6925308fe4" providerId="LiveId" clId="{7BFBC569-B964-4CE2-8018-3838DB00E428}" dt="2023-11-20T16:04:26.471" v="290"/>
          <ac:inkMkLst>
            <pc:docMk/>
            <pc:sldMk cId="132013182" sldId="260"/>
            <ac:inkMk id="190" creationId="{297A08CB-12FF-F0D3-E53A-8B750499996C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191" creationId="{3392AABC-A17E-82AC-4C1C-6DD8D2F54FDE}"/>
          </ac:inkMkLst>
        </pc:inkChg>
        <pc:inkChg chg="add del mod">
          <ac:chgData name="maria del consuelo orozco coronel" userId="7ce82f6925308fe4" providerId="LiveId" clId="{7BFBC569-B964-4CE2-8018-3838DB00E428}" dt="2023-11-20T16:04:26.462" v="279"/>
          <ac:inkMkLst>
            <pc:docMk/>
            <pc:sldMk cId="132013182" sldId="260"/>
            <ac:inkMk id="192" creationId="{ACA2B59B-C59E-8585-BEB1-B9D255AF70AB}"/>
          </ac:inkMkLst>
        </pc:inkChg>
        <pc:inkChg chg="add del mod">
          <ac:chgData name="maria del consuelo orozco coronel" userId="7ce82f6925308fe4" providerId="LiveId" clId="{7BFBC569-B964-4CE2-8018-3838DB00E428}" dt="2023-11-20T16:04:26.476" v="304"/>
          <ac:inkMkLst>
            <pc:docMk/>
            <pc:sldMk cId="132013182" sldId="260"/>
            <ac:inkMk id="193" creationId="{E41AA9B9-43F2-7C4A-F6CE-0DDE265118BD}"/>
          </ac:inkMkLst>
        </pc:inkChg>
        <pc:inkChg chg="add del mod">
          <ac:chgData name="maria del consuelo orozco coronel" userId="7ce82f6925308fe4" providerId="LiveId" clId="{7BFBC569-B964-4CE2-8018-3838DB00E428}" dt="2023-11-20T16:04:26.473" v="294"/>
          <ac:inkMkLst>
            <pc:docMk/>
            <pc:sldMk cId="132013182" sldId="260"/>
            <ac:inkMk id="194" creationId="{449EB458-1500-1212-0727-5F7B8379C89F}"/>
          </ac:inkMkLst>
        </pc:inkChg>
        <pc:inkChg chg="add del mod">
          <ac:chgData name="maria del consuelo orozco coronel" userId="7ce82f6925308fe4" providerId="LiveId" clId="{7BFBC569-B964-4CE2-8018-3838DB00E428}" dt="2023-11-20T16:04:26.474" v="298"/>
          <ac:inkMkLst>
            <pc:docMk/>
            <pc:sldMk cId="132013182" sldId="260"/>
            <ac:inkMk id="195" creationId="{07769E36-D102-A56F-A982-7E9F71DEFD63}"/>
          </ac:inkMkLst>
        </pc:inkChg>
        <pc:inkChg chg="add del mod">
          <ac:chgData name="maria del consuelo orozco coronel" userId="7ce82f6925308fe4" providerId="LiveId" clId="{7BFBC569-B964-4CE2-8018-3838DB00E428}" dt="2023-11-20T16:04:26.475" v="302"/>
          <ac:inkMkLst>
            <pc:docMk/>
            <pc:sldMk cId="132013182" sldId="260"/>
            <ac:inkMk id="196" creationId="{BFEEA92B-16C3-CAFB-8B3B-26FB8D9796D0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199" creationId="{3016B288-8D48-0CEB-944E-AA0F0DEB4DC1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0" creationId="{4EE72382-C5DD-2F63-4ADC-00BCA2EB8630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2" creationId="{3766F363-9E84-BDDF-2D46-88FAFB810823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3" creationId="{0C730A61-1F4B-440D-74DA-37EFBD348A58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4" creationId="{08187374-2A64-61FC-4013-AE1460A57D08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5" creationId="{518823D3-BA29-5D70-424C-A4444A3ADC3E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6" creationId="{7AE73B99-0480-84EC-DBD8-95E43E2CCC26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8" creationId="{8474541F-EA83-75C6-3D45-26FC70E4CB71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09" creationId="{DCBBF2FA-10D9-92A5-BB47-C37A0E9F55A5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11" creationId="{51630462-1C44-5F26-8A89-832A2A669498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12" creationId="{A8E88449-4CD1-6D48-EA4A-FB09A9637BEA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14" creationId="{EC17CC90-75BA-C81C-A4BD-3ED58548DA83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15" creationId="{FE4FAAFD-90BB-5365-1D88-B44AA453073E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17" creationId="{ED5CCE1F-B8FD-75DA-86E6-9AFB7C798DA5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19" creationId="{5FE11C06-1F16-8518-A4FF-4FBDF879F8F5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21" creationId="{DC66F605-E2B9-8ED4-995D-5CB9FC27541F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22" creationId="{7342BE2A-60AD-D268-04BC-032D0A5FBAA2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23" creationId="{47D633FE-13CF-045A-E66D-F2AC73B5E5DD}"/>
          </ac:inkMkLst>
        </pc:inkChg>
        <pc:inkChg chg="add mod">
          <ac:chgData name="maria del consuelo orozco coronel" userId="7ce82f6925308fe4" providerId="LiveId" clId="{7BFBC569-B964-4CE2-8018-3838DB00E428}" dt="2023-11-20T16:06:39.321" v="370"/>
          <ac:inkMkLst>
            <pc:docMk/>
            <pc:sldMk cId="132013182" sldId="260"/>
            <ac:inkMk id="225" creationId="{8799F590-09E4-7831-6815-B520ED29A0F5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27" creationId="{A3B2A55E-7748-C060-A08B-EFF987A4F5AF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28" creationId="{6536239C-149A-57CC-49B9-24449270C8E6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29" creationId="{799883B8-94A1-D5DA-9991-9A0AA6DEAC2C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0" creationId="{49B76619-375D-CD65-7EB2-6A888ECFE5D0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2" creationId="{1075C0B9-056B-434E-FCB4-BF2043FF6B12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3" creationId="{7F67FC2A-BD30-17AE-45DB-148316F9A45D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4" creationId="{E57B3DAF-DF18-B21C-C2E7-659A1A864C11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5" creationId="{9EB5AEA8-A2BD-8448-31BD-7DC678043A2E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6" creationId="{F05DBE28-33B7-89BC-F2EB-65AD0BCB7520}"/>
          </ac:inkMkLst>
        </pc:inkChg>
        <pc:inkChg chg="add del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38" creationId="{2EECF03A-6F60-3F53-BD7E-39E255DDBCE2}"/>
          </ac:inkMkLst>
        </pc:inkChg>
        <pc:inkChg chg="add mod">
          <ac:chgData name="maria del consuelo orozco coronel" userId="7ce82f6925308fe4" providerId="LiveId" clId="{7BFBC569-B964-4CE2-8018-3838DB00E428}" dt="2023-11-20T16:07:09.075" v="386"/>
          <ac:inkMkLst>
            <pc:docMk/>
            <pc:sldMk cId="132013182" sldId="260"/>
            <ac:inkMk id="240" creationId="{B30CE32C-5115-3C79-771B-E03FAB23736C}"/>
          </ac:inkMkLst>
        </pc:inkChg>
        <pc:inkChg chg="add">
          <ac:chgData name="maria del consuelo orozco coronel" userId="7ce82f6925308fe4" providerId="LiveId" clId="{7BFBC569-B964-4CE2-8018-3838DB00E428}" dt="2023-11-20T16:07:15.566" v="387" actId="9405"/>
          <ac:inkMkLst>
            <pc:docMk/>
            <pc:sldMk cId="132013182" sldId="260"/>
            <ac:inkMk id="242" creationId="{747F5853-F5CD-63F8-B73B-865EB0BB3A6A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3" creationId="{80369A8F-AF22-B037-699F-834F671BFA06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4" creationId="{8A0B7B61-8FA1-6604-00C1-931E6C5EBDD9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5" creationId="{2750A607-5843-454B-B5A0-7C4329DE7615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6" creationId="{71A4468C-F0D0-19C6-CBB9-B94AD1A88084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7" creationId="{1124F35A-E81B-3F48-D05A-220692294055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8" creationId="{C2FB80AF-39CE-8675-6619-C4B6191569C7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49" creationId="{4170B439-07A5-B9DA-A7EA-A48A69CF07E2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0" creationId="{BCCABEEB-3CF8-80D2-F23C-7FB9640F35FE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2" creationId="{181DDD26-2FC8-41B4-2D58-C47B6A8863E9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3" creationId="{DF60A98C-5E2A-0DF6-5A4D-F2EDA68E9129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4" creationId="{958B25D6-2670-2539-A2E2-72E52B4FF5AB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6" creationId="{798FE185-342C-C3EB-4830-0576850A7853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7" creationId="{C7E5E48C-7A93-C449-AA40-0E57E9F71F05}"/>
          </ac:inkMkLst>
        </pc:inkChg>
        <pc:inkChg chg="add mod">
          <ac:chgData name="maria del consuelo orozco coronel" userId="7ce82f6925308fe4" providerId="LiveId" clId="{7BFBC569-B964-4CE2-8018-3838DB00E428}" dt="2023-11-20T16:07:51.627" v="404"/>
          <ac:inkMkLst>
            <pc:docMk/>
            <pc:sldMk cId="132013182" sldId="260"/>
            <ac:inkMk id="258" creationId="{C28B1934-1E74-94FF-410D-DA8625367CC6}"/>
          </ac:inkMkLst>
        </pc:inkChg>
      </pc:sldChg>
      <pc:sldChg chg="addSp mod">
        <pc:chgData name="maria del consuelo orozco coronel" userId="7ce82f6925308fe4" providerId="LiveId" clId="{7BFBC569-B964-4CE2-8018-3838DB00E428}" dt="2023-08-21T21:53:27.348" v="268" actId="9405"/>
        <pc:sldMkLst>
          <pc:docMk/>
          <pc:sldMk cId="1293305961" sldId="264"/>
        </pc:sldMkLst>
        <pc:inkChg chg="add">
          <ac:chgData name="maria del consuelo orozco coronel" userId="7ce82f6925308fe4" providerId="LiveId" clId="{7BFBC569-B964-4CE2-8018-3838DB00E428}" dt="2023-08-21T21:53:27.348" v="268" actId="9405"/>
          <ac:inkMkLst>
            <pc:docMk/>
            <pc:sldMk cId="1293305961" sldId="264"/>
            <ac:inkMk id="3" creationId="{B6E25224-8FC6-F31D-5590-B149EFFBE0C2}"/>
          </ac:inkMkLst>
        </pc:inkChg>
      </pc:sldChg>
      <pc:sldChg chg="addSp delSp modSp mod">
        <pc:chgData name="maria del consuelo orozco coronel" userId="7ce82f6925308fe4" providerId="LiveId" clId="{7BFBC569-B964-4CE2-8018-3838DB00E428}" dt="2023-11-20T16:47:02.618" v="627" actId="9405"/>
        <pc:sldMkLst>
          <pc:docMk/>
          <pc:sldMk cId="2184112047" sldId="266"/>
        </pc:sldMkLst>
        <pc:grpChg chg="del mod">
          <ac:chgData name="maria del consuelo orozco coronel" userId="7ce82f6925308fe4" providerId="LiveId" clId="{7BFBC569-B964-4CE2-8018-3838DB00E428}" dt="2023-11-20T16:44:52.656" v="612"/>
          <ac:grpSpMkLst>
            <pc:docMk/>
            <pc:sldMk cId="2184112047" sldId="266"/>
            <ac:grpSpMk id="12" creationId="{E850048A-A816-7B02-D2BC-BD17DA1FCCBD}"/>
          </ac:grpSpMkLst>
        </pc:grpChg>
        <pc:grpChg chg="del mod">
          <ac:chgData name="maria del consuelo orozco coronel" userId="7ce82f6925308fe4" providerId="LiveId" clId="{7BFBC569-B964-4CE2-8018-3838DB00E428}" dt="2023-11-20T16:44:52.655" v="610"/>
          <ac:grpSpMkLst>
            <pc:docMk/>
            <pc:sldMk cId="2184112047" sldId="266"/>
            <ac:grpSpMk id="16" creationId="{71B5B161-9FFE-8B52-1F77-6EDCAD6D89B7}"/>
          </ac:grpSpMkLst>
        </pc:grpChg>
        <pc:grpChg chg="del mod">
          <ac:chgData name="maria del consuelo orozco coronel" userId="7ce82f6925308fe4" providerId="LiveId" clId="{7BFBC569-B964-4CE2-8018-3838DB00E428}" dt="2023-11-20T16:44:52.662" v="615"/>
          <ac:grpSpMkLst>
            <pc:docMk/>
            <pc:sldMk cId="2184112047" sldId="266"/>
            <ac:grpSpMk id="24" creationId="{DF88355F-E375-0F77-DF63-8B1D1CF078B0}"/>
          </ac:grpSpMkLst>
        </pc:grpChg>
        <pc:grpChg chg="mod">
          <ac:chgData name="maria del consuelo orozco coronel" userId="7ce82f6925308fe4" providerId="LiveId" clId="{7BFBC569-B964-4CE2-8018-3838DB00E428}" dt="2023-08-21T21:51:52.083" v="267"/>
          <ac:grpSpMkLst>
            <pc:docMk/>
            <pc:sldMk cId="2184112047" sldId="266"/>
            <ac:grpSpMk id="31" creationId="{0130BC65-CB03-D106-066C-A069C2545106}"/>
          </ac:grpSpMkLst>
        </pc:grpChg>
        <pc:inkChg chg="add del">
          <ac:chgData name="maria del consuelo orozco coronel" userId="7ce82f6925308fe4" providerId="LiveId" clId="{7BFBC569-B964-4CE2-8018-3838DB00E428}" dt="2023-11-20T16:44:47.872" v="605"/>
          <ac:inkMkLst>
            <pc:docMk/>
            <pc:sldMk cId="2184112047" sldId="266"/>
            <ac:inkMk id="3" creationId="{906815D1-B15A-67CC-58FA-F85FCD152362}"/>
          </ac:inkMkLst>
        </pc:inkChg>
        <pc:inkChg chg="add del">
          <ac:chgData name="maria del consuelo orozco coronel" userId="7ce82f6925308fe4" providerId="LiveId" clId="{7BFBC569-B964-4CE2-8018-3838DB00E428}" dt="2023-11-20T16:44:52.663" v="619"/>
          <ac:inkMkLst>
            <pc:docMk/>
            <pc:sldMk cId="2184112047" sldId="266"/>
            <ac:inkMk id="6" creationId="{A28B8B2C-F212-0132-ABF2-52C713F70B3E}"/>
          </ac:inkMkLst>
        </pc:inkChg>
        <pc:inkChg chg="add del">
          <ac:chgData name="maria del consuelo orozco coronel" userId="7ce82f6925308fe4" providerId="LiveId" clId="{7BFBC569-B964-4CE2-8018-3838DB00E428}" dt="2023-11-20T16:44:52.657" v="614"/>
          <ac:inkMkLst>
            <pc:docMk/>
            <pc:sldMk cId="2184112047" sldId="266"/>
            <ac:inkMk id="7" creationId="{4DA037B2-8E6C-AA14-900D-B8A519FDEFBA}"/>
          </ac:inkMkLst>
        </pc:inkChg>
        <pc:inkChg chg="add del">
          <ac:chgData name="maria del consuelo orozco coronel" userId="7ce82f6925308fe4" providerId="LiveId" clId="{7BFBC569-B964-4CE2-8018-3838DB00E428}" dt="2023-11-20T16:44:52.664" v="621"/>
          <ac:inkMkLst>
            <pc:docMk/>
            <pc:sldMk cId="2184112047" sldId="266"/>
            <ac:inkMk id="8" creationId="{735BF511-5BB9-F5C8-3CE3-8B4AA875AA75}"/>
          </ac:inkMkLst>
        </pc:inkChg>
        <pc:inkChg chg="add del mod">
          <ac:chgData name="maria del consuelo orozco coronel" userId="7ce82f6925308fe4" providerId="LiveId" clId="{7BFBC569-B964-4CE2-8018-3838DB00E428}" dt="2023-11-20T16:44:52.656" v="613"/>
          <ac:inkMkLst>
            <pc:docMk/>
            <pc:sldMk cId="2184112047" sldId="266"/>
            <ac:inkMk id="9" creationId="{119F0531-1567-5FC4-FB56-2659911959BA}"/>
          </ac:inkMkLst>
        </pc:inkChg>
        <pc:inkChg chg="add del mod">
          <ac:chgData name="maria del consuelo orozco coronel" userId="7ce82f6925308fe4" providerId="LiveId" clId="{7BFBC569-B964-4CE2-8018-3838DB00E428}" dt="2023-11-20T16:44:52.653" v="608"/>
          <ac:inkMkLst>
            <pc:docMk/>
            <pc:sldMk cId="2184112047" sldId="266"/>
            <ac:inkMk id="10" creationId="{B19C2FB8-061F-04E2-FB4F-8EDC3701CD7B}"/>
          </ac:inkMkLst>
        </pc:inkChg>
        <pc:inkChg chg="add del mod">
          <ac:chgData name="maria del consuelo orozco coronel" userId="7ce82f6925308fe4" providerId="LiveId" clId="{7BFBC569-B964-4CE2-8018-3838DB00E428}" dt="2023-11-20T16:44:52.656" v="612"/>
          <ac:inkMkLst>
            <pc:docMk/>
            <pc:sldMk cId="2184112047" sldId="266"/>
            <ac:inkMk id="11" creationId="{D897512D-0136-AABE-9774-9695C415ECD7}"/>
          </ac:inkMkLst>
        </pc:inkChg>
        <pc:inkChg chg="add del mod">
          <ac:chgData name="maria del consuelo orozco coronel" userId="7ce82f6925308fe4" providerId="LiveId" clId="{7BFBC569-B964-4CE2-8018-3838DB00E428}" dt="2023-11-20T16:44:52.645" v="606"/>
          <ac:inkMkLst>
            <pc:docMk/>
            <pc:sldMk cId="2184112047" sldId="266"/>
            <ac:inkMk id="13" creationId="{3560CEB1-D521-0536-4203-2C0C4C15F33B}"/>
          </ac:inkMkLst>
        </pc:inkChg>
        <pc:inkChg chg="add del mod">
          <ac:chgData name="maria del consuelo orozco coronel" userId="7ce82f6925308fe4" providerId="LiveId" clId="{7BFBC569-B964-4CE2-8018-3838DB00E428}" dt="2023-11-20T16:44:52.655" v="610"/>
          <ac:inkMkLst>
            <pc:docMk/>
            <pc:sldMk cId="2184112047" sldId="266"/>
            <ac:inkMk id="14" creationId="{00A84C9A-2220-821B-4E43-A78D0FB48805}"/>
          </ac:inkMkLst>
        </pc:inkChg>
        <pc:inkChg chg="add del mod">
          <ac:chgData name="maria del consuelo orozco coronel" userId="7ce82f6925308fe4" providerId="LiveId" clId="{7BFBC569-B964-4CE2-8018-3838DB00E428}" dt="2023-11-20T16:44:52.655" v="611"/>
          <ac:inkMkLst>
            <pc:docMk/>
            <pc:sldMk cId="2184112047" sldId="266"/>
            <ac:inkMk id="15" creationId="{23036DAA-9C4C-E3B5-3863-02E4579B84FF}"/>
          </ac:inkMkLst>
        </pc:inkChg>
        <pc:inkChg chg="add del">
          <ac:chgData name="maria del consuelo orozco coronel" userId="7ce82f6925308fe4" providerId="LiveId" clId="{7BFBC569-B964-4CE2-8018-3838DB00E428}" dt="2023-11-20T16:44:52.663" v="616"/>
          <ac:inkMkLst>
            <pc:docMk/>
            <pc:sldMk cId="2184112047" sldId="266"/>
            <ac:inkMk id="17" creationId="{411AE0AA-77FE-D644-145D-9976CB2D90B0}"/>
          </ac:inkMkLst>
        </pc:inkChg>
        <pc:inkChg chg="add del">
          <ac:chgData name="maria del consuelo orozco coronel" userId="7ce82f6925308fe4" providerId="LiveId" clId="{7BFBC569-B964-4CE2-8018-3838DB00E428}" dt="2023-11-20T16:44:52.663" v="618"/>
          <ac:inkMkLst>
            <pc:docMk/>
            <pc:sldMk cId="2184112047" sldId="266"/>
            <ac:inkMk id="18" creationId="{4B283E77-5096-B955-4086-71B9CC604779}"/>
          </ac:inkMkLst>
        </pc:inkChg>
        <pc:inkChg chg="add del">
          <ac:chgData name="maria del consuelo orozco coronel" userId="7ce82f6925308fe4" providerId="LiveId" clId="{7BFBC569-B964-4CE2-8018-3838DB00E428}" dt="2023-11-20T16:44:52.663" v="617"/>
          <ac:inkMkLst>
            <pc:docMk/>
            <pc:sldMk cId="2184112047" sldId="266"/>
            <ac:inkMk id="19" creationId="{C5EB531F-6B9A-8A10-247D-F2B6C4EA3EEE}"/>
          </ac:inkMkLst>
        </pc:inkChg>
        <pc:inkChg chg="add del mod">
          <ac:chgData name="maria del consuelo orozco coronel" userId="7ce82f6925308fe4" providerId="LiveId" clId="{7BFBC569-B964-4CE2-8018-3838DB00E428}" dt="2023-11-20T16:44:52.646" v="607"/>
          <ac:inkMkLst>
            <pc:docMk/>
            <pc:sldMk cId="2184112047" sldId="266"/>
            <ac:inkMk id="20" creationId="{5C3BEFF3-D3D4-9A65-01C9-EAA173C3C943}"/>
          </ac:inkMkLst>
        </pc:inkChg>
        <pc:inkChg chg="add del mod">
          <ac:chgData name="maria del consuelo orozco coronel" userId="7ce82f6925308fe4" providerId="LiveId" clId="{7BFBC569-B964-4CE2-8018-3838DB00E428}" dt="2023-11-20T16:44:52.654" v="609"/>
          <ac:inkMkLst>
            <pc:docMk/>
            <pc:sldMk cId="2184112047" sldId="266"/>
            <ac:inkMk id="21" creationId="{F2DDC14E-EF93-0861-E868-B9932581E027}"/>
          </ac:inkMkLst>
        </pc:inkChg>
        <pc:inkChg chg="add del mod">
          <ac:chgData name="maria del consuelo orozco coronel" userId="7ce82f6925308fe4" providerId="LiveId" clId="{7BFBC569-B964-4CE2-8018-3838DB00E428}" dt="2023-11-20T16:44:52.662" v="615"/>
          <ac:inkMkLst>
            <pc:docMk/>
            <pc:sldMk cId="2184112047" sldId="266"/>
            <ac:inkMk id="22" creationId="{F38C6D91-72E9-7107-4039-23102B1A6D2E}"/>
          </ac:inkMkLst>
        </pc:inkChg>
        <pc:inkChg chg="add del mod">
          <ac:chgData name="maria del consuelo orozco coronel" userId="7ce82f6925308fe4" providerId="LiveId" clId="{7BFBC569-B964-4CE2-8018-3838DB00E428}" dt="2023-11-20T16:44:52.664" v="620"/>
          <ac:inkMkLst>
            <pc:docMk/>
            <pc:sldMk cId="2184112047" sldId="266"/>
            <ac:inkMk id="23" creationId="{99CEF59D-A373-CD00-F812-DF402C8593ED}"/>
          </ac:inkMkLst>
        </pc:inkChg>
        <pc:inkChg chg="add">
          <ac:chgData name="maria del consuelo orozco coronel" userId="7ce82f6925308fe4" providerId="LiveId" clId="{7BFBC569-B964-4CE2-8018-3838DB00E428}" dt="2023-08-21T21:50:48.605" v="261" actId="9405"/>
          <ac:inkMkLst>
            <pc:docMk/>
            <pc:sldMk cId="2184112047" sldId="266"/>
            <ac:inkMk id="25" creationId="{70A9FA0C-648B-A876-2EC6-9C66C2A707A8}"/>
          </ac:inkMkLst>
        </pc:inkChg>
        <pc:inkChg chg="add">
          <ac:chgData name="maria del consuelo orozco coronel" userId="7ce82f6925308fe4" providerId="LiveId" clId="{7BFBC569-B964-4CE2-8018-3838DB00E428}" dt="2023-08-21T21:51:39.322" v="262" actId="9405"/>
          <ac:inkMkLst>
            <pc:docMk/>
            <pc:sldMk cId="2184112047" sldId="266"/>
            <ac:inkMk id="26" creationId="{25E7BE9E-2A04-8429-E638-17340F19A470}"/>
          </ac:inkMkLst>
        </pc:inkChg>
        <pc:inkChg chg="add">
          <ac:chgData name="maria del consuelo orozco coronel" userId="7ce82f6925308fe4" providerId="LiveId" clId="{7BFBC569-B964-4CE2-8018-3838DB00E428}" dt="2023-08-21T21:51:40.438" v="263" actId="9405"/>
          <ac:inkMkLst>
            <pc:docMk/>
            <pc:sldMk cId="2184112047" sldId="266"/>
            <ac:inkMk id="27" creationId="{78A10595-03D3-C7F0-E24F-0329FB681F47}"/>
          </ac:inkMkLst>
        </pc:inkChg>
        <pc:inkChg chg="add">
          <ac:chgData name="maria del consuelo orozco coronel" userId="7ce82f6925308fe4" providerId="LiveId" clId="{7BFBC569-B964-4CE2-8018-3838DB00E428}" dt="2023-08-21T21:51:46.838" v="264" actId="9405"/>
          <ac:inkMkLst>
            <pc:docMk/>
            <pc:sldMk cId="2184112047" sldId="266"/>
            <ac:inkMk id="28" creationId="{062B2840-92E1-1672-96F7-965CA981BEEB}"/>
          </ac:inkMkLst>
        </pc:inkChg>
        <pc:inkChg chg="add mod">
          <ac:chgData name="maria del consuelo orozco coronel" userId="7ce82f6925308fe4" providerId="LiveId" clId="{7BFBC569-B964-4CE2-8018-3838DB00E428}" dt="2023-08-21T21:51:52.083" v="267"/>
          <ac:inkMkLst>
            <pc:docMk/>
            <pc:sldMk cId="2184112047" sldId="266"/>
            <ac:inkMk id="29" creationId="{2123B176-7CBC-5A88-B7E3-6F1166DCC4AE}"/>
          </ac:inkMkLst>
        </pc:inkChg>
        <pc:inkChg chg="add mod">
          <ac:chgData name="maria del consuelo orozco coronel" userId="7ce82f6925308fe4" providerId="LiveId" clId="{7BFBC569-B964-4CE2-8018-3838DB00E428}" dt="2023-08-21T21:51:52.083" v="267"/>
          <ac:inkMkLst>
            <pc:docMk/>
            <pc:sldMk cId="2184112047" sldId="266"/>
            <ac:inkMk id="30" creationId="{B8F1023B-0C9D-F400-31FB-C88E1DED91D9}"/>
          </ac:inkMkLst>
        </pc:inkChg>
        <pc:inkChg chg="add">
          <ac:chgData name="maria del consuelo orozco coronel" userId="7ce82f6925308fe4" providerId="LiveId" clId="{7BFBC569-B964-4CE2-8018-3838DB00E428}" dt="2023-11-20T16:45:24.212" v="622" actId="9405"/>
          <ac:inkMkLst>
            <pc:docMk/>
            <pc:sldMk cId="2184112047" sldId="266"/>
            <ac:inkMk id="32" creationId="{2CE8FAF5-5A1A-4C99-4F19-F9DAD808FCA3}"/>
          </ac:inkMkLst>
        </pc:inkChg>
        <pc:inkChg chg="add">
          <ac:chgData name="maria del consuelo orozco coronel" userId="7ce82f6925308fe4" providerId="LiveId" clId="{7BFBC569-B964-4CE2-8018-3838DB00E428}" dt="2023-11-20T16:45:32.418" v="623" actId="9405"/>
          <ac:inkMkLst>
            <pc:docMk/>
            <pc:sldMk cId="2184112047" sldId="266"/>
            <ac:inkMk id="33" creationId="{10C45DC7-9634-FDEA-7F4B-76E86D429055}"/>
          </ac:inkMkLst>
        </pc:inkChg>
        <pc:inkChg chg="add">
          <ac:chgData name="maria del consuelo orozco coronel" userId="7ce82f6925308fe4" providerId="LiveId" clId="{7BFBC569-B964-4CE2-8018-3838DB00E428}" dt="2023-11-20T16:45:33.833" v="624" actId="9405"/>
          <ac:inkMkLst>
            <pc:docMk/>
            <pc:sldMk cId="2184112047" sldId="266"/>
            <ac:inkMk id="34" creationId="{0DD6D997-681D-0959-F4DF-D810E99E5D20}"/>
          </ac:inkMkLst>
        </pc:inkChg>
        <pc:inkChg chg="add">
          <ac:chgData name="maria del consuelo orozco coronel" userId="7ce82f6925308fe4" providerId="LiveId" clId="{7BFBC569-B964-4CE2-8018-3838DB00E428}" dt="2023-11-20T16:45:51.342" v="625" actId="9405"/>
          <ac:inkMkLst>
            <pc:docMk/>
            <pc:sldMk cId="2184112047" sldId="266"/>
            <ac:inkMk id="35" creationId="{715BC489-DF30-C96B-FC7F-A062473DA3AF}"/>
          </ac:inkMkLst>
        </pc:inkChg>
        <pc:inkChg chg="add">
          <ac:chgData name="maria del consuelo orozco coronel" userId="7ce82f6925308fe4" providerId="LiveId" clId="{7BFBC569-B964-4CE2-8018-3838DB00E428}" dt="2023-11-20T16:45:52.545" v="626" actId="9405"/>
          <ac:inkMkLst>
            <pc:docMk/>
            <pc:sldMk cId="2184112047" sldId="266"/>
            <ac:inkMk id="36" creationId="{21A3FFE5-E946-9540-1B24-CA77C739FB5E}"/>
          </ac:inkMkLst>
        </pc:inkChg>
        <pc:inkChg chg="add">
          <ac:chgData name="maria del consuelo orozco coronel" userId="7ce82f6925308fe4" providerId="LiveId" clId="{7BFBC569-B964-4CE2-8018-3838DB00E428}" dt="2023-11-20T16:47:02.618" v="627" actId="9405"/>
          <ac:inkMkLst>
            <pc:docMk/>
            <pc:sldMk cId="2184112047" sldId="266"/>
            <ac:inkMk id="37" creationId="{36871E46-718C-33DB-45E7-40CB5B6D7D29}"/>
          </ac:inkMkLst>
        </pc:inkChg>
      </pc:sldChg>
      <pc:sldChg chg="addSp mod">
        <pc:chgData name="maria del consuelo orozco coronel" userId="7ce82f6925308fe4" providerId="LiveId" clId="{7BFBC569-B964-4CE2-8018-3838DB00E428}" dt="2023-08-21T21:54:08.885" v="269" actId="9405"/>
        <pc:sldMkLst>
          <pc:docMk/>
          <pc:sldMk cId="963283696" sldId="269"/>
        </pc:sldMkLst>
        <pc:inkChg chg="add">
          <ac:chgData name="maria del consuelo orozco coronel" userId="7ce82f6925308fe4" providerId="LiveId" clId="{7BFBC569-B964-4CE2-8018-3838DB00E428}" dt="2023-08-21T21:54:08.885" v="269" actId="9405"/>
          <ac:inkMkLst>
            <pc:docMk/>
            <pc:sldMk cId="963283696" sldId="269"/>
            <ac:inkMk id="4" creationId="{97805F1D-BB71-E378-F846-59DFD89F320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1:0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24575,'3'0'0,"4"0"0,6 0 0,9 0 0,10 0 0,5 0 0,5 0 0,3 0 0,1 2 0,-6 2 0,-6-1 0,-6 0 0,-5-1 0,-4-1 0,1 0 0,0-1 0,-4 0-8191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18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0 24575,'-4'1'0,"0"0"0,0 0 0,0 0 0,-1 0 0,1 1 0,0 0 0,1-1 0,-1 1 0,0 1 0,0-1 0,1 1 0,0-1 0,-1 1 0,1 0 0,0 0 0,0 0 0,-4 7 0,-1 0 0,1 1 0,0 0 0,0 1 0,-7 18 0,8-13 0,1 0 0,1 0 0,0 0 0,2 0 0,-2 30 0,4-3 0,5 48 0,-4-86 0,0 1 0,0 0 0,0 0 0,1 0 0,4 11 0,-5-17 0,-1 0 0,1 0 0,-1 0 0,1 0 0,-1 0 0,1 0 0,0 0 0,0 0 0,-1 0 0,1 0 0,0-1 0,0 1 0,0 0 0,0-1 0,0 1 0,0 0 0,0-1 0,0 0 0,0 1 0,0-1 0,0 1 0,1-1 0,-1 0 0,0 0 0,0 0 0,0 0 0,0 0 0,0 0 0,1 0 0,-1 0 0,0 0 0,0 0 0,0-1 0,0 1 0,0 0 0,0-1 0,0 1 0,0-1 0,0 1 0,2-2 0,6-2 0,0-1 0,0 1 0,1 0 0,-1 1 0,17-3 0,-24 6 0,-1-1 0,1 1 0,0 0 0,-1 0 0,1 0 0,0 1 0,-1-1 0,1 0 0,0 0 0,-1 1 0,1-1 0,-1 1 0,1 0 0,-1-1 0,1 1 0,-1 0 0,1 0 0,-1 0 0,0 0 0,1 0 0,-1 0 0,0 0 0,0 1 0,0-1 0,0 0 0,0 1 0,0-1 0,0 1 0,0-1 0,0 1 0,-1-1 0,1 1 0,-1-1 0,1 1 0,-1 0 0,0-1 0,0 1 0,1 0 0,-1-1 0,0 1 0,0 0 0,-1 1 0,2 12 0,-2 0 0,1 0 0,-2 0 0,0 0 0,-1-1 0,0 1 0,-6 15 0,-3 2 0,-33 58 0,33-66 0,1-1 0,1 1 0,-8 30 0,14-42 0,1 1 0,1-1 0,0 1 0,0 0 0,2 0 0,-1 0 0,2-1 0,2 19 0,-3-31 0,0 0 0,0 1 0,0-1 0,0 0 0,1 1 0,-1-1 0,0 0 0,0 1 0,0-1 0,1 0 0,-1 1 0,0-1 0,1 0 0,-1 0 0,0 0 0,0 1 0,1-1 0,-1 0 0,0 0 0,1 0 0,-1 0 0,0 1 0,1-1 0,-1 0 0,0 0 0,1 0 0,-1 0 0,0 0 0,1 0 0,-1 0 0,1 0 0,-1 0 0,0 0 0,1 0 0,-1 0 0,0 0 0,1-1 0,-1 1 0,0 0 0,1 0 0,-1 0 0,0 0 0,1-1 0,-1 1 0,0 0 0,0 0 0,1 0 0,-1-1 0,0 1 0,0 0 0,1-1 0,-1 1 0,0 0 0,0-1 0,21-18 0,-18 16 0,14-16-1365,0-1-5461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2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24575,'0'3'0,"0"4"0,0 3 0,0 3 0,0 6 0,0 1 0,0 1 0,0-4-8191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5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24575,'-1'23'0,"0"41"0,1-62 0,0 0 0,0 0 0,0 0 0,0 0 0,1 1 0,-1-1 0,1 0 0,-1 0 0,1 0 0,0-1 0,0 1 0,-1 0 0,2 0 0,-1 0 0,0-1 0,0 1 0,0 0 0,1-1 0,-1 1 0,1-1 0,-1 0 0,3 2 0,-2-3 0,-1 1 0,1-1 0,-1 0 0,1 0 0,-1 0 0,1 0 0,-1-1 0,1 1 0,-1 0 0,0 0 0,1-1 0,-1 1 0,1-1 0,-1 0 0,0 1 0,1-1 0,-1 0 0,0 0 0,0 0 0,0 0 0,0 0 0,1 0 0,-1 0 0,-1 0 0,1 0 0,0 0 0,0 0 0,0-1 0,-1 1 0,1 0 0,0-1 0,-1 1 0,1-1 0,-1 1 0,0-1 0,1 1 0,-1-3 0,2-1 0,-1 0 0,0 0 0,0 0 0,0 0 0,-1 0 0,0 0 0,1 0 0,-2 0 0,1 0 0,-2-6 0,-2 3-56,3 8 35,1 0-1,0 0 1,-1 0-1,1-1 1,0 1-1,0 0 1,-1 0-1,1 0 1,0-1-1,0 1 1,-1 0 0,1 0-1,0-1 1,0 1-1,-1 0 1,1-1-1,0 1 1,0 0-1,0-1 1,0 1-1,0 0 1,0-1-1,0 1 1,-1 0 0,1-1-1,0 1 1,0 0-1,0-1 1,0 1-1,0 0 1,0-1-1,1 1 1,-1 0-1,0-1 1,0 1-1,0 0 1,0-1 0,0 1-1,0 0 1,1-1-1,-1 1 1,0 0-1,0 0 1,0-1-1,1 1 1,-1 0-1,0 0 1,0-1-1,1 1 1,-1 0 0,0 0-1,1 0 1,-1-1-1,0 1 1,1 0-1,-1 0 1,0 0-1,1 0 1,-1 0-1,1 0 1,9-1-6805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6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24575,'0'3'0,"0"4"0,0 3 0,0 3 0,0 2 0,0 2 0,0 0 0,0-5 0,0-8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7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24575,'17'65'0,"-17"138"0,1-199 0,0 0 0,0 0 0,0 1 0,1-1 0,0 0 0,0 0 0,0 0 0,2 4 0,-1-4 0,-1 0 0,0 0 0,0 0 0,0 0 0,0 1 0,-1-1 0,0 1 0,1 4 0,1 23 60,-2 44 0,-2-65-246,0 0 1,0 0-1,-1 0 0,0-1 1,-1 1-1,-1-1 1,-7 19-1,6-20-6640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3:20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49 24575,'-2'120'0,"4"126"0,-1-237 0,0 0 0,1 0 0,0 0 0,0 0 0,1-1 0,0 1 0,0 0 0,7 10 0,-8-16 0,-1 0 0,2 1 0,-1-1 0,0 0 0,1 0 0,-1-1 0,1 1 0,0 0 0,0-1 0,0 0 0,0 0 0,0 0 0,1 0 0,-1 0 0,1 0 0,-1-1 0,1 0 0,-1 0 0,1 0 0,0 0 0,6 0 0,294-3 0,-300 2 0,0 0 0,0-1 0,0 1 0,0-1 0,0 0 0,0 0 0,0-1 0,-1 1 0,1-1 0,0 0 0,-1 0 0,1 0 0,-1-1 0,0 1 0,0-1 0,0 1 0,0-1 0,0 0 0,0 0 0,4-7 0,2-6 0,0 0 0,-1 0 0,10-27 0,-4 7 0,52-121 0,-62 144-7,0 0-1,-1 0 1,0-1-1,-1 1 1,0-1-1,-2 1 1,1-1-1,-1 1 1,-4-23-1,2-15-1282,2 37-5536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3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24575,'-1'71'0,"2"76"0,3-125 0,1 0 0,1-1 0,1 1 0,1-1 0,1-1 0,0 1 0,16 23 0,-15-27 0,1 0 0,1 0 0,0-1 0,1 0 0,1-1 0,0-1 0,25 20 0,-34-32 0,0 1 0,0-1 0,0 0 0,0 0 0,1-1 0,-1 1 0,0-1 0,1 0 0,-1-1 0,8 1 0,64-4 0,-32 0 0,-41 3 0,1 0 0,-1-1 0,0 0 0,0 0 0,0 0 0,0-1 0,0 0 0,0 1 0,0-1 0,0 0 0,-1-1 0,1 1 0,-1-1 0,0 1 0,1-1 0,-1 0 0,-1 0 0,5-5 0,5-9 0,0-1 0,16-30 0,5-8 0,-27 46 0,0 1 0,-2-1 0,1 0 0,-1 0 0,-1-1 0,1 1 0,-2-1 0,0 0 0,0 1 0,-1-1 0,0-22 0,1 7 0,6-34 0,0-31 0,-8 41-1365,0 36-5461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3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24575,'0'319'-1365,"0"-305"-5461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3:3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24575,'0'-1'0,"0"0"0,1 0 0,-1 1 0,1-1 0,0 0 0,-1 0 0,1 0 0,0 1 0,-1-1 0,1 0 0,0 1 0,0-1 0,0 0 0,0 1 0,-1-1 0,1 1 0,0 0 0,0-1 0,0 1 0,0 0 0,0-1 0,0 1 0,0 0 0,0 0 0,0 0 0,0 0 0,1 0 0,35-2 0,-33 2 0,199 0-1365,-188 0-5461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3:3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24575,'1'-15'0,"1"0"0,0 1 0,0-1 0,2 1 0,9-27 0,37-72 0,-25 62 0,38-75 0,-63 125 0,0 0 0,0 1 0,1-1 0,-1 0 0,1 0 0,-1 0 0,0 1 0,1-1 0,0 0 0,-1 0 0,1 1 0,-1-1 0,1 0 0,0 1 0,-1-1 0,1 1 0,0-1 0,0 1 0,0-1 0,-1 1 0,1 0 0,0-1 0,0 1 0,0 0 0,0 0 0,0 0 0,0-1 0,0 1 0,1 1 0,0-1 0,0 1 0,0 0 0,0-1 0,0 1 0,0 0 0,0 0 0,-1 0 0,1 0 0,0 0 0,-1 1 0,3 1 0,6 8 0,0 0 0,16 23 0,-20-25 0,37 50 0,55 71 0,-63-84 0,-25-31 0,0-1 0,2-1 0,19 20 0,-8-21-1365,-11-9-5461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4:4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1276 69 24575,'0'-1'0,"-1"0"0,1 0 0,-1 0 0,1 0 0,-1 0 0,0 0 0,1 0 0,-1 1 0,0-1 0,0 0 0,1 1 0,-1-1 0,0 0 0,0 1 0,0-1 0,0 1 0,0-1 0,0 1 0,0 0 0,0-1 0,0 1 0,0 0 0,0 0 0,0-1 0,0 1 0,0 0 0,-2 0 0,-36-2 0,34 2 0,-40-1 0,0 2 0,-1 3 0,1 1 0,0 2 0,1 2 0,0 2 0,-76 29 0,-54 30 0,145-55 0,1 2 0,0 0 0,-49 42 0,-67 75 0,139-129 0,-25 28 0,2 1 0,-34 55 0,37-53 0,10-11 0,1 1 0,1 0 0,1 1 0,1 0 0,-13 54 0,-18 147 0,35-154 0,3 0 0,10 128 0,-1-167 0,3-1 0,1 0 0,1 0 0,2-1 0,1 0 0,20 34 0,-7-11 0,-12-25 0,2-1 0,2-1 0,0 0 0,2-1 0,1-1 0,47 46 0,-33-42 0,1-1 0,2-2 0,1-1 0,56 28 0,-16-16 0,123 42 0,87 9 0,-273-85 0,134 35 0,1-7 0,1-6 0,2-7 0,283 1 0,-91-23 0,-332 0 0,0 0 0,-1-1 0,0 0 0,0-1 0,0 0 0,0-1 0,-1-1 0,1 0 0,-1-1 0,-1 0 0,19-14 0,10-13 0,62-64 0,-76 72 0,22-28 0,-2-2 0,-3-2 0,-3-2 0,-1-1 0,-4-2 0,35-87 0,-47 91 0,-3-1 0,-2 0 0,-2-2 0,7-68 0,-11 12 0,-3-148 0,-9 227 0,-2 0 0,-1 1 0,-2-1 0,-2 1 0,-1 0 0,-23-63 0,18 67 0,2 3 0,-25-49 0,31 70 0,-1 1 0,-1 0 0,0 0 0,0 0 0,0 1 0,-1 0 0,0 0 0,-17-12 0,-36-17 0,-1 2 0,-1 4 0,-2 1 0,-1 4 0,-124-31 0,-58-2 0,-512-105 0,656 146 0,45 10-118,0 3 1,-80 4-1,87 1-894,39 0-5814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1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24575,'-1'76'0,"3"82"0,-3-156 3,1-1-1,0 0 1,0 1 0,0-1-1,1 0 1,-1 1-1,0-1 1,0 0 0,1 1-1,-1-1 1,1 0 0,-1 0-1,1 1 1,-1-1-1,1 0 1,0 0 0,0 0-1,-1 0 1,1 0-1,0 0 1,0 0 0,0 0-1,0 0 1,0 0-1,0-1 1,1 1 0,-1 0-1,0-1 1,0 1-1,0-1 1,1 1 0,-1-1-1,0 0 1,0 1-1,1-1 1,-1 0 0,0 0-1,1 0 1,-1 0-1,0 0 1,1 0 0,-1 0-1,0-1 1,1 1-1,0-1 1,6-1-251,0-1 1,0 0-1,-1-1 1,1 1-1,11-9 1,-4 2-6579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4:4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24575,'-1'9'0,"-1"1"0,0-1 0,-1 1 0,1-1 0,-2 0 0,-6 14 0,-4 10 0,-70 226 0,95-284-1365,-2 9-5461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4:4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24575,'1'0'0,"1"1"0,0-1 0,-1 1 0,1 0 0,-1-1 0,1 1 0,-1 0 0,1 0 0,-1 0 0,0 0 0,0 0 0,1 1 0,-1-1 0,0 0 0,0 1 0,0-1 0,1 3 0,18 31 0,-17-29 0,18 42 0,-19-39 0,2 0 0,-1-1 0,1 1 0,0-1 0,1 0 0,0 0 0,0-1 0,7 8 0,-11-14-85,1 0 0,-1 1-1,0-1 1,0 0 0,1 1-1,-1-1 1,0 1 0,-1 0-1,1-1 1,0 1 0,0 0-1,-1-1 1,1 1 0,-1 0-1,1 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4:4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24575,'0'-3'0,"0"-4"0,2 0 0,5 0 0,3 2 0,3 2 0,0-2 0,-1 0 0,2 1 0,0 2 0,-1 0-8191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2746 55 24575,'-45'-13'0,"18"4"0,-28-2 0,0 2 0,-82-2 0,-114 12 0,94 2 0,5-5 0,39-1 0,-149 14 0,199 0 0,0 2 0,-118 40 0,-115 66 0,262-104 0,15-7 0,-38 15 0,1 2 0,2 2 0,0 3 0,-82 61 0,85-48 0,2 2 0,2 3 0,3 1 0,1 2 0,-61 97 0,84-115 0,2 1 0,1 0 0,1 1 0,3 1 0,0 0 0,3 1 0,1 0 0,1 1 0,2 0 0,2 0 0,1 60 0,2 0 0,-1-47 0,9 99 0,3-104 0,2 0 0,2-1 0,40 85 0,-11-29 0,-34-83 0,2 0 0,1 0 0,0-1 0,1-1 0,1 0 0,30 27 0,-26-26 0,9 6 0,1-2 0,1-2 0,0 0 0,2-2 0,0-1 0,34 11 0,14 10 0,-2-2 0,2-4 0,2-2 0,126 26 0,-73-29 0,198 11 0,-223-31 0,187-14 0,-268 5 0,0-1 0,0-2 0,0 0 0,-1-2 0,0-2 0,-1 0 0,0-1 0,-1-2 0,0-1 0,0 0 0,-2-2 0,0-1 0,-1-1 0,-1 0 0,37-42 0,230-323 0,-246 321 0,-4-3 0,-2-1 0,28-75 0,87-303 0,-141 401 0,-1-1 0,-3 0 0,1-49 0,-8-139 0,-1 95 0,4 27 0,-5-119 0,3 222 0,0 0 0,-1-1 0,0 1 0,-1 0 0,0 0 0,0 0 0,0 0 0,-1 0 0,0 0 0,0 1 0,-1-1 0,0 1 0,0 0 0,0 0 0,-1 0 0,0 1 0,0 0 0,0 0 0,-1 0 0,0 0 0,0 1 0,0 0 0,0 0 0,-1 1 0,1 0 0,-1 0 0,0 0 0,0 1 0,0 0 0,0 0 0,0 1 0,-1 0 0,-10-1 0,7 2-116,-42 5-1133,42-2-5577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24575,'0'3'0,"0"4"0,0 3 0,0 9 0,0 4 0,0 0 0,0 0 0,0 2 0,0-1 0,0-2 0,0-2 0,0 0 0,0-5-8191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0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24575,'40'-6'0,"-33"4"0,1 0 0,-1 1 0,0 1 0,0-1 0,1 1 0,9 1 0,-15-1 0,0 0 0,-1 1 0,1 0 0,0-1 0,-1 1 0,1 0 0,0 0 0,-1 0 0,1 0 0,-1 0 0,1 0 0,-1 0 0,0 1 0,0-1 0,1 0 0,-1 1 0,0-1 0,0 1 0,0 0 0,-1-1 0,1 1 0,0 0 0,0-1 0,-1 1 0,1 0 0,-1 0 0,0-1 0,1 1 0,-1 0 0,0 2 0,0 2 0,1-1 0,-1 1 0,-1 0 0,1-1 0,-1 1 0,0-1 0,0 1 0,0-1 0,-1 0 0,0 1 0,0-1 0,-1 0 0,1 0 0,-1 0 0,0-1 0,0 1 0,-1-1 0,1 1 0,-1-1 0,-6 6 0,10-10 0,1 1 0,-1 0 0,1-1 0,-1 1 0,1-1 0,0 1 0,-1-1 0,1 1 0,0-1 0,0 1 0,-1-1 0,1 0 0,0 0 0,0 1 0,-1-1 0,1 0 0,0 0 0,0 0 0,0 0 0,-1 1 0,1-1 0,0-1 0,0 1 0,0 0 0,0 0 0,-1 0 0,1 0 0,1-1 0,32 2 0,-30-2 0,0 1 0,0 0 0,0 0 0,0 0 0,0 0 0,0 1 0,-1 0 0,1 0 0,0 0 0,0 0 0,0 0 0,5 4 0,-7-3 0,0 0 0,-1 0 0,1 0 0,0 0 0,-1 0 0,0 1 0,1-1 0,-1 0 0,0 1 0,0-1 0,-1 1 0,1-1 0,0 1 0,-1 0 0,0-1 0,1 1 0,-1 0 0,0-1 0,-1 6 0,1 7 0,1-7 0,-1-1 0,-1 1 0,1-1 0,-1 1 0,0-1 0,-3 8 0,4-13 0,-1 0 0,0 0 0,0 0 0,0-1 0,0 1 0,0 0 0,-1-1 0,1 1 0,0-1 0,-1 1 0,1-1 0,-1 0 0,0 0 0,1 1 0,-1-1 0,0 0 0,0-1 0,1 1 0,-1 0 0,0 0 0,0-1 0,0 1 0,0-1 0,0 1 0,0-1 0,0 0 0,-3 0 0,-62-2-1365,52 2-5461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24575,'3'-2'0,"4"-2"0,3 0 0,3 1 0,2 1 0,2 1 0,-3-3 0,0 0 0,-6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1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24575,'-1'30'0,"0"-21"0,0 1 0,1 0 0,1 0 0,-1-1 0,3 13 0,-2-20 0,-1 0 0,1 0 0,0 0 0,0-1 0,-1 1 0,1 0 0,0 0 0,1 0 0,-1-1 0,0 1 0,0-1 0,1 1 0,-1-1 0,1 1 0,-1-1 0,1 0 0,0 0 0,-1 0 0,1 0 0,0 0 0,0 0 0,0 0 0,0 0 0,0-1 0,0 1 0,0-1 0,0 0 0,0 1 0,3-1 0,10 1 0,-9-1 0,0 0 0,0 0 0,0 1 0,-1 0 0,1 0 0,0 0 0,-1 1 0,7 2 0,-10-2 0,1-1 0,-1 1 0,0 0 0,0 0 0,0 0 0,0 1 0,-1-1 0,1 0 0,-1 1 0,1-1 0,-1 1 0,0-1 0,0 1 0,0 0 0,0-1 0,0 1 0,-1 0 0,1 0 0,-1 0 0,0 4 0,2 1 0,-1 1 0,-1-1 0,0 1 0,0-1 0,0 1 0,-1-1 0,0 1 0,-4 12 0,4-19 0,0 0 0,0 0 0,0 0 0,-1 0 0,1 0 0,0 0 0,-1-1 0,1 1 0,-1 0 0,0-1 0,0 1 0,1-1 0,-1 0 0,0 0 0,0 1 0,0-1 0,0 0 0,0-1 0,0 1 0,-1 0 0,1-1 0,0 1 0,0-1 0,-1 0 0,1 1 0,0-1 0,0 0 0,-1 0 0,1-1 0,0 1 0,0 0 0,-1-1 0,1 0 0,0 1 0,0-1 0,-3-1 0,1 0 14,-1 0 1,1 0-1,0 0 0,0 0 0,1-1 0,-1 1 1,0-1-1,-3-3 0,-18-13-1507,16 14-5333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24575,'-3'0'0,"0"0"0,0 0 0,0 1 0,1 0 0,-1-1 0,0 1 0,0 0 0,1 0 0,-1 0 0,0 1 0,1-1 0,-1 1 0,1-1 0,0 1 0,-1 0 0,1 0 0,0 0 0,0 0 0,0 1 0,0-1 0,1 0 0,-1 1 0,1-1 0,-1 1 0,1-1 0,0 1 0,0 0 0,0 0 0,0-1 0,1 1 0,-1 0 0,0 5 0,-1 13 0,0-1 0,1 1 0,4 35 0,-1-20 0,-3-34 0,1 1 0,0 0 0,0-1 0,0 1 0,1-1 0,-1 1 0,0-1 0,1 1 0,0-1 0,0 1 0,0-1 0,0 1 0,0-1 0,0 0 0,0 1 0,1-1 0,-1 0 0,1 0 0,0 0 0,-1 0 0,1-1 0,0 1 0,0 0 0,0-1 0,0 1 0,1-1 0,-1 0 0,0 1 0,1-1 0,-1 0 0,1-1 0,-1 1 0,1 0 0,-1-1 0,1 1 0,-1-1 0,1 0 0,-1 0 0,1 0 0,0 0 0,-1 0 0,1-1 0,-1 1 0,1-1 0,-1 1 0,1-1 0,-1 0 0,1 0 0,-1 0 0,0-1 0,0 1 0,1 0 0,-1-1 0,2-2 0,-2 3 0,-1 0 0,1 0 0,-1 0 0,0 0 0,0 0 0,1-1 0,-1 1 0,0 0 0,0-1 0,0 1 0,0-1 0,0 1 0,-1-1 0,1 1 0,0-1 0,-1 0 0,1 0 0,-1 1 0,0-1 0,1 0 0,-1 1 0,0-1 0,0 0 0,0 0 0,0 1 0,-1-1 0,1 0 0,0 0 0,-1 1 0,1-1 0,-1 0 0,0 1 0,1-1 0,-1 1 0,0-1 0,-2-2 0,2 2 0,-1-1 0,-1 1 0,1 0 0,0 0 0,0 0 0,-1 0 0,0 0 0,1 1 0,-1-1 0,0 1 0,1-1 0,-1 1 0,0 0 0,0 0 0,0 1 0,0-1 0,0 0 0,0 1 0,-6 0 0,4 0 9,1 1 1,-1 0-1,1 1 0,0-1 0,-1 1 1,1 0-1,0 0 0,0 0 0,0 0 0,0 1 1,1 0-1,-6 5 0,7-7-53,1 0 1,-1 0-1,1 0 0,0 0 1,0 1-1,-1-1 0,1 0 1,0 1-1,0-1 0,1 1 1,-1-1-1,0 1 0,0 0 1,1-1-1,-1 1 0,1 0 0,-1-1 1,1 1-1,0 0 0,0 0 1,-1-1-1,1 1 0,1 0 1,-1 0-1,0-1 0,0 1 1,1 0-1,-1-1 0,1 1 1,-1 0-1,1-1 0,0 1 1,1 2-1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24575,'29'0'0,"-4"1"0,0-2 0,40-5 0,-63 6 0,-1 0 0,0 0 0,0 0 0,0 0 0,0 0 0,0 0 0,0 1 0,0-1 0,0 1 0,0-1 0,0 0 0,0 1 0,0 0 0,0-1 0,0 1 0,0 0 0,0-1 0,-1 1 0,1 0 0,0 0 0,0 0 0,-1-1 0,1 1 0,0 0 0,-1 0 0,1 0 0,-1 0 0,0 0 0,1 0 0,-1 1 0,0-1 0,1 0 0,-1 0 0,0 0 0,0 0 0,0 0 0,0 0 0,0 0 0,-1 2 0,0 57 0,0-45 0,2 12-77,0-22-23,0 1 1,-1 0 0,0 0 0,0 0 0,0-1 0,-1 1 0,0 0 0,0 0 0,0-1 0,-1 1 0,0-1 0,-3 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20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40 161 24575,'0'4'0,"1"1"0,-1 0 0,1 0 0,0 0 0,1 0 0,-1-1 0,1 1 0,0 0 0,0-1 0,0 0 0,1 1 0,0-1 0,0 0 0,0 0 0,0 0 0,0-1 0,1 1 0,-1-1 0,1 0 0,0 0 0,0 0 0,0 0 0,8 3 0,2-2 0,-8-2 0,0 0 0,1 0 0,-1-1 0,0 0 0,1 0 0,7 0 0,-12-1 0,-1 0 0,1 0 0,0-1 0,0 1 0,0-1 0,0 0 0,-1 1 0,1-1 0,0 0 0,-1 0 0,1 0 0,-1 0 0,1 0 0,-1 0 0,1-1 0,-1 1 0,0 0 0,0-1 0,1 1 0,-1-1 0,0 1 0,0-1 0,0 0 0,-1 1 0,2-4 0,5-12 0,-1 1 0,-1-1 0,-1 0 0,0-1 0,-2 1 0,0-1 0,0 1 0,-2-1 0,-2-30 0,2 47 0,-1-1 0,1 0 0,0 1 0,-1-1 0,0 1 0,1-1 0,-1 0 0,0 1 0,0-1 0,0 1 0,0 0 0,0-1 0,0 1 0,0 0 0,0 0 0,0-1 0,-1 1 0,1 0 0,0 0 0,-1 0 0,1 1 0,-1-1 0,0 0 0,1 0 0,-1 1 0,1-1 0,-1 1 0,-2-1 0,-7-1 0,0 1 0,0 0 0,-19 2 0,-18-3 0,45 1 0,-1 0 0,1 1 0,0 0 0,-1 0 0,1 0 0,-1 0 0,1 0 0,-1 0 0,1 1 0,0 0 0,-1 0 0,1 0 0,0 0 0,-1 0 0,1 1 0,0-1 0,0 1 0,0 0 0,0 0 0,1 0 0,-1 0 0,1 1 0,-1-1 0,1 1 0,0-1 0,-1 1 0,1 0 0,1 0 0,-1 0 0,0 0 0,-2 6 0,4-8 2,0-1-1,-1 1 0,1-1 0,0 1 1,0-1-1,0 1 0,0-1 1,-1 1-1,1 0 0,0-1 0,0 1 1,0-1-1,0 1 0,0-1 0,0 1 1,0 0-1,0-1 0,1 1 1,-1-1-1,0 1 0,0-1 0,0 1 1,1-1-1,-1 1 0,0-1 1,0 1-1,1-1 0,-1 1 0,1-1 1,-1 1-1,0-1 0,1 1 1,-1-1-1,1 0 0,-1 1 0,1-1 1,-1 0-1,1 0 0,-1 1 1,1-1-1,-1 0 0,1 0 0,-1 0 1,1 1-1,0-1 0,33 5-505,-25-4-416,20 3-5906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24575,'0'-2'0,"3"-2"0,3 0 0,2-2 0,1 0 0,3 1 0,1 2 0,2 0 0,-1-1 0,-1 0 0,0 0 0,-2-1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24575,'-1'83'0,"3"89"0,-2-170-36,0 0 0,0 1 0,0-1 1,1 0-1,-1 0 0,1 0 0,-1 0 0,1 0 0,0 0 0,0 0 0,0 0 0,0-1 0,0 1 0,0 0 0,0 0 0,0-1 0,1 1 1,-1-1-1,1 1 0,-1-1 0,1 0 0,0 1 0,0-1 0,-1 0 0,1 0 0,0 0 0,0 0 0,0-1 0,0 1 0,0-1 0,0 1 1,0-1-1,0 1 0,0-1 0,0 0 0,0 0 0,4 0 0,12 0-6790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1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24575,'0'-7'0,"0"0"0,1 0 0,-1 1 0,1-1 0,0 0 0,1 0 0,0 0 0,0 1 0,0-1 0,7-12 0,-6 16 0,0-1 0,0 1 0,0-1 0,0 1 0,1 0 0,-1 0 0,1 0 0,0 1 0,0-1 0,0 1 0,0 0 0,0 0 0,1 0 0,-1 1 0,0 0 0,1-1 0,7 0 0,-10 2 0,0-1 0,0 1 0,0 0 0,0 0 0,0 0 0,0 0 0,0 0 0,0 0 0,0 0 0,0 0 0,0 1 0,0-1 0,0 1 0,0 0 0,-1-1 0,1 1 0,0 0 0,0 0 0,0 0 0,-1 0 0,1 1 0,-1-1 0,1 0 0,-1 1 0,1-1 0,-1 1 0,0-1 0,0 1 0,0 0 0,0-1 0,0 1 0,0 0 0,0 0 0,0 0 0,-1 0 0,1 0 0,-1 0 0,0 0 0,1 3 0,0 9 0,0 1 0,0-1 0,-2 1 0,-3 22 0,3-19 0,0-10 0,-1-1 0,1 0 0,-1 1 0,0-1 0,-1 0 0,0 0 0,0 0 0,0 0 0,-8 10 0,-46 50 0,8-11 0,49-55 0,0-1 0,-1 1 0,1-1 0,0 1 0,-1-1 0,1 1 0,0 0 0,0-1 0,-1 1 0,1-1 0,0 1 0,0 0 0,0-1 0,0 1 0,0 0 0,0-1 0,0 1 0,0 0 0,0-1 0,0 1 0,0-1 0,0 1 0,0 0 0,1-1 0,-1 1 0,0-1 0,0 1 0,1 0 0,0 0 0,19 13 0,31 3 0,-49-17 0,4 1 0,0 0 0,-1-1 0,1 1 0,0-1 0,0-1 0,0 1 0,-1-1 0,1 0 0,0-1 0,-1 1 0,1-1 0,-1 0 0,0 0 0,1-1 0,-1 0 0,0 0 0,0 0 0,-1 0 0,1-1 0,-1 0 0,0 0 0,1 0 0,-2 0 0,7-9 0,-10 13-47,1 0 0,-1-1 0,0 1 0,0-1 0,1 1 0,-1-1 0,0 1 0,0-1 0,0 1-1,0-1 1,1 1 0,-1-1 0,0 1 0,0-1 0,0 1 0,0-1 0,0 1 0,0-1 0,0 1 0,0-1 0,-1 1 0,1-1-1,0 1 1,0-1 0,0 1 0,0-1 0,-1 1 0,1-1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2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24575,'2'-2'0,"1"0"0,-1 0 0,0 1 0,1-1 0,0 0 0,-1 1 0,1-1 0,0 1 0,0 0 0,0 0 0,0 0 0,0 1 0,0-1 0,6 0 0,2-2 0,-1 0 0,0 0 0,0 1 0,0 0 0,0 1 0,0 0 0,1 1 0,15 1 0,-24-1 0,0 0 0,0 0 0,0 0 0,0 1 0,0-1 0,0 1 0,0-1 0,0 1 0,0 0 0,0 0 0,0 0 0,0 0 0,0 0 0,-1 1 0,1-1 0,0 0 0,-1 1 0,1-1 0,-1 1 0,0 0 0,1-1 0,-1 1 0,0 0 0,0 0 0,0 0 0,0 0 0,0 0 0,-1 0 0,1 0 0,-1 0 0,1 0 0,-1 0 0,0 0 0,1 0 0,-1 0 0,0 0 0,-1 1 0,1-1 0,0 0 0,-1 3 0,0-1 0,1 0 0,1 0 0,-1 0 0,0 0 0,1 0 0,0 0 0,0 0 0,0 0 0,1 0 0,-1 0 0,1 0 0,0-1 0,2 4 0,-1-2 0,-1 0 0,1 1 0,-1-1 0,0 0 0,0 1 0,1 10 0,-2-13 0,-1 0 0,1 0 0,-1 0 0,0 0 0,0 0 0,0 1 0,-1-1 0,1 0 0,-1 0 0,0 0 0,0 0 0,0 0 0,0 0 0,0 0 0,0 0 0,-1-1 0,1 1 0,-1 0 0,0-1 0,0 1 0,0-1 0,-4 4 0,1-3 0,0-1 0,0 0 0,0 0 0,0 0 0,0 0 0,0-1 0,0 0 0,-1 0 0,1 0 0,-1-1 0,1 0 0,-9 0 0,-3 0 0,12 1 0,0 0 0,0-1 0,0 0 0,-1 0 0,1 0 0,0-1 0,0 0 0,0 0 0,0 0 0,0 0 0,0-1 0,-6-2 0,13 3 0,-1 0 0,0 0 0,1 0 0,-1 0 0,0 0 0,1 1 0,-1-1 0,1 0 0,-1 1 0,1 0 0,0-1 0,-1 1 0,1 0 0,-1 0 0,1 0 0,2 0 0,23-2-1365,1 2-5461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2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24575,'1'1'0,"0"-1"0,0 1 0,0-1 0,0 1 0,0 0 0,0 0 0,0-1 0,-1 1 0,1 0 0,0 0 0,0 0 0,-1 0 0,1 0 0,0 0 0,-1 0 0,1 0 0,-1 0 0,1 0 0,-1 0 0,0 0 0,1 0 0,-1 1 0,0-1 0,0 0 0,0 0 0,0 0 0,0 0 0,0 1 0,0-1 0,0 0 0,-1 2 0,-4 39 0,-5-10 0,7-23 0,0 0 0,0 1 0,1-1 0,0 1 0,-1 17 0,3-25 0,0 0 0,1-1 0,-1 1 0,0 0 0,1 0 0,-1-1 0,1 1 0,-1 0 0,1-1 0,0 1 0,0-1 0,0 1 0,0-1 0,0 1 0,0-1 0,0 1 0,0-1 0,1 0 0,-1 0 0,0 0 0,1 0 0,-1 0 0,1 0 0,0 0 0,-1 0 0,1 0 0,-1-1 0,1 1 0,0-1 0,0 1 0,-1-1 0,1 0 0,0 0 0,0 1 0,-1-1 0,1-1 0,2 1 0,0 1-36,0-1 0,-1 0 0,1 0 1,0 0-1,0-1 0,0 1 0,0-1 0,0 0 0,-1 0 0,1 0 0,0 0 0,-1-1 0,1 1 0,-1-1 0,1 0 0,-1 0 0,0-1 1,0 1-1,0 0 0,0-1 0,0 0 0,-1 0 0,1 0 0,-1 0 0,0 0 0,0 0 0,0-1 0,0 1 0,0-1 0,-1 1 0,0-1 1,0 0-1,0 0 0,0 1 0,0-1 0,-1 0 0,1-6 0,0-3-6790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2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24575,'18'99'0,"-18"120"0,0-281-1365,0 39-5461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24575,'0'4'0,"-1"0"0,2 0 0,-1 0 0,0 0 0,1 0 0,0-1 0,0 1 0,0 0 0,0 0 0,0-1 0,1 1 0,4 6 0,-2-5 0,1 0 0,0-1 0,0 1 0,0-1 0,0 0 0,11 5 0,-11-6 0,0 0 0,-1 1 0,0-1 0,1 1 0,-1 0 0,-1 0 0,1 1 0,-1-1 0,1 1 0,-1 0 0,0-1 0,-1 2 0,1-1 0,-1 0 0,0 0 0,0 1 0,-1-1 0,0 1 0,0-1 0,0 1 0,-1-1 0,1 1 0,-1 0 0,0-1 0,-1 1 0,0 0 0,0-1 0,0 1 0,-3 8 0,3-13 0,1 0 0,0 1 0,-1-1 0,1 0 0,-1 0 0,0 0 0,1 1 0,-1-1 0,0 0 0,0 0 0,0 0 0,0 0 0,0 0 0,0-1 0,0 1 0,0 0 0,0 0 0,0-1 0,0 1 0,-1-1 0,1 1 0,0-1 0,0 1 0,-1-1 0,1 0 0,0 1 0,0-1 0,-1 0 0,1 0 0,0 0 0,-1 0 0,1 0 0,0 0 0,-1-1 0,1 1 0,0 0 0,-1-1 0,1 1 0,0-1 0,0 1 0,0-1 0,-1 1 0,1-1 0,0 0 0,0 0 0,0 0 0,0 0 0,0 1 0,0-1 0,-1-2 0,-2-1 0,0 1 0,0-2 0,0 1 0,1 0 0,-1-1 0,1 1 0,0-1 0,0 0 0,1 0 0,-4-11 0,4 11 0,1 0 0,0-1 0,1 1 0,-1-1 0,1 1 0,0-1 0,1 1 0,-1-1 0,1 1 0,0-1 0,0 1 0,1 0 0,0-1 0,2-4 0,0 3 0,1 0 0,0 0 0,1 1 0,-1-1 0,1 1 0,0 1 0,1-1 0,9-6 0,-10 7 0,-1-1 0,1 0 0,-1 0 0,0 0 0,0-1 0,-1 0 0,0 0 0,0 0 0,-1 0 0,0 0 0,0-1 0,3-11 0,-6 17 0,1-1 0,0 1 0,-1 0 0,1 0 0,-1 0 0,0 0 0,0-1 0,0 1 0,0 0 0,0 0 0,0-1 0,0 1 0,-1 0 0,1 0 0,-1 0 0,0 0 0,0-1 0,0 1 0,0 0 0,0 1 0,0-1 0,0 0 0,0 0 0,-1 0 0,1 1 0,-1-1 0,0 0 0,1 1 0,-1 0 0,0-1 0,0 1 0,0 0 0,0 0 0,0 0 0,0 0 0,0 0 0,0 1 0,0-1 0,0 0 0,0 1 0,-1 0 0,1-1 0,0 1 0,0 0 0,0 0 0,-1 1 0,-2-1 0,3 1-39,0-1 0,0 0 0,0 1 0,0-1 0,0 1 0,1 0 0,-1 0 0,0-1 0,1 1 0,-1 0 0,0 1 0,1-1 0,-1 0 0,1 0 0,0 1 0,-1-1 0,1 0 0,0 1 0,0-1 0,0 1 0,0 0 0,0-1 0,0 1 0,0 0 0,1 0 0,-1-1 0,0 1 0,1 0 0,0 0 0,-1 0 0,1 0 0,0 0 0,0 0 0,0 3 0,0 9-6787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2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36 24575,'0'-2'0,"0"0"0,-1 1 0,1-1 0,-1 1 0,0-1 0,1 1 0,-1-1 0,0 1 0,0-1 0,0 1 0,0 0 0,0-1 0,0 1 0,0 0 0,-1 0 0,1 0 0,0 0 0,-1 0 0,1 0 0,-1 0 0,1 0 0,-1 1 0,1-1 0,-1 0 0,1 1 0,-1 0 0,0-1 0,1 1 0,-1 0 0,0 0 0,-2 0 0,-63-3 0,55 3 0,-3 0 0,5 0 0,0 0 0,1 0 0,-1 1 0,0 0 0,1 1 0,-14 4 0,20-5 0,0 1 0,0-1 0,0 1 0,0 0 0,0 0 0,0 1 0,1-1 0,-1 1 0,1-1 0,-1 1 0,1 0 0,0 0 0,0 0 0,0 0 0,1 0 0,-1 0 0,1 0 0,0 1 0,-1-1 0,1 0 0,0 6 0,-2 0 0,2 0 0,-1 0 0,1 0 0,0 1 0,1-1 0,0 0 0,2 11 0,-2-18 0,0 0 0,1 0 0,-1 1 0,1-1 0,0 0 0,0 0 0,0 0 0,0 0 0,0 0 0,0 0 0,0 0 0,1 0 0,-1 0 0,1 0 0,-1-1 0,1 1 0,0-1 0,0 1 0,-1-1 0,1 0 0,0 1 0,0-1 0,0 0 0,1 0 0,-1-1 0,0 1 0,0 0 0,0-1 0,1 1 0,-1-1 0,0 0 0,3 0 0,11 1 0,0 1 0,1-1 0,-1-1 0,0 0 0,0-2 0,1 1 0,-1-2 0,15-4 0,-28 5 0,0 0 0,-1 0 0,1 0 0,-1-1 0,0 1 0,0-1 0,0 1 0,0-1 0,0 0 0,0 1 0,-1-1 0,1 0 0,-1 0 0,0 0 0,0-1 0,0 1 0,0 0 0,-1 0 0,1-6 0,4-68 0,-5 71 0,1 41 0,-2 100 0,0-113 0,-1 0 0,-1 0 0,-1 0 0,-9 31 0,-1 1-1365,10-44-5461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24575,'1'71'0,"-6"150"0,2-198 0,0 1 0,-2-1 0,0 0 0,-1 0 0,-2 0 0,0-1 0,-13 23 0,21-45-25,0 0 0,0 0-1,0 0 1,0-1 0,0 1 0,0 0-1,0 0 1,0 0 0,0 0-1,0 0 1,-1 0 0,1 0 0,0 0-1,0 0 1,0 0 0,0-1-1,0 1 1,0 0 0,0 0 0,0 0-1,-1 0 1,1 0 0,0 0-1,0 0 1,0 0 0,0 0 0,0 0-1,0 0 1,0 0 0,-1 0-1,1 0 1,0 0 0,0 0 0,0 0-1,0 0 1,0 0 0,0 0-1,0 0 1,-1 0 0,1 0 0,0 1-1,0-1 1,0 0 0,0 0-1,0 0 1,0 0 0,0 0 0,0 0-1,0 0 1,-1 0 0,1 0-1,0 0 1,0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24575,'3'3'0,"1"1"0,-1 0 0,0-1 0,0 1 0,0 0 0,-1 0 0,1 1 0,-1-1 0,0 0 0,2 8 0,47 150 0,-37-113 0,4 27 0,-14-51 0,2 0 0,1 0 0,18 42 0,-25-66 2,0-1-1,0 0 1,0 0-1,0 0 0,0 0 1,0 1-1,0-1 1,0 0-1,0 0 0,0 0 1,0 1-1,0-1 1,0 0-1,0 0 1,0 0-1,0 0 0,0 1 1,0-1-1,0 0 1,0 0-1,0 0 0,0 1 1,0-1-1,1 0 1,-1 0-1,0 0 0,0 0 1,0 0-1,0 1 1,0-1-1,0 0 1,1 0-1,-1 0 0,0 0 1,0 0-1,0 0 1,0 0-1,1 0 0,-1 0 1,0 0-1,0 1 1,0-1-1,1 0 1,-1 0-1,0 0 0,0 0 1,0 0-1,0 0 1,1 0-1,-1 0 0,0-1 1,0 1-1,0 0 1,1 0-1,-1 0 1,0 0-1,0 0 0,0 0 1,0 0-1,1 0 1,-1 0-1,0 0 0,0-1 1,0 1-1,0 0 1,0 0-1,1 0 1,-1-1-1,2-12-1464,-2 1-5363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21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24575,'0'3'0,"0"6"0,0 5 0,0 3 0,0 1 0,0 1 0,0-1 0,3-3 0,3-3 0,4-8 0,1-7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24575,'2'0'0,"5"0"0,6 0 0,4 0 0,2 0 0,0 0 0,0 0 0,0 0 0,-1 0 0,-3 0-8191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24575,'-1'79'0,"3"87"0,-2-163 0,0 1 0,1-1 0,-1 0 0,1 1 0,0-1 0,0 0 0,0 0 0,0 0 0,1 0 0,-1 0 0,1 0 0,0 0 0,0 0 0,0-1 0,0 1 0,0-1 0,0 1 0,1-1 0,-1 0 0,1 0 0,0 0 0,0 0 0,-1-1 0,1 1 0,0-1 0,0 1 0,1-1 0,-1 0 0,0 0 0,4 0 0,9 1 0,0 0 0,0-2 0,0 1 0,32-5 0,-33 2 0,-10 2 0,0 0 0,0-1 0,0 1 0,0-1 0,0-1 0,0 1 0,0-1 0,0 0 0,0 0 0,-1 0 0,1 0 0,-1-1 0,0 0 0,0 0 0,0 0 0,0-1 0,5-5 0,-5 4 0,-1-1 0,0 1 0,-1-1 0,0 0 0,1 1 0,-2-1 0,1 0 0,-1 0 0,0-1 0,0 1 0,0 0 0,-1 0 0,-1-12 0,-1-183-1365,2 187-5461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24575,'14'39'0,"-6"-21"0,1 14 0,-2 0 0,-1 0 0,-2 1 0,-1 0 0,-1 0 0,-4 45 0,1-28 0,1-135-1365,0 67-5461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24575,'3'-1'0,"0"0"0,0-1 0,0 0 0,0 1 0,0-1 0,0 0 0,0-1 0,4-3 0,11-9 0,-7 10 0,0-1 0,1 2 0,0-1 0,-1 1 0,1 1 0,0 0 0,1 1 0,-1 1 0,0-1 0,1 2 0,-1 0 0,0 0 0,1 1 0,14 4 0,-25-4 0,0 0 0,0 0 0,0 1 0,0 0 0,0-1 0,0 1 0,0 0 0,-1 0 0,1 0 0,-1 0 0,1 0 0,-1 0 0,0 0 0,0 1 0,0-1 0,0 0 0,0 1 0,-1-1 0,1 0 0,-1 1 0,1-1 0,-1 1 0,0-1 0,0 1 0,0 2 0,-5 74 0,3-66 0,2-10 0,-1-1 0,0 1 0,1 0 0,-1-1 0,0 0 0,0 1 0,0-1 0,-1 0 0,1 1 0,-1-1 0,-2 3 0,-7 5 0,14-12 0,-1 0 0,1 0 0,0 0 0,0 0 0,0 0 0,0 1 0,0-1 0,0 1 0,1 0 0,-1 0 0,0 0 0,1 0 0,-1 1 0,1-1 0,-1 1 0,0 0 0,1 0 0,-1 0 0,1 0 0,-1 1 0,1-1 0,-1 1 0,0 0 0,1 0 0,-1 0 0,6 3 0,-5-1 0,0 1 0,0-1 0,-1 1 0,1-1 0,-1 1 0,0 0 0,0 0 0,0 0 0,0 1 0,-1-1 0,0 1 0,1-1 0,-2 1 0,1 0 0,-1 0 0,1 0 0,0 10 0,0-3 0,-1 1 0,0 0 0,0 0 0,-3 19 0,2-28 0,-1 0 0,0 0 0,0 0 0,0 0 0,-1 0 0,1 0 0,-1 0 0,0-1 0,0 1 0,0 0 0,-1-1 0,1 0 0,-1 0 0,0 0 0,0 0 0,0 0 0,-5 4 0,-1-2 0,1 0 0,-2-1 0,1 1 0,0-2 0,-1 1 0,1-1 0,-1-1 0,0 0 0,0 0 0,-19 0 0,21-2 0,0 0 0,0 0 0,0-1 0,0 0 0,0 0 0,0-1 0,1 0 0,-1 0 0,1-1 0,-1 0 0,1 0 0,0-1 0,0 0 0,-10-7 0,16 10-40,0 0 0,0 0 0,0 1 0,0-1-1,1 0 1,-1 0 0,0 0 0,0 0 0,1 0 0,-1 0 0,0 0-1,1-1 1,-1 1 0,1 0 0,0 0 0,-1 0 0,1-1-1,0 1 1,0 0 0,0 0 0,0 0 0,0-1 0,0 1 0,0 0-1,0 0 1,0-1 0,0 1 0,1 0 0,-1 0 0,1 0-1,-1-1 1,1 1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5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24575,'45'1'0,"-23"0"0,0-1 0,1 0 0,-1-2 0,0 0 0,0-2 0,35-10 0,-51 12-120,-3 1 16,0-1 1,0 1-1,0 0 0,0 0 0,1 0 1,-1 0-1,0 1 0,0-1 0,1 1 0,-1 0 1,6 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24575,'0'2'0,"3"2"0,4-1 0,3 0 0,6-1 0,3-1 0,4 0 0,1-1 0,-1 0 0,-2 0 0,-1 0 0,-4-3 0,-5-3 0,-4-5 0,-3 1-8191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24575,'-25'-1'0,"17"1"0,1-1 0,0 1 0,-1 1 0,1-1 0,0 1 0,-13 3 0,18-3 0,0 0 0,0 0 0,1 0 0,-1 0 0,0 1 0,0-1 0,1 1 0,-1-1 0,1 1 0,-1-1 0,1 1 0,-1 0 0,1 0 0,0-1 0,0 1 0,0 0 0,0 0 0,0 0 0,1 0 0,-1 0 0,0 1 0,1-1 0,0 0 0,-1 0 0,1 0 0,0 5 0,2 152 0,1-101 0,-5 72 0,1-129 0,1 0 0,0 1 0,0-1 0,-1 1 0,1-1 0,-1 0 0,1 0 0,-1 1 0,1-1 0,-1 0 0,0 0 0,0 1 0,0-1 0,0 0 0,0 0 0,0 0 0,-1 1 0,0-2 0,12-10 0,-6 7 0,0 0 0,1 0 0,-1 0 0,1 1 0,0-1 0,-1 1 0,1 1 0,0-1 0,0 0 0,1 1 0,-1 0 0,0 1 0,0-1 0,0 1 0,9 0 0,-12 1 0,1-1 0,0 1 0,-1 0 0,1 0 0,0 0 0,-1 1 0,1-1 0,-1 1 0,0-1 0,1 1 0,-1 0 0,0 0 0,0 0 0,0 0 0,0 0 0,-1 0 0,1 0 0,-1 1 0,1-1 0,-1 1 0,0-1 0,0 1 0,0-1 0,0 1 0,0 0 0,0 0 0,-1-1 0,1 1 0,-1 0 0,0 3 0,5 59 0,-6 107 0,-2-59 0,3 35-1365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24575,'0'3'0,"0"3"0,0 7 0,0 4 0,0 5 0,0 1 0,0 0 0,0-2 0,0 0 0,0-3 0,0 0 0,0-1 0,0 0 0,3-3 0,3-2 0,1-2-8191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0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24575,'4'-4'0,"0"0"0,0 0 0,0 0 0,0 0 0,0 0 0,1 1 0,0 0 0,-1 0 0,10-4 0,-9 5 0,1-2 0,0 1 0,0 0 0,1 0 0,-1 1 0,1-1 0,0 2 0,0-1 0,0 1 0,0 0 0,10 0 0,-15 1 0,1 0 0,-1 0 0,1 0 0,-1 1 0,1 0 0,-1-1 0,1 1 0,-1 0 0,0 0 0,0 0 0,1 0 0,-1 0 0,0 1 0,0-1 0,0 1 0,0-1 0,0 1 0,0 0 0,-1 0 0,1 0 0,-1 0 0,1 0 0,-1 0 0,0 0 0,1 1 0,-1-1 0,0 0 0,-1 1 0,1-1 0,0 0 0,0 4 0,2 8 0,-1-1 0,0 0 0,-1 1 0,-1-1 0,0 1 0,-1-1 0,0 0 0,-4 17 0,3-22 0,-1 0 0,1 0 0,-2 0 0,1 0 0,-1-1 0,0 1 0,-1-1 0,0 0 0,0 0 0,0-1 0,-1 1 0,0-1 0,-12 9 0,17-14 0,0 0 0,0 0 0,0-1 0,-1 1 0,1 0 0,0 0 0,0 0 0,0 1 0,1-1 0,-1 0 0,0 0 0,0 0 0,1 1 0,-2 2 0,2-4 0,0 0 0,0 1 0,0-1 0,1 1 0,-1-1 0,0 0 0,0 1 0,1-1 0,-1 0 0,0 1 0,0-1 0,1 0 0,-1 1 0,0-1 0,1 0 0,-1 0 0,0 1 0,1-1 0,-1 0 0,1 0 0,-1 0 0,0 1 0,1-1 0,-1 0 0,1 0 0,-1 0 0,1 0 0,-1 0 0,0 0 0,1 0 0,0 0 0,54-3 0,-34 1 0,-1 2-118,40-6 370,-56 5-359,0 0 0,0-1 0,-1 1 0,1-1 0,0 0 0,-1 0-1,0 0 1,1-1 0,-1 1 0,0-1 0,0 1 0,-1-1 0,5-5 0,4-8-6719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24575,'19'-2'0,"1"0"0,-1-1 0,0-1 0,0-1 0,0-1 0,-1-1 0,22-10 0,-18 8 0,-21 9 0,0-1 0,0 1 0,0 0 0,0 0 0,-1 0 0,1 0 0,0 0 0,0 0 0,0 0 0,0 0 0,-1 0 0,1 0 0,0 1 0,0-1 0,0 0 0,-1 0 0,1 1 0,0-1 0,0 1 0,-1-1 0,1 0 0,0 1 0,-1 0 0,1-1 0,0 1 0,-1-1 0,1 1 0,-1 0 0,1-1 0,-1 1 0,1 0 0,-1-1 0,0 1 0,1 0 0,-1 0 0,0 0 0,0-1 0,1 1 0,-1 0 0,0 0 0,0 0 0,0 0 0,0-1 0,0 1 0,0 0 0,0 0 0,-1 1 0,1 51 0,-1-43 0,1-6 0,0 0 0,-1 0 0,2 0 0,-1 0 0,0 0 0,1 0 0,-1 0 0,1 0 0,0 0 0,1 0 0,1 5 0,-1-7 0,0 0 0,1 1 0,-1-1 0,1 0 0,-1 0 0,1 0 0,0 0 0,-1-1 0,1 1 0,0-1 0,0 0 0,0 0 0,0 0 0,5 1 0,-4-1 0,-1 0 0,0 0 0,1 0 0,-1 1 0,0-1 0,0 1 0,0 0 0,0 0 0,0 0 0,0 0 0,-1 0 0,1 1 0,-1-1 0,5 6 0,-7-7 0,0 0 0,1 0 0,-1 0 0,1 0 0,-1 0 0,0 0 0,0 0 0,0 0 0,0 0 0,0 0 0,0 0 0,0 0 0,0 0 0,0 1 0,0-1 0,0 0 0,-1 0 0,1 0 0,-1 1 0,0 1 0,-1-1 0,1 0 0,-1 0 0,0 0 0,1 0 0,-1 0 0,0-1 0,0 1 0,0 0 0,-1-1 0,-2 2 0,-45 22 120,48-24-188,-1 0 1,1-1-1,0 1 1,0-1-1,0 1 1,-1-1-1,1 1 1,0-1-1,-1 0 1,1 0-1,0 0 1,-1-1-1,1 1 1,0-1-1,-1 1 1,1-1-1,0 0 1,0 1-1,0-1 1,0 0-1,-3-2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21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24575,'0'3'0,"0"4"0,0 6 0,0 4 0,0 2 0,0 3 0,0 1 0,0-1 0,0-1 0,0-1 0,3-4 0,3-5 0,4-5 0,3-5 0,3-3 0,-3-2-8191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24575,'-2'36'0,"1"-25"0,1 0 0,-1 1 0,2-1 0,-1 0 0,2 0 0,2 15 0,-2-23 0,0-1 0,0 0 0,-1 0 0,1 0 0,0 0 0,1 0 0,-1-1 0,0 1 0,0-1 0,1 1 0,-1-1 0,1 0 0,-1 0 0,1 0 0,0 0 0,-1 0 0,1-1 0,0 1 0,-1-1 0,1 0 0,0 0 0,0 0 0,0 0 0,3 0 0,4-1 0,-1 1 0,1-1 0,0 0 0,-1-1 0,18-5 0,-15 0-1365,-3 0-5461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24575,'3'0'0,"1"2"0,-1 5 0,0 3 0,-1 6 0,0 6 0,-2 2 0,1 5 0,-1 1 0,-1-2 0,1-3 0,0 0 0,0-1 0,0-2 0,0-2 0,0-5-8191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24575,'0'-3'0,"3"-1"0,3 1 0,5 0 0,2-2 0,2 0 0,-2-2 0,-5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24575,'-1'6'0,"1"-1"0,0 1 0,1 0 0,-1 0 0,1 0 0,0 0 0,0-1 0,5 12 0,-5-15 0,1 0 0,-1 0 0,1-1 0,0 1 0,0 0 0,0-1 0,0 1 0,0-1 0,0 0 0,0 1 0,1-1 0,-1 0 0,0-1 0,1 1 0,-1 0 0,1-1 0,-1 1 0,1-1 0,-1 0 0,1 1 0,-1-1 0,1 0 0,2-1 0,31-1 0,-27 1 0,0 0 0,0 1 0,0 0 0,0 0 0,14 3 0,-21-3 0,-1 1 0,1 0 0,0-1 0,0 1 0,0 0 0,-1 0 0,1 0 0,0 0 0,-1 0 0,1 0 0,-1 1 0,1-1 0,-1 0 0,0 1 0,1-1 0,-1 1 0,0 0 0,0-1 0,0 1 0,0 0 0,-1 0 0,1 0 0,0-1 0,-1 1 0,1 0 0,-1 0 0,0 0 0,1 0 0,-1 0 0,0 2 0,0 4 0,0-1 0,0 0 0,-1 0 0,0 1 0,0-1 0,0 0 0,-1 0 0,0 0 0,-1 0 0,-3 8 0,4-12 0,0 0 0,0 1 0,0-1 0,-1 0 0,1 0 0,-1-1 0,0 1 0,0 0 0,0-1 0,0 0 0,0 1 0,0-1 0,-1 0 0,1-1 0,0 1 0,-1-1 0,0 1 0,1-1 0,-1 0 0,0-1 0,-5 1 0,8 0 0,0-1 0,0 0 0,0 0 0,0 0 0,0 0 0,0 0 0,0 0 0,0 0 0,0 0 0,0-1 0,0 1 0,-1 0 0,1-1 0,0 1 0,0-1 0,1 1 0,-2-1 0,-1-12 0,4 11 0,0 0 0,0 1 0,0-1 0,0 0 0,0 1 0,0-1 0,1 1 0,-1-1 0,1 1 0,-1 0 0,0 0 0,1 0 0,0-1 0,-1 1 0,1 1 0,0-1 0,0 0 0,2-1 0,20-2-1365,0 1-5461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24575,'-3'0'0,"1"1"0,-1-1 0,0 1 0,0 0 0,0 0 0,0 0 0,1 0 0,-1 1 0,1-1 0,-1 1 0,1-1 0,-1 1 0,1 0 0,0 0 0,0 0 0,-4 5 0,-30 44 0,24-32 0,7-10 0,1 0 0,0 1 0,1-1 0,0 1 0,1 0 0,0 0 0,0 1 0,1-1 0,0 0 0,1 0 0,0 1 0,1-1 0,2 15 0,-2-22 0,1 0 0,-1 0 0,0 0 0,1 0 0,0 0 0,-1-1 0,1 1 0,0-1 0,0 1 0,1-1 0,-1 0 0,0 0 0,1 0 0,-1 0 0,1 0 0,0-1 0,-1 1 0,1-1 0,0 1 0,0-1 0,0 0 0,0 0 0,0-1 0,1 1 0,-1-1 0,5 1 0,-4 0 0,0 0 0,0-1 0,0 1 0,1-1 0,-1 0 0,0 0 0,0-1 0,0 1 0,0-1 0,0 0 0,1 0 0,-1 0 0,-1 0 0,1-1 0,0 0 0,0 0 0,0 0 0,-1 0 0,1 0 0,3-4 0,-1-2 0,-1 0 0,1 0 0,-1 0 0,-1 0 0,1-1 0,3-12 0,-7 20 0,-1-1 0,0 0 0,1 1 0,-1-1 0,0 1 0,0-1 0,0 0 0,0 1 0,0-1 0,0 0 0,0 1 0,-1-1 0,1 1 0,-1-1 0,1 0 0,-1 1 0,-1-3 0,1 2 0,-1 1 0,1-1 0,-1 1 0,1 0 0,-1 0 0,0 0 0,1 0 0,-1 0 0,0 0 0,0 0 0,0 1 0,1-1 0,-1 1 0,0-1 0,0 1 0,0 0 0,0-1 0,-4 1 0,-50 8 120,31 5-321,25-13 162,0 1 0,-1-1 0,1 1 0,0 0 0,-1-1 1,1 1-1,0 0 0,-1-1 0,1 1 0,0 0 0,0-1 0,0 1 0,0 0 0,0 0 0,0-1 0,0 1 1,0 0-1,0-1 0,0 1 0,0 0 0,1-1 0,-1 1 0,0 0 0,0-1 0,1 1 0,-1 0 0,0-1 1,1 1-1,-1-1 0,0 1 0,1 0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24575,'32'-2'0,"-25"1"0,1 0 0,0 1 0,0 0 0,0 0 0,10 2 0,-17-1 0,0-1 0,0 1 0,0 0 0,0 0 0,0 0 0,0 0 0,0 0 0,0 0 0,0 0 0,-1 0 0,1 0 0,0 0 0,-1 0 0,1 0 0,-1 0 0,1 1 0,-1-1 0,0 0 0,1 0 0,-1 1 0,0-1 0,0 0 0,0 3 0,0 37 0,0-31 0,-4 254-1365,4-251-5461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24575,'0'-3'0,"3"-3"0,4-2 0,3 2 0,3-2 0,2 1 0,-1-2 0,-1 2 0,1 1 0,-5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24575,'3'0'0,"4"0"0,3 0 0,0 0-8191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24575,'3'0'0,"1"-3"0,5-1 0,1 0-8191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1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24575,'3'0'0,"4"0"0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22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24575,'9'72'0,"-1"-26"0,-6-32 0,0 0 0,1 0 0,1 0 0,6 16 0,-9-28 0,0 0 0,0 0 0,0 0 0,0 1 0,1-1 0,-1 0 0,1 0 0,-1-1 0,1 1 0,0 0 0,-1 0 0,1-1 0,0 1 0,3 1 0,-4-3 0,1 0 0,-1 1 0,1-1 0,-1 0 0,0 0 0,1 0 0,-1 0 0,1 0 0,-1-1 0,0 1 0,1 0 0,-1-1 0,0 1 0,1 0 0,-1-1 0,0 0 0,0 1 0,1-1 0,-1 0 0,0 0 0,0 0 0,0 1 0,0-1 0,0 0 0,0 0 0,0-1 0,1-1 0,14-18-1365,-1-5-5461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24575,'3'0'0,"3"0"0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3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88 24575,'-3'1'0,"0"0"0,-1-1 0,1 1 0,-1 0 0,1 1 0,0-1 0,0 0 0,-1 1 0,1 0 0,0 0 0,1 0 0,-1 0 0,0 0 0,0 1 0,1-1 0,0 1 0,-1-1 0,1 1 0,0 0 0,0 0 0,1 0 0,-1 0 0,1 1 0,-1-1 0,1 0 0,0 0 0,0 1 0,0-1 0,1 1 0,-1-1 0,1 1 0,0-1 0,0 1 0,0-1 0,0 1 0,1-1 0,-1 1 0,1-1 0,0 1 0,0-1 0,2 4 0,-2-5 0,0-1 0,0 1 0,0-1 0,0 1 0,1-1 0,-1 1 0,0-1 0,1 0 0,-1 0 0,1 0 0,0 1 0,-1-2 0,1 1 0,0 0 0,-1 0 0,1 0 0,0-1 0,3 1 0,43 8 0,-6-1 0,-35-6 0,-1 1 0,1 0 0,0 0 0,-1 0 0,0 1 0,0 0 0,0 0 0,0 1 0,5 5 0,-8-6 0,0 0 0,0 1 0,0 0 0,-1-1 0,0 1 0,0 0 0,0 0 0,-1 0 0,1 1 0,-1-1 0,0 0 0,-1 0 0,1 7 0,-1-9 0,0 0 0,0-1 0,0 1 0,0 0 0,0-1 0,-1 1 0,1 0 0,-1-1 0,0 1 0,0-1 0,0 1 0,0-1 0,0 1 0,0-1 0,-1 0 0,1 0 0,-1 0 0,1 1 0,-1-1 0,0-1 0,0 1 0,0 0 0,0 0 0,0-1 0,0 1 0,-1-1 0,1 0 0,0 0 0,-1 1 0,1-2 0,-1 1 0,-3 1 0,-1-1 0,1 0 0,0 0 0,-1 0 0,1-1 0,0 0 0,-1 0 0,1-1 0,-1 0 0,1 0 0,0 0 0,0-1 0,0 0 0,-7-2 0,11 2 0,0 1 0,-1-1 0,1 0 0,0 0 0,0 0 0,0 0 0,0 0 0,1 0 0,-1-1 0,1 1 0,-1 0 0,1-1 0,0 0 0,0 1 0,0-1 0,0 1 0,0-1 0,1 0 0,-1 0 0,1 1 0,-1-1 0,1 0 0,0 0 0,0 0 0,1 0 0,-1 1 0,1-1 0,-1 0 0,2-4 0,0 0 0,0-1 0,0 1 0,0 0 0,1 0 0,0 0 0,1 1 0,-1-1 0,1 1 0,1-1 0,4-5 0,-3 7 0,0-1 0,-1 1 0,1-1 0,-1-1 0,-1 1 0,1-1 0,-1 0 0,0 0 0,0 0 0,-1 0 0,0-1 0,-1 1 0,1-1 0,-1 0 0,-1 0 0,0 0 0,0 0 0,0-13 0,0 1 0,0 9 0,-1-1 0,0 1 0,0-1 0,-1 1 0,-4-16 0,-1 20 73,2 16-1511,2 3-5388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3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24575,'0'2'0,"0"5"0,0 3 0,0 3 0,0 2 0,0 2 0,0 0 0,0-6 0,3-6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24575,'-35'-1'0,"21"0"0,-1 1 0,1 0 0,-1 1 0,1 1 0,-21 4 0,31-4 0,0-1 0,0 1 0,0 0 0,0 0 0,1 0 0,-1 0 0,0 1 0,1-1 0,0 1 0,-1 0 0,1 0 0,0 1 0,1-1 0,-1 0 0,0 1 0,1 0 0,0 0 0,0-1 0,0 1 0,1 0 0,-1 1 0,-1 5 0,1-2 0,0 1 0,0-1 0,1 0 0,0 1 0,1-1 0,0 1 0,0-1 0,0 1 0,1-1 0,1 1 0,2 10 0,-3-16 0,0-1 0,1 1 0,-1-1 0,0 1 0,1-1 0,-1 1 0,1-1 0,0 0 0,0 0 0,0 0 0,0 0 0,0 0 0,1 0 0,-1 0 0,1-1 0,-1 1 0,1-1 0,-1 0 0,1 0 0,0 0 0,-1 0 0,1 0 0,0 0 0,0-1 0,0 0 0,0 1 0,-1-1 0,1 0 0,0 0 0,0-1 0,0 1 0,0 0 0,0-1 0,-1 0 0,1 0 0,4-1 0,-2-1 0,1 1 0,0-1 0,-1-1 0,1 1 0,-1-1 0,0 0 0,0 0 0,-1 0 0,1-1 0,-1 1 0,0-1 0,0 0 0,3-6 0,1-1 0,-1 0 0,0 0 0,0-1 0,7-24 0,-9 20 0,5-16 0,-10 33 0,0 0 0,0 0 0,0 0 0,0 0 0,0 0 0,0 1 0,0-1 0,0 0 0,0 0 0,0 0 0,0 0 0,0 0 0,0 0 0,0 0 0,0 0 0,0 0 0,1 0 0,-1 1 0,0-1 0,0 0 0,0 0 0,0 0 0,0 0 0,0 0 0,0 0 0,0 0 0,0 0 0,0 0 0,0 0 0,0 0 0,1 0 0,-1 0 0,0 0 0,0 0 0,0 0 0,0 0 0,0 0 0,0 0 0,0 0 0,0 0 0,0 0 0,1 0 0,-1 0 0,0 0 0,0 0 0,0 0 0,0 0 0,0 0 0,0 0 0,0 0 0,0 0 0,0 0 0,1 0 0,-1 0 0,0 0 0,0 0 0,0 0 0,0 0 0,0 0 0,0 0 0,0-1 0,0 1 0,0 0 0,0 0 0,0 0 0,0 0 0,0 0 0,3 23 0,-1 220 0,-3-129 0,1-114-1,0 1-1,0-1 0,0 0 0,0 0 1,0 0-1,0 0 0,-1 0 1,1 0-1,0 0 0,0 1 0,0-1 1,0 0-1,0 0 0,0 0 1,0 0-1,0 0 0,0 0 0,0 0 1,1 1-1,-1-1 0,0 0 1,0 0-1,0 0 0,0 0 0,0 0 1,0 0-1,0 0 0,0 0 1,0 0-1,0 1 0,0-1 0,0 0 1,0 0-1,0 0 0,1 0 1,-1 0-1,0 0 0,0 0 0,0 0 1,0 0-1,0 0 0,0 0 1,0 0-1,0 0 0,1 0 0,-1 0 1,0 0-1,0 0 0,0 0 1,0 0-1,0 0 0,0 0 0,0 0 1,1 0-1,-1 0 0,0 0 1,0 0-1,0 0 0,0 0 0,0 0 1,0 0-1,0 0 0,0 0 1,1 0-1,8-10 150,15-27-321,-13 21-1056,3-2-5597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3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24575,'0'0'0,"0"0"0,0-1 0,0 1 0,0 0 0,0-1 0,0 1 0,0-1 0,0 1 0,0 0 0,0-1 0,0 1 0,0 0 0,1-1 0,-1 1 0,0 0 0,0-1 0,0 1 0,1 0 0,-1-1 0,0 1 0,0 0 0,1 0 0,-1-1 0,0 1 0,0 0 0,1 0 0,-1-1 0,0 1 0,1 0 0,-1 0 0,0 0 0,1 0 0,-1-1 0,0 1 0,1 0 0,-1 0 0,1 0 0,-1 0 0,0 0 0,1 0 0,-1 0 0,0 0 0,1 0 0,-1 0 0,1 0 0,-1 0 0,0 1 0,1-1 0,-1 0 0,2 0 0,-1 1 0,0-1 0,0 1 0,0-1 0,0 1 0,0-1 0,-1 1 0,1 0 0,0-1 0,0 1 0,0 0 0,0 0 0,-1 0 0,1 0 0,0 0 0,0 1 0,2 12 0,0 1 0,0 0 0,-2 0 0,0 0 0,-1-1 0,0 1 0,-3 19 0,0 18 0,2 29 0,3 112 0,-2-190 0,1 1 0,-1-1 0,1 1 0,0-1 0,0 0 0,1 1 0,-1-1 0,1 0 0,0 0 0,-1 0 0,1 0 0,1 0 0,-1-1 0,0 1 0,1 0 0,-1-1 0,1 0 0,0 0 0,-1 0 0,1 0 0,0 0 0,0 0 0,1-1 0,-1 1 0,0-1 0,1 0 0,-1 0 0,0 0 0,1 0 0,-1-1 0,1 0 0,-1 1 0,1-1 0,-1 0 0,1-1 0,-1 1 0,1-1 0,-1 1 0,1-1 0,-1 0 0,4-2 0,12-14 0,-15 14 0,-4 22 0,0 25 0,9 77 0,-5-80 0,-1 136 64,-4-91-1493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24575,'-2'94'0,"4"98"0,-2-191 0,0-1 0,0 1 0,0 0 0,0-1 0,0 1 0,0 0 0,0-1 0,0 1 0,0 0 0,0-1 0,0 1 0,0-1 0,1 1 0,-1 0 0,0-1 0,0 1 0,1-1 0,-1 1 0,0 0 0,1-1 0,-1 1 0,1-1 0,-1 1 0,0-1 0,1 0 0,-1 1 0,1-1 0,0 1 0,10-15 0,10-42 0,-18 48 0,6-23 0,2 1 0,2-1 0,0 2 0,2 0 0,1 1 0,37-48 0,-52 74 0,0 0 0,0 0 0,0 1 0,1-1 0,-1 1 0,1-1 0,-1 1 0,1-1 0,0 1 0,0 0 0,-1 0 0,1 0 0,0 0 0,0 0 0,0 0 0,0 1 0,0-1 0,0 1 0,0-1 0,0 1 0,0 0 0,0 0 0,0 0 0,1 0 0,-1 0 0,0 0 0,0 0 0,0 1 0,0-1 0,0 1 0,0 0 0,0-1 0,0 1 0,0 0 0,0 0 0,-1 0 0,1 0 0,0 1 0,0-1 0,-1 0 0,1 1 0,-1-1 0,0 1 0,1 0 0,-1-1 0,2 4 0,2 3 0,1 0 0,-1 1 0,-1 0 0,1 0 0,-1 1 0,-1-1 0,0 1 0,2 14 0,-3-5 0,-1 0 0,-2 34 0,-1-38 0,2 0 0,-1 0 0,2-1 0,0 1 0,6 25 0,-7-38-97,1 0-1,0-1 1,0 1-1,-1 0 1,1-1-1,0 1 1,0-1-1,0 1 1,1-1-1,-1 1 1,0-1-1,1 0 0,1 2 1,7 3-6729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24575,'-5'0'0,"-1"1"0,0 0 0,0 0 0,0 0 0,1 0 0,-1 1 0,1 0 0,-1 0 0,1 0 0,0 1 0,0 0 0,0 0 0,0 0 0,0 1 0,1 0 0,-1-1 0,1 1 0,0 1 0,0-1 0,1 1 0,-1 0 0,1-1 0,-5 11 0,3-3 0,-1 1 0,2-1 0,-1 1 0,2 0 0,0 0 0,0 0 0,2 0 0,-1 0 0,2 20 0,2 177 0,-1-206 4,-1-1 1,1 0-1,-1 0 0,1 0 0,0 0 0,1 0 0,-1 0 0,0 0 0,1 0 1,-1 0-1,1-1 0,0 1 0,0-1 0,0 1 0,0-1 0,1 0 0,-1 0 1,1 1-1,-1-2 0,1 1 0,0 0 0,-1-1 0,1 1 0,0-1 0,0 0 1,0 0-1,0 0 0,6 1 0,0 0-153,-1-1 1,1 0-1,0 0 1,0-1-1,0 0 1,0-1-1,-1 0 1,1 0-1,13-5 1,-11 2-6678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24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24575,'7'9'0,"1"0"0,-1 0 0,-1 1 0,0 0 0,0 1 0,-1 0 0,8 21 0,-6-11 0,-1 1 0,-1-1 0,3 32 0,-5 17 0,-5 78 0,1 33 0,3-171 0,-1 0 0,2 0 0,-1-1 0,1 1 0,1 0 0,0-1 0,0 0 0,1 0 0,0 0 0,0-1 0,1 0 0,0 0 0,10 10 0,-14-15 0,1-1 0,-1 1 0,1 0 0,0-1 0,0 1 0,0-1 0,0 0 0,0 0 0,1 0 0,-1 0 0,1-1 0,-1 0 0,1 1 0,-1-1 0,1 0 0,0-1 0,0 1 0,-1-1 0,1 1 0,0-1 0,0 0 0,0-1 0,0 1 0,-1-1 0,1 1 0,0-1 0,-1 0 0,1-1 0,0 1 0,-1-1 0,1 1 0,-1-1 0,0 0 0,0 0 0,0-1 0,0 1 0,4-4 0,10-21 0,-16 26 0,0 0 0,-1 0 0,1 0 0,0 0 0,-1 0 0,1-1 0,-1 1 0,0 0 0,1 0 0,-1-1 0,0 1 0,0 0 0,0-1 0,0 1 0,0 0 0,0-1 0,0 1 0,0 0 0,0 0 0,-1-1 0,1 0 0,-2 3 0,1 0 0,-1 1 0,1-1 0,0 1 0,0 0 0,0-1 0,0 1 0,0 0 0,0 0 0,0-1 0,0 1 0,1 0 0,-1 0 0,0 3 0,-11 35 0,2 1 0,-7 66 0,10-51 0,-3-1 0,-28 92 0,32-130 0,-1 0 0,0 0 0,-1-1 0,-1 0 0,-1-1 0,0 0 0,-25 27 0,33-41-1365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24575,'2'64'0,"0"-44"0,-1 0 0,-1 0 0,0 0 0,-2 0 0,0 0 0,-1-1 0,-6 21 0,0-27 0,5-24 0,5-27 0,7 10-273,1 0 0,1 0 0,2 1 0,18-33 0,-14 34-6553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24575,'6'6'0,"-1"1"0,0 0 0,-1 1 0,0-1 0,0 1 0,0 0 0,-1 0 0,0 0 0,2 14 0,-2-13 0,0 1 0,0 0 0,1-1 0,0 0 0,0 0 0,1 0 0,7 9 0,-10-15-58,2 1-30,-1-1 1,0 1 0,1 0 0,-2 0 0,1 1 0,0-1 0,-1 1 0,0-1 0,0 1 0,0 0-1,-1 0 1,1 0 0,-1 0 0,1 8 0,-2 1-6739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24575,'3'0'0,"1"-3"0,2-1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6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24575,'-1'53'0,"3"61"0,-2-111 0,0-1 0,0 0 0,1 0 0,-1 0 0,1 0 0,0 0 0,0 0 0,0 0 0,0 0 0,0 0 0,0 0 0,0 0 0,1 0 0,-1-1 0,0 1 0,1-1 0,0 1 0,-1-1 0,4 3 0,-1-2 0,1 0 0,-1 0 0,0 0 0,1-1 0,-1 0 0,0 0 0,1 0 0,0 0 0,4 0 0,2-1 0,0 0 0,0 0 0,0-1 0,0-1 0,0 0 0,0 0 0,13-6 0,-20 6 0,-1 0 0,-1-1 0,1 1 0,0-1 0,0 0 0,-1 0 0,0 0 0,1 0 0,-1 0 0,-1 0 0,1-1 0,0 1 0,-1-1 0,1 1 0,-1-1 0,1-3 0,15-67 0,-16 68 0,4-66-1365,-5 57-5461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24575,'1'0'0,"0"1"0,0-1 0,1 1 0,-1 0 0,0 0 0,0 0 0,0-1 0,0 1 0,0 0 0,-1 0 0,1 0 0,0 0 0,0 1 0,-1-1 0,1 0 0,-1 0 0,1 0 0,-1 0 0,1 1 0,-1-1 0,0 0 0,1 2 0,7 34 0,-7-33 0,21 143 0,-21-165 0,-1-1 0,2 0 0,1 1 0,0 0 0,1 0 0,9-26 0,7-34 0,-19 73 0,0 0 0,0 0 0,0 1 0,0-1 0,1 0 0,0 1 0,0-1 0,0 1 0,1-1 0,-1 1 0,1 0 0,0 0 0,0 0 0,0 0 0,1 1 0,-1-1 0,6-3 0,-2 4 0,-1 0 0,1 0 0,0 1 0,0 0 0,0 0 0,0 1 0,0 0 0,0 0 0,0 1 0,0-1 0,10 2 0,-11-1 0,1 0 0,-1 0 0,0 1 0,0 0 0,0 0 0,0 0 0,0 0 0,0 1 0,0 0 0,8 4 0,-12-3 0,1-1 0,-1 0 0,0 1 0,1-1 0,-1 1 0,0 0 0,-1-1 0,1 1 0,0 0 0,-1 0 0,0 0 0,0 0 0,0 1 0,0-1 0,0 0 0,0 0 0,-1 1 0,0-1 0,0 0 0,0 1 0,0 3 0,0-4 0,0 0 0,0 0 0,-1 0 0,1 0 0,-1 0 0,0 0 0,1 0 0,-1 0 0,-1 0 0,1 0 0,0 0 0,-1 0 0,1-1 0,-1 1 0,0-1 0,0 1 0,0-1 0,0 0 0,0 0 0,-1 0 0,-2 3 0,-14 13 0,26-15 0,0 0 0,0 0 0,0-1 0,15 3 0,-19-4 0,0 0 0,0 0 0,-1 0 0,1 1 0,0-1 0,-1 0 0,1 1 0,-1 0 0,1 0 0,-1 0 0,0 0 0,0 0 0,0 0 0,0 0 0,0 1 0,0-1 0,0 1 0,-1-1 0,0 1 0,1 0 0,-1-1 0,0 1 0,0 0 0,-1 0 0,1 0 0,0 0 0,-1 0 0,0 4 0,2 11 0,-2 1 0,0-1 0,-5 30 0,3-27 0,1-18 0,1 1 0,-1-1 0,0 1 0,-1-1 0,1 1 0,-1-1 0,1 0 0,-1 0 0,0 0 0,0 0 0,-1 0 0,1 0 0,-1-1 0,1 1 0,-1-1 0,0 1 0,0-1 0,0 0 0,0 0 0,0 0 0,0-1 0,0 1 0,-1-1 0,-4 2 0,4-2 0,0 0 0,0 0 0,0 0 0,0 0 0,0 0 0,0-1 0,0 0 0,0 0 0,0 0 0,0-1 0,0 1 0,0-1 0,0 0 0,0 0 0,0 0 0,0 0 0,1-1 0,-1 0 0,0 0 0,1 0 0,-1 0 0,-2-3 0,4 3-65,0-1 0,0 1 0,1-1 0,-1 0 0,1 1 0,0-1 0,0 0 0,0 0 0,0 0 0,0 0 0,1 0 0,-1 0 0,1 0 0,0 0 0,0-1 0,0 1 0,0 0 0,1 0 0,-1 0 0,2-4 0,2-4-6761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0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24575,'3'0'0,"3"0"0,5 0 0,2 0 0,2 0 0,4 0 0,2 0 0,0 0 0,0 0 0,-2-3 0,-1-1 0,-3-2 0,-5-1-8191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24575,'76'3'0,"-44"-1"0,1-1 0,0-2 0,46-7 0,-74 7-97,0 0-1,0-1 1,0 0-1,0 0 1,0 0-1,0 0 1,-1-1-1,1 0 1,-1 0-1,0 0 1,0-1-1,0 1 0,6-8 1,-4 3-6729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24575,'2'1'0,"0"1"0,0-1 0,0 1 0,0 0 0,0 0 0,0 0 0,0 0 0,-1 0 0,1 0 0,-1 0 0,1 0 0,-1 1 0,0-1 0,1 4 0,2 1 0,9 17 0,0 0 0,-2 1 0,0 0 0,-2 1 0,-1 0 0,-1 0 0,-1 1 0,-2 0 0,0 0 0,-1 54 0,-6-26-62,1-33-155,0-1-1,2 1 1,1-1 0,0 0 0,5 22 0,-2-32-6609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1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 24575,'-10'-1'0,"-1"1"0,0 0 0,1 1 0,-1 0 0,1 1 0,-1 0 0,1 0 0,0 1 0,-1 1 0,2-1 0,-1 2 0,-11 6 0,-20 12 0,25-15 0,0 1 0,0 0 0,-25 22 0,37-27 0,0 0 0,0 1 0,0-1 0,1 1 0,-1 0 0,1 0 0,0 0 0,1 0 0,-1 0 0,1 0 0,0 1 0,0-1 0,1 1 0,0 0 0,0-1 0,-1 9 0,1-1 0,1 1 0,0-1 0,1 0 0,0 0 0,1 0 0,4 17 0,-5-26 0,1-1 0,-1 1 0,1 0 0,0 0 0,0-1 0,0 0 0,1 1 0,-1-1 0,1 0 0,-1 0 0,1 0 0,0 0 0,1-1 0,-1 1 0,0-1 0,1 0 0,-1 0 0,1 0 0,0 0 0,-1-1 0,1 1 0,0-1 0,0 0 0,6 1 0,2 0 0,0 0 0,1-1 0,-1-1 0,0 1 0,0-2 0,15-2 0,-22 3 0,0-2 0,0 1 0,0 0 0,0-1 0,0 0 0,0-1 0,-1 1 0,1-1 0,-1 1 0,0-1 0,1-1 0,-1 1 0,0 0 0,-1-1 0,1 0 0,5-8 0,-2 1 0,0 0 0,-1-1 0,0 0 0,0 0 0,-2 0 0,1-1 0,-2 1 0,0-1 0,0 0 0,-1 0 0,-1-1 0,0 1 0,-1 0 0,-1-14 0,1 25 0,0-1 0,0 1 0,0-1 0,0 1 0,1-1 0,-1 1 0,1-1 0,-1 1 0,1 0 0,2-4 0,1 8 0,0 18 0,0 364 50,-7-206-1465,3-164-5411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33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870 1 24575,'-10'2'0,"-1"0"0,1 1 0,0 0 0,0 1 0,0 0 0,1 1 0,-1 0 0,1 0 0,0 1 0,1 0 0,-10 8 0,-32 19 0,-33 8 0,54-28 0,1 1 0,0 1 0,1 2 0,-37 28 0,-96 85 0,-20 18 0,112-83 0,49-50-1365,9-11-5461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2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24575,'-2'7'0,"1"0"0,-1-1 0,0 1 0,-1 0 0,1-1 0,-1 0 0,-5 7 0,-5 15 0,-28 73 0,-43 117 0,79-206-1365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34.9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453 1 24575,'-5'2'0,"-1"0"0,1 1 0,0 0 0,0 0 0,0 0 0,0 1 0,-8 8 0,-5 2 0,-39 23 0,1 3 0,-53 50 0,50-39 0,-14 12 0,52-46-1365,11-12-5461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36.0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744 1 24575,'-3'3'0,"1"0"0,-1 0 0,1 0 0,-1 0 0,0-1 0,0 1 0,0-1 0,0 0 0,-1 0 0,1 0 0,-1 0 0,1 0 0,-6 1 0,-2 2 0,-55 32 0,-183 115 0,223-134 0,2 1 0,0 2 0,1 0 0,1 2 0,2 0 0,0 1 0,-20 32 0,23-29 0,-1-1 0,-1-1 0,-2-1 0,-44 41 0,42-55 0,16-10 0,14-10 0,6-1-1365,4-2-5461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37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400 0 24575,'-1'2'0,"0"0"0,-1-1 0,1 1 0,-1-1 0,1 1 0,-1-1 0,0 1 0,1-1 0,-1 0 0,0 0 0,0 0 0,0 0 0,0 0 0,0-1 0,-3 2 0,-5 2 0,-99 56 0,-63 31 0,106-47-1365,54-37-5461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38.4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1348 1 24575,'-16'12'0,"0"0"0,0-1 0,-1 0 0,0-1 0,-1-1 0,-19 6 0,1 1 0,-180 75 0,126-55 0,1 3 0,-101 61 0,139-67 0,1 2 0,-50 46 0,-27 17 0,82-66 0,-47 42 0,91-72-25,-12 10-167,0 1 1,-1-1 0,0-1-1,0-1 1,-1 0-1,-26 12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0.4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2493 0 24575,'-2'7'0,"-1"-1"0,0 0 0,0 0 0,0 1 0,0-2 0,-1 1 0,0 0 0,-1-1 0,1 0 0,-1 0 0,-7 6 0,1 1 0,-40 39 0,-75 58 0,-27 26 0,136-120 0,-1 0 0,-23 15 0,-31 25 0,19-9 0,-2-3 0,-95 56 0,-18 13 0,126-83 0,-1-3 0,-1-1 0,-49 19 0,53-29 0,-1-2 0,-1-2 0,-82 10 0,116-20 0,-44 4 0,-1-2 0,-61-5 0,19-1 0,16 1 0,48 0 0,-1 1 0,1 1 0,-1 2 0,-47 9 0,61-6 0,1 1 0,0 1 0,0 0 0,1 1 0,0 1 0,1 1 0,0 0 0,0 1 0,1 0 0,-15 16 0,-10 15 0,-63 88 0,32-38 0,54-73 0,10-14 0,1 1 0,-1 0 0,2 1 0,-1-1 0,-4 10 0,9-12-1365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1.7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1138 1 24575,'-10'1'0,"1"1"0,-1 0 0,1 1 0,-1 0 0,1 1 0,0 0 0,-16 10 0,-15 5 0,-95 30 0,58-22 0,-102 50 0,165-68 0,1 1 0,0 1 0,1-1 0,0 2 0,1 0 0,0 0 0,-12 20 0,-20 20 0,-16 4 0,-1-2 0,-132 88 0,72-56 0,97-64 120,22-22-166,1 0-1,-1 1 1,0-1-1,1 1 1,-1 0 0,1-1-1,-1 1 1,1-1-1,-1 1 1,1 0 0,-1-1-1,1 1 1,-1 0-1,1 0 1,0-1-1,0 1 1,-1 0 0,1 0-1,0 0 1,0-1-1,0 1 1,0 0 0,0 0-1,0 0 1,0-1-1,0 1 1,0 0 0,0 0-1,0 0 1,1-1-1,-1 2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2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230 1 24575,'0'2'0,"-3"5"0,-4 3 0,-3 3 0,-3 2 0,-2-1 0,-2-1 0,0 1 0,-3 1 0,-1 0 0,-3 1 0,0-3 0,1-3 0,5-6 0,5-10 0,8-3 0,7-7 0,4 0-8191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4.5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659 0 24575,'-15'2'0,"0"1"0,0 0 0,0 1 0,1 1 0,-1 0 0,1 1 0,0 1 0,1 0 0,-21 14 0,-40 18 0,44-25 0,-50 34 0,59-33 0,-2-2 0,1 0 0,-2-1 0,-29 10 0,47-20-56,-24 6-271,0 3 0,1 0-1,-33 19 1,52-24-6499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5.5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712 0 24575,'-2'4'0,"0"-1"0,0 0 0,-1 0 0,0 0 0,1 0 0,-1 0 0,0 0 0,0-1 0,-1 0 0,1 1 0,0-1 0,-1 0 0,-4 1 0,-4 5 0,-350 259 0,217-157 0,-1 1 0,144-110-30,7-5-1305,4-4-5491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6.9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1257 1 24575,'-2'3'0,"1"1"0,-1 0 0,1 0 0,-1-1 0,0 1 0,0-1 0,-1 1 0,1-1 0,-6 6 0,-1 2 0,-133 170 0,-258 258 0,377-419 0,-1 0 0,-29 18 0,-31 25 0,42-29 0,-59 36 0,16-11 0,-1-8 0,70-44 0,0 2 0,0 0 0,1 0 0,1 1 0,0 1 0,0 1 0,-16 17 0,4-5 34,6-7-29,18-13-450,10-5-514,9-3-5867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28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24575,'1'1'0,"1"-1"0,0 1 0,0-1 0,0 1 0,-1 0 0,1 0 0,0 0 0,-1 0 0,1 0 0,-1 0 0,1 1 0,-1-1 0,1 0 0,-1 1 0,0-1 0,0 1 0,0-1 0,0 1 0,0 0 0,0-1 0,0 1 0,0 2 0,17 45 0,-16-43 0,45 108 0,-2-4 0,-41-99 0,6 23 0,21 42 0,-22-51-1365,-7-13-5461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8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2441 1 24575,'-35'20'0,"-63"49"0,38-24 0,-390 232 0,-223 115 0,622-363 0,-59 35 0,-168 69 0,261-126 0,1 1 0,0 1 0,0 0 0,1 1 0,0 1 0,-18 16 0,-72 84 0,72-73 0,-50 44 0,-39 25 0,-74 61 0,195-167 7,-1 0-1,1 0 1,0 0-1,-1 0 1,1 0-1,0 0 0,0 0 1,0 0-1,0 0 1,0 1-1,0-1 1,0 0-1,0 1 1,1-1-1,-1 1 1,0-1-1,0 3 0,2-4-63,-1 1 1,1 0-1,0 0 0,-1 0 0,1 0 0,0-1 0,0 1 0,0 0 0,0 0 0,-1-1 0,1 1 0,0-1 0,0 1 0,0-1 0,0 1 0,0-1 0,0 0 0,1 0 0,-1 1 0,0-1 0,0 0 0,0 0 0,0 0 0,0 0 0,2 0 0,20 2-6769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49.7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2113 1 24575,'-1'3'0,"1"0"0,-1 1 0,0-1 0,0 1 0,0-1 0,-1 0 0,1 0 0,-1 0 0,1 0 0,-1 0 0,0 0 0,-3 4 0,-33 33 0,27-29 0,-70 73 0,-3-4 0,-5-4 0,-2-4 0,-3-4 0,-169 92 0,-117 5 0,104-50 0,-30-3 0,47-20 0,211-77 46,37-13-281,1 1-1,0 0 1,1 1 0,-1 0 0,-12 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7:51.0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537 0 24575,'-7'1'0,"0"0"0,1 0 0,-1 1 0,0-1 0,0 2 0,1-1 0,0 1 0,-1 0 0,-9 6 0,-55 41 0,50-35 0,-35 23 0,-2-3 0,-73 32 0,17-4-1365,104-59-5461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8:21.5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68 24575,'6'-3'0,"0"0"0,0 0 0,1 1 0,-1 0 0,1 0 0,0 0 0,-1 1 0,1 0 0,0 0 0,0 1 0,0 0 0,12 1 0,16-2 0,943-46 0,-809 47-1365,-151 0-5461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8:19.5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24575,'39'-2'0,"55"-10"0,4 1 0,833 3 0,-918 8 0,355 15 0,382 66 0,-588-61 0,300-3 0,-269-17-1365,-179 0-5461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8:20.4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1 118 24575,'8'-1'0,"1"0"0,-1 0 0,1-1 0,-1 0 0,10-5 0,28-5 0,201-18 0,331 1 0,166 13 0,45 0 0,-434 17-1365,-335-1-5461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8:39.6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189 49 24575,'48'-2'0,"-1"-3"0,71-16 0,-8 2 0,-109 18 0,1 1 0,0 0 0,0 0 0,0 0 0,-1 0 0,1 0 0,0 0 0,0 1 0,0-1 0,-1 0 0,1 1 0,0 0 0,-1-1 0,1 1 0,0 0 0,-1 0 0,1 0 0,-1 0 0,1 0 0,-1 0 0,0 0 0,1 1 0,-1-1 0,0 0 0,0 1 0,0-1 0,0 1 0,0-1 0,0 1 0,0-1 0,-1 1 0,1 0 0,-1 0 0,1-1 0,-1 1 0,1 0 0,-1 0 0,0 3 0,2 10 0,-2 0 0,0 1 0,-3 28 0,0-10 0,4 112 0,1-58 0,-4 0 0,-22 152 0,13-189 0,-3 0 0,-2-1 0,-2-1 0,-35 69 0,51-115 0,1 0 0,-1 0 0,0 0 0,-1-1 0,1 1 0,0 0 0,-1-1 0,1 0 0,-1 1 0,0-1 0,0 0 0,0-1 0,0 1 0,0 0 0,0-1 0,0 0 0,-1 1 0,1-1 0,0-1 0,-1 1 0,1 0 0,-1-1 0,1 0 0,-1 1 0,1-2 0,-6 1 0,-8-3 0,0 0 0,0-1 0,0 0 0,-20-9 0,-2 0 0,28 10 0,1 0 0,0 0 0,0-1 0,0 0 0,1-1 0,-1 0 0,1 0 0,0-1 0,1-1 0,-1 1 0,1-1 0,1-1 0,-1 1 0,1-1 0,0 0 0,-10-17 0,12 15 0,0 0 0,0 0 0,1-1 0,0 1 0,1-1 0,0 0 0,1 0 0,0 0 0,1 0 0,0 0 0,1 0 0,0-1 0,1 1 0,0 0 0,0 0 0,6-17 0,5-18 0,3 1 0,32-71 0,-21 58 0,23-67 0,39-90 0,-74 174 51,-11 32-287,-1 1 0,1-1 0,1 1 0,-1 0 0,7-10 0,-2 9-6590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8:42.6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221 9 24575,'98'-2'0,"105"5"0,-200-3 0,-1 1 0,0 0 0,1 0 0,-1 0 0,0 1 0,0-1 0,1 0 0,-1 1 0,0 0 0,0-1 0,-1 1 0,1 0 0,0 0 0,-1 0 0,1 0 0,-1 0 0,1 0 0,-1 0 0,0 1 0,0-1 0,0 0 0,0 1 0,-1-1 0,1 1 0,-1-1 0,1 1 0,-1 2 0,3 14 0,0 0 0,-1 28 0,-2-37 0,-1 500 0,1-488 0,-2 1 0,0 0 0,-2 0 0,0 0 0,-1-1 0,-2 0 0,-10 25 0,16-44 0,-1 0 0,0-1 0,0 1 0,0 0 0,0 0 0,0-1 0,0 1 0,-1-1 0,1 0 0,-1 0 0,0 0 0,0 0 0,1 0 0,-1 0 0,-1-1 0,1 1 0,0-1 0,0 0 0,0 0 0,-1 0 0,1-1 0,0 1 0,-1-1 0,1 0 0,-7 0 0,-7-1 0,0-2 0,1 0 0,0 0 0,-21-9 0,-31-4 0,-11 16 0,61 2 0,1-1 0,-1-1 0,1-1 0,-29-5 0,43 5 0,0-1 0,0 1 0,0-1 0,0 0 0,0 0 0,0 0 0,1 0 0,-1 0 0,1-1 0,-1 1 0,1-1 0,0 1 0,0-1 0,0 0 0,1 0 0,-1 0 0,1 0 0,-3-6 0,-18-67 0,19 61 0,-4-30 0,1-1 0,3 0 0,5-88 0,0 45 0,0 63 0,1 0 0,1 0 0,2 0 0,1 0 0,18-45 0,11-46 0,-19 69-1365,-11 40-5461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07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24575,'1108'0'-1365,"-1094"0"-5461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32.0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50 24575,'2491'0'0,"-2114"-18"0,-80 0 0,-135 12 29,105-2-1423,-253 8-5432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29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24575,'3'0'0,"3"0"0,7 0 0,7 0 0,3 0 0,0 0 0,-1 0 0,-1 0 0,-2 0 0,-1 0 0,0 0 0,-4 0-8191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33.5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35 24575,'1009'-27'0,"-226"19"-24,-487 10-1317,-279-2-5485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49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553 18 24575,'-1'-1'0,"1"0"0,-1 0 0,1 0 0,-1 0 0,1 0 0,-1 0 0,0 1 0,1-1 0,-1 0 0,0 0 0,0 1 0,1-1 0,-1 1 0,0-1 0,0 0 0,0 1 0,0 0 0,0-1 0,0 1 0,0 0 0,0-1 0,0 1 0,0 0 0,0 0 0,0 0 0,0 0 0,-1 0 0,-35-3 0,33 3 0,-18 0 0,0 2 0,1 0 0,-1 1 0,1 1 0,-1 1 0,1 1 0,-32 13 0,23-5 0,-1 1 0,2 1 0,0 2 0,-32 26 0,52-36 0,1 0 0,0 1 0,0 0 0,1 0 0,0 0 0,1 1 0,0 1 0,1-1 0,0 1 0,0 0 0,1 0 0,0 0 0,1 0 0,-2 15 0,-1 14 0,2-1 0,1 74 0,2-87 0,3 26 0,-1-49 0,0 0 0,0-1 0,0 1 0,0 0 0,0-1 0,1 1 0,-1-1 0,1 1 0,-1-1 0,1 0 0,0 0 0,0 1 0,0-1 0,0-1 0,0 1 0,3 2 0,8 4 0,-1 0 0,1-1 0,0 0 0,1-1 0,0 0 0,-1-1 0,2-1 0,-1 0 0,1-1 0,-1-1 0,1 0 0,0-1 0,26-1 0,45-2 0,146 4 0,-230-2-76,0 0 1,0 1-1,0-1 0,0 1 0,0-1 0,-1 1 0,1 0 0,0 0 1,0 0-1,0 0 0,-1 0 0,1 0 0,-1 0 0,1 1 1,-1-1-1,1 1 0,1 2 0,5 6-6750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6.5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106 0 24575,'-4'1'0,"1"0"0,0 0 0,0 0 0,0 0 0,0 1 0,0-1 0,0 1 0,0 0 0,0 0 0,0 0 0,1 0 0,-1 0 0,1 1 0,0-1 0,0 1 0,-3 3 0,-29 47 0,29-38 0,1 0 0,0 0 0,1 0 0,1 1 0,0-1 0,1 1 0,1 0 0,0-1 0,4 29 0,-3-42 4,-1-1 1,1 1-1,-1-1 0,1 1 0,-1 0 0,1-1 0,0 1 0,0-1 0,0 1 1,0-1-1,0 0 0,0 1 0,0-1 0,0 0 0,1 0 0,-1 0 0,0 0 1,1 0-1,-1 0 0,1 0 0,-1 0 0,1 0 0,-1-1 0,1 1 0,0-1 1,-1 1-1,1-1 0,2 1 0,3 0-216,-1-1 0,1 1 0,0-1-1,-1 0 1,1-1 0,7-1 0,5-2-6614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7.6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2 104 24575,'-1'59'0,"2"67"0,0-125 0,-1 1 0,0 0 0,0-1 0,1 1 0,-1-1 0,1 1 0,0-1 0,-1 1 0,1-1 0,0 1 0,0-1 0,0 1 0,0-1 0,0 0 0,0 1 0,0-1 0,0 0 0,0 0 0,1 0 0,-1 0 0,1 0 0,-1 0 0,2 0 0,0 0 0,1 1 0,-1-1 0,1 0 0,0-1 0,-1 1 0,1-1 0,0 1 0,-1-1 0,1 0 0,5-1 0,-4 1 0,-1-1 0,0 0 0,1 0 0,-1 0 0,0 0 0,0 0 0,1-1 0,-1 0 0,0 0 0,-1 0 0,1 0 0,0-1 0,-1 1 0,1-1 0,-1 0 0,0 0 0,0 0 0,0 0 0,3-5 0,3-13 0,-1-1 0,-1 1 0,6-35 0,-11 44 0,0-1 0,-1 1 0,-1-1 0,0 0 0,0 1 0,-1-1 0,-1 1 0,-3-13 0,4 22 4,0 1 0,0 0 0,0-1 0,0 1 0,-1 0 0,1 0 0,-1 0 0,0 0 0,1 1 0,-1-1 0,0 0 0,0 1 0,0-1 0,0 1 0,-1-1 0,1 1 0,0 0 0,-1 0 0,1 0 0,0 0 0,-1 1 0,1-1 0,-1 1 0,1-1 0,-1 1 0,1 0 0,-1 0 0,1 0 0,-4 1 0,3-1-66,0 0 0,-1 0 0,1 1 0,0-1 1,0 1-1,0 0 0,0 0 0,0 0 0,0 0 0,1 0 0,-1 1 0,0-1 1,1 1-1,-1 0 0,0 0 0,1 0 0,0 0 0,0 0 0,-1 0 0,1 1 1,1-1-1,-1 1 0,-3 4 0,2 4-6764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8.8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63 24575,'1'0'0,"0"1"0,0-1 0,0 1 0,0 0 0,0-1 0,0 1 0,0 0 0,0 0 0,-1-1 0,1 1 0,0 0 0,0 0 0,-1 0 0,1 0 0,0 0 0,-1 0 0,1 0 0,-1 0 0,0 0 0,1 2 0,10 30 0,-9-24 0,5 12 0,-2 1 0,-1 0 0,-1 0 0,-1 0 0,0 35 0,4-96 0,3 1 0,1 0 0,23-58 0,-31 91 0,1 0 0,0 0 0,0 0 0,0 1 0,0-1 0,1 1 0,0 0 0,0-1 0,0 2 0,0-1 0,1 0 0,-1 1 0,1 0 0,0 0 0,0 0 0,0 1 0,0 0 0,0 0 0,1 0 0,-1 1 0,1-1 0,-1 1 0,1 0 0,10 0 0,-14 2 0,-1 0 0,1 0 0,-1-1 0,1 1 0,-1 0 0,0 0 0,1 0 0,-1 0 0,0 0 0,0 1 0,0-1 0,0 0 0,0 0 0,0 1 0,0-1 0,0 1 0,0-1 0,-1 1 0,1-1 0,-1 1 0,1-1 0,-1 1 0,0-1 0,1 1 0,-1 0 0,0-1 0,0 3 0,-1 54 0,0-42 0,-1 164 0,2-176 57,0-7-1479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9.6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24575,'25'463'0,"-16"-246"0,-10-258-1365,1 20-5461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0.2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24575,'3'-3'0,"4"0"0,3-1 0,6 1 0,3-2 0,-2 0-8191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0.9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24575,'0'3'0,"0"3"0,0 4 0,0 6 0,0 3 0,0 1 0,0 6 0,0 1 0,0-1 0,0-2 0,0-9 0,0-8 0,2-15 0,5-12 0,0-2-8191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1.4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24575,'0'3'0,"0"3"0,0 5 0,0-1-8191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2.4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56 89 24575,'42'2'0,"-28"-1"0,0-1 0,0 0 0,0 0 0,0-1 0,17-4 0,-29 4 0,-1 0 0,1 1 0,0-1 0,-1 0 0,1 0 0,-1 0 0,1 0 0,-1 0 0,0-1 0,1 1 0,-1 0 0,0-1 0,0 1 0,0-1 0,0 1 0,0-1 0,0 1 0,-1-1 0,1 0 0,0 1 0,-1-1 0,1 0 0,-1 1 0,0-1 0,1 0 0,-1 0 0,0 0 0,0 1 0,0-1 0,0 0 0,-1 0 0,1 0 0,0 1 0,-1-1 0,1 0 0,-1 1 0,0-1 0,0 0 0,1 1 0,-1-1 0,0 1 0,0-1 0,0 1 0,-1-1 0,1 1 0,0 0 0,0 0 0,-1-1 0,1 1 0,-1 0 0,1 0 0,-1 0 0,1 1 0,-1-1 0,0 0 0,1 1 0,-1-1 0,-3 0 0,-15-2 0,-1 2 0,1 0 0,0 1 0,-36 5 0,54-4 0,-1 0 0,0 0 0,0 0 0,0 1 0,1-1 0,-1 1 0,1-1 0,-1 1 0,1 0 0,0 0 0,0 0 0,0 0 0,0 1 0,0-1 0,0 0 0,0 1 0,1-1 0,-1 1 0,1 0 0,0 0 0,0-1 0,0 1 0,0 0 0,0 0 0,1 0 0,-1 5 0,-1-1 0,1 0 0,0 0 0,1 0 0,0 0 0,0 0 0,0 1 0,1-1 0,0 0 0,0 0 0,3 10 0,-2-14 0,0 0 0,0 0 0,1 0 0,-1 0 0,0-1 0,1 1 0,0-1 0,-1 1 0,1-1 0,0 0 0,0 0 0,1 0 0,-1-1 0,0 1 0,0-1 0,6 2 0,64 15 0,-44-12 0,-14-2-120,40 8 373,-53-11-309,-1-1 1,1 0-1,0 1 1,-1-1-1,1 0 1,0 0-1,0-1 1,-1 1-1,1 0 1,0 0-1,-1-1 1,1 1-1,-1-1 1,1 1 0,-1-1-1,1 0 1,-1 0-1,1 0 1,-1 0-1,1 0 1,-1 0-1,0 0 1,0 0-1,1 0 1,-1 0-1,1-2 1,2-8-6771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1:01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24575,'3'0'0,"4"0"0,6 0 0,7 0 0,5 0 0,7 0 0,4 0 0,-1 0 0,-1 0 0,-4 0 0,-4 0 0,-3-3 0,-3-1 0,-2 1 0,-4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3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 24575,'-2'86'0,"4"95"0,-1-178 0,0 0 0,0 0 0,1-1 0,-1 1 0,0 0 0,1-1 0,0 1 0,0-1 0,-1 1 0,2-1 0,-1 0 0,0 0 0,0 0 0,1 0 0,-1 0 0,1 0 0,-1-1 0,1 1 0,0-1 0,-1 0 0,1 0 0,0 0 0,0 0 0,0 0 0,4 0 0,12 4 0,1-2 0,30 3 0,-46-6 0,2 1 0,-1 0 0,1 0 0,0-1 0,0 0 0,0 0 0,-1-1 0,1 1 0,0-1 0,-1 0 0,1-1 0,0 0 0,-1 0 0,0 0 0,1 0 0,-1-1 0,0 0 0,0 0 0,0 0 0,-1 0 0,1-1 0,-1 0 0,0 0 0,0 0 0,0-1 0,5-8 0,-3 5 0,-1 0 0,0-1 0,-1 0 0,0 0 0,0 0 0,-1-1 0,0 0 0,1-12 0,-1-3 0,-1 0 0,-2-26 0,0 38 0,-1-70-1365,1 69-5461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3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0 100 24575,'3'10'0,"-1"0"0,1 0 0,1-1 0,0 1 0,0-1 0,9 15 0,-11-21 0,1-23 0,2 1 0,0-1 0,1 1 0,1 0 0,16-33 0,-22 49 0,0 1 0,1 0 0,-1 0 0,1-1 0,0 1 0,0 0 0,0 0 0,0 0 0,0 1 0,0-1 0,0 0 0,0 1 0,1 0 0,-1-1 0,0 1 0,1 0 0,-1 0 0,1 0 0,0 1 0,-1-1 0,1 0 0,0 1 0,-1 0 0,1 0 0,0 0 0,-1 0 0,1 0 0,0 0 0,0 1 0,-1-1 0,1 1 0,-1 0 0,1 0 0,0 0 0,-1 0 0,0 0 0,1 0 0,-1 1 0,0-1 0,0 1 0,1 0 0,-1-1 0,0 1 0,-1 0 0,1 0 0,0 1 0,-1-1 0,1 0 0,-1 0 0,1 1 0,-1-1 0,0 1 0,0-1 0,0 1 0,-1-1 0,1 1 0,-1 0 0,1-1 0,-1 6 0,-2 60 0,1-58 0,0 0 0,0 0 0,1 1 0,0-1 0,1 0 0,0 0 0,5 19 0,0-19-1365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5.1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88 24575,'43'8'0,"-39"-7"0,-1 0 0,1 1 0,0-1 0,0-1 0,0 1 0,0 0 0,-1-1 0,1 0 0,0 0 0,0 0 0,0-1 0,0 1 0,0-1 0,0 0 0,-1 0 0,7-2 0,-7 2 0,-1 0 0,0-1 0,0 1 0,1-1 0,-1 1 0,0-1 0,0 1 0,0-1 0,-1 0 0,1 0 0,0 0 0,-1 0 0,1 0 0,-1-1 0,0 1 0,0 0 0,0-1 0,0 1 0,0-1 0,0 1 0,0-1 0,-1 1 0,0-1 0,1-3 0,-1 4 0,-1 0 0,1 0 0,-1 0 0,1 0 0,-1 0 0,1 1 0,-1-1 0,0 0 0,0 1 0,0-1 0,0 0 0,0 1 0,-1-1 0,1 1 0,0 0 0,-1-1 0,1 1 0,-1 0 0,1 0 0,-1 0 0,1 0 0,-1 0 0,0 0 0,0 0 0,1 0 0,-1 1 0,0-1 0,0 1 0,0 0 0,0-1 0,0 1 0,0 0 0,-2 0 0,-6-1 0,0 1 0,0 0 0,1 0 0,-1 1 0,0 0 0,0 1 0,0 0 0,1 0 0,-14 6 0,19-6 0,0 0 0,0 0 0,1 1 0,-1-1 0,1 1 0,-1 0 0,1 0 0,0 0 0,0 0 0,0 0 0,1 1 0,-1-1 0,1 1 0,0 0 0,0 0 0,0 0 0,0 0 0,1 0 0,0 0 0,0 0 0,0 0 0,0 1 0,0 7 0,1-11 0,-2 13 0,1 0 0,1 0 0,0 0 0,5 26 0,-5-38 0,1 1 0,0 0 0,-1 0 0,1-1 0,0 1 0,1-1 0,-1 1 0,0-1 0,1 1 0,-1-1 0,1 0 0,0 0 0,0 0 0,0 0 0,0 0 0,0 0 0,0 0 0,0-1 0,1 1 0,-1-1 0,0 1 0,1-1 0,0 0 0,-1 0 0,1 0 0,0 0 0,-1-1 0,1 1 0,0-1 0,5 1 0,11 0 0,-4 0 0,1 0 0,0 0 0,0-2 0,0 0 0,-1-1 0,21-4 0,-35 5-85,0 1 0,1-1-1,-1 0 1,0 0 0,0 1-1,0-1 1,0 0 0,0 0-1,0 0 1,0 0 0,0 0-1,0-1 1,0 1 0,-1 0-1,2-2 1,2-7-6741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54.6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24575,'3'42'0,"1"-1"0,2 0 0,18 61 0,4 22 0,-20-80 0,20 147 0,-28-203-1365,0 0-5461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55.7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52 24575,'5'-4'0,"0"0"0,0 0 0,0 0 0,1 1 0,-1 0 0,1 0 0,11-4 0,-8 3 0,0 1 0,1 0 0,-1 0 0,1 1 0,-1 0 0,1 1 0,0 0 0,0 0 0,0 1 0,18 3 0,-25-3 0,1 1 0,-1 0 0,1 0 0,-1 0 0,1 0 0,-1 1 0,1-1 0,-1 1 0,0 0 0,0 0 0,0 0 0,0 0 0,0 1 0,-1-1 0,1 1 0,-1 0 0,1 0 0,-1-1 0,0 2 0,0-1 0,0 0 0,-1 0 0,1 1 0,-1-1 0,0 0 0,0 1 0,0-1 0,0 1 0,0 0 0,-1-1 0,0 6 0,1 0 0,0 0 0,-1 0 0,0 0 0,-1 0 0,0 1 0,-4 15 0,4-23 0,0 1 0,0-1 0,0 0 0,0 0 0,-1 1 0,1-1 0,-1 0 0,0 0 0,1-1 0,-1 1 0,0 0 0,0 0 0,0-1 0,0 1 0,0-1 0,-1 0 0,1 0 0,0 0 0,-1 0 0,1 0 0,-1 0 0,1-1 0,-1 1 0,1-1 0,-1 1 0,1-1 0,-1 0 0,-3 0 0,-10 0-1365,1-1-5461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57.0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42 170 24575,'17'0'0,"-1"-1"0,1 0 0,0-1 0,0-1 0,-1 0 0,19-7 0,-30 9 0,0-1 0,0-1 0,0 1 0,0-1 0,-1 0 0,1 0 0,-1 0 0,0 0 0,0-1 0,0 0 0,0 0 0,0 0 0,-1 0 0,0 0 0,0-1 0,0 0 0,-1 1 0,1-1 0,-1 0 0,0 0 0,0-1 0,1-8 0,6-11 0,-8 24 0,-1 0 0,1 0 0,-1 0 0,1 0 0,-1 0 0,1 0 0,-1 0 0,0 0 0,1 0 0,-1-1 0,0 1 0,0 0 0,0 0 0,0 0 0,0 0 0,0-2 0,-1 2 0,0 0 0,-1 0 0,1 0 0,0 1 0,0-1 0,-1 0 0,1 1 0,0-1 0,-1 1 0,1-1 0,-1 1 0,1 0 0,-1-1 0,1 1 0,0 0 0,-1 0 0,1 0 0,-1 0 0,-1 1 0,-13-2 0,0 1 0,0 1 0,-16 3 0,25-3 0,1 1 0,0 0 0,-1 0 0,1 1 0,0 0 0,0 0 0,1 0 0,-1 0 0,1 1 0,-7 6 0,3-2 0,0 1 0,1 0 0,0 0 0,0 1 0,1 0 0,0 0 0,1 1 0,0 0 0,-5 14 0,8-17 0,0 1 0,1-1 0,0 1 0,0-1 0,1 1 0,0 0 0,1-1 0,-1 1 0,2 0 0,-1-1 0,2 1 0,-1 0 0,1-1 0,3 11 0,-3-16 0,0 0 0,0 1 0,0-1 0,0 0 0,0 0 0,1 0 0,-1-1 0,1 1 0,0 0 0,0-1 0,0 0 0,0 0 0,0 0 0,0 0 0,0 0 0,1-1 0,-1 1 0,1-1 0,0 0 0,-1 0 0,1 0 0,0-1 0,-1 1 0,6-1 0,12 1 0,0 0 0,0-2 0,24-4 0,-33 4 0,-10 0-57,1 1 0,-1-1 1,0 0-1,0 0 0,1 0 0,-1 0 0,0 0 0,0 0 0,0-1 0,0 1 1,-1-1-1,1 0 0,0 1 0,-1-1 0,1 0 0,-1 0 0,1 0 0,-1 0 0,0 0 1,0 0-1,0 0 0,0 0 0,1-5 0,2-3-6769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58.1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96 24575,'1'17'0,"1"0"0,2 0 0,-1 0 0,10 24 0,-1-3 0,-7-6 0,-4-25 0,0 0 0,0 0 0,1 0 0,0-1 0,5 13 0,-7-19 0,0 0 0,0 1 0,0-1 0,0 0 0,0 0 0,1 1 0,-1-1 0,0 0 0,0 0 0,0 0 0,0 1 0,1-1 0,-1 0 0,0 0 0,0 0 0,1 0 0,-1 1 0,0-1 0,0 0 0,1 0 0,-1 0 0,0 0 0,0 0 0,1 0 0,-1 0 0,0 0 0,1 0 0,-1 0 0,0 0 0,0 0 0,1 0 0,-1 0 0,0 0 0,0 0 0,1 0 0,-1 0 0,0 0 0,0 0 0,1-1 0,-1 1 0,11-12 0,3-19 0,-14 31 0,29-81 0,-19 48 0,2 1 0,1 0 0,19-34 0,-29 62-170,0 0-1,0 0 0,0 0 1,1 0-1,-1 1 0,1-1 1,8-5-1,0 2-6655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58.9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24575,'2'0'0,"-1"0"0,0 1 0,1-1 0,-1 0 0,1 1 0,-1-1 0,0 1 0,1-1 0,-1 1 0,0 0 0,0 0 0,1-1 0,-1 1 0,0 0 0,0 0 0,0 0 0,0 0 0,0 0 0,0 1 0,0-1 0,-1 0 0,1 0 0,0 0 0,0 1 0,-1-1 0,1 3 0,10 45 0,-7-27 0,28 97 0,59 145 0,-77-201 0,-14-55 0,1 1 0,1-1 0,0 0 0,0 1 0,0-1 0,1 0 0,4 8 0,-7-16 1,0 0-1,0 0 1,0-1 0,0 1-1,1 0 1,-1 0-1,0 0 1,0 0 0,0-1-1,0 1 1,0 0 0,0 0-1,0 0 1,0 0-1,0 0 1,1-1 0,-1 1-1,0 0 1,0 0-1,0 0 1,0 0 0,0 0-1,1 0 1,-1 0-1,0-1 1,0 1 0,0 0-1,0 0 1,1 0-1,-1 0 1,0 0 0,0 0-1,0 0 1,1 0-1,-1 0 1,0 0 0,0 0-1,0 0 1,1 0-1,-1 0 1,0 0 0,0 0-1,0 0 1,0 0-1,1 1 1,-1-1 0,0 0-1,0 0 1,0 0-1,0 0 1,0 0 0,1 0-1,-1 0 1,0 1-1,0-1 1,0 0 0,0 0-1,0 0 1,0 0-1,0 1 1,1-1 0,-1 0-1,0 0 1,0 0-1,0 1 1,2-16-1406,-4-4-5421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59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64 24575,'6'-3'0,"7"-3"0,5-1 0,5-3 0,0 1 0,-2 0 0,0 0 0,0 2 0,-5 3-8191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0.7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1 123 24575,'46'2'0,"-32"0"0,0-1 0,0-1 0,0 0 0,0-1 0,0 0 0,20-6 0,-32 6 0,-1 0 0,1 0 0,0-1 0,0 1 0,0-1 0,-1 1 0,1-1 0,-1 0 0,1 1 0,-1-1 0,0 0 0,1 0 0,-1 0 0,0 0 0,0 0 0,-1 0 0,1-1 0,0 1 0,-1 0 0,1 0 0,-1-1 0,0 1 0,0 0 0,0 0 0,0-1 0,0 1 0,0 0 0,-1-4 0,0 3 0,1 0 0,0 1 0,-1-1 0,1 0 0,-1 1 0,0-1 0,0 1 0,0 0 0,0-1 0,0 1 0,0 0 0,-1-1 0,1 1 0,-1 0 0,0 0 0,1 0 0,-1 0 0,0 1 0,0-1 0,0 0 0,-1 1 0,1-1 0,0 1 0,-5-2 0,2 1 0,0 1 0,0 0 0,0 1 0,-1-1 0,1 1 0,0 0 0,0 0 0,0 1 0,0-1 0,0 1 0,-1 1 0,2-1 0,-1 0 0,0 1 0,-8 4 0,9-3 0,1 0 0,0 0 0,0 0 0,-1 0 0,2 1 0,-1-1 0,0 1 0,1 0 0,0 0 0,0 0 0,0 0 0,0 0 0,1 0 0,-1 0 0,1 1 0,0-1 0,0 0 0,0 6 0,-1 6 0,0-1 0,1 1 0,0 0 0,1-1 0,2 18 0,-1-29 0,0 0 0,0 0 0,0 0 0,0-1 0,0 1 0,1 0 0,0-1 0,0 1 0,0-1 0,0 0 0,0 0 0,1 1 0,-1-1 0,1-1 0,0 1 0,0 0 0,0-1 0,0 1 0,0-1 0,0 0 0,1 0 0,-1-1 0,1 1 0,0-1 0,4 2 0,54 10 120,-59-13-191,0 0 1,0 0-1,-1 0 0,1 0 0,0 0 1,0 0-1,-1-1 0,1 0 1,0 1-1,-1-1 0,1 0 0,0 0 1,-1-1-1,1 1 0,-1 0 1,0-1-1,0 1 0,1-1 0,-1 0 1,2-2-1,4-7-6755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1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48 24575,'1'0'0,"0"1"0,0-1 0,0 1 0,0-1 0,0 1 0,-1-1 0,1 1 0,0 0 0,0 0 0,-1-1 0,1 1 0,-1 0 0,1 0 0,0 0 0,-1 0 0,0-1 0,1 1 0,-1 0 0,1 0 0,-1 0 0,0 0 0,0 2 0,8 32 0,-6-24 0,28 131 0,-30-142 0,0 1 0,0-1 0,0 0 0,0 0 0,0 0 0,0 0 0,0 0 0,0 1 0,0-1 0,0 0 0,0 0 0,0 0 0,0 0 0,0 0 0,1 1 0,-1-1 0,0 0 0,0 0 0,0 0 0,0 0 0,0 0 0,0 0 0,0 1 0,0-1 0,0 0 0,0 0 0,1 0 0,-1 0 0,0 0 0,0 0 0,0 0 0,0 0 0,0 0 0,0 0 0,1 0 0,-1 0 0,0 0 0,0 1 0,0-1 0,0 0 0,0 0 0,1 0 0,-1 0 0,0 0 0,0 0 0,0 0 0,0-1 0,0 1 0,1 0 0,-1 0 0,0 0 0,0 0 0,0 0 0,0 0 0,0 0 0,0 0 0,1 0 0,-1 0 0,0 0 0,0 0 0,0-1 0,0 1 0,0 0 0,0 0 0,0 0 0,0 0 0,1 0 0,-1 0 0,0-1 0,7-16 0,4-23 0,-8 22 0,1-1 0,1 1 0,1 1 0,1-1 0,10-19 0,-15 32 0,1 0 0,0 0 0,0 0 0,1 1 0,0-1 0,0 1 0,0 0 0,0 0 0,0 0 0,1 1 0,0 0 0,-1 0 0,1 0 0,1 0 0,-1 1 0,0-1 0,1 1 0,-1 1 0,1-1 0,10-1 0,-14 3 0,-1 1 0,1-1 0,-1 0 0,1 1 0,-1-1 0,0 1 0,1 0 0,-1-1 0,0 1 0,0 0 0,1 0 0,-1-1 0,0 1 0,0 0 0,0 0 0,0 1 0,0-1 0,0 0 0,0 0 0,-1 0 0,1 1 0,0-1 0,-1 0 0,1 1 0,-1-1 0,1 0 0,-1 1 0,1-1 0,-1 2 0,10 48 0,-10-46 0,4 44-258,-3 60 0,-1-86-591,0-9-5977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33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24575,'0'326'-1365,"0"-336"-5461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3.2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4 156 24575,'35'1'0,"-21"0"0,1 0 0,0-1 0,-1-1 0,16-3 0,-27 4 0,1-1 0,-1 0 0,0 0 0,0 0 0,0 0 0,0 0 0,0-1 0,-1 0 0,1 1 0,0-1 0,-1 0 0,1 0 0,-1 0 0,0-1 0,1 1 0,-1 0 0,0-1 0,0 0 0,-1 1 0,1-1 0,-1 0 0,1 0 0,1-4 0,-1 0 0,0 0 0,1 0 0,-1 0 0,-1 0 0,1 0 0,-1 0 0,0-13 0,-1 19 0,0-1 0,-1 0 0,1 1 0,-1-1 0,1 1 0,-1-1 0,0 1 0,1-1 0,-1 1 0,0-1 0,0 1 0,0 0 0,0-1 0,0 1 0,-1 0 0,1 0 0,0 0 0,0 0 0,-1 0 0,1 0 0,-1 0 0,1 1 0,-1-1 0,1 0 0,-1 1 0,1-1 0,-1 1 0,0 0 0,1-1 0,-1 1 0,0 0 0,1 0 0,-1 0 0,-3 1 0,0-2 0,-1 0 0,1 1 0,-1 0 0,0 0 0,1 1 0,-1-1 0,1 1 0,-1 0 0,1 1 0,-1-1 0,1 1 0,0 0 0,0 1 0,0-1 0,0 1 0,0 0 0,1 0 0,-1 1 0,1-1 0,0 1 0,0 0 0,0 0 0,0 0 0,1 1 0,0-1 0,0 1 0,0 0 0,0 0 0,1 0 0,0 0 0,0 0 0,0 1 0,0-1 0,1 0 0,-1 11 0,-2 10 0,1 0 0,2 1 0,1 0 0,4 38 0,-4-62 5,1-1-1,-1 1 0,1-1 0,0 1 1,0-1-1,0 0 0,0 1 0,0-1 1,1 0-1,-1 0 0,1 0 1,-1 0-1,1 0 0,0 0 0,0 0 1,0 0-1,0-1 0,0 1 0,0-1 1,0 1-1,1-1 0,-1 0 1,0 0-1,1 0 0,-1 0 0,1-1 1,4 2-1,0-1-153,0 0 1,-1 0-1,1-1 1,0 1-1,0-2 1,0 1-1,0-1 1,-1 0-1,12-3 1,-7 0-6678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4.3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152 16 24575,'-1'-1'0,"1"0"0,-1 0 0,1 0 0,-1 0 0,1 0 0,-1 0 0,0 0 0,0 1 0,1-1 0,-1 0 0,0 1 0,0-1 0,0 0 0,0 1 0,0-1 0,0 1 0,0-1 0,0 1 0,0 0 0,0-1 0,0 1 0,0 0 0,0 0 0,0 0 0,0 0 0,0 0 0,-1 0 0,0 0 0,-33 1 0,31 0 0,0 0 0,0 0 0,0 0 0,0 0 0,0 1 0,0 0 0,0 0 0,1 0 0,-1 0 0,1 1 0,0-1 0,-1 1 0,1 0 0,0 0 0,1 0 0,-1 0 0,0 0 0,1 1 0,0-1 0,0 1 0,0 0 0,-2 5 0,0 3 0,1 0 0,0 0 0,1 1 0,1-1 0,0 1 0,0 16 0,1-27 0,1 0 0,-1 1 0,0-1 0,1 0 0,-1 0 0,1 1 0,-1-1 0,1 0 0,0 0 0,0 0 0,0 0 0,1 0 0,-1 0 0,0 0 0,1 0 0,-1 0 0,1-1 0,-1 1 0,1-1 0,0 1 0,0-1 0,0 1 0,0-1 0,0 0 0,0 0 0,0 0 0,0 0 0,0-1 0,0 1 0,1 0 0,-1-1 0,0 0 0,5 1 0,10 1 0,0-1 0,1-1 0,29-4 0,-12 2 0,14-2-1365,-35 0-5461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05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70 154 24575,'42'2'0,"-29"-1"0,-1 0 0,1-1 0,0 0 0,-1-1 0,1 0 0,-1-1 0,20-5 0,-30 5 0,1 0 0,-1 0 0,1-1 0,-1 1 0,0-1 0,0 1 0,0-1 0,0 0 0,-1 0 0,1 0 0,-1 0 0,1 0 0,-1 0 0,0 0 0,0-1 0,-1 1 0,1 0 0,-1-1 0,1 1 0,-1 0 0,0-1 0,-1 1 0,0-5 0,2 5 0,-1 0 0,0 0 0,0 0 0,-1 0 0,1 0 0,-1 0 0,1 0 0,-1 0 0,0 1 0,0-1 0,0 0 0,-1 0 0,1 1 0,0-1 0,-1 1 0,0-1 0,0 1 0,1 0 0,-1 0 0,-1 0 0,1 0 0,0 0 0,0 0 0,-1 0 0,1 1 0,-6-3 0,0 3 0,0 0 0,0 1 0,0 0 0,-1 0 0,1 1 0,0 0 0,0 0 0,0 1 0,0 0 0,0 0 0,0 1 0,0 0 0,1 1 0,-1-1 0,1 1 0,0 1 0,0-1 0,1 1 0,-1 1 0,1-1 0,0 1 0,1 0 0,-1 0 0,1 1 0,1 0 0,-1 0 0,1 0 0,0 0 0,0 1 0,1-1 0,0 1 0,1 0 0,0 0 0,0 0 0,0 0 0,1 0 0,0 9 0,1-5 0,-1 6 0,0-1 0,2 1 0,0-1 0,1 1 0,6 21 0,-7-35 0,0 0 0,0-1 0,1 1 0,-1-1 0,1 1 0,0-1 0,0 0 0,1 1 0,-1-1 0,0 0 0,1-1 0,0 1 0,0 0 0,0-1 0,0 1 0,0-1 0,0 0 0,0 0 0,1-1 0,-1 1 0,1 0 0,0-1 0,-1 0 0,1 0 0,0 0 0,0-1 0,-1 1 0,1-1 0,8 0 0,4 0-1365,-1-1-5461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45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692 1 24575,'-221'11'0,"194"-8"0,1 2 0,-1 1 0,1 1 0,1 1 0,0 1 0,-30 16 0,27-10 0,2 1 0,-1 2 0,-33 30 0,47-36 0,0 0 0,1 1 0,1 0 0,0 1 0,1 1 0,0-1 0,-12 28 0,18-32 0,1 0 0,0 0 0,1 0 0,0 0 0,1 0 0,0 0 0,0 0 0,1 1 0,2 13 0,-1-17 0,-1 0 0,1-1 0,1 1 0,-1-1 0,1 0 0,1 0 0,-1 1 0,1-1 0,0-1 0,0 1 0,1 0 0,-1-1 0,1 1 0,0-1 0,7 6 0,6 1 0,0-1 0,1-1 0,0 0 0,0-1 0,1-1 0,0-1 0,1-1 0,0 0 0,33 4 0,-12-5 0,1-1 0,-1-2 0,75-7 0,-32-11-1365,-70 15-5461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9:47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33 24575,'82'-16'0,"19"9"0,118-3 0,-187 10-1365,-17 0-5461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18.9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243 1545 24575,'1534'0'0,"-1522"0"0,0 0 0,0-1 0,0 0 0,0-1 0,19-5 0,-28 6 0,0-1 0,1 1 0,-1 0 0,0-1 0,0 0 0,0 0 0,-1 0 0,1 0 0,0 0 0,-1-1 0,1 1 0,-1-1 0,0 0 0,0 1 0,0-1 0,0 0 0,-1 0 0,1 0 0,-1-1 0,1 1 0,-1 0 0,0 0 0,0-6 0,7-44 0,0-92 0,1-7 0,38-323 0,-41 67 0,-9 227 0,4 179 0,-1 0 0,0-1 0,-1 1 0,1 0 0,0 0 0,-1 0 0,1 0 0,-1 0 0,1 0 0,-1 0 0,0 0 0,0 1 0,0-1 0,0 0 0,0 0 0,0 1 0,-1-1 0,1 0 0,-1 1 0,1 0 0,-1-1 0,1 1 0,-1 0 0,0 0 0,0-1 0,1 1 0,-1 1 0,0-1 0,0 0 0,0 0 0,0 1 0,-3-1 0,-6-1 0,0 1 0,-1 0 0,1 1 0,-22 2 0,4 0 0,-144 1 0,-295 9 0,33-9 0,52-2 0,49 16 0,332-17 0,0 0 0,-1 1 0,1-1 0,0 0 0,-1 1 0,1-1 0,0 1 0,0 0 0,0 0 0,-1 0 0,1 0 0,0 0 0,0 0 0,0 1 0,1-1 0,-1 1 0,0-1 0,0 1 0,1 0 0,-1-1 0,1 1 0,-1 0 0,1 0 0,0 0 0,0 0 0,0 0 0,0 0 0,0 1 0,0-1 0,1 0 0,-1 4 0,-1 7 0,1 0 0,1-1 0,0 1 0,4 24 0,0 1 0,-1 830 59,-5-455-1483,2-399-5402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0.5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1 171 24575,'3'0'0,"3"0"0,5 0 0,5-6 0,5-4 0,9-4 0,7-2 0,3-1 0,1-1 0,-2 0 0,-1 3 0,-5 2 0,-1 2 0,-4 4 0,-2-1 0,-1-1 0,-5 1-8191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1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24575,'16'2'0,"0"0"0,-1 0 0,1 2 0,0 0 0,15 6 0,48 11 0,-58-18 0,-14-3 0,0 1 0,0 0 0,0 0 0,0 1 0,0-1 0,12 6 0,-19-6 0,1-1 0,0 1 0,0-1 0,0 1 0,-1 0 0,1-1 0,0 1 0,-1 0 0,1-1 0,-1 1 0,1 0 0,0 0 0,-1 0 0,0-1 0,1 1 0,-1 0 0,0 0 0,1 0 0,-1 0 0,0 0 0,0 0 0,0 1 0,0 0 0,0 1 0,-1-1 0,1 0 0,-1 1 0,0-1 0,0 0 0,1 0 0,-2 1 0,1-1 0,0 0 0,0 0 0,-3 3 0,-21 24 60,-51 49-1,10-12-1543,58-58-5342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3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91 124 24575,'7'0'0,"0"0"0,0 0 0,0-1 0,-1 0 0,1-1 0,0 1 0,0-1 0,-1 0 0,8-4 0,-12 4 0,0 1 0,0 0 0,0 0 0,0-1 0,-1 1 0,1-1 0,0 1 0,-1-1 0,0 0 0,1 0 0,-1 0 0,0 1 0,0-1 0,0 0 0,0-1 0,0 1 0,0 0 0,-1 0 0,1 0 0,-1 0 0,0-1 0,1 1 0,-1 0 0,0 0 0,0 0 0,0-1 0,-1 1 0,1 0 0,-1 0 0,1-1 0,-1 1 0,-1-3 0,1 3 0,-1-1 0,1 0 0,-1 0 0,0 1 0,0-1 0,-1 1 0,1 0 0,0 0 0,-1-1 0,1 1 0,-1 1 0,0-1 0,1 0 0,-1 1 0,0-1 0,0 1 0,0 0 0,0 0 0,0 0 0,-1 1 0,1-1 0,0 1 0,0-1 0,-7 1 0,2 0 0,0-1 0,-1 1 0,1 1 0,-1 0 0,1 0 0,0 1 0,0-1 0,-14 7 0,19-7 0,1 1 0,0 1 0,-1-1 0,1 0 0,0 0 0,0 1 0,1 0 0,-1-1 0,0 1 0,1 0 0,0 0 0,-1-1 0,1 1 0,0 0 0,1 0 0,-1 0 0,1 0 0,-1 1 0,1-1 0,0 0 0,0 4 0,4 75 0,-3-71 0,0-9 0,-1 0 0,0 0 0,1 0 0,-1 0 0,1-1 0,-1 1 0,1 0 0,0-1 0,0 1 0,0 0 0,0-1 0,0 1 0,0-1 0,0 1 0,0-1 0,1 0 0,-1 1 0,1-1 0,-1 0 0,1 0 0,-1 0 0,4 1 0,0 0 0,-1 0 0,1-1 0,0 0 0,-1 0 0,1 0 0,0-1 0,0 1 0,9-2 0,-4 1 0,0-1 0,0-1 0,0 0 0,0 0 0,-1-1 0,1 0 0,-1-1 0,15-8 0,-15 5-1365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3.9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0 24575,'-2'137'0,"5"144"0,-3-277 0,0-1 0,0 1 0,1-1 0,-1 1 0,1-1 0,0 1 0,0-1 0,1 1 0,-1-1 0,1 0 0,-1 0 0,1 0 0,0 0 0,3 3 0,-4-5 0,0 0 0,1 0 0,-1 0 0,0-1 0,1 1 0,-1-1 0,1 1 0,-1-1 0,1 1 0,0-1 0,-1 0 0,1 0 0,-1 0 0,1 0 0,-1 0 0,1 0 0,0 0 0,-1 0 0,1-1 0,-1 1 0,1-1 0,-1 1 0,1-1 0,-1 0 0,0 1 0,1-1 0,-1 0 0,0 0 0,1 0 0,-1 0 0,0 0 0,2-2 0,24-27-1365,-16 12-5461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36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24575,'134'-18'0,"-112"18"0,-11-1 0,-1 0 0,0 2 0,1-1 0,19 4 0,-28-3 0,0-1 0,1 1 0,-1 0 0,0 0 0,0 0 0,0 0 0,0 0 0,-1 0 0,1 0 0,0 1 0,0-1 0,-1 1 0,1-1 0,-1 1 0,1 0 0,-1-1 0,0 1 0,1 0 0,-1 0 0,0 0 0,0 0 0,0 0 0,-1 0 0,1 0 0,0 1 0,-1-1 0,0 0 0,1 3 0,0 1 0,-1 1 0,0 0 0,0-1 0,0 1 0,-1-1 0,0 1 0,0-1 0,0 1 0,-4 8 0,4-12 0,-1 0 0,1-1 0,-1 1 0,0 0 0,1-1 0,-1 1 0,-1-1 0,1 1 0,0-1 0,0 0 0,-1 0 0,0 0 0,1 0 0,-1-1 0,0 1 0,0-1 0,0 1 0,0-1 0,0 0 0,-5 1 0,13-4 0,-1 1 0,1 0 0,0 0 0,-1 1 0,1-1 0,0 1 0,-1 0 0,1 0 0,0 1 0,0-1 0,-1 1 0,1 0 0,0 0 0,-1 1 0,1-1 0,-1 1 0,0 0 0,1 0 0,-1 1 0,0-1 0,0 1 0,-1 0 0,1 0 0,-1 0 0,1 0 0,-1 1 0,0-1 0,0 1 0,0 0 0,-1 0 0,1 0 0,1 5 0,9 21 0,-8-19 0,0 0 0,0 0 0,-1 1 0,-1-1 0,3 17 0,-6-25 0,0 0 0,1 0 0,-2 0 0,1 0 0,0 0 0,-1 0 0,1 0 0,-1 0 0,0 0 0,0 0 0,0 0 0,0 0 0,0 0 0,-1 0 0,0-1 0,1 1 0,-1-1 0,0 1 0,0-1 0,0 0 0,-1 1 0,1-1 0,0 0 0,-1-1 0,-4 4 0,-7 3-76,1 0 1,-1-1-1,0-1 0,0 0 0,-1-1 0,0-1 0,0 0 0,0-1 1,0 0-1,0-1 0,-1-1 0,1-1 0,0 0 0,-1-1 1,1 0-1,-1-2 0,-19-4 0,24 4-6750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4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87 24575,'3'0'0,"7"0"0,0 0 0,0-1 0,1 0 0,17-4 0,-27 4 0,1 1 0,-1 0 0,1-1 0,-1 1 0,0-1 0,1 0 0,-1 1 0,0-1 0,0 0 0,1 0 0,-1 0 0,0 0 0,0 0 0,0 0 0,0 0 0,0 0 0,0 0 0,0 0 0,0 0 0,-1-1 0,1 1 0,0 0 0,-1-1 0,1 1 0,-1-1 0,0 1 0,1-1 0,-1 1 0,0 0 0,0-1 0,0 1 0,0-1 0,0 1 0,0-1 0,0 1 0,0-1 0,-1 1 0,1-1 0,0 1 0,-1 0 0,0-1 0,0-1 0,0 1 0,-1 0 0,1 0 0,0 0 0,-1 0 0,0 0 0,1 1 0,-1-1 0,0 0 0,0 1 0,0 0 0,0-1 0,0 1 0,0 0 0,0 0 0,0 0 0,0 0 0,0 1 0,-1-1 0,1 0 0,0 1 0,-1 0 0,1-1 0,0 1 0,-1 0 0,1 0 0,-5 1 0,4-1 0,1 0 0,-1 1 0,1-1 0,0 0 0,-1 1 0,1 0 0,-1 0 0,1-1 0,0 1 0,0 1 0,-1-1 0,1 0 0,0 0 0,0 1 0,0 0 0,0-1 0,1 1 0,-1 0 0,0 0 0,1 0 0,-1 0 0,1 0 0,0 0 0,-1 0 0,-1 5 0,1 3 0,0 0 0,1 0 0,0 0 0,0 1 0,1-1 0,3 19 0,-3-26 0,0 0 0,0-1 0,1 1 0,-1 0 0,1-1 0,0 1 0,0 0 0,0-1 0,0 1 0,0-1 0,1 0 0,-1 1 0,1-1 0,-1 0 0,1 0 0,0 0 0,0 0 0,0 0 0,0-1 0,0 1 0,1 0 0,-1-1 0,0 0 0,1 1 0,-1-1 0,1 0 0,-1 0 0,1 0 0,-1-1 0,4 1 0,61-1-1365,-53-1-5461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6.6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53 24575,'3'4'0,"0"1"0,0 0 0,0 0 0,0 0 0,-1 0 0,0 0 0,0 0 0,-1 1 0,1-1 0,-1 1 0,1 10 0,6 21 0,-8-37 0,0 0 0,1 0 0,-1 0 0,0 0 0,0 0 0,1 0 0,-1 0 0,0 0 0,0 0 0,1 0 0,-1 0 0,0 0 0,1 0 0,-1 0 0,0 0 0,0 0 0,1 0 0,-1 0 0,0 0 0,0 0 0,1-1 0,-1 1 0,0 0 0,0 0 0,1 0 0,-1 0 0,0 0 0,0-1 0,0 1 0,0 0 0,1 0 0,-1-1 0,0 1 0,0 0 0,0 0 0,0 0 0,0-1 0,1 1 0,-1 0 0,0 0 0,0-1 0,0 1 0,0 0 0,0-1 0,0 1 0,0-1 0,8-13 0,5-18 0,-8 19 0,0 1 0,0 0 0,1 0 0,0 1 0,1 0 0,9-12 0,-15 22 0,0 0 0,0 0 0,-1 0 0,1 0 0,0 0 0,0 0 0,0 0 0,0 0 0,0 1 0,0-1 0,0 0 0,0 1 0,0-1 0,1 1 0,-1-1 0,0 1 0,0 0 0,0-1 0,1 1 0,-1 0 0,0 0 0,1 0 0,-1 0 0,0 0 0,0 0 0,3 0 0,-3 1 0,1 1 0,-1-1 0,0 0 0,0 0 0,1 1 0,-1-1 0,0 0 0,0 1 0,-1-1 0,1 1 0,0 0 0,0-1 0,-1 1 0,1-1 0,-1 1 0,1 2 0,2 10 0,-1 0 0,-1 0 0,0 19 0,0 0 0,1-25 0,3-23 0,-3 4 0,1-3 0,0 0 0,1 1 0,10-25 0,-13 36 0,-1 0 0,1 0 0,0 0 0,0 0 0,0 0 0,0 0 0,1 0 0,-1 0 0,1 1 0,-1-1 0,1 1 0,-1-1 0,1 1 0,0-1 0,-1 1 0,1 0 0,0 0 0,0 0 0,0 0 0,0 0 0,0 1 0,0-1 0,0 0 0,1 1 0,-1 0 0,0-1 0,0 1 0,0 0 0,0 0 0,1 0 0,-1 0 0,0 1 0,3 0 0,-4 0 0,1 0 0,-1 0 0,1 0 0,-1 0 0,1 0 0,-1 1 0,0-1 0,1 0 0,-1 1 0,0-1 0,0 1 0,0 0 0,0-1 0,0 1 0,-1 0 0,1 0 0,0-1 0,-1 1 0,1 0 0,-1 0 0,0 0 0,0 0 0,0 0 0,0 2 0,0 56 0,-1-45 0,1-10-98,-1-2-7,1 1-1,0 0 0,0 0 1,0-1-1,1 1 1,-1 0-1,1 0 0,0-1 1,0 1-1,0-1 1,3 7-1,3-1-6720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7.9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50 149 24575,'4'0'0,"0"0"0,0 0 0,0 0 0,0 0 0,0-1 0,0 0 0,0 0 0,0 0 0,0 0 0,0 0 0,0-1 0,-1 0 0,1 0 0,6-4 0,-8 3 0,0 0 0,1 0 0,-1 0 0,-1 0 0,1 0 0,0 0 0,-1-1 0,0 1 0,1 0 0,-1-1 0,-1 0 0,1 1 0,0-1 0,-1 1 0,0-1 0,0 0 0,0-3 0,0 1 0,0 1 0,-1-1 0,1 1 0,-1-1 0,0 1 0,0-1 0,-4-8 0,5 13 0,-1 0 0,1 1 0,-1-1 0,1 0 0,-1 0 0,1 0 0,-1 1 0,0-1 0,1 0 0,-1 1 0,0-1 0,1 0 0,-1 1 0,0-1 0,0 1 0,0-1 0,0 1 0,0 0 0,1-1 0,-3 1 0,2 0 0,-1 0 0,1 0 0,-1 0 0,1 0 0,-1 1 0,1-1 0,0 1 0,-1-1 0,1 1 0,-1-1 0,1 1 0,0 0 0,-1 0 0,1 0 0,0-1 0,0 1 0,-2 2 0,-5 4 0,1 0 0,0 0 0,0 1 0,0 0 0,1 0 0,0 0 0,1 1 0,0 0 0,0 0 0,1 1 0,0-1 0,1 1 0,0 0 0,0 0 0,-1 14 0,4-22-3,0-1 0,0 0-1,0 1 1,0-1-1,0 0 1,0 1 0,1-1-1,-1 0 1,1 0 0,-1 1-1,1-1 1,-1 0 0,1 0-1,-1 0 1,1 0 0,0 0-1,0 0 1,0 0 0,0 0-1,0 0 1,0 0 0,0 0-1,2 1 1,0-1 25,0 1 0,1 0 1,-1-1-1,0 0 0,1 0 0,0 0 1,-1-1-1,7 1 0,0 0-270,0-1 1,0 0-1,0-1 1,0-1-1,17-3 1,-16 1-6579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9.1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33 24575,'-1'11'0,"1"0"0,1-1 0,0 1 0,0 0 0,1-1 0,0 1 0,1-1 0,6 15 0,-9-24 0,0-1 0,0 0 0,0 0 0,0 1 0,1-1 0,-1 0 0,0 0 0,0 1 0,0-1 0,0 0 0,1 0 0,-1 0 0,0 0 0,0 1 0,0-1 0,1 0 0,-1 0 0,0 0 0,0 0 0,1 0 0,-1 0 0,0 1 0,0-1 0,1 0 0,-1 0 0,0 0 0,0 0 0,1 0 0,-1 0 0,0 0 0,0 0 0,1 0 0,-1 0 0,0 0 0,1 0 0,-1-1 0,0 1 0,0 0 0,1 0 0,-1 0 0,0 0 0,9-12 0,2-17 0,-8 18 0,1 1 0,0-1 0,0 1 0,1 0 0,7-11 0,-10 18 0,-1 1 0,0 0 0,1 0 0,-1 0 0,1 0 0,0 0 0,-1 0 0,1 1 0,0-1 0,0 1 0,0-1 0,1 1 0,-1 0 0,0-1 0,0 1 0,1 0 0,-1 1 0,0-1 0,1 0 0,-1 1 0,1-1 0,-1 1 0,1 0 0,-1 0 0,1 0 0,-1 0 0,1 0 0,-1 0 0,6 2 0,-7-1 0,0 0 0,1 0 0,-1 0 0,0 0 0,0 0 0,1 0 0,-1 0 0,0 0 0,0 0 0,0 1 0,0-1 0,-1 1 0,1-1 0,0 0 0,-1 1 0,1-1 0,0 1 0,-1 0 0,0-1 0,1 1 0,-1-1 0,0 3 0,2 42 0,-2-30 0,1 7 0,1 0 0,1-1 0,0 0 0,2 0 0,7 23 0,-1-30-80,-1-15 280,8-26-1685,-12 11-5341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29.8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24575,'2'15'0,"0"1"0,0-1 0,2 0 0,8 25 0,1 3 0,51 226 0,-57-234 0,5 71 0,-12-118-1365,-1-1-5461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0.4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67 24575,'3'0'0,"3"0"0,5-3 0,5 0 0,3-4 0,1-2 0,2 0 0,2 1 0,-2 2 0,-1 3 0,-4-2 0,-3 0 0,3 2 0,0 0 0,2 1 0,-4 1-8191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1.5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1 24575,'-1'17'0,"-1"0"0,0 1 0,-10 30 0,8-34 0,0 1 0,1-1 0,1 0 0,0 1 0,1-1 0,1 17 0,0-29 0,0-1 0,1 1 0,-1 0 0,1-1 0,-1 1 0,1-1 0,0 1 0,-1-1 0,1 0 0,0 1 0,0-1 0,0 0 0,0 1 0,0-1 0,1 0 0,-1 0 0,0 0 0,0 0 0,1 0 0,-1 0 0,0-1 0,3 2 0,0 0 0,1-1 0,0 1 0,-1-1 0,1 0 0,0 0 0,0 0 0,9 0 0,-9-1 0,0 0 0,0 0 0,0 0 0,0-1 0,0 1 0,-1-1 0,1 0 0,0-1 0,0 1 0,0-1 0,-1 0 0,1 0 0,-1-1 0,0 1 0,1-1 0,4-4 0,-6 2 0,-1 0 0,1-1 0,-1 1 0,0-1 0,-1 0 0,1 1 0,-1-1 0,0 0 0,-1 0 0,1-10 0,-1 5 0,0 1 0,-1-1 0,0 0 0,-1 1 0,-3-12 0,4 19 0,-1 0 0,1 1 0,-1 0 0,1-1 0,-1 1 0,0 0 0,0 0 0,0 0 0,-1 0 0,1 0 0,0 0 0,-1 1 0,1-1 0,-1 1 0,1 0 0,-1 0 0,0 0 0,1 0 0,-1 0 0,0 0 0,0 1 0,0-1 0,0 1 0,1 0 0,-1 0 0,0 0 0,-5 1 0,4-1 84,6 1-1533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2.7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 1 24575,'-2'4'0,"0"0"0,0 0 0,0 0 0,0-1 0,-1 1 0,1-1 0,-1 1 0,0-1 0,0 0 0,0 0 0,0 0 0,-6 3 0,-7 9 0,11-9 0,0 0 0,0 0 0,1 1 0,-1 0 0,2 0 0,-1 0 0,-4 11 0,8-16 0,-1-1 0,1 0 0,0 1 0,-1-1 0,1 1 0,0-1 0,0 1 0,0-1 0,0 0 0,0 1 0,1-1 0,-1 1 0,0-1 0,1 1 0,-1-1 0,1 0 0,-1 1 0,1-1 0,0 1 0,1 0 0,-1-1 0,1 1 0,0-1 0,-1 0 0,1 0 0,0 0 0,0 0 0,-1 0 0,1 0 0,0-1 0,0 1 0,0-1 0,0 1 0,0-1 0,0 0 0,0 1 0,4-1 0,19 0 0,-20 0 0,1 0 0,0 0 0,0 1 0,0-1 0,-1 1 0,1 0 0,-1 1 0,7 2 0,-11-3 0,1 0 0,0 1 0,0-1 0,0 1 0,-1-1 0,1 1 0,-1 0 0,1 0 0,-1 0 0,0 0 0,1 0 0,-1 0 0,0 0 0,0 0 0,-1 1 0,1-1 0,0 0 0,-1 0 0,0 1 0,1-1 0,-1 0 0,0 1 0,0-1 0,0 3 0,0 2 0,0 0 0,0-1 0,0 1 0,-1-1 0,0 1 0,0-1 0,-1 1 0,0-1 0,-3 8 0,4-12 0,0 0 0,0-1 0,-1 1 0,1 0 0,-1-1 0,0 1 0,1-1 0,-1 1 0,0-1 0,0 0 0,0 1 0,0-1 0,0 0 0,0-1 0,0 1 0,0 0 0,0-1 0,0 1 0,-1-1 0,1 1 0,0-1 0,0 0 0,-1 0 0,1 0 0,0 0 0,0 0 0,0-1 0,-1 1 0,1-1 0,-3 0 0,-9-2-1365,2 0-5461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4.3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88 24575,'212'-17'0,"-7"0"0,362-24 0,-485 33 0,1 4 0,119 9 0,-189-1-60,-13 3 210,-20 7-1605,-2-4-5371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6.3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1 148 24575,'0'1004'0,"0"-1000"0,0-1 0,0 1 0,0 0 0,1-1 0,-1 1 0,1-1 0,0 0 0,0 1 0,0-1 0,1 1 0,-1-1 0,1 0 0,0 0 0,0 0 0,0 0 0,0 0 0,0-1 0,1 1 0,-1 0 0,5 3 0,2-1 0,0 0 0,1 0 0,-1 0 0,1-2 0,16 5 0,-17-5 0,1 0 0,-1 0 0,0 1 0,0 0 0,0 1 0,0 0 0,11 8 0,-12-8 0,0-1 0,0 1 0,1-2 0,0 1 0,0-1 0,0-1 0,0 0 0,1 0 0,-1 0 0,0-2 0,18 1 0,12 2 0,112 13 0,0-8 0,220-15 0,-242-5 0,-1-7 0,153-42 0,-203 51 0,-65 9 0,0 0 0,0 0 0,0-2 0,0 1 0,0-2 0,-1 1 0,20-10 0,-30 12 0,1-1 0,-1 0 0,0 0 0,0 0 0,0 0 0,0 0 0,0-1 0,-1 1 0,1 0 0,-1-1 0,1 1 0,-1-1 0,0 0 0,0 1 0,0-1 0,0 0 0,-1 0 0,1 0 0,0-4 0,-1-61 0,-1 45 0,-4-769 0,6 536 0,-1 256-18,0-2-72,0 1 0,0-1 0,0 0 1,0 1-1,0-1 0,-1 0 0,1 1 0,0-1 1,-1 1-1,1-1 0,-1 0 0,0 1 1,1-1-1,-2-1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3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24575,'3'0'0,"4"0"0,3 0 0,3 0 0,2 0 0,2 0 0,0 0 0,0 0 0,-2 0-8191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7.2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24575,'0'6'0,"3"7"0,1 5 0,5 5 0,5 9 0,-1 3 0,0 3 0,2-1 0,0 1 0,-2-3 0,-1-7 0,-2-3 0,-3-3 0,1-5 0,-2-3 0,-1-3-8191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8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264 0 24575,'1'15'0,"1"0"0,0-1 0,1 1 0,7 18 0,4 22 0,-5-19 0,-6-28 0,0 1 0,-1-1 0,-1 0 0,1 1 0,-1 9 0,-1-17 0,-1 0 0,1 0 0,-1 0 0,1-1 0,-1 1 0,0 0 0,1-1 0,-1 1 0,0 0 0,1-1 0,-1 1 0,0-1 0,0 1 0,0-1 0,0 1 0,1-1 0,-1 1 0,0-1 0,0 0 0,0 0 0,0 1 0,0-1 0,0 0 0,0 0 0,0 0 0,0 0 0,0 0 0,-1-1 0,-36 1 0,30-1 0,-53-2 0,39 0 0,0 2 0,0 0 0,0 2 0,0 0 0,-24 5 0,44-6 3,1 1-1,0-1 1,0 0-1,-1 0 1,1 1-1,0-1 1,0 0-1,-1 1 1,1-1-1,0 1 1,0 0-1,0-1 1,0 1-1,0 0 1,0 0-1,0 0 1,0 0-1,0 0 1,0 0-1,0 0 1,0 0-1,1 0 1,-1 0-1,0 0 1,1 0-1,-1 0 1,1 1-1,0-1 1,-1 0-1,1 1 1,0-1-1,0 0 1,-1 0-1,1 1 1,0-1-1,0 0 1,1 1-1,-1-1 1,0 0-1,0 0 1,1 1-1,-1-1 1,0 0-1,1 0 0,-1 1 1,1-1-1,1 2 1,2 4-215,0-1 0,1 0 0,-1 0-1,1 0 1,1 0 0,9 8 0,12 6-6614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39.1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249 19 24575,'-26'-14'-9541,"21"13"9797,-1 0 0,0 0 1,0 0-1,1 1 0,-1 0 0,-9 1 0,-34 9 7018,22 0-6800,19-5-474,0 0 0,0 1 0,1 0 0,0 0 0,0 1 0,0-1 0,-11 16 0,15-18 0,0 0 0,0 0 0,1 0 0,-1 0 0,1 0 0,0 1 0,0-1 0,0 1 0,1-1 0,-1 1 0,1 0 0,1 0 0,-1 0 0,0-1 0,1 1 0,0 0 0,1 5 0,0-7 0,0-1 0,1 1 0,-1-1 0,1 0 0,0 0 0,0 1 0,0-1 0,0-1 0,0 1 0,0 0 0,0 0 0,0-1 0,1 1 0,-1-1 0,1 0 0,-1 0 0,1 0 0,0 0 0,-1 0 0,1 0 0,0-1 0,-1 0 0,1 1 0,0-1 0,0 0 0,4 0 0,7 0 0,0 0 0,0-1 0,26-5 0,-5-5-1365,-20 4-5461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0.1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85 24575,'-1'30'0,"0"-21"0,1 1 0,0 0 0,0-1 0,1 1 0,3 13 0,-3-20 0,0 0 0,0 0 0,0 0 0,1 0 0,-1-1 0,1 1 0,0 0 0,0-1 0,0 0 0,0 1 0,0-1 0,0 0 0,1 0 0,-1 0 0,1 0 0,-1-1 0,1 1 0,0-1 0,0 1 0,-1-1 0,5 1 0,23 5 0,-1-1 0,1-2 0,0-1 0,0-1 0,0-1 0,41-5 0,-69 4 0,1 0 0,0 0 0,0-1 0,0 1 0,0 0 0,0-1 0,-1 0 0,1 0 0,0 0 0,0 0 0,-1 0 0,1-1 0,-1 1 0,1-1 0,-1 1 0,0-1 0,0 0 0,1 0 0,-1 0 0,-1 0 0,1 0 0,0-1 0,0 1 0,-1 0 0,1-1 0,-1 0 0,0 1 0,0-1 0,0 0 0,1-3 0,0-6 0,-1-1 0,0 1 0,-1 0 0,-1 0 0,-3-23 0,3 21 0,0 10 0,0 0 0,0 0 0,-1-1 0,1 1 0,-1 0 0,0 1 0,0-1 0,0 0 0,0 1 0,-1-1 0,0 1 0,1-1 0,-1 1 0,0 0 0,-1 1 0,1-1 0,-1 0 0,1 1 0,-1 0 0,0 0 0,1 0 0,-1 0 0,0 0 0,0 1 0,0 0 0,-1 0 0,-6-1 0,-13-2 0,0 0 0,-1 2 0,-38 2 0,52 0 0,7 0 0,1 0 0,-1 0 0,1 1 0,-1-1 0,1 1 0,-1 0 0,1 0 0,0 0 0,-1 1 0,1-1 0,0 1 0,0 0 0,0-1 0,0 1 0,0 1 0,1-1 0,-1 0 0,1 1 0,-1-1 0,1 1 0,0 0 0,0 0 0,0 0 0,0 0 0,1 0 0,-1 0 0,1 0 0,0 0 0,0 1 0,0-1 0,0 1 0,0-1 0,1 1 0,0-1 0,-1 1 0,1-1 0,1 1 0,-1-1 0,2 7 0,-1-9-46,-1 1-1,2-1 1,-1 1-1,0-1 0,0 0 1,0 0-1,0 0 1,1 0-1,-1 0 0,1 0 1,-1 0-1,1 0 1,-1 0-1,1 0 1,-1-1-1,1 1 0,0-1 1,-1 1-1,1-1 1,0 0-1,-1 0 1,1 0-1,2 0 0,-3 1-200,19 1-6579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1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84 24575,'7'9'0,"-1"0"0,0 1 0,0-1 0,-1 1 0,0 0 0,-1 1 0,6 17 0,10 23 0,-20-51 0,0 1 0,0-1 0,0 0 0,0 0 0,0 1 0,0-1 0,1 0 0,-1 1 0,0-1 0,0 0 0,0 0 0,0 1 0,0-1 0,0 0 0,1 0 0,-1 0 0,0 1 0,0-1 0,0 0 0,1 0 0,-1 0 0,0 1 0,0-1 0,0 0 0,1 0 0,-1 0 0,0 0 0,0 0 0,1 0 0,-1 1 0,0-1 0,1 0 0,-1 0 0,0 0 0,0 0 0,1 0 0,-1 0 0,0 0 0,0 0 0,1 0 0,-1 0 0,5-13 0,-3-24 0,-2 36 0,0-31 0,-1 20 0,1-1 0,0 1 0,1 0 0,1 0 0,-1-1 0,7-17 0,-7 27 0,1-1 0,-1 1 0,1 0 0,0 0 0,0 1 0,0-1 0,1 0 0,-1 0 0,1 1 0,-1 0 0,1-1 0,0 1 0,0 0 0,0 1 0,0-1 0,0 0 0,0 1 0,1-1 0,-1 1 0,0 0 0,1 0 0,-1 1 0,1-1 0,-1 1 0,1 0 0,-1-1 0,8 2 0,-8-1 0,0 0 0,1 0 0,-1 1 0,0 0 0,1-1 0,-1 1 0,0 0 0,0 0 0,0 1 0,1-1 0,-1 1 0,-1-1 0,1 1 0,0 0 0,0 0 0,-1 0 0,1 1 0,-1-1 0,1 1 0,-1-1 0,0 1 0,0 0 0,0-1 0,-1 1 0,3 5 0,2 7 0,0 0 0,-1 1 0,-1 0 0,3 20 0,8 26 0,-15-61-36,1 0 0,0 0 0,0 0 1,0 0-1,-1 0 0,1 0 0,0 0 0,0 0 0,1 0 0,-1 0 0,0 0 0,0-1 0,0 1 0,0 0 0,1-1 0,-1 1 0,0-1 1,1 1-1,-1-1 0,0 0 0,1 0 0,-1 1 0,0-1 0,1 0 0,-1 0 0,1 0 0,-1-1 0,0 1 0,1 0 0,-1 0 0,0-1 1,1 1-1,-1-1 0,0 1 0,0-1 0,1 1 0,1-3 0,21-5-6790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2.2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400 1 24575,'16'244'0,"1"16"0,-17-256 0,0 0 0,0 0 0,0-1 0,0 1 0,-1 0 0,0 0 0,1 0 0,-2 0 0,1-1 0,-3 7 0,2-8 0,1 0 0,-1-1 0,0 1 0,0-1 0,0 1 0,0-1 0,0 0 0,0 0 0,0 0 0,0 0 0,0 0 0,0-1 0,0 1 0,-1-1 0,1 1 0,0-1 0,-1 0 0,1 0 0,0 0 0,-3 0 0,-15-1 0,0 0 0,1-1 0,-1-1 0,1-1 0,-1-1 0,-33-12 0,21 3 0,0 0 0,1-2 0,-30-21 0,20 2 120,41 35-158,-1-1 0,0 0 0,0 0 0,0 0 0,1 0 0,-1 0-1,0 0 1,1 0 0,-1 0 0,1 0 0,-1 0 0,1 0 0,-1-1 0,1 1 0,0 0 0,0 0 0,0 0 0,-1-1 0,1 1-1,0 0 1,0 0 0,1 0 0,-1-1 0,0 1 0,0 0 0,1 0 0,-1 0 0,0 0 0,1-1 0,-1 1 0,1 0 0,0 0-1,-1 0 1,1 0 0,0 0 0,0 0 0,-1 0 0,3-1 0,7-5-6788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3.6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 24575,'2'0'0,"-1"1"0,0-1 0,0 1 0,0 0 0,0 0 0,0-1 0,0 1 0,0 0 0,0 0 0,0 0 0,0 0 0,0 0 0,-1 0 0,1 0 0,0 0 0,-1 1 0,1-1 0,-1 0 0,1 0 0,-1 0 0,1 3 0,10 36 0,-8-29 0,5 19 0,-6-22 0,-1-1 0,1 0 0,1 0 0,-1 0 0,1-1 0,5 9 0,-7-13 0,1 0 0,0 0 0,0 0 0,0 0 0,0 0 0,0-1 0,0 1 0,1-1 0,-1 1 0,0-1 0,1 0 0,-1 0 0,1 0 0,-1 0 0,1 0 0,0-1 0,-1 1 0,1-1 0,0 0 0,-1 0 0,4 0 0,-1 1 0,0-1 0,0 0 0,0-1 0,0 1 0,0-1 0,0 0 0,0 0 0,-1 0 0,1-1 0,0 0 0,-1 0 0,1 0 0,-1 0 0,0-1 0,0 1 0,0-1 0,0 0 0,0-1 0,5-5 0,-2 0 0,-2 0 0,1-1 0,-1 0 0,-1 0 0,0 0 0,0 0 0,4-21 0,4-29 0,6 109 0,-15-40-98,18 44 328,-19-51-318,-1 1 0,1 0 0,0-1 0,0 1 0,0-1 0,0 0 0,0 0 0,1 0 0,-1 0 0,0 0 0,1 0-1,0-1 1,-1 1 0,1-1 0,0 1 0,3 0 0,8 1-6738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4.5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24575,'2'14'0,"0"0"0,2 0 0,-1-1 0,2 0 0,0 0 0,1 0 0,0 0 0,10 15 0,2 6 0,22 58 0,-40-92 0,0 0 0,0 0 0,0 1 0,0-1 0,0 0 0,0 0 0,0 0 0,0 0 0,0 0 0,0 1 0,0-1 0,0 0 0,0 0 0,0 0 0,1 0 0,-1 0 0,0 0 0,0 0 0,0 0 0,0 1 0,0-1 0,0 0 0,0 0 0,0 0 0,1 0 0,-1 0 0,0 0 0,0 0 0,0 0 0,0 0 0,0 0 0,0 0 0,1 0 0,-1 0 0,0 0 0,0 0 0,0 0 0,0 0 0,0 0 0,1 0 0,-1 0 0,0 0 0,0 0 0,0 0 0,0 0 0,0 0 0,0 0 0,1 0 0,-1 0 0,0 0 0,0-1 0,0 1 0,0 0 0,0 0 0,0 0 0,0 0 0,0 0 0,1 0 0,-1 0 0,0 0 0,0-1 0,0 1 0,0 0 0,0 0 0,0 0 0,0 0 0,0 0 0,0-1 0,0 1 0,3-18 0,-1-21 0,3-47 0,-5 81 0,1 0 0,0-1 0,0 1 0,1 0 0,0 0 0,0 0 0,0 0 0,0 0 0,1 0 0,0 1 0,0-1 0,0 1 0,7-7 0,-9 9 0,0 1 0,1 0 0,-1-1 0,0 1 0,1 0 0,-1 0 0,1 0 0,0 0 0,-1 0 0,1 1 0,0-1 0,-1 0 0,1 1 0,0-1 0,0 1 0,0-1 0,-1 1 0,1 0 0,0 0 0,0 0 0,0 0 0,0 0 0,-1 0 0,1 1 0,0-1 0,0 1 0,0-1 0,-1 1 0,1 0 0,0-1 0,-1 1 0,1 0 0,0 0 0,-1 0 0,1 0 0,-1 1 0,0-1 0,1 0 0,-1 0 0,0 1 0,0-1 0,0 1 0,2 2 0,0 2 0,1 1 0,-1 0 0,-1-1 0,1 1 0,-1 1 0,0-1 0,-1 0 0,0 0 0,1 12 0,-2-7-112,5 41-1141,-1-42-5573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5.3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24575,'3'34'0,"2"0"0,1 0 0,1 0 0,2-1 0,19 47 0,34 71 0,-62-149-110,1-1 36,-1 0 0,0 0 0,1 0 0,-1 0 1,0 0-1,1 0 0,-1 0 0,1 0 0,0 0 1,-1 0-1,1 0 0,0 0 0,-1-1 0,1 1 1,0 0-1,1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5.9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78 24575,'3'0'0,"1"-3"0,3-1 0,2-2 0,4-1 0,1 2 0,2 1 0,1-2 0,0 1 0,0-3 0,3 1 0,1 2 0,0-2 0,-2 1 0,-3 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4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24575,'3'0'0,"4"0"0,3 0 0,3 0 0,2 0 0,2 0 0,0 0 0,0 0 0,-2-3 0,-2-1 0,-2-2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7.4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0 24575,'-1'1'0,"0"-1"0,-1 1 0,1 0 0,0-1 0,0 1 0,-1 0 0,1 0 0,0 0 0,0 0 0,0 0 0,0 0 0,0 0 0,0 0 0,1 0 0,-1 1 0,0-1 0,0 0 0,1 0 0,-1 1 0,1-1 0,-1 1 0,1-1 0,-1 2 0,-8 34 0,9-35 0,-2 7 0,1 1 0,0-1 0,1 1 0,0 14 0,1-22 0,-1 0 0,0 0 0,1 0 0,-1 0 0,1 0 0,0 0 0,-1-1 0,1 1 0,0 0 0,0 0 0,0 0 0,1-1 0,-1 1 0,0 0 0,1-1 0,-1 1 0,0-1 0,1 0 0,0 1 0,-1-1 0,1 0 0,0 0 0,0 0 0,0 0 0,0 0 0,2 0 0,31 8 0,54 7 0,-87-16 0,-1 0 0,0 0 0,0-1 0,1 1 0,-1 0 0,0 0 0,0-1 0,0 1 0,0-1 0,1 1 0,-1-1 0,0 1 0,0-1 0,0 0 0,0 1 0,0-1 0,0 0 0,0 0 0,-1 0 0,1 0 0,0 0 0,0 0 0,-1 0 0,1 0 0,0 0 0,-1 0 0,1 0 0,-1 0 0,0-1 0,1 1 0,-1 0 0,0 0 0,0 0 0,1-1 0,-1 1 0,0 0 0,-1-2 0,2-57 0,-2 47 0,1 10 0,0 1 0,0 0 0,0-1 0,0 1 0,0 0 0,-1 0 0,1-1 0,-1 1 0,1 0 0,-1 0 0,0-1 0,0 1 0,0 0 0,0 0 0,0 0 0,-1 0 0,1 0 0,-1 1 0,1-1 0,-1 0 0,1 1 0,-1-1 0,-3-1 0,0 1 0,0 0 0,0 1 0,0 0 0,0 0 0,0 0 0,0 1 0,0-1 0,0 1 0,-10 1 0,5 0-111,-50 5 356,58-6-305,0 0 0,0 1 0,0-1 0,0 1 0,0 0 0,0-1 0,0 1 0,0 0 0,0 0 0,1 0 0,-1 1 0,0-1 0,1 0 0,-1 1 1,1-1-1,-1 1 0,1-1 0,0 1 0,-1 0 0,1-1 0,0 1 0,0 0 0,0 0 0,0 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48.7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249 0 24575,'-7'2'0,"0"1"0,0-1 0,0 1 0,0 0 0,0 1 0,1 0 0,-1 0 0,1 0 0,-7 7 0,1-3 0,0 0 0,1 1 0,0 0 0,0 0 0,1 1 0,0 0 0,1 1 0,0 0 0,1 1 0,-10 17 0,18-28 0,-1 0 0,1 0 0,-1 0 0,1 0 0,0 0 0,-1 0 0,1 0 0,0 0 0,0 0 0,-1 0 0,1 0 0,0 0 0,0 0 0,0 1 0,0-1 0,1 0 0,-1 0 0,0 0 0,0 0 0,1 0 0,-1 0 0,1 0 0,-1 0 0,1 0 0,-1 0 0,1 1 0,1-1 0,-1 0 0,1 0 0,0 0 0,-1 0 0,1 0 0,0-1 0,-1 1 0,1 0 0,0-1 0,0 0 0,-1 1 0,1-1 0,0 0 0,3 0 0,9 0 0,1-1 0,-1-1 0,19-5 0,-21 5 0,15-2 0,0 1 0,1 1 0,53 3 0,-79-1 0,0 1 0,0-1 0,1 1 0,-1-1 0,0 1 0,0 0 0,0 0 0,0-1 0,0 2 0,0-1 0,-1 0 0,1 0 0,0 1 0,-1-1 0,1 1 0,0-1 0,-1 1 0,0-1 0,1 1 0,1 3 0,-1 0 0,0-1 0,0 1 0,-1 0 0,1 0 0,-1 0 0,0 0 0,0 0 0,-1 0 0,1 5 0,-1-2 0,0 1 0,-1-1 0,0 1 0,0-1 0,-1 1 0,0-1 0,0 1 0,-1-1 0,0 0 0,-7 13 0,5-16 0,0 1 0,0-1 0,0 0 0,-1 0 0,1 0 0,-1 0 0,-1-1 0,1 0 0,-1-1 0,1 0 0,-1 0 0,0 0 0,0 0 0,0-1 0,0-1 0,-1 1 0,1-1 0,-1 0 0,1-1 0,0 1 0,-1-2 0,-7 0 0,-7-1 0,1-1 0,-1-1 0,1-1 0,0-1 0,0-1 0,-25-12 0,30 11-1365,1 2-5461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56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839 1 24575,'-3'0'0,"1"1"0,0-1 0,0 1 0,0 0 0,0 0 0,0 0 0,0 0 0,0 0 0,1 0 0,-1 0 0,0 0 0,1 1 0,-1-1 0,0 1 0,1 0 0,-2 2 0,-25 36 0,20-27 0,-127 213 0,48-75 0,-149 275 0,186-319 0,5 3 0,-35 128 0,-19 184 0,83-323 0,4 1 0,2 133 0,11 167 0,2 113 0,3-446 0,3 0 0,3-1 0,33 107 0,-22-89 0,-2-3 0,3-1 0,4-2 0,4 0 0,2-2 0,4-1 0,80 117 0,-106-177 0,44 61 0,68 72 0,-101-125 0,0-1 0,1-2 0,1 0 0,1-1 0,1-2 0,0 0 0,30 12 0,-39-20-120,-9-5 171,0 0-1,0 0 1,1 0-1,10 2 0,-18-6-105,0 1-1,0-1 1,0 0 0,0 0-1,0 0 1,0 0-1,0 0 1,0 0-1,0 0 1,0-1-1,-1 1 1,1-1-1,0 1 1,0-1-1,0 0 1,0 0 0,-1 1-1,1-1 1,0-1-1,-1 1 1,1 0-1,-1 0 1,1 0-1,-1-1 1,0 1-1,2-3 1,5-9-6771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57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 24575,'2'11'0,"0"1"0,1 0 0,0-1 0,1 0 0,0 0 0,1 0 0,1 0 0,11 17 0,9 21 0,-15-27 0,1-1 0,22 30 0,-10-16 0,-24-34 0,1 0 0,-1 0 0,0 0 0,1 0 0,-1-1 0,0 1 0,0 0 0,1 0 0,-1 0 0,0 0 0,0 0 0,0 0 0,-1 0 0,1 0 0,0 0 0,0 0 0,0 0 0,-1 0 0,1 0 0,0 0 0,-1-1 0,1 1 0,-1 0 0,1 0 0,-1 0 0,1-1 0,-1 1 0,0 0 0,1 0 0,-1-1 0,0 1 0,1-1 0,-1 1 0,0-1 0,0 1 0,0-1 0,0 1 0,1-1 0,-1 0 0,0 1 0,-1-1 0,-41 15 0,43-15 0,-42 10 0,0 2 0,0 2 0,1 1 0,1 3 0,-64 37 0,95-45-60,16-5 184,20-2-1002,-23-3 327,23 1-6275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0:59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1 24575,'-14'0'0,"-12"0"0,0 0 0,-51 9 0,69-7 0,-1 0 0,1 1 0,0 0 0,0 0 0,0 1 0,0 0 0,0 0 0,1 1 0,0 0 0,0 0 0,0 1 0,-10 11 0,7-5 0,1 1 0,0 1 0,0 0 0,2 0 0,0 0 0,0 1 0,2 0 0,0 0 0,0 1 0,2-1 0,0 1 0,0 0 0,2 0 0,0 0 0,0 0 0,4 28 0,-2-41 0,0 0 0,0 1 0,1-1 0,-1 0 0,1 0 0,-1 0 0,1 0 0,0 0 0,0 0 0,1-1 0,-1 1 0,0 0 0,1-1 0,0 0 0,-1 0 0,1 0 0,0 0 0,0 0 0,0 0 0,0-1 0,1 1 0,-1-1 0,0 0 0,1 0 0,3 0 0,15 5 0,0-2 0,39 3 0,-47-6 0,27 3 0,65-3 0,-92-2 0,1 0 0,-1-1 0,0 0 0,0-1 0,0-1 0,0-1 0,0 0 0,14-7 0,-27 11-4,0 1 1,0-1-1,0 1 0,0 0 0,0-1 0,0 0 0,-1 1 1,1-1-1,0 1 0,0-1 0,-1 0 0,1 0 0,0 1 1,-1-1-1,1 0 0,-1 0 0,1 0 0,-1 0 0,1 0 1,0-1-1,-2 1 12,1 1 1,0-1-1,0 1 0,-1-1 1,1 0-1,0 1 0,-1-1 1,1 1-1,0-1 0,-1 1 1,1 0-1,-1-1 0,1 1 1,-1-1-1,1 1 0,-1 0 1,1-1-1,-1 1 0,0 0 1,1-1-1,-1 1 0,1 0 1,-2 0-1,-41-8-1493,23 7-5341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00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24575,'0'-2'0,"1"-1"0,0 0 0,0 1 0,1-1 0,-1 1 0,0-1 0,1 1 0,-1 0 0,1 0 0,0 0 0,0-1 0,0 2 0,0-1 0,0 0 0,0 0 0,1 1 0,-1-1 0,0 1 0,1-1 0,-1 1 0,1 0 0,0 0 0,-1 0 0,1 1 0,3-1 0,74-16 0,-35 14-12,-37 4-111,0-1 0,-1 0 0,1-1 0,-1 1 0,1-2 0,-1 1 0,0-1 0,1 0 0,-1 0 0,8-5 0,-7 2-6703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01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24575,'0'886'0,"0"-884"-32,0 0-1,0 0 1,1 0-1,-1 0 1,0 0-1,-1 0 1,1 0-1,0-1 1,-1 1-1,1 0 1,-1 0-1,1 0 1,-1 0-1,0-1 1,0 1-1,0 0 1,0-1-1,0 1 1,0 0-1,0-1 1,0 0-1,-1 1 1,1-1-1,-1 0 1,1 1-1,-1-1 1,1 0-1,-1 0 1,0 0-1,1-1 1,-1 1-1,0 0 1,0-1-1,0 1 1,0-1-1,1 1 1,-1-1-1,0 0 0,0 0 1,0 0-1,-2 0 1,-10 0-6794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04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1 186 24575,'26'-12'0,"0"1"0,1 1 0,0 2 0,1 0 0,0 2 0,0 1 0,0 1 0,1 1 0,41 2 0,263-24 0,-81 2 0,99-10 0,140-3 0,-399 38 0,94 14 0,-82-3 0,-53-8 0,0 2 0,0 2 0,69 22 0,-83-17 0,-3-1 0,42 9 0,82-2 0,-88-6-1365,-54-11-5461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05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24575,'2'0'0,"1"1"0,-1-1 0,0 1 0,1 0 0,-1 0 0,0 0 0,0 0 0,0 0 0,1 0 0,-1 1 0,-1-1 0,1 1 0,0 0 0,3 2 0,26 33 0,-16-19 0,28 15 0,-36-30 0,-1 1 0,0 1 0,0-1 0,0 1 0,9 10 0,-14-15 0,-1 1 0,1 0 0,-1 0 0,1-1 0,-1 1 0,0 0 0,1 0 0,-1 0 0,0 0 0,1-1 0,-1 1 0,0 0 0,0 0 0,0 0 0,0 0 0,0 0 0,0 0 0,0 0 0,0 0 0,0-1 0,0 1 0,-1 0 0,1 0 0,0 0 0,-1 0 0,1 0 0,0-1 0,-1 2 0,-25 21 0,-39 6 0,63-28 0,-46 17-1365,56-19-5461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07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590 0 24575,'-12'2'0,"0"1"0,-1 0 0,1 1 0,0 0 0,1 1 0,-1 0 0,1 1 0,-12 7 0,-12 5 0,-72 32 0,-86 44 0,183-88 0,0 1 0,0 0 0,1 1 0,0 0 0,0 0 0,1 1 0,0 0 0,0 0 0,1 1 0,1 0 0,0 1 0,0-1 0,1 1 0,0 0 0,0 0 0,2 1 0,-1-1 0,2 1 0,-1 0 0,2 0 0,-1 0 0,2 0 0,-1 0 0,2 0 0,0 0 0,3 19 0,-2-26 0,0-1 0,0 1 0,0 0 0,0-1 0,1 0 0,0 1 0,-1-1 0,2 0 0,-1-1 0,0 1 0,1-1 0,0 1 0,-1-1 0,1 0 0,1 0 0,-1-1 0,0 1 0,1-1 0,-1 0 0,1 0 0,0 0 0,5 1 0,10 2 0,0 0 0,-1-1 0,1-1 0,22 1 0,168-3 0,-106-2 0,-100 1-72,1 0 1,0 0-1,-1-1 0,1 1 0,-1-1 0,1 0 0,-1 0 0,0-1 1,1 1-1,-1-1 0,0 0 0,0 0 0,0 0 0,0-1 0,-1 0 1,1 1-1,-1-1 0,4-4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42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24575,'-11'0'0,"1"0"0,-1 1 0,1 1 0,-1-1 0,1 2 0,0 0 0,0 0 0,-19 9 0,25-10 0,0 0 0,0 1 0,0-1 0,1 1 0,-1-1 0,1 1 0,0 1 0,0-1 0,0 0 0,0 1 0,0-1 0,1 1 0,0 0 0,-1 0 0,1 0 0,1 0 0,-1 0 0,1 0 0,-1 1 0,1-1 0,0 0 0,1 1 0,-1 4 0,5 139 0,-1-95 0,-2 0 0,-7 56 0,5-103 0,0 0 0,0-1 0,-1 1 0,0-1 0,0 1 0,-1-1 0,0 0 0,-3 5 0,5-7 0,-1-1 0,1 0 0,-1 0 0,0 0 0,0 0 0,1 0 0,-1 0 0,0-1 0,-1 1 0,1 0 0,0-1 0,0 0 0,-1 1 0,1-1 0,-1 0 0,1 0 0,-1-1 0,1 1 0,-4 0 0,25-3 0,-17 1 0,-1 1 0,1-1 0,0 1 0,-1 0 0,1 0 0,0-1 0,0 1 0,0 0 0,-1 1 0,1-1 0,0 0 0,-1 0 0,1 1 0,0-1 0,0 1 0,-1 0 0,1-1 0,-1 1 0,1 0 0,-1 0 0,1 0 0,-1 0 0,1 0 0,-1 0 0,0 0 0,0 1 0,1-1 0,-1 0 0,0 1 0,0-1 0,1 4 0,3 3 0,-1 0 0,1 0 0,-2 1 0,1 0 0,-1-1 0,-1 1 0,0 0 0,2 14 0,0 79 0,-4-75 0,0-1 0,6 33 0,-5-53 17,0-1 0,0 1 1,0-1-1,1 1 0,0-1 0,4 8 0,-4-10-131,0-1 0,0 0-1,0 0 1,1 0 0,-1 0 0,1 0-1,-1 0 1,1 0 0,0-1 0,0 0-1,0 1 1,5 1 0,2 1-6712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16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24575,'0'14'0,"0"28"0,0 31 0,0 33 0,0 20 0,3 12 0,4 3 0,3-4 0,3-13 0,0-16 0,-3-22 0,-3-18 0,-3-14 0,-2-12 0,-1-10 0,-1-12-8191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1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0 24575,'-2'1'0,"0"0"0,0-1 0,0 1 0,0 0 0,0 0 0,0 0 0,1 0 0,-1 0 0,0 1 0,1-1 0,-1 0 0,0 1 0,1-1 0,0 1 0,-1-1 0,1 1 0,0 0 0,0 0 0,0 0 0,0-1 0,0 1 0,0 3 0,-14 45 0,12-33 0,2-1 0,0 1 0,0 0 0,2 0 0,0-1 0,6 32 0,-5-46 0,-1 1 0,1 0 0,0-1 0,0 1 0,0-1 0,0 0 0,0 1 0,1-1 0,-1 0 0,1 0 0,-1-1 0,1 1 0,0-1 0,0 1 0,0-1 0,0 0 0,0 0 0,0 0 0,0 0 0,0 0 0,0-1 0,0 0 0,4 1 0,9 0 0,0-1 0,0-1 0,18-2 0,-30 2 0,0-1 0,0 0 0,0 0 0,0 0 0,0 0 0,-1 0 0,1-1 0,-1 1 0,1-1 0,-1 0 0,0 0 0,0 0 0,0-1 0,0 1 0,-1-1 0,0 0 0,1 1 0,-1-1 0,3-8 0,-3 8 0,0-1 0,-1 1 0,1 0 0,-1 0 0,1-1 0,-1 1 0,-1 0 0,1-1 0,0 1 0,-1-1 0,0 1 0,0-1 0,-1 0 0,1 1 0,-1 0 0,0-1 0,0 1 0,0-1 0,-3-4 0,1 5 0,-1-1 0,1 1 0,-1 0 0,0 0 0,0 0 0,0 0 0,-1 1 0,1-1 0,-1 1 0,0 1 0,0-1 0,0 1 0,0-1 0,-9-1 0,2 1 0,0 1 0,0 0 0,-1 1 0,1 0 0,-18 2 0,27-1 67,5 0-1499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3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2 24575,'-26'-1'0,"15"0"0,0 1 0,0 0 0,-1 1 0,1 0 0,0 1 0,-15 4 0,23-5 0,0 0 0,0 1 0,0 0 0,1-1 0,-1 1 0,0 0 0,1 0 0,-1 1 0,1-1 0,0 1 0,-1-1 0,1 1 0,1-1 0,-1 1 0,0 0 0,1 0 0,-1 0 0,1 0 0,0 0 0,0 0 0,0 1 0,0-1 0,1 0 0,-1 0 0,1 1 0,0 3 0,-1 2 0,-1 6 0,1 0 0,1 0 0,0 0 0,4 27 0,-3-39 0,-1 0 0,1 0 0,0-1 0,0 1 0,0 0 0,0 0 0,1 0 0,-1-1 0,1 1 0,-1-1 0,1 1 0,0-1 0,0 0 0,0 0 0,0 1 0,1-1 0,-1-1 0,0 1 0,1 0 0,0-1 0,-1 1 0,1-1 0,0 0 0,0 0 0,-1 0 0,1 0 0,0 0 0,0-1 0,5 1 0,89-2-1365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4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 24575,'3'0'0,"3"0"0,2-3 0,1 0 0,2-1 0,3 1 0,1 1 0,1 0 0,1 2 0,0-1 0,0 1 0,0 1 0,-2-4 0,-2-1 0,-3 1-8191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4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 24575,'-3'28'17,"0"-1"-1,-2 0 0,-1 0 1,-1 0-1,-2-1 0,0 0 1,-21 40-1,14-31-515,1 1 1,-17 70-1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6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24575,'28'52'0,"50"148"0,-27-75 0,-48-115-195,-1 0 0,0 1 0,0-1 0,-1 1 0,0-1 0,-1 19 0,-1-15-6631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7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24575,'3'0'0,"4"0"0,3 0 0,4 0 0,1 0 0,1 0 0,2 0 0,-1 0 0,0 0 0,1 0 0,-1 0 0,-3 0-8191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39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24575,'3'0'0,"1"3"0,-1 3 0,0 5 0,-1 2 0,0 2 0,-2 2 0,1 0 0,-1 0 0,0 0 0,-1-2-8191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1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 24575,'-6'0'0,"1"0"0,0 1 0,-1 0 0,1 0 0,0 0 0,-1 1 0,1 0 0,0 0 0,0 0 0,1 1 0,-1-1 0,0 1 0,1 0 0,-1 0 0,1 1 0,0-1 0,0 1 0,-5 7 0,5-5 0,-1 0 0,1 0 0,0 1 0,1-1 0,0 1 0,0 0 0,0 0 0,1 0 0,0 1 0,0-1 0,1 0 0,-1 13 0,1-16 0,1 0 0,0 0 0,0 0 0,1-1 0,-1 1 0,1 0 0,-1 0 0,1-1 0,0 1 0,1-1 0,-1 1 0,0 0 0,1-1 0,0 0 0,0 0 0,3 4 0,-2-4 0,0-1 0,0 1 0,0-1 0,1 0 0,-1-1 0,1 1 0,-1-1 0,1 1 0,-1-1 0,1 0 0,0 0 0,0 0 0,-1-1 0,1 0 0,0 1 0,5-2 0,125-1-1365,-117 2-5461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2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24575,'3'0'0,"1"-3"0,2-1 0,4 0 0,2 1 0,3-2 0,1 0 0,0 1 0,2 0 0,2 2 0,1 1 0,0 1 0,-1-3 0,-1-1 0,-1 1 0,-4 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4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24575,'0'3'0,"0"3"0,0 5 0,0 2 0,0 2 0,0 4 0,0 2 0,0 0 0,0 0 0,0-2 0,3-4 0,4-3 0,0-3 0,2-1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2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 24575,'0'3'0,"0"3"0,0 5 0,0 2 0,-3 5 0,0 2 0,-4 4 0,-2 0 0,0-1 0,1-2 0,2-1 0,0-4 0,0-2 0,2-6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4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24575,'2'5'0,"0"0"0,0 0 0,1 0 0,0 0 0,0 0 0,0-1 0,7 9 0,2 3 0,7 15-273,-2 0 0,-1 2 0,-1 0 0,11 39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5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24575,'3'-3'0,"3"-1"0,5 0 0,2 1 0,2 1 0,1 1 0,2 0 0,-4-2 0,-3-1-8191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6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24575,'49'16'0,"-45"-15"0,-1-1 0,1 2 0,-1-1 0,0 0 0,0 1 0,1-1 0,-1 1 0,0 0 0,-1 0 0,1 0 0,0 0 0,0 1 0,-1-1 0,0 1 0,1 0 0,-1-1 0,0 1 0,0 0 0,-1 0 0,1 1 0,0-1 0,-1 0 0,0 0 0,0 1 0,0-1 0,0 1 0,-1-1 0,1 7 0,2 14 0,-1 1 0,-1 0 0,-2 28 0,0-22 0,0 21-1365,1-38-5461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7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24575,'3'0'0,"4"0"0,3 0 0,3 0 0,2 0 0,2 0 0,0 0 0,0 0 0,1 0 0,-1 0 0,0 0 0,0 0 0,0 0 0,0 0 0,0 0 0,-4 0-8191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8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 24575,'-3'0'0,"0"2"0,-1 5 0,2 6 0,-3 4 0,-3 4 0,-1 5 0,3 1 0,-2 1 0,1-1 0,-1-3 0,0-2 0,2-2 0,2-7 0,2-9 0,1-8 0,3-6 0,2-1-8191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49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24575,'2'1'0,"0"-1"0,0 1 0,0-1 0,0 1 0,0 0 0,0 0 0,0 0 0,-1 0 0,1 0 0,0 0 0,-1 0 0,1 1 0,-1-1 0,1 0 0,-1 1 0,1 0 0,-1-1 0,0 1 0,0 0 0,0-1 0,0 1 0,1 3 0,21 52 0,-15-34 0,69 174-1365,-74-186-5461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50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24575,'0'-2'0,"3"-2"0,4 0 0,3 1 0,3 1 0,2 1 0,2 0 0,0 1 0,0 0 0,1 0 0,-4-3 0,-3-1-8191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56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12 24575,'-62'-6'0,"50"4"0,1 0 0,-1 1 0,0 0 0,-23 3 0,30-2 0,1 2 0,-1-1 0,1 0 0,-1 1 0,1 0 0,0 0 0,-1 0 0,1 1 0,0-1 0,0 1 0,1 0 0,-1 0 0,1 0 0,-1 1 0,1-1 0,-4 7 0,4-6 0,0 1 0,0 0 0,1-1 0,0 1 0,0 0 0,0 0 0,0 1 0,1-1 0,0 0 0,0 0 0,0 1 0,1-1 0,0 0 0,0 7 0,0-10 0,1 0 0,-1 1 0,0-1 0,1 0 0,-1 0 0,1 1 0,0-1 0,0 0 0,0 0 0,0 0 0,0 0 0,0 0 0,0 0 0,1 0 0,-1 0 0,1-1 0,-1 1 0,1 0 0,0-1 0,0 1 0,0-1 0,-1 0 0,1 1 0,1-1 0,-1 0 0,0 0 0,0-1 0,0 1 0,0 0 0,1-1 0,-1 1 0,0-1 0,3 0 0,47 1 8,-38-2-283,0 1 1,0 0-1,0 1 0,21 5 1,-23-3-6552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57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24575,'3'0'0,"3"0"0,5 0 0,2 0 0,2 0 0,2 0 0,0 0 0,0 0 0,1 0 0,-1 0 0,0 0 0,-3-3 0,-4-3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4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24575,'3'0'0,"4"0"0,3 0 0,3 0 0,2 0 0,-1 0-8191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1:59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24575,'-2'39'0,"-2"0"0,-1 0 0,-15 52 0,7-30 0,-24 58 0,30-60-1365,4-48-5461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02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24575,'4'0'0,"-1"1"0,1 0 0,-1 0 0,0 0 0,0 0 0,1 1 0,-1-1 0,0 1 0,0 0 0,0 0 0,-1 0 0,1 0 0,0 0 0,-1 1 0,0-1 0,4 5 0,38 54 0,-29-38 0,-8-13 0,-1 0 0,-1 1 0,1 0 0,-2 0 0,7 21 0,-10-29 0,-1 1 0,1-1 0,-1 1 0,1-1 0,-1 1 0,0-1 0,0 1 0,-1-1 0,1 1 0,-2 6 0,1-9 0,1 1 0,-1-1 0,0 1 0,0-1 0,0 0 0,0 0 0,0 1 0,0-1 0,0 0 0,0 0 0,0 0 0,0 0 0,-1 0 0,1-1 0,0 1 0,-1 0 0,1 0 0,-1-1 0,1 1 0,-1-1 0,1 1 0,-1-1 0,1 0 0,-1 0 0,-1 1 0,0-2 0,0 1 0,0-1 0,0 0 0,0 0 0,0 0 0,0 0 0,1 0 0,-1 0 0,0-1 0,1 1 0,-1-1 0,1 0 0,0 0 0,-1 0 0,1 0 0,0 0 0,0 0 0,0-1 0,1 1 0,-1-1 0,0 1 0,1-1 0,0 0 0,0 0 0,0 1 0,0-1 0,-1-5 0,0 3 0,0 1 0,1 0 0,0-1 0,0 0 0,0 1 0,0-1 0,1 0 0,0 1 0,0-1 0,0 0 0,1 1 0,-1-1 0,1 0 0,0 1 0,0-1 0,1 1 0,2-6 0,0 5 0,0 1 0,0 0 0,0 0 0,1 0 0,-1 0 0,1 1 0,10-6 0,-12 8 0,0 0 0,0-1 0,0 0 0,0 1 0,-1-1 0,1 0 0,0 0 0,-1 0 0,1-1 0,-1 1 0,0-1 0,0 1 0,0-1 0,0 0 0,0 0 0,-1 0 0,1 0 0,-1 0 0,0 0 0,0 0 0,0 0 0,0 0 0,-1-1 0,1 1 0,-1-5 0,1 4 11,-1 0 0,0 0 0,0 0 0,0 1 0,-1-1 0,0 0-1,1 0 1,-1 0 0,0 0 0,-4-6 0,4 8-79,0 1 1,0-1-1,-1 1 1,1-1-1,-1 1 1,0-1-1,1 1 1,-1 0-1,0 0 1,0 0-1,0 0 1,0 0-1,0 0 1,0 0-1,0 1 1,0-1-1,0 1 1,0-1-1,0 1 1,0 0-1,-3 0 1,-9-1-6759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04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24575,'0'3'0,"0"4"0,0 3 0,0 3 0,0 3 0,0 0 0,0 4 0,0 1 0,0 3 0,0 0 0,0-1 0,0-2 0,0-1 0,0-7 0,0-9 0,0-8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06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24575,'27'0'0,"-14"-1"0,0 0 0,0 2 0,-1-1 0,1 2 0,14 2 0,-25-3 0,1 0 0,0 0 0,0 0 0,-1 0 0,1 0 0,-1 1 0,1-1 0,-1 1 0,0 0 0,1-1 0,-1 1 0,0 0 0,0 0 0,0 0 0,-1 1 0,1-1 0,0 0 0,-1 1 0,0-1 0,1 1 0,-1 0 0,0-1 0,0 1 0,-1 0 0,1 0 0,0-1 0,-1 1 0,1 3 0,-1-2 0,1 0 0,-1 0 0,0 0 0,0 0 0,-1 0 0,1 0 0,-1 0 0,1 0 0,-1 0 0,-1 0 0,1 0 0,0-1 0,-1 1 0,0 0 0,0-1 0,0 1 0,0-1 0,0 0 0,-1 0 0,0 0 0,1 0 0,-1 0 0,0 0 0,-1-1 0,1 0 0,0 1 0,-5 1 0,7-4 0,1 0 0,-1 1 0,1-1 0,-1 0 0,1 0 0,-1 0 0,1 1 0,-1-1 0,1 0 0,0 1 0,-1-1 0,1 0 0,-1 1 0,1-1 0,0 0 0,-1 1 0,1-1 0,0 0 0,0 1 0,-1-1 0,1 1 0,0-1 0,0 1 0,0-1 0,0 1 0,-1-1 0,1 1 0,0-1 0,0 1 0,0-1 0,0 1 0,0-1 0,0 1 0,0 0 0,18 5 0,39-5 0,-50-2 0,-2 1 0,0 0 0,0-1 0,0 2 0,0-1 0,0 1 0,0-1 0,0 1 0,0 1 0,-1-1 0,7 3 0,-9-2 0,0-1 0,0 1 0,-1 0 0,1 0 0,-1 0 0,1 0 0,-1 0 0,0 0 0,0 0 0,0 1 0,0-1 0,0 0 0,0 1 0,-1-1 0,1 0 0,-1 1 0,1-1 0,-1 1 0,0-1 0,0 1 0,0-1 0,-1 5 0,1-2 0,0 0 0,0 0 0,-1 0 0,0 0 0,1 0 0,-2 0 0,1 0 0,-1 0 0,1 0 0,-1-1 0,-1 1 0,1 0 0,-1-1 0,0 0 0,0 0 0,-5 6 0,4-6 0,-1 0 0,0-1 0,0 0 0,-1 0 0,1 0 0,-1-1 0,1 0 0,-1 0 0,0 0 0,0 0 0,0-1 0,0 0 0,-11 0 0,-102 16-1365,106-17-5461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0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2 24575,'-25'0'0,"4"-1"0,0 1 0,0 1 0,0 1 0,0 1 0,-20 5 0,36-7 0,1 0 0,0 1 0,-1 0 0,1 0 0,0 0 0,0 0 0,0 1 0,0-1 0,1 1 0,-1 0 0,1 0 0,-1 0 0,1 1 0,0-1 0,0 1 0,1 0 0,-1 0 0,1 0 0,0 0 0,0 0 0,0 0 0,0 1 0,1-1 0,0 0 0,0 1 0,0-1 0,0 1 0,1 7 0,-2 16 0,2 1 0,5 36 0,-4-56 0,0-1 0,1 1 0,0 0 0,1-1 0,-1 1 0,2-1 0,-1 0 0,1 0 0,0 0 0,1 0 0,7 9 0,-7-13-72,0-1 1,0 1-1,0-2 0,0 1 0,1 0 0,-1-1 0,1 0 0,-1 0 1,1-1-1,0 1 0,0-1 0,0-1 0,0 1 0,0-1 0,0 0 1,0 0-1,0-1 0,6-1 0,8 1-6754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1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24575,'0'-3'0,"3"0"0,4-4 0,3 1 0,6-3 0,3 1 0,1 2 0,0 1 0,-3-1 0,-2 1 0,-4-2 0,-3-2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2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 24575,'-1'8'0,"0"0"0,0 0 0,-1 0 0,-1 0 0,-5 13 0,-7 27 0,-20 107 0,0-3 0,27-102-682,-1 86-1,10-122-6143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3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24575,'-2'1'0,"0"-1"0,-1 1 0,1-1 0,0 1 0,0 0 0,0 0 0,1 0 0,-1 0 0,0 0 0,0 0 0,0 1 0,1-1 0,-1 0 0,1 1 0,-1-1 0,1 1 0,0 0 0,-1 0 0,1-1 0,0 1 0,0 0 0,0 0 0,0 0 0,1 0 0,-2 3 0,0 1 0,0-1 0,1 1 0,-1 0 0,1 0 0,0 0 0,1 0 0,0 11 0,1-14 5,0 1 0,0-1 0,1 1 0,-1-1 0,1 0 0,0 0 0,0 0 0,1 0 0,-1 0 0,0 0 0,1 0 0,0-1 0,-1 1 0,1-1 0,0 0 0,1 0 0,-1 0 0,0 0 0,0-1 0,1 1 0,-1-1 0,1 0 0,5 1 0,0 1-170,0 0 0,0-1 0,0 0 0,1-1 0,-1 0 0,0-1 0,1 0 0,12-1 0,-8-2-6661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4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24575,'0'0'0,"1"1"0,0-1 0,0 0 0,0 1 0,-1-1 0,1 1 0,0-1 0,-1 1 0,1 0 0,0-1 0,-1 1 0,1 0 0,-1-1 0,1 1 0,-1 0 0,1 0 0,-1-1 0,1 1 0,-1 0 0,0 0 0,1 0 0,-1 0 0,0-1 0,0 1 0,0 0 0,0 0 0,0 2 0,3 29 0,-3-27 0,-1 173 0,3 39 0,4-197-1365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6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 24575,'15'81'0,"-13"80"0,-4-248 0,4-104 0,-1 189 0,-1-1 0,1 0 0,0 0 0,0 1 0,0-1 0,0 1 0,0-1 0,0 1 0,1-1 0,-1 1 0,1 0 0,0-1 0,0 1 0,0 0 0,0 0 0,0 1 0,0-1 0,0 0 0,1 1 0,-1-1 0,1 1 0,-1 0 0,1-1 0,-1 1 0,1 1 0,0-1 0,-1 0 0,1 1 0,0-1 0,0 1 0,0 0 0,-1 0 0,1 0 0,5 1 0,-4-1 0,1 0 0,-1 0 0,0 1 0,0 0 0,0-1 0,0 2 0,0-1 0,-1 0 0,1 1 0,0 0 0,-1-1 0,1 2 0,-1-1 0,1 0 0,-1 1 0,0-1 0,0 1 0,0 0 0,0 0 0,-1 0 0,1 0 0,-1 1 0,4 6 0,-4-4 0,0 0 0,0 0 0,-1 1 0,0-1 0,0 0 0,-1 1 0,0-1 0,0 0 0,-2 11 0,2-14 0,-1-1 0,1 1 0,-1-1 0,0 1 0,0-1 0,0 1 0,0-1 0,0 0 0,-1 1 0,1-1 0,-1 0 0,1 0 0,-1 0 0,0 0 0,0-1 0,0 1 0,0 0 0,0-1 0,0 1 0,0-1 0,0 0 0,-1 0 0,1 1 0,-1-2 0,-2 2 0,9-3 0,0 0 0,0 1 0,0 0 0,0-1 0,0 1 0,0 1 0,0-1 0,-1 0 0,1 1 0,0 0 0,0 0 0,0 0 0,0 0 0,-1 1 0,1-1 0,-1 1 0,1 0 0,-1 0 0,0 1 0,1-1 0,-1 1 0,0-1 0,-1 1 0,1 0 0,0 0 0,-1 0 0,0 0 0,0 1 0,0-1 0,0 1 0,0-1 0,0 1 0,-1-1 0,0 1 0,0 0 0,0 0 0,0 0 0,-1 0 0,1 0 0,-1 0 0,-1 7 0,2 0 0,-2-1 0,1 0 0,-1 1 0,-1-1 0,0 0 0,0 0 0,-7 16 0,8-23 0,-1-1 0,1 1 0,-1-1 0,1 1 0,-1-1 0,0 0 0,0 0 0,0 0 0,0 0 0,0 0 0,-1 0 0,1 0 0,0-1 0,-1 1 0,0-1 0,1 0 0,-1 0 0,0 0 0,1 0 0,-1 0 0,0-1 0,0 1 0,0-1 0,0 0 0,1 1 0,-1-1 0,0-1 0,0 1 0,0 0 0,0-1 0,0 1 0,-4-3 0,-5 0-1365,1-1-5461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4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24575,'0'-3'0,"1"-1"0,-1 0 0,1 1 0,0-1 0,0 1 0,0-1 0,0 1 0,1-1 0,-1 1 0,1 0 0,0 0 0,0 0 0,0 0 0,0 0 0,1 0 0,-1 1 0,1-1 0,-1 1 0,1-1 0,0 1 0,0 0 0,0 0 0,1 0 0,-1 1 0,0-1 0,0 1 0,1 0 0,4-1 0,-6 1 0,1 0 0,-1 1 0,0 0 0,1 0 0,-1-1 0,1 1 0,-1 1 0,1-1 0,-1 0 0,0 1 0,1-1 0,-1 1 0,0 0 0,1-1 0,-1 1 0,0 0 0,0 1 0,0-1 0,0 0 0,0 1 0,0-1 0,0 1 0,0-1 0,0 1 0,-1 0 0,1 0 0,-1 0 0,1 0 0,-1 0 0,0 0 0,0 0 0,0 0 0,0 1 0,0-1 0,0 0 0,-1 1 0,1-1 0,-1 0 0,0 1 0,1-1 0,-1 1 0,-1 3 0,0 43 0,0-42 0,0 0 0,0-1 0,1 1 0,0 0 0,0 0 0,1-1 0,-1 1 0,2 0 0,-1-1 0,1 1 0,0-1 0,0 1 0,6 11 0,-7-17 0,0 0 0,0 0 0,0 0 0,-1 0 0,1 0 0,0 1 0,-1-1 0,1 0 0,-1 0 0,0 1 0,1-1 0,-1 0 0,0 1 0,0-1 0,0 0 0,0 1 0,0-1 0,0 1 0,0-1 0,0 0 0,0 1 0,-1-1 0,1 0 0,-1 1 0,1-1 0,-1 0 0,1 0 0,-1 0 0,0 1 0,1-1 0,-1 0 0,0 0 0,0 0 0,0 0 0,0 0 0,-1 1 0,0-1 0,1 0 0,-1 0 0,0 0 0,0 0 0,0 0 0,0 0 0,0-1 0,0 1 0,0-1 0,0 1 0,0-1 0,0 0 0,0 0 0,0 0 0,0 0 0,0 0 0,0 0 0,0 0 0,0-1 0,0 1 0,0-1 0,0 0 0,-2 0 0,48-14 0,14 14 0,-48 2 0,0-1 0,0 0 0,-1 0 0,1-1 0,0-1 0,14-3 0,-14-1-1365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19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 24575,'-16'0'0,"2"0"0,1 0 0,0 1 0,0 0 0,-18 4 0,25-3 0,1 0 0,0 0 0,0 0 0,0 1 0,0 0 0,0 0 0,1 0 0,-1 0 0,1 1 0,0 0 0,0 0 0,0 0 0,-4 7 0,1 0 0,0 0 0,2 0 0,-1 1 0,1-1 0,1 1 0,0 0 0,1 0 0,0 1 0,1-1 0,0 1 0,1-1 0,0 1 0,1 0 0,2 13 0,-1-23 0,-1 0 0,1-1 0,0 1 0,0-1 0,0 0 0,0 1 0,1-1 0,-1 0 0,1 1 0,-1-1 0,1 0 0,0 0 0,0 0 0,0-1 0,0 1 0,0 0 0,0-1 0,1 1 0,-1-1 0,0 0 0,1 0 0,-1 0 0,1 0 0,-1 0 0,1 0 0,-1-1 0,1 1 0,5-1 0,10 3 0,0-2 0,0 0 0,21-2 0,-22 0 0,30-3-1365,-37 0-5461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20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24575,'3'0'0,"4"0"0,3-3 0,3 0 0,2-4 0,1 0 0,1 2 0,1 1 0,-1 1 0,1 2 0,-1 0 0,-3-2 0,-1-1 0,-2 1-8191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23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39 24575,'-4'1'0,"0"-1"0,0 1 0,1 0 0,-1 0 0,0 0 0,1 1 0,-1-1 0,1 1 0,0 0 0,-1 0 0,1 0 0,0 0 0,0 1 0,0-1 0,1 1 0,-1-1 0,1 1 0,-1 0 0,1 0 0,0 1 0,0-1 0,0 0 0,-2 7 0,-1 1 0,0 0 0,1 0 0,1 1 0,0 0 0,0-1 0,0 17 0,2-26 0,1 0 0,0 0 0,0 0 0,0 0 0,0-1 0,1 1 0,-1 0 0,0 0 0,1 0 0,-1 0 0,1-1 0,0 1 0,0 0 0,0 0 0,0-1 0,0 1 0,0-1 0,0 1 0,0-1 0,0 1 0,1-1 0,-1 0 0,3 2 0,-1-1 0,1 0 0,-1 0 0,1-1 0,-1 0 0,1 0 0,0 0 0,-1 0 0,1 0 0,0-1 0,0 1 0,5-1 0,-2 0 0,0-1 0,1 1 0,-1-1 0,0-1 0,0 1 0,-1-1 0,1 0 0,0-1 0,-1 0 0,1 0 0,-1 0 0,0 0 0,7-6 0,-9 4 0,0 1 0,-1-1 0,0 1 0,0-1 0,0 0 0,-1 0 0,1-1 0,-1 1 0,0 0 0,-1-1 0,1 1 0,-1-1 0,1-11 0,-1-1 0,-1-1 0,-4-36 0,4 54-3,-1-1-1,1 0 1,0 1-1,-1-1 1,0 1-1,1-1 1,-1 0-1,0 1 1,0 0-1,0-1 1,0 1-1,0 0 1,0-1-1,0 1 1,0 0-1,0 0 1,-1 0-1,1 0 1,0 0-1,-1 0 1,1 0-1,-3-1 1,-1 1 25,1-1 0,-1 1 1,1 0-1,-1 0 0,0 0 0,0 0 1,1 1-1,-7 0 0,5 0-115,0 0 0,1 1 1,-1-1-1,1 1 0,0 1 0,-1-1 0,1 1 0,0-1 1,0 1-1,-1 1 0,2-1 0,-1 1 0,0 0 1,0 0-1,-4 4 0,4 2-6733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25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1 24575,'-6'0'0,"1"0"0,-1 0 0,0 1 0,1 0 0,-1 0 0,1 0 0,-1 1 0,1 0 0,-1 0 0,1 0 0,0 1 0,0-1 0,0 1 0,1 1 0,-1-1 0,1 0 0,-1 1 0,1 0 0,0 0 0,1 0 0,-1 1 0,1-1 0,0 1 0,0 0 0,0 0 0,1 0 0,-1 0 0,1 1 0,0-1 0,1 0 0,0 1 0,-1-1 0,2 1 0,-1 0 0,1 8 0,-1 8 0,0-10 0,1 1 0,0-1 0,3 17 0,-2-27 0,-1 1 0,1-1 0,-1 1 0,1-1 0,0 1 0,0-1 0,0 0 0,0 0 0,1 1 0,-1-1 0,1 0 0,-1 0 0,1 0 0,-1-1 0,1 1 0,0 0 0,0 0 0,0-1 0,0 0 0,0 1 0,5 1 0,13 3 0,1-1 0,-1-1 0,1-1 0,0-1 0,1 0 0,-1-2 0,0 0 0,28-5 0,-35 2-1365,-4-1-5461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27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35 116 24575,'-2'0'0,"1"0"0,-1 0 0,1 0 0,0-1 0,-1 1 0,1 0 0,0 0 0,-1-1 0,1 1 0,0-1 0,0 1 0,-1-1 0,1 0 0,0 0 0,0 1 0,0-1 0,0 0 0,0 0 0,0 0 0,0 0 0,0 0 0,0 0 0,0 0 0,0 0 0,1-1 0,-1 1 0,1 0 0,-1 0 0,1-1 0,-1 1 0,1 0 0,-1-1 0,1 1 0,0-1 0,0 1 0,0 0 0,0-1 0,0 1 0,0 0 0,0-1 0,0 1 0,1-3 0,0 0 0,0 0 0,0 0 0,0 0 0,0 0 0,1 0 0,-1 0 0,1 0 0,0 0 0,0 1 0,1-1 0,-1 1 0,1-1 0,3-3 0,-4 5 0,0 1 0,0-1 0,-1 1 0,1-1 0,0 1 0,0 0 0,0 0 0,0 0 0,0 0 0,1 0 0,-1 0 0,0 1 0,0-1 0,1 1 0,-1-1 0,0 1 0,1 0 0,-1 0 0,0 0 0,1 0 0,-1 1 0,3 0 0,-2 0 0,-1 0 0,1 1 0,-1 0 0,0-1 0,1 1 0,-1 0 0,0 0 0,0 0 0,-1 0 0,1 0 0,0 1 0,-1-1 0,1 1 0,-1-1 0,2 5 0,2 5 0,-1 1 0,-1 0 0,0-1 0,-1 1 0,0 0 0,0 22 0,-2-26 0,0 0 0,-1-1 0,0 1 0,-1-1 0,0 0 0,0 1 0,-1-1 0,0 0 0,0 0 0,-6 9 0,7-13 0,-1 0 0,0-1 0,0 1 0,0-1 0,0 1 0,0-1 0,-1 0 0,1-1 0,-1 1 0,0 0 0,0-1 0,0 0 0,0 0 0,0 0 0,0 0 0,-1-1 0,1 0 0,0 0 0,-1 0 0,-7 0 0,104 15 0,-73-15-112,-6-1 161,0 1 0,0-2 0,0 1 1,13-4-1,-23 3-132,1 0-1,0 0 1,-1 0 0,1-1 0,-1 1-1,1-1 1,-1 0 0,0 0-1,0 0 1,0-1 0,0 1 0,0-1-1,0 1 1,-1-1 0,1 0 0,-1 0-1,4-6 1,0-1-6743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28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0 24575,'-16'0'0,"-1"1"0,1 0 0,0 1 0,0 1 0,0 0 0,0 1 0,0 1 0,1 0 0,-21 11 0,33-13 0,-1 0 0,1 0 0,0 1 0,0-1 0,0 1 0,0 0 0,0 0 0,1 0 0,0 0 0,0 0 0,0 0 0,0 1 0,1-1 0,0 1 0,0-1 0,0 1 0,0 0 0,1-1 0,0 1 0,0 0 0,0-1 0,1 7 0,-1-7 0,0-1 0,1 1 0,0-1 0,0 1 0,0-1 0,0 1 0,0-1 0,0 0 0,1 1 0,0-1 0,0 0 0,0 0 0,0 0 0,0 0 0,0 0 0,1-1 0,-1 1 0,1-1 0,0 0 0,0 1 0,0-1 0,0-1 0,0 1 0,0 0 0,1-1 0,-1 1 0,0-1 0,7 1 0,26 1 0,1-1 0,-1-3 0,38-4 0,-72 5-38,0 0 0,1 0 0,-1 0 1,0 0-1,0-1 0,0 1 0,1-1 0,-1 1 0,0-1 0,0 0 0,0 1 0,0-1 0,0 0 0,0-1 0,-1 1 0,1 0 1,0 0-1,0-1 0,-1 1 0,1-1 0,-1 0 0,1 1 0,-1-1 0,0 0 0,0 0 0,0 0 0,0 0 0,0 0 0,0 0 1,0 0-1,-1 0 0,1 0 0,-1 0 0,1 0 0,-1-4 0,1-8-6788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30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0 24575,'-4'1'0,"0"0"0,0 1 0,0-1 0,0 1 0,0 0 0,1 0 0,-1 0 0,0 0 0,1 1 0,0-1 0,-1 1 0,1 0 0,0 0 0,-5 6 0,-38 51 0,44-58 0,1 0 0,-1 0 0,0 0 0,1 1 0,-1-1 0,1 1 0,0-1 0,0 1 0,0-1 0,0 1 0,0-1 0,1 1 0,-1 0 0,1-1 0,0 1 0,0 0 0,0 0 0,0-1 0,0 1 0,0 0 0,1 0 0,-1-1 0,1 1 0,0-1 0,0 1 0,0 0 0,0-1 0,0 0 0,1 1 0,-1-1 0,1 0 0,-1 1 0,1-1 0,0 0 0,0 0 0,0 0 0,0-1 0,0 1 0,0 0 0,1-1 0,-1 0 0,0 1 0,1-1 0,-1 0 0,1 0 0,0 0 0,-1-1 0,1 1 0,0-1 0,-1 1 0,1-1 0,0 0 0,-1 0 0,5 0 0,2 0-96,55-2 324,-62 2-293,1 0 0,-1-1 0,1 1 0,-1-1 0,0 0 0,1 0 0,-1 0-1,0 0 1,1 0 0,-1-1 0,0 1 0,0 0 0,0-1 0,0 0 0,-1 1 0,1-1 0,0 0-1,-1 0 1,1 0 0,-1 0 0,1 0 0,0-3 0,2-8-6761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31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24575,'0'3'0,"3"0"0,4 1 0,3-2 0,3 0 0,3 0 0,-3-4 0,-2-2-8191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31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24575,'0'3'0,"0"3"0,0 5 0,0 5 0,0 5 0,0 6 0,0 6 0,0 4 0,0 0 0,0 0 0,0-3 0,0-5 0,0-4 0,0-4 0,0-2 0,0-2 0,0-4-8191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33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17 24575,'0'-1'0,"-1"0"0,0 0 0,1 0 0,-1 0 0,0 0 0,1 0 0,-1 0 0,0 0 0,0 1 0,0-1 0,0 0 0,0 1 0,0-1 0,0 0 0,0 1 0,0-1 0,0 1 0,-1 0 0,1-1 0,0 1 0,0 0 0,0 0 0,0-1 0,-1 1 0,1 0 0,-2 1 0,-33-3 0,30 3 0,0 0 0,0 1 0,0-1 0,0 1 0,0 1 0,1-1 0,-1 1 0,1 0 0,0 0 0,0 0 0,0 1 0,0 0 0,1 0 0,-1 0 0,1 1 0,-6 7 0,6-8 0,2 0 0,-1 0 0,0 0 0,1 0 0,0 0 0,0 1 0,0-1 0,0 0 0,1 1 0,-1 0 0,1-1 0,0 1 0,1 0 0,-1-1 0,1 1 0,0 0 0,0 0 0,1 0 0,-1-1 0,1 1 0,2 7 0,-1-9 0,0-1 0,0 1 0,0-1 0,0 1 0,0-1 0,0 0 0,0 0 0,1 0 0,-1 0 0,1-1 0,-1 1 0,1-1 0,0 1 0,0-1 0,0 0 0,0 0 0,-1 0 0,1-1 0,0 1 0,5 0 0,66 3 0,-66-4 0,18-1-87,-19 0-29,0 0 0,0 1 0,0 0-1,0 0 1,0 1 0,0 0 0,0 0 0,0 0-1,0 1 1,9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49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24575,'2'0'0,"8"0"0,7 0 0,9 0 0,0 0-8191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2:34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24575,'2'0'0,"5"0"0,3 0 0,6 0 0,3 0 0,4 0 0,1 0 0,-1 0 0,-1 0 0,-2 0 0,-5-3 0,-1-1 0,-3 0-8191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14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1 24575,'-1'13'0,"-1"0"0,1 0 0,-2 0 0,0-1 0,-1 1 0,-7 17 0,-39 75 0,29-64 0,-122 279 0,130-278-1365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15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24575,'1'0'0,"0"1"0,0-1 0,0 1 0,0 0 0,1-1 0,-1 1 0,0 0 0,0-1 0,0 1 0,0 0 0,0 0 0,-1 0 0,1 0 0,0 0 0,0 0 0,-1 0 0,1 0 0,0 0 0,0 3 0,12 27 0,-11-25 0,104 306 0,-73-203 0,10 44 0,-43-152-56,0-1 27,0 0 1,0 0-1,0 0 1,0 0-1,0 0 1,0 0-1,0 0 1,0 0 0,0 0-1,0 0 1,-1 0-1,1 0 1,0 0-1,0 0 1,0 0-1,0 0 1,0 0 0,0 0-1,0 0 1,0 0-1,0 0 1,0 0-1,0 0 1,0 0-1,0 1 1,0-1-1,0 0 1,0 0 0,0 0-1,0 0 1,0 0-1,0 0 1,0 0-1,0 0 1,0 0-1,0 0 1,0 0 0,0 0-1,0 0 1,0 1-1,0-1 1,0 0-1,0 0 1,0 0-1,0 0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16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24575,'3'0'0,"4"0"0,6 0 0,6 0 0,4 0 0,0 0 0,-1 0 0,-4 0-8191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17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2 24575,'-97'-2'0,"-108"5"0,202-3 0,-1 1 0,0-1 0,1 1 0,-1 0 0,1 0 0,-1 1 0,1-1 0,-1 1 0,1 0 0,0 0 0,0 0 0,0 0 0,0 0 0,0 1 0,0-1 0,1 1 0,-1 0 0,1 0 0,0 0 0,0 0 0,0 0 0,0 0 0,0 0 0,1 1 0,0-1 0,-1 1 0,1-1 0,0 1 0,0 4 0,-2 12 0,0 0 0,2 0 0,0 0 0,3 25 0,-1-10 0,0-29 0,0-1 0,-1 1 0,2 0 0,-1 0 0,1-1 0,0 1 0,0-1 0,0 1 0,1-1 0,0 0 0,0 0 0,0 0 0,0-1 0,1 1 0,0-1 0,0 1 0,0-1 0,1-1 0,-1 1 0,1-1 0,0 1 0,8 3 0,-2-1 0,0-1 0,1 0 0,0 0 0,0-1 0,0-1 0,0 0 0,1-1 0,-1 0 0,20 0 0,95-4-1365,-107 2-5461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19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2 24575,'-29'-1'0,"17"1"0,0-1 0,0 2 0,-18 2 0,26-2 0,1 0 0,-1 0 0,0 0 0,0 1 0,1-1 0,-1 1 0,0 0 0,1 0 0,0 0 0,0 1 0,-1-1 0,1 1 0,1 0 0,-5 4 0,-8 13 0,1 1 0,-19 38 0,20-34 0,5-8 0,0 0 0,2 0 0,0 1 0,1 0 0,1 0 0,1 0 0,-2 26 0,3 2 0,7 83 0,-4-121 0,1 0 0,0 0 0,0 0 0,0-1 0,1 1 0,1-1 0,-1 1 0,1-1 0,0 0 0,1 0 0,-1-1 0,1 0 0,1 1 0,-1-2 0,1 1 0,0-1 0,0 1 0,9 4 0,-5-3 0,1-1 0,0 0 0,0 0 0,0-2 0,1 1 0,-1-1 0,1-1 0,0 0 0,0 0 0,1-1 0,13 0 0,-7-2 0,128-3 0,-146 3-57,1 0 0,-1 0 1,1 0-1,-1 0 0,1-1 0,-1 1 0,0-1 0,1 1 0,-1-1 0,0 0 1,1 1-1,-1-1 0,0 0 0,0 0 0,0 0 0,0 0 0,0 0 0,0 0 0,0 0 1,0 0-1,0 0 0,0-1 0,1-1 0,1-7-6769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29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97 24575,'-1'0'0,"0"0"0,1 0 0,-1 0 0,1 0 0,-1-1 0,1 1 0,-1 0 0,1 0 0,-1 0 0,0 0 0,1-1 0,-1 1 0,1 0 0,-1-1 0,1 1 0,0 0 0,-1-1 0,1 1 0,-1-1 0,1 1 0,0 0 0,-1-1 0,1 1 0,0-1 0,-1 1 0,1-1 0,0 0 0,0 1 0,-1-1 0,1 1 0,0-1 0,0 1 0,0-1 0,0 1 0,0-1 0,0 0 0,0 1 0,0-1 0,0 1 0,0-1 0,0 0 0,0 1 0,1-1 0,-1 1 0,0-1 0,1 0 0,-1-1 0,1 0 0,-1 0 0,1 0 0,0 0 0,0 0 0,0 0 0,0 0 0,0 1 0,0-1 0,1 0 0,2-2 0,3-1 0,46-28 0,-50 31 0,0 0 0,1 0 0,-1 1 0,0-1 0,1 1 0,-1 0 0,1 0 0,-1 0 0,1 1 0,0-1 0,-1 1 0,1 0 0,4 0 0,-6 1 0,0 1 0,0-1 0,0 0 0,0 1 0,0-1 0,0 1 0,-1-1 0,1 1 0,0 0 0,-1 0 0,1 0 0,-1 0 0,0 0 0,0 0 0,0 0 0,0 0 0,0 1 0,0-1 0,-1 0 0,1 1 0,-1-1 0,1 0 0,-1 3 0,5 60 0,-5-62 0,0 8 0,0 1 0,0 0 0,-1 0 0,0 0 0,0-1 0,-5 15 0,5-22 0,-1 0 0,0 1 0,0-1 0,0-1 0,-1 1 0,1 0 0,-1 0 0,0-1 0,0 0 0,0 1 0,-1-1 0,1-1 0,-1 1 0,1 0 0,-1-1 0,0 0 0,-5 3 0,3-2 0,-1 0 0,-1 0 0,2 1 0,-1 0 0,0 1 0,-7 6 0,14-10 0,-1-1 0,1 0 0,-1 1 0,1 0 0,-1-1 0,1 1 0,0-1 0,-1 1 0,1-1 0,0 1 0,-1 0 0,1-1 0,0 1 0,0 0 0,0-1 0,-1 1 0,1 0 0,0-1 0,0 1 0,0 0 0,0-1 0,0 1 0,0 0 0,1-1 0,-1 1 0,0 1 0,1-1 0,1 1 0,-1-1 0,0 1 0,1-1 0,-1 0 0,1 0 0,-1 0 0,1 0 0,0 0 0,-1 0 0,1 0 0,0 0 0,0-1 0,3 2 0,7 1 24,0 0 0,1-1 0,-1 0 0,25-1 0,-30 0-148,-1-1 0,1-1 1,-1 1-1,1-1 0,-1 0 0,0-1 1,0 1-1,1-1 0,-1 0 0,0-1 1,7-3-1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2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24575,'-17'134'0,"0"17"0,18-110-1365,-1-51-5461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3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24575,'3'0'0,"0"1"0,-1 0 0,1-1 0,-1 1 0,1 0 0,-1 0 0,1 0 0,-1 1 0,1-1 0,-1 1 0,0-1 0,0 1 0,0 0 0,0-1 0,0 1 0,0 0 0,-1 1 0,1-1 0,0 0 0,-1 0 0,0 1 0,1-1 0,-1 1 0,0-1 0,0 3 0,6 13 0,-1 0 0,5 29 0,-6-24 0,40 161 0,-45-183-85,0 1 0,0-1-1,1 0 1,-1 1 0,0-1-1,0 1 1,0-1 0,0 0-1,-1 1 1,1-1 0,0 1-1,0-1 1,-1 0 0,1 1-1,-2 1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3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24575,'0'-3'0,"3"-1"0,4 1 0,3 0 0,3 1 0,3 0 0,-3 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1:02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24575,'2'0'0,"5"0"0,3 0 0,3 0 0,5 0 0,5 0 0,8 0 0,6 0 0,6 0 0,4 0 0,-1 0 0,-4 0 0,-5 0 0,-5 0 0,-5 0 0,-5 0 0,0 0 0,-4 0-8191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1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24575,'3'-3'0,"0"0"0,0 0 0,1 0 0,-1 0 0,1 1 0,-1 0 0,1-1 0,0 1 0,0 1 0,0-1 0,0 0 0,5 0 0,-3 0 0,-1 0 0,-1 0 0,1 0 0,-1 0 0,1 1 0,0 0 0,0 0 0,0 0 0,0 1 0,0 0 0,0 0 0,0 0 0,6 1 0,-9 0 0,0 0 0,0 0 0,0 0 0,-1 0 0,1 0 0,-1 0 0,1 0 0,-1 1 0,1-1 0,-1 1 0,0-1 0,0 1 0,1-1 0,-1 1 0,0 0 0,0-1 0,-1 1 0,1 0 0,0 0 0,-1 0 0,1 0 0,-1 0 0,1 0 0,-1 0 0,0 0 0,0 0 0,0 0 0,0 0 0,0 0 0,-1 0 0,1-1 0,-1 5 0,-10 22 0,4-8 0,8-19 0,0 0 0,0 0 0,0-1 0,0 1 0,0 0 0,1-1 0,-1 1 0,0 0 0,0-1 0,0 0 0,0 1 0,1-1 0,-1 0 0,0 1 0,0-1 0,1 0 0,-1 0 0,0 0 0,0 0 0,1 0 0,1-1 0,0 1 0,0 0 0,0 0 0,0 0 0,-1 0 0,1 0 0,0 1 0,0-1 0,0 1 0,-1 0 0,1 0 0,0 0 0,0 0 0,-1 0 0,1 1 0,-1-1 0,0 1 0,1 0 0,-1-1 0,0 1 0,0 0 0,0 0 0,3 4 0,-3-1 0,0 0 0,0 1 0,-1-1 0,0 1 0,0 0 0,0-1 0,0 1 0,-1 0 0,0-1 0,-1 10 0,1-11 0,0 0 0,0-1 0,0 1 0,-1 0 0,1 0 0,-1 0 0,0 0 0,0-1 0,0 1 0,-1 0 0,1-1 0,-5 7 0,4-9 0,0 1 0,0 0 0,0 0 0,-1-1 0,1 0 0,-1 1 0,1-1 0,-1 0 0,1 0 0,-1 0 0,0-1 0,0 1 0,1-1 0,-1 1 0,0-1 0,0 0 0,0 0 0,-4-1 0,-52-5 120,57 5-133,1 1 1,0 0-1,-1-1 1,1 1-1,-1-1 1,1 1-1,0-1 0,0 0 1,-1 0-1,1 1 1,0-1-1,0 0 1,0 0-1,0 0 1,-2-2-1,3 2-30,0 0 0,0 1 1,0-1-1,0 0 0,0 0 0,0 0 0,0 0 1,0 0-1,0 0 0,1 1 0,-1-1 0,0 0 1,0 0-1,1 0 0,-1 1 0,1-1 0,-1 0 1,1 0-1,-1 1 0,1-1 0,-1 0 0,1 1 1,-1-1-1,1 1 0,0-1 0,-1 1 0,1-1 1,0 1-1,1-1 0,8-6-6783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8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3 24575,'-37'-1'0,"25"0"0,-1 0 0,0 1 0,0 1 0,-17 3 0,27-4 0,-1 1 0,1 0 0,0 0 0,0 1 0,0-1 0,-1 1 0,1 0 0,1-1 0,-1 1 0,0 1 0,0-1 0,1 0 0,-1 1 0,1-1 0,0 1 0,0-1 0,0 1 0,0 0 0,0 0 0,-2 5 0,2-2 0,-28 71 0,28-70 0,0-1 0,0 0 0,1 1 0,0-1 0,0 1 0,1-1 0,0 1 0,0-1 0,1 1 0,1 7 0,-1-12 0,-1 0 0,2 0 0,-1 0 0,0-1 0,0 1 0,1 0 0,-1-1 0,1 1 0,-1-1 0,1 0 0,-1 1 0,1-1 0,0 0 0,0 0 0,0 0 0,0 0 0,0 0 0,0-1 0,0 1 0,0 0 0,0-1 0,0 0 0,0 1 0,0-1 0,4 0 0,62-2 0,-54 0 0,-3 2-91,-1-1 0,1 0 0,-1-1 0,1-1 0,-1 1 0,0-2 0,1 1 0,-2-2 0,1 1 0,0-1 0,-1 0 0,0-1 0,0 0 0,9-9 0,-10 5-6735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9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24575,'3'0'0,"4"0"0,3 0 0,3 0 0,3 0 0,0 0 0,1 0 0,1 0 0,-4 0-8191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5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5 169 24575,'-2'-42'0,"1"30"0,0 0 0,0-1 0,2 1 0,-1 0 0,2-1 0,3-19 0,-4 31 0,-1 0 0,0 0 0,0 0 0,0 0 0,0 1 0,1-1 0,-1 0 0,0 0 0,1 0 0,-1 0 0,1 1 0,-1-1 0,1 0 0,-1 0 0,1 1 0,0-1 0,-1 0 0,1 1 0,0-1 0,-1 1 0,1-1 0,0 1 0,0-1 0,0 1 0,-1-1 0,1 1 0,0 0 0,0-1 0,0 1 0,0 0 0,0 0 0,0 0 0,0 0 0,-1 0 0,1 0 0,0 0 0,0 0 0,0 0 0,0 0 0,0 0 0,0 1 0,0-1 0,0 0 0,-1 1 0,1-1 0,0 0 0,0 1 0,0-1 0,-1 1 0,1 0 0,0-1 0,0 2 0,3 1 0,-1 0 0,0 1 0,0 0 0,0-1 0,0 1 0,0 0 0,-1 0 0,4 9 0,0 4 0,-1 1 0,0 0 0,4 31 0,-8-42 0,-1 0 0,0 0 0,0 0 0,0 0 0,-1 0 0,0 0 0,-1 0 0,0 0 0,0 0 0,0-1 0,-1 1 0,-6 11 0,-11 6 0,16-21 0,1 1 0,0-1 0,0 1 0,0 0 0,0 0 0,-3 7 0,6-10 0,0 0 0,0-1 0,0 1 0,1-1 0,-1 1 0,0-1 0,1 1 0,-1-1 0,0 1 0,1-1 0,-1 1 0,1-1 0,-1 1 0,1-1 0,-1 0 0,1 1 0,-1-1 0,1 0 0,-1 1 0,1-1 0,-1 0 0,1 0 0,0 1 0,-1-1 0,1 0 0,-1 0 0,1 0 0,0 0 0,-1 0 0,1 0 0,0 0 0,-1 0 0,1 0 0,0 0 0,29 0 0,-27 0 0,50-1-1365,-38 1-5461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37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 24575,'-7'0'0,"0"0"0,0 0 0,0 1 0,0 0 0,0 0 0,0 0 0,0 1 0,0 0 0,0 1 0,-8 4 0,10-4 0,1 1 0,-1-1 0,1 1 0,0 0 0,0 1 0,0-1 0,0 1 0,1 0 0,0-1 0,0 1 0,0 1 0,1-1 0,-3 7 0,1 4 0,0 0 0,0 0 0,2 0 0,0 1 0,1-1 0,1 1 0,0-1 0,1 1 0,1-1 0,4 17 0,-5-30 0,0-1 0,0 1 0,1 0 0,0-1 0,-1 1 0,1-1 0,0 1 0,0-1 0,0 0 0,1 0 0,-1 1 0,0-2 0,1 1 0,-1 0 0,1-1 0,0 1 0,0-1 0,-1 1 0,1-1 0,0 0 0,0-1 0,0 1 0,0 0 0,4-1 0,12 3 0,0 0 0,33-2 0,-37-1 0,-5 0 17,0 0 0,0-1 1,0-1-1,0 0 0,0 0 0,14-6 0,-19 7-100,-1-1 1,0 1-1,0-1 1,-1 0-1,1-1 1,0 1-1,-1-1 1,1 1-1,-1-1 1,0 0-1,0 0 1,0-1-1,0 1 1,0-1-1,-1 1 1,0-1-1,3-6 1,-1-2-6744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40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24575,'-12'1'0,"-1"0"0,1 1 0,0 0 0,-1 0 0,1 2 0,0-1 0,0 2 0,1-1 0,-1 2 0,1-1 0,0 2 0,1-1 0,0 1 0,0 1 0,0 0 0,1 0 0,0 1 0,-13 16 0,19-17 0,0-1 0,1 1 0,-1-1 0,1 1 0,1 0 0,0 0 0,0 0 0,0 0 0,1 0 0,0 0 0,1-1 0,0 1 0,0 0 0,0 0 0,4 10 0,-3-16 0,-1 0 0,1 0 0,0 0 0,0 0 0,-1-1 0,1 1 0,0-1 0,1 1 0,-1-1 0,0 1 0,0-1 0,1 0 0,-1 0 0,0-1 0,1 1 0,-1 0 0,1-1 0,-1 1 0,1-1 0,-1 0 0,1 0 0,3 0 0,63-4 0,-64 4 0,-3 0-45,0-1-1,-1 1 1,1 0-1,0-1 1,-1 1-1,1-1 1,0 1-1,-1-1 1,1 0-1,-1 1 1,1-1-1,-1 0 1,1 0-1,-1 0 1,0 0-1,1-1 1,-1 1-1,0 0 1,0 0-1,0-1 1,0 1-1,0-1 1,0 1-1,0-1 0,-1 1 1,1-1-1,0 1 1,-1-1-1,1-3 1,1-7-6781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3:41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24575,'0'-3'0,"2"-1"0,5 1 0,3 0 0,4-2 0,1 0 0,1-2 0,2 0 0,-1 1 0,0 2 0,1 2 0,-1 0 0,0 2 0,0 0 0,-1 0 0,-2-3 0,-4 0-8191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0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1 24575,'1'0'0,"-1"0"0,1 0 0,0 1 0,-1-1 0,1 1 0,0-1 0,-1 1 0,1-1 0,0 1 0,-1-1 0,1 1 0,-1-1 0,1 1 0,-1 0 0,1-1 0,-1 1 0,1 0 0,-1-1 0,0 1 0,1 0 0,-1 0 0,0-1 0,0 1 0,1 0 0,-1 0 0,0-1 0,0 1 0,0 0 0,0 0 0,0 0 0,0-1 0,0 1 0,-1 1 0,-2 32 0,3-32 0,-14 60 0,-3-1 0,-3-1 0,-38 81 0,24-58 0,-28 67-1365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1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24575,'2'0'0,"-1"1"0,1-1 0,0 1 0,0 0 0,-1 0 0,1 0 0,-1 0 0,1 0 0,-1 0 0,1 0 0,-1 0 0,1 0 0,-1 1 0,0-1 0,0 0 0,0 1 0,0-1 0,2 3 0,18 35 0,-17-32 0,27 62 0,-21-45 0,0-1 0,2 0 0,18 27 0,-23-38 0,1 1 0,-2 0 0,0 0 0,7 25 0,17 35 0,-11-26-1365,-14-37-5461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2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24575,'0'-3'0,"3"-1"0,3-2 0,7-1 0,4 1 0,2 2 0,1 1 0,-1-1 0,-1-1 0,1 2 0,-2 0 0,-3 1-8191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4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82 24575,'-2'94'0,"4"98"0,-1-185 0,0 0 0,0 0 0,0 0 0,1 0 0,-1 0 0,2 0 0,-1 0 0,1-1 0,0 1 0,0-1 0,1 0 0,0 0 0,5 6 0,-5-8 0,0-1 0,0 1 0,0-1 0,0 0 0,1 0 0,-1-1 0,1 1 0,0-1 0,0 0 0,0 0 0,0-1 0,0 0 0,0 0 0,0 0 0,0 0 0,1-1 0,-1 1 0,6-2 0,-2 1 0,0 0 0,0-1 0,0 0 0,-1 0 0,1-1 0,0 0 0,-1-1 0,17-6 0,-20 6 0,0-1 0,0 0 0,0 0 0,0 0 0,-1 0 0,0-1 0,0 1 0,0-1 0,0 0 0,-1 0 0,0-1 0,0 1 0,4-11 0,2-8 0,0 0 0,-2-1 0,-1 0 0,-1-1 0,-1 1 0,-1-1 0,-1 0 0,-2-35 0,-1-72-1365,1 119-5461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24575,'0'-3'0,"0"-4"0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5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25 24575,'0'-1'0,"1"1"0,0-1 0,-1 1 0,1-1 0,-1 1 0,1-1 0,-1 0 0,1 1 0,-1-1 0,1 0 0,-1 1 0,0-1 0,1 0 0,-1 0 0,0 1 0,1-1 0,-1 0 0,0 0 0,0 0 0,0-1 0,-10-5 0,7 6 0,0 1 0,1-1 0,-1 1 0,0 0 0,0 0 0,0 0 0,1 1 0,-1-1 0,0 1 0,-4 1 0,-2 2 0,1 1 0,0 1 0,0-1 0,0 1 0,1 0 0,0 1 0,0 0 0,0 0 0,1 0 0,0 1 0,-7 12 0,-2 7 0,0 0 0,-12 37 0,22-46 0,1-1 0,1 1 0,0 1 0,2-1 0,0 0 0,1 0 0,1 1 0,3 20 0,-3-36 0,-1 0 0,1 0 0,0 0 0,0 1 0,0-1 0,1 0 0,-1 0 0,1-1 0,0 1 0,-1 0 0,1 0 0,1-1 0,-1 1 0,0-1 0,0 0 0,1 0 0,0 1 0,-1-2 0,1 1 0,0 0 0,0 0 0,0-1 0,0 0 0,0 0 0,0 0 0,0 0 0,0 0 0,1 0 0,-1-1 0,0 0 0,1 1 0,4-2 0,10 2 0,-1-1 0,1-1 0,0-1 0,27-6 0,-40 7-114,0-1 1,0 1-1,-1-1 0,1 0 0,-1 0 1,1 0-1,-1-1 0,1 1 0,-1-1 1,0 0-1,5-6 0,-2 0-6712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6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24575,'3'0'0,"1"-3"0,2-1 0,4 1 0,8-3 0,10 0 0,2 1 0,3 2 0,-2-3 0,-4 1 0,-8 1 0,-12 7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7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24575,'3'0'0,"4"0"0,3 0 0,3 0 0,2 0 0,2 0 0,0 0 0,0 0 0,1 0 0,-1 0 0,0 0 0,0 0 0,0 0 0,-3 0-8191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09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 24575,'-11'-1'0,"-1"1"0,1 1 0,-1 0 0,1 0 0,-1 1 0,-11 4 0,19-4 0,0-1 0,1 1 0,-1 0 0,1 1 0,0-1 0,-1 0 0,1 1 0,0 0 0,1-1 0,-1 1 0,0 0 0,1 1 0,0-1 0,-1 0 0,1 1 0,1-1 0,-1 1 0,0 0 0,1 0 0,0-1 0,-1 6 0,-4 13 0,1 1 0,1 0 0,1 1 0,1-1 0,1 1 0,1-1 0,1 0 0,1 1 0,1-1 0,1 0 0,9 29 0,4-9 0,11 34 0,-27-68 0,1 0 0,-1 0 0,-1 0 0,0 13 0,0-21 0,1 0 0,-1 0 0,0 1 0,0-1 0,0 0 0,0 0 0,0 1 0,-1-1 0,1 0 0,0 0 0,0 1 0,-1-1 0,1 0 0,-1 0 0,1 0 0,-1 0 0,0 0 0,1 0 0,-1 0 0,0 0 0,0 0 0,0 0 0,1 0 0,-1 0 0,0 0 0,0 0 0,0-1 0,0 1 0,-1 0 0,1-1 0,0 1 0,0-1 0,0 0 0,0 1 0,-1-1 0,1 0 0,0 1 0,0-1 0,-1 0 0,1 0 0,-2 0 0,4 0 0,1 1 0,-1-1 0,0 0 0,1 1 0,-1-1 0,0 0 0,1 0 0,-1 0 0,0 0 0,1 0 0,-1 0 0,0 0 0,1-1 0,-1 1 0,0 0 0,0-1 0,1 1 0,-1-1 0,0 1 0,0-1 0,0 0 0,0 1 0,0-1 0,1 0 0,-1 0 0,0 0 0,-1 0 0,1 0 0,0 0 0,0 0 0,0 0 0,-1 0 0,1 0 0,0 0 0,-1-1 0,1 1 0,-1 0 0,0 0 0,1-1 0,-1 1 0,0 0 0,0-1 0,0 1 0,1 0 0,-2-1 0,1 1 0,0 0 0,0-1 0,0 1 0,-1 0 0,1 0 0,0-1 0,-1 1 0,1 0 0,-1 0 0,0-1 0,1 1 0,-1 0 0,0 0 0,0 0 0,1 0 0,-1 0 0,0 0 0,0 0 0,0 0 0,0 1 0,-1-1 0,0-1 0,5 5 0,1-1 0,0 1 0,-1 0 0,0 0 0,0 0 0,0 1 0,0-1 0,-1 1 0,1 0 0,-1-1 0,0 1 0,0 0 0,0 0 0,0 0 0,-1 1 0,0-1 0,1 0 0,0 9 0,1 9 0,0-1 0,-1 31 0,-4 229 0,0-264 0,-1-1 0,0 0 0,-6 17 0,4-18 0,2-1 0,-1 1 0,2 0 0,-1 20 0,3 13-1365,1-33-5461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3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88 24575,'-2'1'0,"-1"-1"0,1 1 0,0 0 0,0 0 0,0 0 0,0 0 0,-1 0 0,2 0 0,-1 0 0,0 1 0,0-1 0,0 1 0,1-1 0,-1 1 0,0 0 0,1-1 0,0 1 0,-2 3 0,-24 41 0,23-39 0,2-1 0,-1-1 0,0 0 0,1 1 0,0-1 0,0 1 0,1-1 0,0 1 0,0 0 0,0 0 0,1 0 0,-1-1 0,1 1 0,1 0 0,-1 0 0,1 0 0,0 0 0,0-1 0,3 8 0,-2-9 0,1 0 0,-1 0 0,0-1 0,1 1 0,0-1 0,0 1 0,0-1 0,0 0 0,1 0 0,-1-1 0,1 1 0,0-1 0,-1 1 0,1-1 0,0 0 0,0-1 0,1 1 0,-1-1 0,0 0 0,0 0 0,1 0 0,-1 0 0,1-1 0,4 1 0,-1-1 0,68 2 0,-70-2 0,0-1 0,-1 1 0,1-1 0,-1 0 0,1-1 0,-1 1 0,1-1 0,-1 0 0,0-1 0,9-4 0,-11 4 0,0 0 0,0-1 0,0 1 0,-1-1 0,1 1 0,-1-1 0,0 0 0,0 0 0,0 0 0,-1 0 0,1 0 0,-1 0 0,0 0 0,0 0 0,0-1 0,-1-4 0,1-77 0,-2 57 0,2-1 0,0 20 0,0 1 0,-1-1 0,-1 0 0,1 1 0,-3-13 0,2 20 0,0 0 0,1 1 0,-1-1 0,0 0 0,0 0 0,0 0 0,0 0 0,0 1 0,0-1 0,0 1 0,-1-1 0,1 1 0,0-1 0,-1 1 0,1 0 0,-1-1 0,0 1 0,0 0 0,1 0 0,-1 0 0,0 1 0,0-1 0,0 0 0,0 1 0,0-1 0,0 1 0,0-1 0,0 1 0,-3 0 0,1-1-85,1 1 0,-1 0-1,1 0 1,-1 0 0,1 0-1,-1 0 1,1 1 0,-1-1-1,1 1 1,-1 0 0,1 0-1,0 1 1,-1-1 0,1 1-1,-3 1 1,-2 5-6741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4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24575,'0'-2'0,"2"-2"0,5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5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24575,'0'3'0,"-3"6"0,-1 5 0,0 5 0,1 6 0,1 4 0,1 0 0,0-3 0,1-2 0,0-3 0,0-1 0,0-2 0,0-2 0,3-2 0,4-5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5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7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34 129 24575,'-2'0'0,"0"-1"0,1 1 0,-1-1 0,1 1 0,-1-1 0,1 0 0,-1 0 0,1 0 0,0 0 0,-1 0 0,1 0 0,0 0 0,-1 0 0,1 0 0,0 0 0,0-1 0,0 1 0,0-1 0,1 1 0,-1 0 0,0-1 0,0 0 0,1 1 0,-1-1 0,1 1 0,0-1 0,-1 0 0,1 1 0,0-3 0,-1 1 0,1 0 0,-1 0 0,1 0 0,0 0 0,0-1 0,0 1 0,0 0 0,0 0 0,1 0 0,0 0 0,-1 0 0,1 0 0,0 0 0,0 0 0,2-3 0,0 3 0,1-1 0,-1 1 0,1 0 0,-1 0 0,1 0 0,0 0 0,0 0 0,0 1 0,1 0 0,-1 0 0,0 0 0,1 1 0,-1-1 0,1 1 0,0 0 0,-1 0 0,1 1 0,7-1 0,-10 1 0,1 0 0,0 1 0,-1-1 0,1 1 0,-1 0 0,1-1 0,-1 1 0,0 0 0,1 0 0,-1 1 0,0-1 0,0 0 0,1 1 0,-1-1 0,0 1 0,-1 0 0,1 0 0,0-1 0,0 1 0,-1 1 0,1-1 0,-1 0 0,0 0 0,1 0 0,-1 1 0,0-1 0,-1 1 0,1-1 0,0 0 0,-1 1 0,1 0 0,-1-1 0,0 1 0,0 3 0,2 12 0,-2-1 0,0 1 0,-1-1 0,0 0 0,-8 31 0,6-39 0,0 1 0,-1-1 0,0 0 0,0 0 0,-1 0 0,0-1 0,-1 0 0,0 0 0,0 0 0,0 0 0,-11 8 0,3 1 0,18-9 0,32-7 0,-8 0 0,10 4-455,0 0 0,43-2 0,-66-4-6371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7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 24575,'0'-6'0,"0"-4"0,0-4 0,0 1-8191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2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24575,'-2'36'0,"1"-25"0,0-1 0,1 1 0,0 0 0,1-1 0,0 1 0,5 19 0,-5-28 0,1 1 0,0-1 0,0 0 0,0 0 0,0-1 0,0 1 0,0 0 0,0-1 0,1 1 0,-1-1 0,1 0 0,-1 1 0,1-1 0,-1-1 0,1 1 0,0 0 0,-1 0 0,1-1 0,0 0 0,-1 0 0,1 1 0,0-1 0,0-1 0,4 0 0,7 1 0,-1-2 0,0 0 0,24-6 0,-34 7-114,1 0 1,-1-1-1,0 0 0,1 1 0,-1-1 1,0 0-1,0-1 0,0 1 0,0 0 1,-1-1-1,4-3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19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24575,'7'-1'0,"0"0"0,0 0 0,0-1 0,0 0 0,8-4 0,-8 3 0,0 0 0,-1 1 0,1 0 0,0 0 0,1 1 0,13-1 0,-19 2 0,0 0 0,-1 1 0,1-1 0,0 1 0,0-1 0,0 1 0,-1 0 0,1-1 0,0 1 0,-1 0 0,1 0 0,-1 1 0,1-1 0,-1 0 0,0 0 0,1 1 0,-1-1 0,0 1 0,0-1 0,0 1 0,0-1 0,0 1 0,0 0 0,0-1 0,-1 1 0,1 0 0,-1 0 0,1 0 0,-1-1 0,0 1 0,1 0 0,-1 2 0,0 1 0,1 0 0,-1 0 0,1 0 0,-1 0 0,-1 0 0,1-1 0,-1 1 0,0 0 0,0 0 0,0 0 0,-1-1 0,1 1 0,-1 0 0,0-1 0,-1 0 0,1 1 0,-1-1 0,0 0 0,-5 6 0,12-8 0,0-1 0,0 0 0,0-1 0,0 1 0,0 0 0,1-1 0,-1 0 0,0 0 0,6-1 0,-1 1 0,-6 0 0,0 1 0,0-1 0,0 1 0,-1 0 0,1 0 0,0 0 0,-1 0 0,1 0 0,0 0 0,-1 1 0,0 0 0,1-1 0,-1 1 0,0 0 0,0 0 0,0 0 0,0 0 0,0 0 0,-1 1 0,1-1 0,0 1 0,-1-1 0,0 1 0,0-1 0,0 1 0,0 0 0,0-1 0,1 7 0,-1-4 0,0 0 0,-1 0 0,1 0 0,-1 0 0,0 0 0,0 0 0,-1 0 0,1 0 0,-1 0 0,0-1 0,0 1 0,-1 0 0,0 0 0,0-1 0,0 1 0,-3 5 0,1-6-105,0-1 0,1 0 0,-1 0 0,0 0 0,0 0 0,-1-1 0,1 1 0,0-1 0,-1 0 0,0-1 0,1 1 0,-8 1 0,0-1-6721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4:30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24575,'4'6'0,"0"0"0,0 0 0,-1 1 0,0-1 0,0 1 0,0 0 0,1 8 0,5 10 0,-3-5 0,-2 0 0,0-1 0,-1 1 0,-1 1 0,-1-1 0,-1 0 0,-4 37 0,1 12 0,2 8 0,3 81 0,0-140 0,1 0 0,1-1 0,1 1 0,10 23 0,-12-33 0,0 0 0,1 1 0,1-1 0,-1-1 0,1 1 0,0-1 0,1 0 0,0 0 0,0 0 0,12 9 0,-17-15 0,1 1 0,-1-1 0,1 0 0,0 0 0,0 0 0,-1 0 0,1 0 0,0-1 0,0 1 0,0-1 0,0 1 0,0-1 0,0 1 0,0-1 0,0 0 0,0 0 0,0 0 0,0 0 0,0 0 0,0-1 0,0 1 0,0-1 0,0 1 0,0-1 0,0 0 0,0 0 0,0 1 0,-1-1 0,1 0 0,0-1 0,-1 1 0,1 0 0,0 0 0,-1-1 0,0 1 0,1-1 0,-1 1 0,0-1 0,0 0 0,1-1 0,-2 75 0,2 87 0,-4 87 0,1-241 6,1 0 0,-1 0 0,1 0 0,-1 0 0,-1 0 0,1 0 0,-1 0 0,0-1 0,0 1 0,0-1 0,-1 1 0,1-1 0,-1 0 0,0 0 0,0 0 0,-1 0 0,1-1 0,-1 1 0,-6 4 0,4-5-130,-1 1 0,-1-1 1,1 0-1,0 0 0,-1-1 0,0 0 1,1-1-1,-1 1 0,0-1 0,0-1 1,-13 0-1,3 0-6702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09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24575,'3'0'0,"1"6"0,3 5 0,2 5 0,1 7 0,-3 7 0,2 8 0,-2 2 0,-1 1 0,-2-1 0,-2-5 0,-1-5 0,-1-6 0,0-3 0,0-5-8191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11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24575,'0'-2'0,"1"0"0,-1 0 0,1-1 0,0 1 0,0 0 0,0 0 0,0 0 0,1 0 0,-1 0 0,1 0 0,-1 1 0,1-1 0,-1 0 0,1 1 0,0-1 0,0 1 0,0-1 0,0 1 0,0 0 0,3-2 0,53-23 0,-42 20 0,30-17 0,-31 15 0,1 0 0,-1 1 0,28-7 0,-41 13 0,0 1 0,0-1 0,0 1 0,0 0 0,0 0 0,0 0 0,0 0 0,0 0 0,0 0 0,0 1 0,0-1 0,0 0 0,0 1 0,0 0 0,0 0 0,0-1 0,0 1 0,0 0 0,-1 0 0,1 1 0,0-1 0,-1 0 0,1 0 0,-1 1 0,1-1 0,-1 1 0,0 0 0,1-1 0,-1 1 0,0 0 0,0 0 0,0 0 0,0-1 0,-1 1 0,1 0 0,0 0 0,-1 0 0,0 0 0,1 0 0,-1 4 0,2 11 0,0 0 0,-2 1 0,0-1 0,-3 19 0,1-8 0,2-17 0,0-5 0,-1-1 0,1 1 0,1 0 0,-1 0 0,1 0 0,0-1 0,3 11 0,-3-14 0,0 0 0,0-1 0,1 1 0,-1 0 0,1-1 0,-1 1 0,1-1 0,-1 0 0,1 1 0,0-1 0,0 0 0,-1 0 0,1 0 0,0 0 0,0 0 0,0-1 0,0 1 0,0-1 0,0 1 0,0-1 0,1 0 0,-1 1 0,0-1 0,0 0 0,3-1 0,25 0 0,-23 0 0,0 1 0,0 0 0,-1 0 0,1 0 0,0 1 0,9 2 0,-14-3 0,-1 1 0,1 0 0,0 0 0,-1-1 0,1 1 0,-1 1 0,1-1 0,-1 0 0,0 0 0,1 0 0,-1 1 0,0-1 0,0 0 0,0 1 0,0-1 0,0 1 0,0 0 0,0-1 0,-1 1 0,1 0 0,0-1 0,-1 1 0,0 0 0,1 0 0,-1 0 0,0-1 0,0 1 0,0 3 0,1 4 0,-1 0 0,0 1 0,-1-1 0,0 0 0,0 0 0,-1 1 0,0-1 0,-1 0 0,0-1 0,0 1 0,-9 16 0,8-20 0,1 0 0,-1-1 0,0 1 0,-1-1 0,1 0 0,-1 0 0,1 0 0,-1-1 0,0 1 0,-1-1 0,1-1 0,0 1 0,-1-1 0,0 0 0,1 0 0,-1 0 0,0-1 0,0 0 0,-10 1 0,13-2 0,0 0 0,-1 0 0,1-1 0,0 1 0,0-1 0,0 0 0,-1 0 0,1 0 0,0 0 0,0 0 0,0-1 0,1 1 0,-1-1 0,-3-2 0,-40-37 0,2 3 0,43 37 3,1 1 0,-1 0 0,0 0 0,1 0 0,-1 0 0,1 0 0,-1-1-1,1 1 1,-1 0 0,1 0 0,-1-1 0,1 1 0,-1 0 0,1-1 0,-1 1 0,1-1-1,0 1 1,-1 0 0,1-1 0,-1 1 0,1-1 0,0 1 0,0-1 0,-1 1 0,1-1 0,0 0-1,0 1 1,0-1 0,-1 1 0,1-1 0,0 1 0,0-1 0,0 0 0,0 1 0,0-1-1,0 1 1,0-1 0,1-1 0,23-4-1481,-5 5-5348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12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83 24575,'-3'82'0,"1"-47"0,2 1 0,0-1 0,8 43 0,-8-76 0,1 0 0,0 0 0,-1 0 0,1 0 0,0 0 0,0 0 0,0 0 0,1 0 0,-1-1 0,0 1 0,1 0 0,-1-1 0,1 1 0,-1-1 0,1 1 0,0-1 0,0 0 0,0 0 0,-1 0 0,1 0 0,0 0 0,0 0 0,1 0 0,-1-1 0,0 1 0,0-1 0,0 1 0,3-1 0,8 1 0,1 0 0,-1-1 0,24-3 0,-7 1 0,-22 1 0,0 1 0,0-1 0,0-1 0,0 1 0,0-1 0,0-1 0,0 0 0,-1 0 0,1 0 0,-1-1 0,0 0 0,0 0 0,0-1 0,0 0 0,-1 0 0,0 0 0,0-1 0,-1 0 0,1 0 0,-1-1 0,0 1 0,-1-1 0,0 0 0,0-1 0,5-13 0,0-2 0,-2 0 0,-1-1 0,-1 0 0,0 0 0,-2 0 0,-1-1 0,-2-36 0,0 44-1365,0 2-5461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13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1 24575,'-6'1'0,"-1"0"0,0 0 0,0 1 0,1 0 0,-1 0 0,1 1 0,-1-1 0,1 2 0,0-1 0,0 1 0,-6 4 0,-61 52 0,68-55 0,-1 1 0,1 0 0,0 0 0,0 1 0,1-1 0,-1 1 0,1 0 0,1 1 0,-1-1 0,1 1 0,1-1 0,0 1 0,0 0 0,-2 11 0,2 2 0,0 0 0,1 0 0,5 42 0,-4-60 0,1 0 0,0-1 0,-1 1 0,1-1 0,1 1 0,-1-1 0,0 0 0,1 1 0,-1-1 0,1 0 0,-1 0 0,1 0 0,0 0 0,0 0 0,0 0 0,0-1 0,0 1 0,1-1 0,-1 1 0,0-1 0,1 0 0,-1 0 0,1 0 0,-1 0 0,1 0 0,-1-1 0,1 1 0,0-1 0,4 1 0,12 1 0,0-1 0,0-1 0,23-2 0,-17 0 0,-19 2-76,0 0 1,0-1-1,0 1 0,0-1 0,-1-1 0,1 1 0,0-1 0,-1 0 1,1-1-1,-1 1 0,1-1 0,-1 0 0,0 0 0,0-1 1,-1 0-1,1 1 0,6-9 0,-5 4-6750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14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24575,'2'-2'0,"5"-2"0,3 0 0,1-2 0,0 1 0,2 0 0,4 1 0,3 2 0,-1 1 0,1 0 0,-1 1 0,-1 0 0,3-2 0,-1-2 0,1 1 0,-7 0 0,-9 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14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24575,'2'0'0,"8"0"0,4-3 0,3-1 0,1 1 0,3 0 0,1-2 0,0 0 0,-1 1 0,-2 1 0,0 1 0,-2 1 0,-3-3 0,2 0 0,-2-2 0,-4-4 0,0 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15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0 24575,'-16'50'0,"11"36"0,6 110 0,2-65 0,-1-85 0,-2 51 0,0-92 0,-1 1 0,1 0 0,-1-1 0,-1 1 0,1-1 0,-1 0 0,0 1 0,0-1 0,-1 0 0,1 0 0,-1 0 0,0-1 0,-6 8 0,-8-3 0,8-15 0,9 5 0,0 0 0,0 0 0,0 0 0,0-1 0,0 1 0,0 0 0,0 0 0,1-1 0,-1 1 0,0 0 0,1 0 0,-1 0 0,1 0 0,-1 0 0,1-1 0,0 1 0,-1 0 0,1 0 0,0 1 0,0-1 0,0 0 0,0 0 0,-1 0 0,1 0 0,0 1 0,1-1 0,1-1 0,2-1 0,1 0 0,0 0 0,1 1 0,-1-1 0,0 1 0,1 0 0,-1 1 0,1 0 0,-1 0 0,8 0 0,-12 1 0,0 0 0,0 0 0,0 0 0,0 0 0,0 0 0,0 1 0,0-1 0,0 1 0,0 0 0,0-1 0,-1 1 0,1 0 0,0 0 0,0 0 0,-1 0 0,1 1 0,-1-1 0,1 0 0,-1 1 0,1-1 0,-1 1 0,0-1 0,0 1 0,1 0 0,-1-1 0,-1 1 0,1 0 0,0 0 0,0 0 0,-1 0 0,1 0 0,-1-1 0,1 1 0,-1 0 0,0 0 0,0 4 0,-1 211 0,-2-81 0,4-100-54,0-23-165,0 1 1,-1-1-1,-1 0 1,0 0-1,-3 14 1,0-16-6608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26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24575,'0'3'0,"0"4"0,0 3 0,0 3 0,0 2 0,0 2 0,0 0 0,0 0 0,0 1 0,0-1 0,0 0 0,0 0 0,0 0 0,0 0 0,3-3 0,0-4-8191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24575,'0'41'0,"3"0"0,1 0 0,2-1 0,1 1 0,23 69 0,-30-109 1,0-1 0,0 1-1,0-1 1,0 1 0,0-1 0,0 1-1,0-1 1,1 1 0,-1-1-1,0 1 1,0-1 0,0 0 0,0 1-1,1-1 1,-1 1 0,0-1 0,0 1-1,1-1 1,-1 0 0,0 1-1,1-1 1,-1 1 0,1-1 0,-1 0-1,0 0 1,1 1 0,-1-1-1,1 0 1,-1 0 0,1 1 0,-1-1-1,1 0 1,-1 0 0,0 0-1,1 0 1,-1 0 0,2 0 0,7-16-111,-2 2-1173,0 2-5543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26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24575,'3'0'0,"1"-3"0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27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1 182 24575,'0'-10'0,"0"-1"0,1 1 0,0-1 0,1 1 0,0 0 0,1 0 0,0 0 0,7-17 0,-7 22 0,0 0 0,0 0 0,1 0 0,-1 0 0,1 1 0,0-1 0,0 1 0,1 0 0,-1 0 0,1 1 0,0-1 0,0 1 0,0 0 0,1 0 0,-1 1 0,12-4 0,-16 5 0,0 1 0,0 0 0,1-1 0,-1 1 0,0 0 0,0-1 0,1 1 0,-1 0 0,0 0 0,1 0 0,-1 0 0,0 1 0,0-1 0,1 0 0,-1 0 0,0 1 0,0-1 0,1 1 0,-1-1 0,0 1 0,0-1 0,0 1 0,0 0 0,0 0 0,0 0 0,0-1 0,1 3 0,0 0 0,0 0 0,-1-1 0,1 1 0,-1 0 0,0 1 0,0-1 0,0 0 0,0 0 0,-1 0 0,1 7 0,0 5 0,-1 0 0,-1 0 0,-5 29 0,3-33 0,0 0 0,-1 0 0,-1 0 0,0-1 0,0 1 0,-1-2 0,-11 16 0,-15 27 0,32-51 0,0 1 0,0-1 0,1 0 0,-1 0 0,0 0 0,1 0 0,-1 0 0,1 0 0,0-1 0,-1 1 0,1 0 0,0 0 0,-1 0 0,1 0 0,0-1 0,0 1 0,0 0 0,-1-1 0,1 1 0,0 0 0,0-1 0,0 1 0,0-1 0,0 0 0,0 1 0,2-1 0,31 14 0,-25-11-273,1-2 0,-1 1 0,1-1 0,13 0 0,-9-1-6553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28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24575,'0'-3'0,"3"-1"0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29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24575,'47'-2'0,"-32"1"0,1 0 0,0 1 0,-1 1 0,1 0 0,0 1 0,18 5 0,-32-7 0,0 1 0,-1 0 0,1 0 0,0-1 0,-1 1 0,1 0 0,-1 0 0,0 1 0,1-1 0,-1 0 0,0 0 0,0 1 0,1-1 0,-1 1 0,0-1 0,0 1 0,-1-1 0,1 1 0,0-1 0,0 1 0,-1 0 0,1 0 0,-1-1 0,0 1 0,1 0 0,-1 0 0,0-1 0,0 1 0,0 0 0,0 0 0,-1 3 0,-1 7 0,-1 0 0,0 0 0,-9 22 0,-2 9 0,13-7 0,2-24 0,-1 1 0,-1-1 0,0 1 0,-3 12 0,4-24 0,-1 1 0,1 0 0,0-1 0,-1 1 0,0 0 0,1-1 0,-1 1 0,0-1 0,0 1 0,0-1 0,0 1 0,0-1 0,0 1 0,0-1 0,0 0 0,-1 0 0,1 0 0,0 0 0,-1 0 0,1 0 0,-1 0 0,1 0 0,-1 0 0,0-1 0,1 1 0,-1-1 0,0 1 0,1-1 0,-1 1 0,0-1 0,1 0 0,-1 0 0,-3 0 0,1-1-85,0-1 0,0 1-1,0-1 1,0 0 0,1 0-1,-1 0 1,0 0 0,1-1-1,0 1 1,0-1 0,0 0-1,0 0 1,0 0 0,0 0-1,-2-4 1,-1-2-6741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30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24575,'0'-2'0,"0"-5"0,0-3 0,0-3 0,3-2 0,0 1-8191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30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24575,'-1'22'0,"1"-13"0,-1 0 0,2 0 0,-1-1 0,1 1 0,0 0 0,4 12 0,-4-19 0,0 1 0,0-1 0,1 0 0,-1 1 0,1-1 0,-1 0 0,1 0 0,0 0 0,0 0 0,-1 0 0,2-1 0,-1 1 0,0 0 0,0-1 0,0 0 0,1 1 0,-1-1 0,1 0 0,-1 0 0,1 0 0,-1-1 0,1 1 0,0-1 0,-1 1 0,6-1 0,7 2-227,-1-1-1,1-1 1,0 0-1,0-1 1,28-5-1,-33 2-6598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31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24575,'1'48'0,"1"0"0,3 1 0,2-2 0,23 81 0,-30-127-47,0 0 8,0-1 0,0 1 0,0 0 1,0 0-1,1 0 0,-1 0 0,0 0 1,0-1-1,1 1 0,-1 0 0,0 0 1,1-1-1,-1 1 0,1 0 0,-1 0 1,1-1-1,-1 1 0,1 0 0,0-1 1,-1 1-1,1-1 0,0 1 0,-1-1 1,1 1-1,0-1 0,0 0 0,-1 1 0,1-1 1,0 0-1,0 1 0,0-1 0,0 0 1,1 0-1</inkml:trace>
  <inkml:trace contextRef="#ctx0" brushRef="#br0" timeOffset="1">385 385 24575,'0'-3'0,"0"-3"0,3-4 0,1-1-8191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32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24575,'3'0'0,"3"0"0,4 0 0,1-3 0,0-1 0,5-2 0,2-4 0,1 1 0,0 1 0,-6 2 0,-8 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32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24575,'-1'7'0,"1"-1"0,0 1 0,1 0 0,0-1 0,0 1 0,0-1 0,4 13 0,-4-18 0,0 1 0,1-1 0,-1 1 0,0-1 0,0 0 0,1 1 0,-1-1 0,1 0 0,-1 0 0,1 0 0,-1 0 0,1 0 0,0 0 0,-1-1 0,1 1 0,0-1 0,0 1 0,0-1 0,-1 1 0,1-1 0,0 0 0,0 0 0,0 0 0,0 0 0,-1 0 0,1 0 0,0-1 0,0 1 0,0-1 0,0 1 0,-1-1 0,4-1 0,4-1 0,0-1 0,-1 0 0,0-1 0,10-6 0,-13 7 0,0 1 0,0-1 0,1 1 0,-1 0 0,1 1 0,-1-1 0,1 1 0,0 0 0,0 1 0,0-1 0,0 1 0,9 0 0,-14 1 0,1 1 0,0 0 0,-1 0 0,1 0 0,0 1 0,-1-1 0,1 0 0,-1 1 0,0-1 0,1 1 0,-1-1 0,0 1 0,0-1 0,0 1 0,0 0 0,1 2 0,15 36 0,-14-34 0,-2-2 0,1 1 0,-1-1 0,0 1 0,0-1 0,0 1 0,0 0 0,-1-1 0,0 1 0,0 0 0,0-1 0,-1 1 0,0 0 0,1-1 0,-2 1 0,-1 5 0,2-7 0,0 0 0,-1-1 0,1 1 0,-1 0 0,1-1 0,-1 0 0,0 1 0,0-1 0,0 0 0,-1 0 0,1 0 0,0 0 0,-1 0 0,1-1 0,-1 1 0,0-1 0,1 0 0,-1 1 0,0-1 0,0-1 0,0 1 0,0 0 0,0-1 0,-5 1 0,7-1-40,-1 0 0,1 0 0,0 0 0,-1 0-1,1-1 1,0 1 0,-1 0 0,1-1 0,0 1 0,-1-1 0,1 0-1,0 1 1,0-1 0,0 0 0,0 0 0,0 0 0,0 0-1,0 0 1,0 0 0,0 0 0,0 0 0,0 0 0,1 0 0,-1 0-1,0 0 1,1-1 0,-1 1 0,1 0 0,-1 0 0,1-1-1,0 1 1,0 0 0,-1-3 0,-1-9-6786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15:34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24575,'16'65'0,"-17"142"0,3 23 0,-2-228 0,0 0 0,1 1 0,-1-1 0,1 0 0,0 0 0,0 0 0,0 0 0,0 0 0,0 0 0,0-1 0,0 1 0,1 0 0,-1 0 0,1-1 0,-1 1 0,1-1 0,0 0 0,2 3 0,-2-3 0,0 0 0,0 1 0,0 0 0,0-1 0,-1 1 0,1 0 0,0 0 0,-1 0 0,0 0 0,1 0 0,-1 1 0,0-1 0,0 0 0,0 0 0,1 6 0,2 35 0,-1 0 0,-6 79 0,0-27 0,5-14 0,-4 81 0,2-161 4,0 0 1,0 0-1,0 0 0,0 0 0,0 0 0,0 0 0,-1 0 0,1 0 0,0 0 1,0 0-1,-1 0 0,1 0 0,-1 0 0,1 0 0,-1 0 0,1 0 0,-1 0 1,0-1-1,1 1 0,-1 0 0,0 0 0,1-1 0,-1 1 0,0-1 0,0 1 1,0 0-1,0-1 0,-1 1 0,0-1-97,0 0 0,0 0 1,1 0-1,-1 0 0,0-1 0,1 1 0,-1 0 0,0-1 1,1 1-1,-1-1 0,0 0 0,1 0 0,-1 0 1,1 0-1,-3-1 0,-5-5-6733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24575,'0'-3'0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0.77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 0 24575,'-2'115'0,"4"124"0,-2-239-2,0 1 0,0-1-1,0 1 1,0-1-1,0 1 1,0-1 0,0 1-1,0-1 1,0 1 0,0-1-1,0 1 1,0-1-1,0 1 1,0-1 0,1 1-1,-1-1 1,0 1 0,0-1-1,0 1 1,1-1 0,-1 1-1,0-1 1,1 0-1,-1 1 1,0-1 0,1 0-1,-1 1 1,1-1 0,-1 0-1,0 1 1,1-1 0,-1 0-1,1 0 1,-1 0-1,1 1 1,-1-1 0,2 0-1,15-14 193,16-35-1165,-31 46 485,13-24-6336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2.0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56 24575,'15'-1'0,"1"-1"0,-1-1 0,0 0 0,0-1 0,25-10 0,43-11 0,-76 24 0,0 0 0,0 0 0,0 1 0,0 0 0,0 0 0,0 0 0,0 1 0,0 0 0,12 4 0,-17-4 0,1 0 0,-1-1 0,0 1 0,0 0 0,0 1 0,0-1 0,-1 0 0,1 0 0,0 1 0,0-1 0,-1 1 0,1 0 0,-1-1 0,1 1 0,-1 0 0,0 0 0,0 0 0,0 0 0,0 0 0,0 0 0,0 0 0,0 0 0,-1 0 0,1 3 0,0 4 0,0 0 0,-1 0 0,0 0 0,-3 16 0,1 25 0,3-49 0,0 0 0,-1 0 0,1 0 0,0 0 0,0 0 0,0 0 0,0 0 0,0 0 0,0 0 0,0 0 0,0 0 0,0-1 0,0 1 0,0 0 0,0-1 0,1 1 0,-1-1 0,0 1 0,0-1 0,1 1 0,-1-1 0,0 0 0,3 0 0,41 4 0,-29-3 0,-11-1 0,-1 1 0,0-1 0,1 1 0,-1 0 0,0 0 0,0 1 0,0-1 0,0 1 0,0 0 0,0 0 0,0 0 0,-1 0 0,1 1 0,5 4 0,-6-3 0,-1 0 0,0-1 0,0 1 0,0 0 0,0 0 0,-1 0 0,0 0 0,1 1 0,-2-1 0,1 0 0,0 0 0,-1 1 0,0-1 0,0 9 0,0 3 0,0 4 0,0-1 0,-1 1 0,-1-1 0,-1 0 0,-8 28 0,9-42 0,0 1 0,0-1 0,-1-1 0,1 1 0,-1 0 0,-1-1 0,1 1 0,0-1 0,-1 0 0,0 0 0,0 0 0,0-1 0,-1 1 0,1-1 0,-1 0 0,1-1 0,-1 1 0,0-1 0,0 0 0,0 0 0,-1 0 0,1-1 0,0 1 0,-8-1 0,-10 3 0,0-2 0,-24-1 0,38 0 0,0-2 0,0 1 0,0-2 0,0 1 0,0-1 0,0 0 0,1-1 0,-11-4 0,17 6-25,0 0 0,0 1-1,1-1 1,-1 0 0,0 0 0,1-1-1,-1 1 1,1 0 0,-1 0-1,1-1 1,0 1 0,-1-1 0,1 1-1,0-1 1,0 0 0,0 1-1,0-1 1,0 0 0,1 0 0,-1 0-1,0 0 1,1 1 0,0-1-1,-1 0 1,1 0 0,0 0 0,0 0-1,0 0 1,0 0 0,0 0-1,0 0 1,1 0 0,-1 0 0,1 0-1,-1 1 1,1-1 0,0 0 0,0 0-1,0 0 1,0 1 0,0-1-1,0 0 1,0 1 0,0-1 0,1 1-1,-1 0 1,1-1 0,-1 1-1,1 0 1,-1 0 0,1 0 0,0 0-1,2-1 1,13-4-6801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2.8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85 24575,'8'-3'0,"6"-4"0,7-3 0,4-3 0,-1-3 0,-2 3 0,-2 2 0,-2 4 0,0 3 0,-4 5 0,-4 4 0,-4 9 0,-6 6 0,-5 6 0,-3-1-8191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3.5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 24575,'6'0'0,"7"0"0,8 0 0,2 0 0,1 0 0,-1 0 0,-2 0 0,-4-3 0,-5-4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4.2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213 1 24575,'-10'12'0,"0"0"0,2 0 0,-1 1 0,2 1 0,-1-1 0,2 1 0,0 1 0,1-1 0,0 1 0,1 0 0,1 0 0,0 0 0,-1 23 0,2-2 0,2 0 0,1 0 0,1 0 0,14 60 0,-9-70 0,1 0 0,1-1 0,18 34 0,3 9 0,-29-67 0,-1 1 0,1-1 0,-1 0 0,1 1 0,-1-1 0,0 1 0,0 0 0,0-1 0,1 1 0,-1-1 0,0 1 0,-1-1 0,1 1 0,0-1 0,0 1 0,-1-1 0,1 1 0,-1-1 0,1 1 0,-1-1 0,0 1 0,0-1 0,1 0 0,-3 2 0,1 0 0,-1-1 0,0 0 0,1 1 0,-1-1 0,0-1 0,-1 1 0,1 0 0,0-1 0,0 1 0,-5 0 0,-9 3 0,0-2 0,0 0 0,-24 1 0,39-4 0,-6 0 0,-1 0 0,0 0 0,0 0 0,1-1 0,-16-4 0,23 5 0,0 0 0,-1-1 0,1 1 0,0-1 0,0 1 0,0-1 0,0 1 0,0-1 0,0 0 0,0 1 0,1-1 0,-1 0 0,0 0 0,0 1 0,0-1 0,1 0 0,-1 0 0,0 0 0,1 0 0,-2-2 0,2 1 0,0 1 0,0-1 0,1 1 0,-1-1 0,0 0 0,0 1 0,1-1 0,-1 1 0,1-1 0,-1 1 0,1-1 0,0 1 0,0-1 0,0 1 0,0 0 0,0-1 0,0 1 0,0 0 0,2-2 0,-2 1 0,0 1 0,0 0 0,0 0 0,0 0 0,0-1 0,1 1 0,-1 0 0,0 0 0,0 0 0,1 1 0,-1-1 0,1 0 0,-1 0 0,1 1 0,-1-1 0,1 1 0,-1-1 0,1 1 0,-1 0 0,1 0 0,0 0 0,-1-1 0,1 2 0,2-1 0,-2 1 0,0 0 0,0 0 0,0 0 0,0 1 0,0-1 0,0 0 0,-1 1 0,1 0 0,-1-1 0,1 1 0,-1 0 0,1 0 0,-1 0 0,0 0 0,1 3 0,5 10 0,-1 1 0,0 1 0,5 27 0,-9-35 0,68 333 0,-63-326 0,0-23 0,3-27 0,-5-5-1365,-2-2-5461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4.9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24575,'0'6'0,"0"4"0,0 4 0,0 5 0,0 2 0,0 1 0,0-2 0,3-3 0,4-5 0,3-4 0,1-4-8191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5.5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24575,'3'0'0,"4"0"0,6 0 0,4 0 0,7 0 0,0 0-8191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6.3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29 24575,'0'-2'0,"0"1"0,1 0 0,-1-1 0,1 1 0,0 0 0,-1-1 0,1 1 0,0 0 0,0 0 0,0 0 0,0 0 0,0 0 0,0 0 0,0 0 0,0 0 0,0 0 0,0 0 0,1 0 0,-1 1 0,0-1 0,0 0 0,1 1 0,-1 0 0,1-1 0,-1 1 0,0 0 0,1-1 0,1 1 0,0-1 0,0 1 0,1-1 0,-1 1 0,0 0 0,0-1 0,1 2 0,-1-1 0,0 0 0,1 1 0,-1-1 0,5 3 0,-5-2 0,0 2 0,0-1 0,0 0 0,0 1 0,0-1 0,-1 1 0,1 0 0,-1-1 0,1 1 0,-1 1 0,0-1 0,-1 0 0,1 0 0,0 1 0,-1-1 0,0 1 0,0-1 0,0 1 0,0 0 0,0-1 0,-1 7 0,1-5 0,-1 1 0,0-1 0,-1 1 0,0-1 0,1 1 0,-2-1 0,1 1 0,-1-1 0,0 0 0,0 0 0,0 0 0,0 0 0,-7 8 0,9-12 0,0-1 0,-1 1 0,1-1 0,0 0 0,-1 1 0,1-1 0,0 1 0,-1-1 0,1 1 0,0-1 0,0 1 0,-1-1 0,1 1 0,0-1 0,0 1 0,0-1 0,0 1 0,0-1 0,0 1 0,0-1 0,0 1 0,0-1 0,0 1 0,0-1 0,0 1 0,0 0 0,1-1 0,-1 1 0,0-1 0,0 1 0,1 0 0,17 5 0,40-7 0,-43 0 0,154-1-1365,-149 2-5461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6.8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 24575,'3'0'0,"3"0"0,5 0 0,7 0 0,11-3 0,7 0 0,-1-1-8191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7.5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40 24575,'7'-1'0,"0"-1"0,1 1 0,-1-1 0,0-1 0,0 1 0,13-8 0,17-5 0,-35 15 0,-1-1 0,0 0 0,1 1 0,-1 0 0,1-1 0,-1 1 0,1 0 0,-1-1 0,1 1 0,-1 0 0,1 0 0,-1 0 0,1 1 0,-1-1 0,1 0 0,-1 0 0,0 1 0,1-1 0,-1 1 0,1-1 0,-1 1 0,0 0 0,1 0 0,-1-1 0,0 1 0,0 0 0,2 1 0,-2 1 0,0 0 0,0-1 0,-1 1 0,1 0 0,0 0 0,-1-1 0,0 1 0,0 0 0,0 0 0,0 0 0,0 0 0,0-1 0,-1 4 0,1-4 0,0 0 0,0 1 0,0-1 0,1 0 0,-1 0 0,1 0 0,-1 0 0,1 0 0,0 0 0,0 0 0,0 0 0,0 0 0,0 0 0,0-1 0,0 1 0,1 0 0,-1-1 0,1 1 0,-1-1 0,1 1 0,0-1 0,2 2 0,49 25 0,-36-19 0,-4-3 0,-5-3 0,0 1 0,0 0 0,0 1 0,-1-1 0,1 1 0,-1 1 0,-1-1 0,1 1 0,-1 1 0,7 7 0,-12-13 0,-1 0 0,0 0 0,1 0 0,-1 0 0,0 0 0,0 0 0,0 0 0,1 1 0,-1-1 0,0 0 0,-1 0 0,1 0 0,0 0 0,0 0 0,0 0 0,-1 0 0,1 0 0,0 0 0,-1 0 0,1 0 0,-1 0 0,1 0 0,-1 0 0,1 0 0,-1-1 0,0 1 0,0 0 0,1 0 0,-1 0 0,0-1 0,0 1 0,0-1 0,0 1 0,0 0 0,1-1 0,-1 0 0,0 1 0,0-1 0,0 0 0,-1 1 0,1-1 0,0 0 0,-1 0 0,-58 13 0,47-11 0,12-1-40,-1-1 0,0 1 0,0-1 0,0 0-1,0 0 1,0 0 0,0 0 0,0 0 0,0 0 0,0 0 0,0 0-1,0-1 1,0 1 0,0-1 0,0 0 0,0 1 0,0-1-1,0 0 1,1 0 0,-1 0 0,0-1 0,1 1 0,-1 0 0,1 0-1,-1-1 1,1 1 0,0-1 0,-1 1 0,1-1 0,0 0-1,0 0 1,0 1 0,-1-3 0,-2-9-6786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4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24575,'3'0'0,"4"0"0,3 0 0,4 0 0,1 0 0,1 0 0,-2-3 0,-6-1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8.3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25 24575,'3'0'0,"4"0"0,3 0 0,3-3 0,5-4 0,2-1 0,-2 2-8191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8.8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24575,'0'20'0,"-1"-12"0,1-1 0,0 1 0,1 0 0,-1-1 0,1 1 0,1 0 0,2 7 0,-3-12 0,0-1 0,0 0 0,1 0 0,-1 0 0,1-1 0,-1 1 0,1 0 0,0 0 0,0-1 0,-1 1 0,1-1 0,0 0 0,0 1 0,1-1 0,-1 0 0,0 0 0,0 0 0,1-1 0,-1 1 0,0 0 0,1-1 0,-1 0 0,0 1 0,1-1 0,-1 0 0,1 0 0,2-1 0,19 1-114,-5 1-199,0-1 0,0-1 1,34-6-1,-42 4-6513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09.45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24575,'0'3'0,"3"6"0,1 8 0,2 4 0,1 6 0,-2 2 0,0 2 0,-3-2 0,3-6 0,2-7 0,6-6 0,4-4 0,2-4 0,0-2 0,-3-1-8191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0.0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37 24575,'3'0'0,"4"0"0,3-3 0,3-3 0,8-7 0,0-1-8191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0.5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45 24575,'3'0'0,"4"0"0,3 0 0,3 0 0,5 0 0,2-3 0,1-1 0,0-3 0,-2 0 0,0 2 0,-4-2 0,-7 0 0,-8 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1.10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24575,'0'4'0,"0"0"0,0 0 0,0 1 0,0-1 0,1 0 0,-1 0 0,1 0 0,0 0 0,1 0 0,-1 0 0,1 0 0,-1 0 0,1 0 0,4 5 0,-3-7 0,0 0 0,0 0 0,0 0 0,0 0 0,0 0 0,0-1 0,1 1 0,-1-1 0,0 0 0,1 0 0,-1 0 0,1-1 0,-1 1 0,1-1 0,0 0 0,-1 0 0,6 0 0,-2-1 0,1 1 0,-1-1 0,0 0 0,1-1 0,-1 0 0,0 0 0,0 0 0,13-7 0,-4 1 0,-14 7 0,0 1 0,0-1 0,0 0 0,0 0 0,0 1 0,0-1 0,0 1 0,0 0 0,0-1 0,0 1 0,0 0 0,0 0 0,0 0 0,0 1 0,0-1 0,0 0 0,0 1 0,0 0 0,0-1 0,0 1 0,0 0 0,0 0 0,0 0 0,0 0 0,-1 0 0,1 0 0,0 1 0,-1-1 0,1 1 0,-1-1 0,0 1 0,1-1 0,-1 1 0,0 0 0,0-1 0,0 1 0,0 0 0,0 0 0,0 0 0,0 4 0,0-3 0,0 1 0,0-1 0,-1 1 0,1-1 0,-1 1 0,0 0 0,0-1 0,0 1 0,0-1 0,-1 1 0,1-1 0,-1 1 0,0-1 0,0 1 0,-1-1 0,1 1 0,-1-1 0,1 0 0,-1 0 0,0 0 0,0 0 0,0 0 0,-5 4 0,4-4 10,0-1 0,-1 0 0,1 0 0,-1 0 0,1 0 0,-1 0 0,0-1 0,0 0 0,0 1 0,0-1 0,-4 0 0,7-1-19,0 0 0,0 0 0,0 0-1,0 0 1,0 0 0,0 0 0,0 0 0,0 0 0,1-1 0,-1 1-1,0 0 1,0-1 0,0 1 0,0 0 0,1-1 0,-1 1 0,0-1 0,0 1-1,1-1 1,-1 0 0,0 0 0,0 0-62,0-1-1,1 1 1,-1-1 0,1 1-1,-1-1 1,1 1 0,0-1-1,0 1 1,-1-1 0,1 1-1,0-1 1,0 1 0,1-1-1,-1 1 1,0-1 0,0 1-1,1-2 1,2-8-6755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1.8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24575,'7'10'0,"0"0"0,-1 0 0,0 1 0,0 0 0,-2 0 0,1 0 0,3 17 0,-1-9 0,1 11 0,-1 0 0,-2 1 0,3 34 0,-5-29 0,3 0 0,10 42 0,-13-68 0,0 0 0,1-1 0,0 0 0,0 0 0,1 0 0,0 0 0,1-1 0,-1 0 0,2 0 0,-1 0 0,1-1 0,11 10 0,-11-13 0,0-1 0,0 0 0,1 0 0,-1 0 0,0-1 0,1 0 0,0 0 0,-1-1 0,1 0 0,0-1 0,0 1 0,-1-1 0,1-1 0,0 0 0,8-1 0,-15 2 0,0 0 0,-1 0 0,1 0 0,0 1 0,0-1 0,0 0 0,0 0 0,0 1 0,-1-1 0,1 1 0,0-1 0,0 1 0,-1-1 0,1 1 0,0-1 0,-1 1 0,1 0 0,0-1 0,-1 1 0,1 0 0,-1-1 0,1 1 0,-1 0 0,1 0 0,-1 0 0,0 0 0,0-1 0,1 1 0,-1 0 0,0 0 0,0 0 0,0 0 0,0 0 0,0 0 0,0 0 0,0-1 0,0 1 0,0 0 0,0 2 0,-7 47 0,5-34 0,-4 61 0,3 0 0,4 0 0,3-1 0,19 102 0,-21-169 0,0 2 0,0-1 0,-1 1 0,0-1 0,0 1 0,-3 19 0,2-28 0,0 0 0,-1 0 0,0 0 0,1 0 0,-1 0 0,0 0 0,0 0 0,0 0 0,0 0 0,-1 0 0,1 0 0,0-1 0,-1 1 0,1 0 0,-1-1 0,0 1 0,1-1 0,-1 0 0,0 0 0,0 1 0,0-1 0,0 0 0,0-1 0,0 1 0,0 0 0,0-1 0,0 1 0,0-1 0,-1 1 0,1-1 0,0 0 0,0 0 0,0 0 0,-3-1 0,-29 0-35,-58-11-1,43 4-1258,-20-1-5532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2.7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24575,'0'335'0,"3"-369"-682,13-60-1,-5 50-6143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3.6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24575,'0'23'0,"0"0"0,1 0 0,2 0 0,0 0 0,1-1 0,1 0 0,9 25 0,7 9 0,0 1 0,1-1 0,57 99 0,-71-147 109,-13-17-1583,-2 1-5352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4.3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35 24575,'0'-3'0,"3"0"0,4-1 0,0-1 0,2-1 0,3 1 0,4 1 0,3 2 0,1 1 0,2 0 0,1 1 0,-4 0-8191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5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24575,'-4'24'0,"3"-23"0,0 0 0,1 0 0,-1 0 0,1 0 0,-1 0 0,1 0 0,0 0 0,-1 0 0,1 0 0,0 1 0,0-1 0,0 0 0,0 0 0,0 0 0,0 0 0,0 1 0,0-1 0,0 0 0,0 0 0,1 0 0,-1 0 0,0 0 0,1 0 0,-1 0 0,1 0 0,0 0 0,-1 0 0,1 0 0,0 0 0,-1 0 0,1 0 0,0 0 0,0 0 0,0-1 0,0 1 0,0 0 0,0-1 0,0 1 0,0-1 0,0 1 0,0-1 0,0 1 0,0-1 0,0 0 0,0 1 0,0-1 0,2 0 0,9 2 0,-1 0 0,1-1 0,20-1 0,-25-1 0,1 1 0,0 0 0,0 0 0,0 1 0,0 1 0,0-1 0,8 3 0,-14-2 0,1-1 0,0 1 0,0 0 0,0 0 0,-1 0 0,1 0 0,-1 0 0,0 0 0,1 1 0,-1-1 0,0 1 0,0 0 0,-1 0 0,1-1 0,-1 1 0,1 0 0,-1 0 0,0 1 0,0-1 0,0 0 0,0 6 0,0-5 0,0 0 0,0 0 0,0 0 0,-1 0 0,0 0 0,0 0 0,0 1 0,0-1 0,-1 0 0,0 0 0,1 0 0,-1 0 0,-1 0 0,1 0 0,-1 0 0,1 0 0,-1-1 0,0 1 0,-1 0 0,1-1 0,-1 0 0,1 1 0,-7 4 0,4-4 0,-1 0 0,0 0 0,0-1 0,0 0 0,0 0 0,0-1 0,-1 0 0,1 0 0,-1 0 0,1-1 0,-1 0 0,0 0 0,0 0 0,-7-1 0,13 0 0,-48-5 0,48 5 0,0 0 0,-1 0 0,1 0 0,0 0 0,0-1 0,-1 1 0,1 0 0,0-1 0,0 1 0,0-1 0,0 0 0,-1 1 0,1-1 0,0 0 0,0 1 0,0-1 0,0 0 0,1 0 0,-1 0 0,0 0 0,0 0 0,0 0 0,1 0 0,-1 0 0,1 0 0,-1-1 0,1 1 0,-1 0 0,1 0 0,-1 0 0,1-1 0,0 1 0,0 0 0,0-3 0,0 3 4,0 0 0,1 0 0,-1 0 0,1 0 0,0 1-1,-1-1 1,1 0 0,-1 0 0,1 0 0,0 0 0,0 1-1,0-1 1,0 0 0,-1 1 0,1-1 0,0 0 0,0 1 0,0-1-1,0 1 1,0 0 0,0-1 0,0 1 0,0 0 0,1 0 0,0-1-1,31-2-957,-30 3 443,12 0-6315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5.0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34 24575,'3'0'0,"0"-2"0,4-2 0,5 1 0,7 0 0,3 1 0,3 1 0,3 0 0,-3-2 0,-3-1 0,-5-3 0,-5 4 0,-6 4 0,-5 2 0,-4 4 0,-4 3 0,-1 0-8191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5.5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24 24575,'3'0'0,"3"0"0,5 0 0,2 0 0,2 0 0,1 0 0,1 0 0,1 0 0,-1 0 0,4-3 0,2-4 0,5 0 0,-4 0-8191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6.3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17 1 24575,'-16'123'0,"15"114"0,1-234 0,1-1 0,-1 0 0,1 1 0,-1-1 0,1 0 0,0 1 0,0-1 0,0 0 0,0 0 0,0 0 0,1 0 0,-1 0 0,1 0 0,-1 0 0,1-1 0,0 1 0,-1 0 0,1-1 0,0 0 0,0 1 0,0-1 0,0 0 0,0 0 0,4 2 0,-3-2 0,0 0 0,0 1 0,0 0 0,-1-1 0,1 1 0,0 0 0,-1 0 0,1 1 0,-1-1 0,0 0 0,0 1 0,0 0 0,0-1 0,-1 1 0,3 5 0,9 24 0,-2 1 0,-2 1 0,-1 0 0,-1 1 0,-2-1 0,-2 1 0,0 38 0,3-14 0,-6-56 0,0-1 0,1 0 0,-1 0 0,1 0 0,-1 1 0,1-1 0,0 0 0,-1 0 0,1 0 0,0 0 0,1 0 0,-1 0 0,0 0 0,0-1 0,1 1 0,-1 0 0,1-1 0,0 1 0,-1-1 0,1 1 0,0-1 0,3 2 0,-3-3 0,0-1 0,-1 1 0,1 0 0,-1-1 0,1 0 0,-1 1 0,1-1 0,-1 0 0,0 0 0,1 1 0,-1-1 0,0 0 0,0 0 0,1-1 0,-1 1 0,0 0 0,0 0 0,0-1 0,0 1 0,-1 0 0,2-3 0,19-35 0,-18 32 0,12-24-1365,-2 1-5461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7.0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24575,'23'38'0,"-20"-25"0,0 0 0,-1 1 0,0-1 0,0 20 0,-2-22 0,0 0 0,1 0 0,1 1 0,0-2 0,0 1 0,1 0 0,6 15 0,-8-24 6,0-1-1,0 1 0,0 0 1,0-1-1,1 1 0,-1-1 1,1 1-1,-1-1 1,1 0-1,0 1 0,-1-1 1,1 0-1,0 0 0,0 0 1,0 0-1,0-1 0,-1 1 1,1 0-1,3-1 0,38 4-1117,-39-5 752,16 1-6466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7.7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 24575,'3'0'0,"4"0"0,3 0 0,3-2 0,5-2 0,-1 1-8191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8.3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26 206 24575,'0'-21'0,"-1"0"0,-1 1 0,-1-1 0,0 1 0,-9-28 0,11 46 0,0 1 0,1-1 0,-1 1 0,1-1 0,-1 1 0,1-1 0,0 0 0,0 1 0,-1-1 0,1 0 0,1 1 0,-1-1 0,0 0 0,0 1 0,0-1 0,1 0 0,-1 1 0,1-1 0,0 1 0,-1-1 0,1 0 0,0 1 0,0 0 0,0-1 0,2-1 0,-1 1 0,0 1 0,1-1 0,-1 1 0,0 0 0,1 0 0,0 0 0,-1 0 0,1 1 0,0-1 0,-1 1 0,1 0 0,0-1 0,-1 1 0,5 1 0,6 0 0,0 1 0,0 0 0,-1 1 0,1 0 0,21 9 0,-25-7 0,0 0 0,-1 0 0,0 1 0,0 0 0,0 0 0,-1 1 0,0 0 0,0 0 0,-1 1 0,0 0 0,0 0 0,-1 0 0,0 1 0,0-1 0,5 16 0,-6-13 0,0-1 0,-1 1 0,0 0 0,-1 1 0,-1-1 0,1 0 0,-2 1 0,1-1 0,-2 0 0,0 1 0,0-1 0,-1 0 0,-4 16 0,-3-6 0,8-20 0,0 1 0,1-1 0,-1 0 0,0 0 0,1 1 0,-1-1 0,1 0 0,-1 1 0,1-1 0,0 0 0,0 1 0,-1-1 0,1 1 0,0-1 0,1 2 0,0-2 0,0 0 0,0 0 0,0 0 0,0 0 0,0-1 0,1 1 0,-1 0 0,0-1 0,0 1 0,1-1 0,-1 1 0,1-1 0,-1 0 0,0 0 0,1 1 0,-1-1 0,1 0 0,-1 0 0,1 0 0,-1 0 0,2-1 0,8 1-105,-1 0 0,1-1 0,-1 0 0,1-1 0,-1 0 0,0 0 0,0-1 0,0-1 0,0 1 0,0-2 0,-1 1 0,11-8 0,4-4-6721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8:19.47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1 24575,'2'15'0,"0"0"0,0 1 0,2-1 0,5 17 0,5 20 0,-2 11 0,-3-8 0,2 0 0,2-1 0,3-1 0,41 93 0,-56-144 0,0 0 0,0 0 0,0 0 0,1 0 0,-1-1 0,0 1 0,1-1 0,0 1 0,-1-1 0,1 1 0,0-1 0,0 0 0,-1 0 0,1 0 0,0 0 0,0 0 0,0 0 0,0 0 0,1-1 0,-1 1 0,0-1 0,0 0 0,0 1 0,0-1 0,3 0 0,-3 0 0,0-1 0,0 1 0,-1-1 0,1 1 0,-1-1 0,1 0 0,0 1 0,-1-1 0,1 0 0,-1 0 0,1 0 0,-1 0 0,0 0 0,1-1 0,-1 1 0,0 0 0,0 0 0,0-1 0,0 1 0,0-1 0,0 1 0,0-1 0,-1 1 0,1-1 0,-1 0 0,1 1 0,-1-1 0,1 0 0,-1 0 0,0 1 0,0-4 0,-9 19 0,-3 18 0,4 21 0,3-1 0,2 1 0,5 92 0,-1 50 0,-1-193 3,-1 1-1,1-1 0,0 0 1,-1 1-1,0-1 0,1 0 1,-1 0-1,0 1 0,0-1 1,0 0-1,-1 0 0,1 0 0,0 0 1,-1-1-1,0 1 0,1 0 1,-1 0-1,0-1 0,0 1 1,1-1-1,-1 0 0,0 1 1,-1-1-1,1 0 0,0 0 1,0 0-1,0-1 0,-1 1 1,1-1-1,0 1 0,0-1 1,-5 1-1,-8 0-117,1-1 1,-1 0-1,1-1 1,-19-4-1,11 2-754,-18-1-5957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0:48.6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24575,'72'14'0,"101"18"0,-123-20 0,1-3 0,0-1 0,72 1 0,-107-10-1365,-2 1-5461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1:39.31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34 24575,'1'-1'0,"0"0"0,0 0 0,0 0 0,0 0 0,0 0 0,0 0 0,0 0 0,0 1 0,0-1 0,0 0 0,0 1 0,0-1 0,1 1 0,-1-1 0,0 1 0,0 0 0,1-1 0,-1 1 0,0 0 0,1 0 0,-1 0 0,0 0 0,1 0 0,1 1 0,1-2 0,342-7 0,-94 6 0,464-8 0,-624 10 0,127 17-1365,-201-17-5461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1:40.4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20 24575,'3'-2'0,"0"0"0,0 1 0,0-1 0,1 1 0,-1 0 0,0 0 0,1 0 0,-1 0 0,1 1 0,-1-1 0,1 1 0,0 0 0,5 1 0,5-2 0,713-5 0,-398 9 0,-147-3-1365,-166 0-5461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6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24575,'3'0'0,"3"0"0,5 0 0,-1 0-8191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1:46.8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0 139 24575,'3'0'0,"4"0"0,3 0 0,3 0 0,5-3 0,3 0 0,2-7 0,4-3 0,6-6 0,-1 1 0,-2 0 0,-3 1 0,-4 3 0,-6 1 0,-5 2-8191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1:50.1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121 1 24575,'-6'-1'0,"0"1"0,0 1 0,0-1 0,0 1 0,0 0 0,0 0 0,1 1 0,-1 0 0,0 0 0,1 0 0,-8 4 0,10-3 0,-1 0 0,1-1 0,0 1 0,1 0 0,-1 1 0,0-1 0,1 0 0,0 1 0,0 0 0,0-1 0,0 1 0,0 0 0,1 0 0,0 0 0,0 0 0,0 0 0,-1 6 0,-1 16 0,2 1 0,0-1 0,5 43 0,-4-65 0,1-1 0,-1 0 0,1 0 0,0 0 0,0 0 0,0 0 0,1 0 0,-1 0 0,1 0 0,-1-1 0,1 1 0,0 0 0,0-1 0,0 1 0,1-1 0,-1 0 0,0 0 0,1 0 0,0 0 0,-1 0 0,1-1 0,0 1 0,0-1 0,0 1 0,0-1 0,0 0 0,0 0 0,0-1 0,5 2 0,11 0 0,-1 0 0,0-1 0,1-1 0,21-3 0,-2 1 0,-34 2 0,-1 0 0,1-1 0,-1 1 0,1-1 0,-1 1 0,0-1 0,1 0 0,-1-1 0,0 1 0,1 0 0,-1-1 0,0 0 0,0 0 0,0 0 0,-1 0 0,1 0 0,4-5 0,-3 2 0,0 0 0,-1 0 0,0 0 0,0-1 0,0 1 0,0-1 0,-1 0 0,0 0 0,1-8 0,1-6 0,-1 1 0,-1-1 0,-1 0 0,-1 0 0,-3-25 0,2 42 2,1 0 0,-1 1-1,1-1 1,-1 1 0,0-1-1,0 1 1,0-1-1,-1 1 1,1 0 0,0 0-1,-1-1 1,1 1 0,-1 0-1,0 0 1,0 1 0,0-1-1,0 0 1,0 0 0,0 1-1,0 0 1,-1-1 0,1 1-1,0 0 1,-1 0 0,1 0-1,-1 0 1,1 1 0,-1-1-1,0 1 1,-4-1 0,-10-1-76,-1 1 0,1 1 1,-32 4-1,8-1-1048,27-3-5704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1:51.5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24575,'0'585'-1365,"0"-571"-5461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45:24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0 708 24575,'0'-503'0,"0"495"0,1-1 0,-1 1 0,2 0 0,-1-1 0,1 1 0,0 0 0,5-11 0,-6 15 0,1 1 0,0-1 0,0 0 0,1 1 0,-1-1 0,1 1 0,-1 0 0,1 0 0,0 0 0,0 0 0,1 0 0,-1 1 0,1-1 0,-1 1 0,1 0 0,6-3 0,50-22 0,-47 21 0,0-1 0,0 1 0,1 1 0,0 1 0,0 0 0,0 0 0,0 2 0,16-2 0,-1 2 0,-14 1 0,-1 0 0,1 0 0,0 2 0,-1 0 0,1 0 0,16 5 0,-24-3 0,1 1 0,-1 0 0,0 0 0,-1 1 0,10 6 0,-9-5 0,0 0 0,1-1 0,0 0 0,12 6 0,-4-6 0,-1 2 0,-1 0 0,26 16 0,-36-20 0,0 1 0,1-1 0,-2 1 0,1 0 0,0 0 0,-1 0 0,1 0 0,-1 1 0,0-1 0,-1 1 0,1 0 0,-1-1 0,0 1 0,0 1 0,1 6 0,21 56 0,-19-56 0,0 0 0,-1 1 0,0 0 0,4 21 0,7 231 0,-12-234-1365,1-20-5461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45:32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24575,'368'0'-1365,"-343"0"-5461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45:33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24575,'11'-1'0,"0"0"0,1 0 0,-1-1 0,0 0 0,0-1 0,0-1 0,11-4 0,-15 5 0,2 1 14,0 0 0,0 0 1,0 1-1,0 0 0,0 0 0,15 2 0,-16 0-160,0-1-1,-1 0 1,1 0-1,-1-1 1,1 0 0,-1 0-1,1-1 1,-1 0-1,14-6 1,-10 2-6680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45:51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1 356 24575,'0'-4'0,"1"-1"0,0 1 0,0-1 0,0 1 0,1 0 0,-1-1 0,1 1 0,0 0 0,0 0 0,1 0 0,-1 0 0,1 1 0,0-1 0,3-3 0,56-51 0,-26 27 0,32-35 0,58-62-1365,-120 120-5461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45:52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24575,'3'0'0,"4"0"0,3 0 0,3 0 0,2 0 0,2 0 0,0 0 0,-2-3 0,-2-1 0,-2 0-8191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47:02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0 383 24575,'3'0'0,"1"-2"0,8-5 0,5-6 0,8-10 0,9-6 0,6-10 0,9-7 0,0 0 0,-1 0 0,-1 4 0,-8 5 0,-8 7 0,-9 8-8191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3:27.3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18 24575,'262'-9'0,"16"0"0,-182 10-1365,-82-1-5461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3:57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24575,'-5'0'0,"0"0"0,0 0 0,0 1 0,1-1 0,-1 1 0,0 0 0,1 1 0,-1-1 0,1 1 0,-1 0 0,1 0 0,0 0 0,0 1 0,0-1 0,0 1 0,0 0 0,0 0 0,1 0 0,0 1 0,-1-1 0,1 1 0,0 0 0,1 0 0,-1 0 0,1 0 0,0 0 0,0 1 0,0-1 0,0 1 0,1-1 0,0 1 0,0 0 0,-1 8 0,0-1 0,0 0 0,1-1 0,0 1 0,1 0 0,0 0 0,1 0 0,4 21 0,-4-29 0,0-1 0,1 1 0,-1-1 0,0 1 0,1-1 0,0 0 0,0 0 0,0 0 0,0 0 0,1 0 0,-1 0 0,1 0 0,-1-1 0,1 1 0,0-1 0,0 0 0,0 0 0,0 0 0,1 0 0,-1-1 0,0 1 0,1-1 0,-1 0 0,1 0 0,-1 0 0,1 0 0,0-1 0,5 1 0,-4-1 0,3 1 0,0 0 0,0-1 0,0 0 0,0-1 0,0 1 0,8-3 0,-14 2 0,0 1 0,0-1 0,0 0 0,0 0 0,-1 0 0,1 0 0,0 0 0,-1 0 0,1-1 0,-1 1 0,1 0 0,-1-1 0,1 0 0,-1 1 0,0-1 0,0 1 0,0-1 0,0 0 0,0 0 0,0 0 0,-1 0 0,1 1 0,0-1 0,-1 0 0,0 0 0,1 0 0,-1 0 0,0 0 0,0-2 0,0-1 9,1-1 1,-1 1-1,0 0 0,-1 0 0,1 0 1,-1 0-1,0 0 0,0 0 0,-1 1 0,1-1 1,-1 0-1,-4-7 0,4 10-59,0 0 1,1 1-1,-1-1 1,0 1-1,0-1 1,0 1-1,0-1 1,0 1-1,0 0 1,0 0-1,0 0 1,0 1-1,-1-1 1,1 0-1,0 1 1,-1-1-1,1 1 1,0 0-1,-1 0 1,1 0-1,-1 0 1,1 0-1,0 0 1,-1 1-1,1-1 1,0 1-1,0 0 1,-1 0-1,-1 1 1,-8 2-6777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54:08.8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18 24575,'0'-3'0,"3"-1"0,3 1 0,10 0 0,7 0 0,7 2 0,2 0 0,2 1 0,2 0 0,-4 0 0,-6 0-8191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0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24575,'0'-3'0,"3"-1"0,3-2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1:03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24575,'2'0'0,"5"0"0,3 0 0,3 0 0,5 0 0,8-3 0,8-1 0,4 0 0,4 1 0,0 1 0,-3 1 0,-4 0 0,-4 1 0,-5 0 0,-3 0 0,-4 0 0,1 0 0,-2 0-8191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0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24575,'74'8'0,"-56"-5"0,-1-1 0,1-1 0,19-1 0,-35 0 0,0 0 0,-1 0 0,1 1 0,0-1 0,0 0 0,-1 1 0,1-1 0,0 1 0,-1-1 0,1 1 0,0 0 0,-1 0 0,1 0 0,-1-1 0,1 2 0,-1-1 0,0 0 0,1 0 0,-1 0 0,0 1 0,0-1 0,0 0 0,0 1 0,0-1 0,0 1 0,0 0 0,0-1 0,-1 1 0,1-1 0,-1 1 0,1 0 0,-1 0 0,1-1 0,-1 1 0,0 0 0,0 3 0,1 11 0,-1 0 0,0 0 0,-4 22 0,2-7 0,1 94-1365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10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24575,'3'0'0,"4"0"0,3 0 0,4 0 0,1 0 0,1 0 0,2 0 0,-4 0-8191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1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24575,'-3'0'0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13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53 24575,'-1'42'0,"-1"-29"0,2 0 0,-1 0 0,2 0 0,0 0 0,5 24 0,-6-36 0,1 1 0,0-1 0,-1 1 0,1-1 0,0 1 0,0-1 0,0 1 0,0-1 0,0 0 0,1 0 0,-1 0 0,0 1 0,0-1 0,1 0 0,-1-1 0,1 1 0,-1 0 0,1 0 0,-1-1 0,1 1 0,-1 0 0,1-1 0,2 1 0,47 2 0,-46-4 0,1 1 0,-1 0 0,1 0 0,-1 0 0,0 1 0,1 0 0,-1 0 0,0 0 0,9 4 0,-11-3 0,1 1 0,-1-1 0,0 1 0,0 0 0,-1 0 0,1 1 0,-1-1 0,1 1 0,-1-1 0,0 1 0,0 0 0,-1-1 0,1 1 0,-1 0 0,0 0 0,0 0 0,0 0 0,-1 0 0,1 1 0,-1 4 0,0-7 0,0 1 0,0-1 0,0 0 0,0 1 0,0-1 0,-1 0 0,1 1 0,-1-1 0,0 0 0,1 0 0,-1 1 0,0-1 0,-1 0 0,1 0 0,0 0 0,0 0 0,-1 0 0,1-1 0,-1 1 0,0 0 0,1-1 0,-1 1 0,0-1 0,0 1 0,0-1 0,0 0 0,0 0 0,-1 0 0,1 0 0,0 0 0,0 0 0,-1-1 0,1 1 0,0-1 0,-4 1 0,-1-1 0,-64 2 0,67-2 0,-1-1 0,0 1 0,1-1 0,-1 1 0,0-1 0,1-1 0,-1 1 0,1-1 0,0 0 0,-1 0 0,1 0 0,-4-3 0,6 3 0,0 0 0,0 0 0,1 0 0,-1-1 0,1 1 0,-1-1 0,1 1 0,0-1 0,0 1 0,0-1 0,0 0 0,0 1 0,1-1 0,-1 0 0,1 0 0,0 1 0,-1-1 0,1 0 0,1 0 0,-1 0 0,0 0 0,1 1 0,-1-1 0,1 0 0,0 1 0,0-1 0,2-3 0,0-2 0,1 0 0,1 0 0,-1 0 0,1 0 0,0 1 0,1 0 0,8-8 0,-8 8 0,0 0 0,0-1 0,-1 0 0,0 0 0,0 0 0,-1-1 0,0 0 0,0 1 0,-1-1 0,0 0 0,-1-1 0,0 1 0,-1 0 0,1-1 0,-2 1 0,1-1 0,-2 1 0,1-1 0,-1 1 0,0-1 0,-4-10 0,0 15 0,1 16 0,2 21 0,8-21-1365,1-2-5461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1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24575,'2'0'0,"5"0"0,3 0 0,3-3 0,2-1 0,2-3 0,-3 1-8191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16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24575,'-7'0'0,"-1"0"0,0 0 0,0 1 0,1 0 0,-1 0 0,1 0 0,-9 4 0,14-4 0,0 0 0,-1 1 0,1-1 0,0 1 0,0-1 0,0 1 0,1 0 0,-1 0 0,0 0 0,1 0 0,-1 0 0,1 0 0,0 0 0,-1 1 0,1-1 0,0 0 0,0 1 0,1-1 0,-1 1 0,0-1 0,1 1 0,0-1 0,-1 1 0,1 4 0,-1 4 0,0 1 0,0 1 0,1 0 0,0-1 0,4 20 0,-4-30 0,0 0 0,1 0 0,-1 0 0,1 1 0,0-1 0,0 0 0,-1 0 0,2 0 0,-1 0 0,0 0 0,0 0 0,0-1 0,1 1 0,-1 0 0,1-1 0,0 1 0,-1 0 0,1-1 0,0 0 0,0 0 0,0 1 0,0-1 0,0 0 0,0 0 0,0-1 0,0 1 0,1 0 0,-1-1 0,0 1 0,0-1 0,3 0 0,-1 1 0,0-1 0,1 0 0,-1 0 0,0 0 0,0 0 0,1-1 0,-1 1 0,0-1 0,0 0 0,0 0 0,0-1 0,0 1 0,0-1 0,0 0 0,0 0 0,-1 0 0,7-6 0,-7 4 0,0 0 0,0 0 0,-1 0 0,0-1 0,0 1 0,0-1 0,0 0 0,-1 1 0,1-1 0,-1 0 0,0 0 0,-1 0 0,1 0 0,-1 0 0,-1-6 0,1-27 0,-1 33 0,0 25 0,0 35 0,3 80 0,-2-134-50,0 0-1,0 1 1,0-1-1,0 0 0,0 0 1,1 0-1,-1 0 1,0 1-1,1-1 1,-1 0-1,1 0 0,-1 0 1,1 0-1,-1 0 1,1 0-1,0 0 1,-1 0-1,1 0 0,0-1 1,0 1-1,0 0 1,0 0-1,0-1 1,0 1-1,0 0 1,1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4:17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24575,'0'502'0,"0"-497"0,0 1 0,1 0 0,0-1 0,0 1 0,0 0 0,0-1 0,1 0 0,0 1 0,1-1 0,-1 0 0,1 0 0,0 0 0,4 5 0,-6-8 0,0-1 0,1 1 0,-1-1 0,1 1 0,0-1 0,-1 0 0,1 0 0,0 1 0,0-1 0,0 0 0,0-1 0,0 1 0,0 0 0,0 0 0,0-1 0,0 1 0,0-1 0,0 0 0,0 0 0,0 0 0,1 0 0,-1 0 0,0 0 0,0 0 0,0-1 0,0 1 0,0-1 0,0 1 0,0-1 0,0 0 0,0 0 0,0 0 0,0 0 0,0 0 0,-1-1 0,3-1 0,-4 3 0,0 0 0,1 0 0,-1-1 0,0 1 0,1 0 0,-1 0 0,0 0 0,0 0 0,1-1 0,-1 1 0,0 0 0,1 0 0,-1 0 0,1 0 0,-1 0 0,0 0 0,1 0 0,-1 0 0,0 0 0,1 0 0,-1 0 0,0 0 0,1 0 0,-1 0 0,0 0 0,1 0 0,-1 0 0,0 0 0,1 1 0,-1-1 0,0 0 0,1 0 0,-1 0 0,0 1 0,1-1 0,-1 0 0,0 0 0,0 1 0,1-1 0,5 20 0,-6 30 0,-1-43 0,0 55 0,3 0 0,9 69 0,-9-115 0,-1 0 0,0 0 0,-2 0 0,0 0 0,0 0 0,-2 0 0,0-1 0,-9 29 0,7-25-273,2 0 0,0 1 0,2-1 0,0 33 0,1-37-6553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4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0 24575,'-1'19'0,"-2"-1"0,0 0 0,0 0 0,-2 0 0,0 0 0,-10 20 0,6-15 0,1 1 0,-7 38 0,-22 114 0,34-163-111,5-13 248,9-21-242,-4 7-1181,1-2-5540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5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24575,'1'1'0,"0"-1"0,0 0 0,0 1 0,-1-1 0,1 1 0,0-1 0,0 1 0,-1-1 0,1 1 0,-1 0 0,1-1 0,0 1 0,-1 0 0,1-1 0,-1 1 0,1 0 0,-1 0 0,0 0 0,1-1 0,-1 1 0,0 0 0,1 0 0,-1 0 0,0 0 0,0 0 0,0-1 0,0 3 0,3 30 0,-3-28 0,1 54 0,-2-41 0,1 0 0,1 0 0,0 0 0,2 0 0,0 0 0,0 0 0,8 18 0,-8-27-195,0 0 0,-1 0 0,0 0 0,-1 0 0,0 0 0,0 18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5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24575,'3'0'0,"3"0"0,4 0 0,4 0 0,4 0 0,2 0 0,-2-2 0,-5-5 0,0 0 0,-4-3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1:04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24575,'207'-14'0,"-194"12"0,114 0-1365,-110 2-5461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7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3 192 24575,'-1'36'0,"0"-21"0,1 1 0,0-1 0,1 1 0,1-1 0,6 29 0,-6-40 0,0 1 0,0-1 0,0 0 0,0 0 0,1 0 0,0 0 0,-1 0 0,1 0 0,1-1 0,-1 1 0,1-1 0,-1 0 0,1 0 0,0 0 0,0-1 0,0 1 0,0-1 0,1 0 0,-1 0 0,1-1 0,-1 1 0,1-1 0,7 1 0,3 2 0,-3-2 0,-1 1 0,0-2 0,1 1 0,12-1 0,-18-2 0,-1 0 0,1 0 0,-1 0 0,0 0 0,1-1 0,-1 0 0,0 0 0,0-1 0,0 1 0,0-1 0,5-4 0,-5 3 0,-1 0 0,0 0 0,0 0 0,0-1 0,0 1 0,-1-1 0,0 0 0,0 0 0,0 0 0,0 0 0,-1-1 0,0 1 0,0-1 0,0 1 0,-1-1 0,0 0 0,1-8 0,0-13 0,-1 0 0,-5-44 0,1 9 0,2 38-108,1-27 342,0 48-328,1 1 1,-1-1 0,1 1 0,0-1 0,0 0 0,-1 1-1,2-1 1,-1 1 0,0 0 0,0-1 0,1 1 0,-1 0-1,1 0 1,0 0 0,3-3 0,5-3-6733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8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 24575,'-2'3'0,"0"0"0,0-1 0,0 1 0,-1 0 0,1-1 0,-1 0 0,0 1 0,0-1 0,0 0 0,-5 2 0,-7 7 0,11-7 0,0 0 0,1 1 0,-1 0 0,1-1 0,0 1 0,0 1 0,0-1 0,1 0 0,0 1 0,0-1 0,1 1 0,-1 0 0,1-1 0,-1 10 0,1 10 0,0 0 0,4 31 0,0-3 0,-3-44 0,0-1 0,0 0 0,1 0 0,0 0 0,1 0 0,0 0 0,0 0 0,0 0 0,7 12 0,-7-17 0,0 1 0,0-1 0,1 0 0,0 0 0,0-1 0,-1 1 0,1-1 0,1 1 0,-1-1 0,0 0 0,1 0 0,-1 0 0,1-1 0,-1 1 0,1-1 0,0 0 0,0 0 0,-1 0 0,1 0 0,0-1 0,0 0 0,5 0 0,153-3 0,-160 3 5,0 0-1,0 0 0,-1 0 0,1-1 1,0 1-1,-1-1 0,1 1 0,0-1 1,-1 1-1,1-1 0,-1 0 1,1 0-1,-1 0 0,1 0 0,-1 0 1,1 0-1,-1 0 0,0 0 1,0-1-1,0 1 0,0-1 0,0 1 1,0 0-1,0-1 0,0 1 0,0-1 1,0-2-1,1-3-252,-1 1 1,0-1-1,-1 1 1,1-1-1,-2-12 1,0 4-6579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8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24575,'3'0'0,"3"3"0,4 0 0,6 4 0,3 0 0,-1 1 0,-2 0 0,-3 1 0,-4 2 0,-4 2 0,-2 2 0,-1-2-8191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19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 24575,'3'0'0,"3"0"0,7 0 0,7 0 0,5 0 0,2 0 0,-1 0 0,-5-3 0,-4-1 0,-1 1 0,-3-3 0,-2 0 0,-2-2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21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0 24575,'-1'1'0,"-1"-1"0,0 1 0,0 0 0,1 0 0,-1 0 0,0 0 0,1 0 0,-1 0 0,1 0 0,0 0 0,-1 1 0,1-1 0,0 0 0,0 1 0,0-1 0,-1 1 0,2 0 0,-1-1 0,-1 3 0,-14 33 0,11-11 0,1-1 0,2 1 0,0-1 0,2 1 0,4 39 0,-1 16 0,-3-6 0,13-79 0,-10 3 0,1-1 0,-1 1 0,1 0 0,-1 0 0,1 0 0,0 1 0,-1-1 0,1 1 0,5 0 0,-7 1 0,-1 0 0,0 0 0,0 1 0,0-1 0,1 0 0,-1 1 0,-1-1 0,1 1 0,0-1 0,0 1 0,0 0 0,-1-1 0,1 1 0,-1 0 0,1-1 0,-1 1 0,0 0 0,0-1 0,0 3 0,0 39 0,0-30 0,0 59 0,-3 89 0,-14-63 0,17-96-65,0 0 0,-1 0 0,0 0 0,1 0 0,-1-1 0,0 1 0,0 0 0,0 0 0,0-1 0,0 1 0,-1-1 0,1 1 0,0-1 0,-1 1 0,1-1 0,-1 0 0,1 0 0,-1 0 0,0 0 0,-2 1 0,-10 6-6761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1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24575,'0'3'0,"0"3"0,0 5 0,0 2 0,0 2 0,0 1 0,0 2 0,0-1 0,0 1 0,0-1 0,0 0 0,0 0 0,0 0 0,0 0 0,0-1 0,0 1 0,0 0 0,0-3-8191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2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4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87 24575,'0'-7'0,"0"0"0,1 0 0,0 0 0,1 0 0,0 0 0,0 1 0,4-11 0,-5 15 0,-1 1 0,1 0 0,-1 0 0,1 0 0,0 0 0,-1 0 0,1 0 0,0 0 0,0 0 0,0 0 0,0 0 0,0 0 0,0 0 0,0 0 0,0 1 0,0-1 0,0 0 0,0 1 0,0-1 0,1 1 0,-1-1 0,0 1 0,0 0 0,1-1 0,-1 1 0,0 0 0,1 0 0,-1 0 0,0 0 0,0 0 0,1 0 0,-1 0 0,0 1 0,1-1 0,-1 0 0,0 1 0,0-1 0,0 1 0,1-1 0,-1 1 0,0 0 0,0-1 0,0 1 0,0 0 0,0 0 0,0 0 0,0 0 0,0 0 0,1 1 0,0 1 0,0 0 0,0-1 0,0 1 0,-1 0 0,1 0 0,0 0 0,-1 0 0,0 0 0,0 1 0,0-1 0,0 0 0,-1 1 0,1-1 0,-1 7 0,-1 56 0,-1-40 0,2-19 0,0 1 0,0-1 0,-1 1 0,0-1 0,0 0 0,-5 13 0,4-16 0,0-1 0,0 1 0,0-1 0,-1 0 0,1 0 0,-1 0 0,0 0 0,0-1 0,0 1 0,0-1 0,0 1 0,-1-1 0,-6 3 0,-27 8 0,33-12 0,23-5 0,62-3 120,-75 7-255,0 1 0,0-1 0,0 1 0,0 0 0,0 1 0,0-1 0,0 1 0,0 0 0,-1 1 0,11 5 0,-7-2-6691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4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24575,'3'0'0,"3"0"0,5 0 0,-1-2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5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24575,'1'-2'0,"0"0"0,-1 0 0,1 0 0,0 0 0,1 0 0,-1 1 0,0-1 0,0 0 0,1 1 0,-1-1 0,1 0 0,0 1 0,-1 0 0,1-1 0,0 1 0,0 0 0,0 0 0,0 0 0,0 0 0,0 0 0,0 1 0,0-1 0,3 0 0,51-12 0,-54 13 0,-1-1 0,0 1 0,1 0 0,-1 0 0,0 0 0,1 0 0,-1 0 0,0 0 0,1 0 0,-1 0 0,0 1 0,1-1 0,-1 1 0,0-1 0,0 1 0,1-1 0,-1 1 0,0-1 0,0 1 0,0 0 0,0 0 0,0 0 0,0 0 0,0-1 0,0 1 0,0 1 0,0-1 0,0 0 0,-1 0 0,1 0 0,0 0 0,-1 0 0,2 3 0,-2 2 0,1 0 0,-1 0 0,1 1 0,-2-1 0,1 0 0,-2 9 0,1-11 0,0 0 0,1 0 0,-1 1 0,1-1 0,0 0 0,0 0 0,1 1 0,-1-1 0,2 6 0,-1-9 0,0 1 0,1-1 0,-1 1 0,0-1 0,0 0 0,1 0 0,-1 1 0,0-1 0,1 0 0,-1 0 0,1 0 0,0 0 0,2 0 0,-2 0 0,-1 0 0,1-1 0,-1 1 0,1 0 0,-1 0 0,1 0 0,-1 0 0,1 0 0,-1 0 0,0 1 0,0-1 0,1 0 0,-1 1 0,0-1 0,0 1 0,-1-1 0,1 1 0,0-1 0,0 1 0,0 2 0,-1 0 0,1 0 0,-1 0 0,-1 0 0,1 0 0,-1 0 0,1-1 0,-1 1 0,0 0 0,0 0 0,-1 0 0,1-1 0,-1 1 0,0-1 0,0 1 0,0-1 0,0 0 0,-1 0 0,1 0 0,-1 0 0,1 0 0,-1 0 0,0-1 0,-1 0 0,1 1 0,0-1 0,-5 2 0,4-1 0,-1 0 0,0 0 0,1-1 0,-1 0 0,0 0 0,0 0 0,0 0 0,0-1 0,0 0 0,-1 0 0,1 0 0,0 0 0,-1-1 0,1 0 0,0 0 0,-1-1 0,1 0 0,0 1 0,-7-3 0,11 2-50,-1 0-1,1 0 1,0 0-1,-1 0 0,1 0 1,0 0-1,-1 0 1,1 0-1,0-1 1,0 1-1,0 0 0,0-1 1,0 1-1,0-1 1,1 1-1,-1-1 1,0 0-1,1 1 0,-1-1 1,1 1-1,0-1 1,-1 0-1,1 1 1,0-1-1,0 0 1,1-3-1,1-5-6775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1:0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24575,'0'-3'0,"2"-1"0,5 0 0,3 1 0,6 1 0,12 1 0,14 0 0,16 1 0,11 0 0,5 0 0,0 0 0,-9 0 0,-11 0 0,-15 1-8191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6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6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24575,'16'82'0,"-16"-78"0,-1 0 0,1 0 0,1 0 0,-1 0 0,1 0 0,-1 0 0,1 0 0,0 0 0,0-1 0,1 1 0,-1 0 0,1-1 0,0 1 0,0-1 0,0 1 0,0-1 0,1 0 0,0 0 0,-1 0 0,1 0 0,0-1 0,0 1 0,0-1 0,1 1 0,-1-1 0,0 0 0,1-1 0,-1 1 0,1 0 0,0-1 0,0 0 0,0 0 0,-1 0 0,1-1 0,6 1 0,-7 0-57,0 0 0,0 0 1,0-1-1,0 0 0,0 1 0,1-1 0,-1 0 0,0-1 0,0 1 0,0 0 0,0-1 1,0 0-1,0 0 0,0 0 0,0 0 0,0 0 0,0-1 0,0 1 0,0-1 1,-1 0-1,1 1 0,-1-1 0,5-5 0,-2-2-6769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7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24575,'0'2'0,"0"5"0,0 3 0,0 3 0,0 2 0,0 5 0,0 1 0,0-1 0,0 1 0,0-2 0,3-3 0,3-5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8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24575,'0'-3'0,"0"-4"0,0-3 0,0-4 0,0 2-8191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8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24575,'3'0'0,"3"0"0,2-3 0,1-1 0,3 0 0,-2-2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39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24575,'-1'2'0,"1"-1"0,0 1 0,0 0 0,0 0 0,1 0 0,-1 0 0,0 0 0,1 0 0,-1-1 0,1 1 0,0 0 0,-1 0 0,1-1 0,0 1 0,0 0 0,0-1 0,0 1 0,0-1 0,1 0 0,-1 1 0,0-1 0,1 0 0,-1 1 0,1-1 0,-1 0 0,1 0 0,3 1 0,1 0 0,1 0 0,0-1 0,1 0 0,-1 0 0,0-1 0,9 0 0,-7 0 0,-1 0 0,1 1 0,0-1 0,0 2 0,8 2 0,-15-4 0,0 1 0,1 0 0,-1 0 0,0 0 0,0 1 0,0-1 0,0 0 0,0 1 0,0-1 0,-1 1 0,1 0 0,0-1 0,-1 1 0,0 0 0,1 0 0,-1 0 0,0 0 0,0 1 0,0-1 0,0 0 0,0 0 0,1 5 0,-1-3 0,0 1 0,0-1 0,0 1 0,-1 0 0,1-1 0,-1 1 0,0-1 0,-1 1 0,1 0 0,-1-1 0,0 1 0,0-1 0,0 1 0,-3 5 0,2-7 0,0 0 0,0 0 0,0-1 0,0 1 0,-1-1 0,1 1 0,-1-1 0,0 0 0,0 0 0,0 0 0,0 0 0,0-1 0,0 1 0,0-1 0,-1 0 0,1 0 0,0 0 0,-1 0 0,-4 0 0,3 0-170,0 0-1,0 0 0,0-1 1,0 1-1,0-1 0,0-1 1,-8 0-1,1-3-6655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0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 24575,'3'0'0,"1"-3"0,2-4 0,9-1 0,14 2 0,1 1-8191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1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 24575,'-4'0'0,"1"0"0,-1 0 0,1 1 0,-1 0 0,1 0 0,-1 0 0,1 0 0,0 0 0,0 1 0,0-1 0,0 1 0,0 0 0,0 0 0,0 0 0,0 0 0,-2 3 0,0 1 0,0 0 0,0 0 0,0 1 0,1-1 0,0 1 0,0 0 0,-2 7 0,1-1 0,1-1 0,0 0 0,1 1 0,0 0 0,1 0 0,0-1 0,1 1 0,1 21 0,1-31 0,0-1 0,0 1 0,1 0 0,-1-1 0,0 1 0,1-1 0,0 0 0,-1 1 0,1-1 0,0 0 0,0 0 0,0 0 0,1 0 0,-1 0 0,0-1 0,1 1 0,-1-1 0,1 0 0,-1 1 0,1-1 0,0 0 0,0-1 0,4 2 0,71 14 0,-73-16 0,-3 1 0,1-1 0,-1 0 0,1 0 0,-1 0 0,1 0 0,-1 0 0,1 0 0,-1-1 0,1 1 0,-1-1 0,1 0 0,-1 0 0,1 0 0,-1 0 0,0 0 0,0 0 0,0 0 0,1-1 0,-1 1 0,0-1 0,-1 0 0,1 0 0,0 0 0,0 1 0,-1-2 0,1 1 0,-1 0 0,0 0 0,0 0 0,2-5 0,-1 2 0,-1 0 0,0 1 0,0-1 0,0 0 0,-1 0 0,0 0 0,0 1 0,0-1 0,0 0 0,-1 0 0,0 0 0,0 0 0,0 1 0,0-1 0,-1 1 0,-2-6 0,3 9 5,0-1 1,-1 0-1,1 0 0,-1 1 0,1-1 0,-1 0 1,0 1-1,1 0 0,-1-1 0,0 1 1,0 0-1,0 0 0,0 0 0,0 0 0,0 0 1,0 1-1,0-1 0,-1 1 0,1-1 0,0 1 1,0 0-1,-3 0 0,1-1-119,1 1 0,-1 0-1,0 1 1,0-1 0,1 1 0,-1-1-1,0 1 1,1 0 0,-1 1 0,0-1-1,1 1 1,-5 2 0,-1 3-6712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1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24575,'2'0'0,"5"0"0,3-3 0,3-1 0,3-8 0,-3-3-8191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2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24575,'69'-1'0,"74"3"0,-141-2 0,0 0 0,0 1 0,0-1 0,0 1 0,0 0 0,0-1 0,0 1 0,0 0 0,-1 0 0,1 0 0,0 0 0,0 0 0,-1 1 0,1-1 0,-1 0 0,1 1 0,-1 0 0,0-1 0,1 1 0,-1 0 0,0-1 0,0 1 0,0 0 0,0 0 0,0 0 0,-1 0 0,1 0 0,-1 0 0,1 0 0,-1 0 0,0 3 0,2 8 0,-2 0 0,0 0 0,-3 27 0,1-15 0,2-22-114,-4 9-1137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1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21 24575,'-1'-1'0,"1"0"0,-1 0 0,1 0 0,-1 0 0,1 0 0,-1 1 0,1-1 0,-1 0 0,0 0 0,0 1 0,1-1 0,-1 0 0,0 1 0,0-1 0,0 1 0,1-1 0,-1 1 0,0-1 0,0 1 0,0 0 0,0 0 0,0-1 0,0 1 0,0 0 0,0 0 0,0 0 0,-2 0 0,-34-3 0,33 3 0,-24-1 0,10 0 0,-1 0 0,1 2 0,0 0 0,-20 4 0,33-4 0,0 0 0,0 1 0,1-1 0,-1 1 0,0 0 0,1 0 0,-1 1 0,1 0 0,0-1 0,0 2 0,0-1 0,0 0 0,0 1 0,1-1 0,-1 1 0,1 0 0,0 0 0,0 1 0,-3 5 0,-4 11 0,1 1 0,1 0 0,-9 36 0,15-47 0,0 1 0,0-1 0,1 1 0,1 0 0,0-1 0,0 1 0,1 0 0,1-1 0,3 15 0,-3-21 0,0 1 0,0-1 0,0 0 0,1 1 0,0-1 0,0 0 0,0-1 0,0 1 0,1 0 0,0-1 0,0 0 0,0 0 0,9 6 0,0-1 0,1-2 0,0 1 0,24 7 0,-20-8 0,-2 0 0,-10-3 0,1-1 0,0 0 0,-1-1 0,1 1 0,0-1 0,0 0 0,1-1 0,-1 0 0,0 0 0,0-1 0,1 1 0,-1-2 0,0 1 0,0-1 0,15-3 0,-10 0-1365,0 1-5461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3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24575,'2'0'0,"5"0"0,3 0 0,6 0 0,3 3 0,1 1 0,0-1 0,2 0 0,1-1 0,-4 0-8191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4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5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24575,'0'3'0,"0"4"0,0 6 0,0 4 0,0 2 0,0 0 0,0 0 0,0 0 0,3-4 0,3-4 0,5-4 0,-1-3-8191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6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24575,'0'11'0,"0"1"0,1 0 0,1 0 0,0-1 0,0 1 0,7 14 0,-9-23 0,1-1 0,0 0 0,-1 0 0,1 0 0,0 0 0,1 0 0,-1 0 0,0 0 0,0-1 0,1 1 0,-1 0 0,1-1 0,0 1 0,-1-1 0,1 1 0,0-1 0,0 0 0,0 0 0,0 0 0,0 0 0,0 0 0,0 0 0,0-1 0,0 1 0,1 0 0,-1-1 0,0 0 0,0 0 0,1 0 0,-1 0 0,0 0 0,0 0 0,0 0 0,1-1 0,-1 1 0,0-1 0,0 1 0,0-1 0,0 0 0,4-2 0,-4 2 0,0-1 0,1 0 0,-1 1 0,0-1 0,0 0 0,-1 0 0,1-1 0,0 1 0,-1 0 0,1 0 0,-1-1 0,0 1 0,0-1 0,0 1 0,0-1 0,0 0 0,0 1 0,-1-1 0,1 0 0,-1 1 0,0-6 0,-1-70 0,-2 48 0,4 28-29,-1 0 0,0 0 0,0 0 0,0 0 0,0 0 0,0 0 0,-1 0 0,1 0 0,-1 0 0,1 0 0,-1 0 0,0 1 0,1-1 0,-1 0 0,0 0-1,0 0 1,-1 1 0,1-1 0,0 1 0,0-1 0,-1 1 0,1-1 0,-1 1 0,1 0 0,-1 0 0,0 0 0,1 0 0,-1 0 0,0 0 0,0 0 0,0 0 0,0 1 0,1-1 0,-1 1 0,0-1 0,0 1-1,0 0 1,0 0 0,0 0 0,0 0 0,0 0 0,0 0 0,0 1 0,0-1 0,0 1 0,-3 0 0,-6 3-6797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7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24575,'2'0'0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8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24575,'0'3'0,"0"4"0,3 0 0,1 2 0,0 3 0,-1 1 0,-1 3 0,-1 0 0,0 0 0,-1 1 0,0 1 0,3-4 0,0-1 0,3-2 0,4-4 0,2-2 0,2-6 0,-1-2-8191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48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24575,'0'3'0,"0"4"0,0 3 0,0 3 0,0 3 0,0 0 0,0 1 0,0 0 0,0 1 0,3-4 0,3-3 0,4-4 0,4-6 0,1-6 0,7-5 0,0-1-8191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0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24575,'-2'117'0,"5"120"0,-4-235 0,1 1 0,0 0 0,1 0 0,-1-1 0,0 1 0,1 0 0,0-1 0,0 1 0,-1-1 0,1 1 0,1 0 0,-1-1 0,0 0 0,1 1 0,-1-1 0,1 0 0,0 0 0,-1 0 0,1 0 0,0 0 0,0 0 0,1 0 0,-1-1 0,0 1 0,1-1 0,-1 0 0,0 1 0,1-1 0,0 0 0,-1-1 0,1 1 0,-1 0 0,1-1 0,0 1 0,0-1 0,4 0 0,-5 1 0,0-1 0,0 1 0,0 0 0,0 0 0,0 0 0,0 0 0,0 0 0,0 1 0,0-1 0,-1 0 0,1 1 0,-1 0 0,1-1 0,-1 1 0,1 0 0,-1 0 0,0-1 0,0 1 0,0 0 0,0 0 0,0 1 0,0-1 0,0 0 0,-1 0 0,1 0 0,-1 0 0,0 1 0,1-1 0,-1 3 0,1 13 0,-1-1 0,-3 34 0,1-23 0,3 48-43,1-47-222,-2-1 1,-1 1 0,-1 0-1,-8 36 1,7-54-6562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2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24575,'-2'65'0,"1"-23"0,4 52 0,-2-95 1,-1 1 0,0 0 0,0 0 0,0 0 1,0 0-1,0-1 0,1 1 0,-1 0 0,0 0 0,0 0 0,0 0 0,1 0 0,-1-1 0,0 1 0,0 0 0,0 0 0,1 0 0,-1 0 0,0 0 0,0 0 0,1 0 1,-1 0-1,0 0 0,0 0 0,1 0 0,-1 0 0,0 0 0,0 0 0,0 0 0,1 0 0,-1 0 0,0 0 0,0 1 0,1-1 0,-1 0 0,0 0 0,0 0 0,0 0 1,0 0-1,1 1 0,-1-1 0,0 0 0,0 0 0,0 0 0,0 0 0,1 1 0,-1-1 0,0 0 0,0 0 0,0 0 0,0 1 0,0-1 0,0 0 0,0 0 0,0 1 1,0-1-1,0 0 0,0 0 0,0 1 0,12-22-885,-11 19 339,8-18-6281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3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40 24575,'4'0'0,"0"-1"0,0 0 0,0 0 0,0 0 0,0 0 0,-1-1 0,1 1 0,0-1 0,6-4 0,-6 3 0,0 1 0,1-1 0,-1 1 0,1 0 0,0 1 0,8-3 0,2 2 0,1 0 0,-1 0 0,1 2 0,0 0 0,0 1 0,-1 0 0,23 5 0,-36-4 0,-1-1 0,1 0 0,0 1 0,-1-1 0,1 0 0,-1 1 0,1 0 0,-1-1 0,1 1 0,-1 0 0,0 0 0,0 0 0,0 0 0,0 0 0,0 0 0,-1 0 0,1 0 0,-1 0 0,1 0 0,-1 0 0,0 0 0,0 1 0,0-1 0,0 0 0,0 0 0,0 0 0,0 0 0,-2 4 0,5 30 0,-2-35 0,-1 0 0,1 1 0,0-1 0,-1 0 0,1 0 0,0 1 0,0-1 0,0 0 0,0 0 0,0 0 0,0 0 0,0 0 0,0-1 0,1 1 0,-1 0 0,0 0 0,0-1 0,1 1 0,-1-1 0,0 1 0,1-1 0,-1 1 0,3-1 0,45 3 0,-40-3 0,0 0 0,0 0 0,0 1 0,0 0 0,16 5 0,-23-5 0,0 0 0,0 0 0,0 0 0,0 0 0,0 0 0,0 1 0,0-1 0,0 1 0,0-1 0,-1 1 0,1 0 0,-1 0 0,1 0 0,-1 0 0,0 0 0,0 0 0,0 0 0,0 0 0,0 0 0,0 0 0,-1 1 0,1-1 0,0 0 0,-1 0 0,0 1 0,0-1 0,0 3 0,1 1 0,-1 0 0,0 0 0,0 1 0,-1-1 0,1-1 0,-1 1 0,-1 0 0,1 0 0,-1 0 0,0 0 0,0-1 0,-1 1 0,0-1 0,-4 7 0,2-7 0,0 1 0,0-1 0,-1-1 0,0 1 0,1-1 0,-2 0 0,1 0 0,0-1 0,-1 1 0,0-1 0,-11 3 0,-19 3 0,0-2 0,0-1 0,0-2 0,-1-2 0,0-1 0,-66-7 0,100 5 0,0 0 0,0 0 0,0 0 0,0 0 0,1-1 0,-1 0 0,0 0 0,1 0 0,-1 0 0,1 0 0,0-1 0,0 1 0,0-1 0,0 0 0,-4-5 0,6 7 0,0 0 0,0 0 0,1-1 0,-1 1 0,0 0 0,0 0 0,1 0 0,-1-1 0,1 1 0,-1 0 0,1-1 0,0 1 0,0 0 0,-1-1 0,1 1 0,0-1 0,0 1 0,0 0 0,0-1 0,0 1 0,1-1 0,-1 1 0,0 0 0,1-1 0,-1 1 0,1 0 0,-1-1 0,1 1 0,0 0 0,-1 0 0,1 0 0,0 0 0,0 0 0,0-1 0,0 1 0,0 1 0,0-1 0,0 0 0,0 0 0,0 0 0,1 1 0,-1-1 0,0 0 0,0 1 0,1-1 0,-1 1 0,2-1 0,11-3-77,0 1 0,0 0 0,0 1 0,0 0 0,0 1-1,24 2 1,-21-1-748,22 0-6001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16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24575,'3'0'0,"1"-3"0,2-1 0,4 0 0,2 1 0,2 1 0,5 1 0,2 0 0,2 1 0,1 0 0,-3 3 0,-7 4 0,-7 3 0,-8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4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24575,'16'155'0,"-16"-141"0,0 0 0,0 1 0,1-1 0,1 0 0,0 0 0,7 25 0,-7-35 0,-1-1 0,1 1 0,-1-1 0,1 0 0,1 0 0,-1 0 0,0 0 0,1 0 0,-1 0 0,1 0 0,0-1 0,0 0 0,0 1 0,0-1 0,0 0 0,0 0 0,1-1 0,-1 1 0,1-1 0,-1 0 0,1 0 0,-1 0 0,1 0 0,0 0 0,0-1 0,-1 0 0,6 0 0,-6 0 0,9 1 0,0 0 0,0-1 0,0-1 0,23-4 0,-31 4 0,0-1 0,0 1 0,-1-1 0,1 0 0,0 0 0,-1 0 0,0 0 0,1 0 0,-1-1 0,0 0 0,0 0 0,0 0 0,-1 0 0,1 0 0,-1 0 0,0-1 0,1 1 0,1-5 0,2-3 0,-1 0 0,0 0 0,0-1 0,-1 0 0,0 0 0,-1 0 0,-1 0 0,0 0 0,-1-1 0,1-16 0,-3 27 5,1 1-1,0-1 1,0 0-1,0 0 1,0 0 0,1 0-1,-1 1 1,0-1-1,1 0 1,-1 0-1,1 0 1,0 1 0,-1-1-1,1 0 1,0 1-1,0-1 1,0 1-1,0-1 1,0 1-1,1-1 1,-1 1 0,0 0-1,1-1 1,-1 1-1,3-2 1,0 2-119,-1 0 0,1 0-1,0 1 1,-1-1 0,1 1 0,0-1 0,0 1 0,-1 0 0,1 1-1,0-1 1,-1 0 0,5 2 0,23 5-6712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5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 24575,'-13'0'0,"-6"-1"0,1 2 0,-1-1 0,1 2 0,-1 1 0,-26 7 0,40-9 0,0 1 0,0 0 0,1 1 0,-1-1 0,1 1 0,-1 0 0,1 0 0,0 0 0,0 1 0,1-1 0,-1 1 0,1 0 0,-1 0 0,1 0 0,1 1 0,-1-1 0,0 1 0,1-1 0,0 1 0,0 0 0,1 0 0,-1 0 0,1 0 0,-1 9 0,0 0 0,0 1 0,0 0 0,2-1 0,0 1 0,1 0 0,0 0 0,1-1 0,4 17 0,-4-26 0,-1 0 0,1 0 0,0-1 0,0 1 0,1-1 0,-1 1 0,1-1 0,0 0 0,0 0 0,0 0 0,1 0 0,0-1 0,-1 1 0,1-1 0,0 0 0,1 0 0,-1 0 0,0-1 0,1 1 0,0-1 0,-1 0 0,1-1 0,0 1 0,0-1 0,0 0 0,8 1 0,-1 0 0,0-1 0,0 0 0,0-1 0,0 0 0,0-1 0,1 0 0,-1-1 0,0 0 0,-1-1 0,1 0 0,0-1 0,-1 0 0,18-10 0,-16 6-273,-1-1 0,1 0 0,-2-1 0,13-12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6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24575,'2'0'0,"5"0"0,3 0 0,3 0 0,5 0 0,2 0 0,-2 0-8191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7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24575,'3'0'0,"3"0"0,4 0 0,4 0 0,4 0 0,8 0 0,5 0 0,3 0 0,-2 0 0,-2 0 0,-5 0 0,-3 0 0,-2-3 0,-6-3 0,-1-2 0,0-1 0,-3 0-8191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5:58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0 24575,'-2'1'0,"1"-1"0,-1 0 0,0 1 0,1-1 0,-1 1 0,1 0 0,-1-1 0,1 1 0,-1 0 0,1 0 0,0 0 0,-1 0 0,1 0 0,0 0 0,0 1 0,0-1 0,0 0 0,0 0 0,0 1 0,0-1 0,0 1 0,0-1 0,1 1 0,-1-1 0,0 1 0,1 0 0,0-1 0,-1 1 0,1-1 0,0 1 0,0 0 0,0 1 0,-2 66 0,3-53 0,1 38 0,0-22 0,-3 53 0,0-78 0,1 1 0,-1-1 0,-1 0 0,1 0 0,-1 0 0,-1 0 0,1 0 0,-1-1 0,0 1 0,-1-1 0,0 1 0,-7 9 0,-14 2 0,24-17 0,1-1 0,-1 1 0,0-1 0,0 0 0,1 1 0,-1-1 0,0 0 0,0 1 0,1-1 0,-1 0 0,0 0 0,0 0 0,0 0 0,0 0 0,1 0 0,-1 0 0,0 0 0,0 0 0,0 0 0,0 0 0,1 0 0,-1 0 0,0-1 0,0 1 0,0 0 0,1-1 0,-1 1 0,0-1 0,1 1 0,-1-1 0,-1 0 0,2 0 0,0 0 0,0 1 0,0-1 0,0 0 0,0 0 0,0 0 0,0 1 0,0-1 0,1 0 0,-1 0 0,0 1 0,0-1 0,1 0 0,-1 1 0,1-1 0,-1 0 0,0 1 0,1-1 0,-1 0 0,1 1 0,-1-1 0,1 1 0,0-1 0,-1 1 0,1-1 0,-1 1 0,1-1 0,0 1 0,0 0 0,-1-1 0,1 1 0,1 0 0,28-16 0,-26 15 0,3-2 0,1-1 0,0 2 0,-1-1 0,1 1 0,1 0 0,-1 1 0,10-1 0,-16 1 0,0 2 0,0-1 0,0 0 0,0 0 0,0 1 0,0-1 0,0 1 0,0-1 0,0 1 0,0 0 0,0 0 0,-1 0 0,1 0 0,0 0 0,-1 0 0,1 0 0,0 1 0,-1-1 0,0 1 0,1-1 0,-1 1 0,0-1 0,0 1 0,0 0 0,0 0 0,0-1 0,0 1 0,0 0 0,-1 0 0,1 0 0,0 0 0,-1 0 0,0 0 0,1 4 0,1 22 0,-1 53 0,-2-56 0,1 1 0,7 49 0,-5-57-88,4 18 292,-6-35-268,0 1-1,0-1 1,0 0 0,1 0-1,-1 0 1,1 0-1,-1 0 1,1 0 0,-1 0-1,1 0 1,0 0-1,0 0 1,-1 0 0,1 0-1,0 0 1,0 0-1,0 0 1,0-1 0,0 1-1,0 0 1,0-1-1,1 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2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24575,'3'0'0,"4"0"0,3 0 0,3 0 0,2 0 0,2 0 0,0 0 0,-2 0-8191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3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24575,'-2'42'0,"0"-30"0,2 1 0,-1-1 0,1 1 0,1-1 0,0 0 0,5 19 0,-5-30 0,-1 1 0,1-1 0,0 0 0,-1 0 0,1 0 0,0 0 0,0 0 0,0 0 0,0 0 0,0 0 0,0 0 0,0 0 0,1 0 0,-1-1 0,0 1 0,0 0 0,1-1 0,-1 1 0,0-1 0,0 0 0,1 1 0,-1-1 0,1 0 0,-1 0 0,0 0 0,1 0 0,-1 0 0,0 0 0,1 0 0,-1 0 0,1-1 0,-1 1 0,0 0 0,1-1 0,-1 1 0,0-1 0,2 0 0,53-28 0,-47 23 0,-6 4 0,9-5 0,1 0 0,0 0 0,0 1 0,0 0 0,17-3 0,-28 8 0,1 0 0,-1 1 0,0 0 0,0-1 0,1 1 0,-1 0 0,1 0 0,-1 0 0,0 0 0,1 1 0,-1-1 0,0 0 0,0 1 0,1 0 0,-1 0 0,0-1 0,0 1 0,0 1 0,0-1 0,0 0 0,0 0 0,0 1 0,0-1 0,0 1 0,-1 0 0,1-1 0,-1 1 0,1 0 0,-1 0 0,0 0 0,1 0 0,-1 0 0,0 0 0,0 0 0,-1 0 0,1 1 0,0-1 0,-1 0 0,1 1 0,-1 2 0,1 0 0,0-1 0,0 1 0,0-1 0,-1 1 0,0 0 0,0-1 0,0 1 0,0 0 0,-1-1 0,1 1 0,-1-1 0,-1 1 0,1-1 0,-1 1 0,1-1 0,-1 0 0,-1 0 0,-2 5 0,2-6 0,0 0 0,0 0 0,-1 0 0,0 0 0,1-1 0,-1 0 0,0 1 0,0-1 0,0-1 0,0 1 0,0-1 0,-1 1 0,1-1 0,0-1 0,-1 1 0,1 0 0,-1-1 0,1 0 0,-5 0 0,-11 0 0,13 1 0,1 0 0,0-1 0,0 0 0,0 0 0,0 0 0,0-1 0,0 0 0,0 0 0,0-1 0,0 1 0,0-1 0,-9-5 0,14 7-44,1-1 0,0 1 0,-1 0 0,1-1 0,0 1 0,-1-1 0,1 1 0,0-1 0,0 1 0,-1-1 0,1 1 0,0-1 0,0 1 0,0-1 0,0 0 0,0 1 0,-1-1-1,1 1 1,0-1 0,0 1 0,1-1 0,-1 1 0,0-1 0,0 0 0,0 1 0,0-1 0,0 1 0,1-1 0,-1 1 0,1-2 0,4-7-6782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3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24575,'3'0'0,"3"0"0,4 0 0,6 0 0,6-3 0,-1-1-8191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24575,'0'54'0,"1"60"0,0-111 0,0 0 0,0 0 0,0 0 0,0-1 0,0 1 0,1 0 0,-1-1 0,1 1 0,0-1 0,0 1 0,0-1 0,0 0 0,0 0 0,0 0 0,1 0 0,-1 0 0,1 0 0,-1-1 0,1 1 0,0-1 0,0 0 0,-1 0 0,1 0 0,0 0 0,0 0 0,0-1 0,5 1 0,-5 0 0,-1-1 0,1 1 0,-1-1 0,0 0 0,1 0 0,-1 1 0,1-2 0,-1 1 0,1 0 0,-1 0 0,0-1 0,1 1 0,-1-1 0,0 0 0,1 0 0,-1 0 0,0 0 0,0 0 0,0 0 0,0-1 0,0 1 0,0-1 0,0 1 0,0-1 0,-1 0 0,1 0 0,-1 0 0,1 0 0,-1 0 0,0 0 0,0 0 0,0 0 0,0 0 0,1-3 0,-1-2 0,0 0 0,0 0 0,-1 0 0,0 0 0,-1 0 0,1 0 0,-1 0 0,-4-13 0,5 19 0,-1-1 0,1 0 0,-1 1 0,0-1 0,1 1 0,-1-1 0,0 1 0,0-1 0,0 1 0,0-1 0,0 1 0,0 0 0,-1 0 0,1 0 0,0-1 0,0 1 0,-1 0 0,1 1 0,-1-1 0,1 0 0,-1 0 0,0 1 0,1-1 0,-1 1 0,1-1 0,-1 1 0,0 0 0,0-1 0,1 1 0,-1 0 0,0 0 0,1 0 0,-1 0 0,0 1 0,0-1 0,1 0 0,-1 1 0,1-1 0,-1 1 0,0 0 0,-1 1 0,2-2-29,0 0-1,0 0 0,0 1 1,0-1-1,0 1 0,0-1 0,0 1 1,1-1-1,-1 1 0,0 0 1,0-1-1,1 1 0,-1 0 1,0-1-1,1 1 0,-1 0 1,1 0-1,-1 0 0,1 0 1,-1-1-1,1 1 0,0 0 1,-1 0-1,1 0 0,0 0 1,0 0-1,-1 0 0,1 0 1,0 0-1,0 0 0,0 0 0,0 0 1,1 0-1,-1 0 0,0 0 1,0 0-1,0 0 0,1 0 1,-1 0-1,1 0 0,-1 0 1,1-1-1,-1 1 0,1 0 1,0 1-1,9 5-6796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5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24575,'3'0'0,"3"0"0,7 0 0,4 0 0,2-3 0,0-1 0,-2 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2:16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24575,'0'3'0,"3"0"0,3 1 0,4-1 0,3-1 0,5-1 0,5 0 0,2 2 0,-1 1 0,1-1 0,0 3 0,0-1 0,0 0 0,-2-4 0,0-5 0,0-5 0,2-4 0,-4 1-8191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5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24575,'70'-3'0,"41"3"0,-109 0 0,-1 0 0,0 1 0,0-1 0,1 1 0,-1-1 0,0 1 0,0 0 0,0-1 0,0 1 0,0 0 0,0 0 0,0 0 0,0 0 0,0 0 0,0 0 0,0 0 0,-1 0 0,1 0 0,0 0 0,-1 1 0,1-1 0,-1 0 0,1 0 0,-1 1 0,0-1 0,1 0 0,-1 1 0,0-1 0,0 0 0,0 1 0,0 0 0,-2 53 0,1-40 0,1-1-113,-1 26 354,0-39-298,1 0 0,0 0-1,0 1 1,0-1-1,0 0 1,-1 0-1,1 0 1,-1 0-1,1 0 1,-1 0 0,1 1-1,-1-1 1,0 0-1,1 0 1,-1-1-1,0 1 1,0 0 0,0 0-1,0 0 1,1 0-1,-1-1 1,0 1-1,0 0 1,-1-1-1,0 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6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24575,'3'0'0,"3"0"0,5 0 0,2 0 0,2 0 0,1 0 0,1 0 0,1 0 0,-3 0-8191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7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24575,'3'0'0,"4"0"0,3 0 0,0 0-8191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8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27 24575,'0'16'0,"0"-5"0,0 0 0,0 0 0,4 19 0,-3-27 0,0 1 0,0-1 0,0 0 0,0 0 0,1 0 0,-1 0 0,1 0 0,0 0 0,0-1 0,0 1 0,0-1 0,0 1 0,0-1 0,1 1 0,-1-1 0,6 3 0,-2 0 0,-1 0 0,1 0 0,-1 0 0,0 1 0,0 0 0,-1 0 0,0 1 0,0-1 0,-1 1 0,1-1 0,-1 1 0,-1 0 0,1 1 0,-1-1 0,-1 0 0,1 1 0,-1-1 0,0 1 0,-1-1 0,0 1 0,0-1 0,-1 1 0,0-1 0,0 1 0,-3 9 0,2-15 0,1 0 0,0 0 0,-1 0 0,0 0 0,1 0 0,-1-1 0,0 1 0,0-1 0,0 1 0,0-1 0,0 0 0,0 0 0,-1 0 0,1 0 0,0 0 0,0 0 0,-1 0 0,1-1 0,-1 1 0,1-1 0,0 0 0,-1 0 0,1 0 0,-1 0 0,1 0 0,-1-1 0,-3 0 0,0 0 0,1 0 0,-1 0 0,1 0 0,-1-1 0,1 1 0,0-2 0,-1 1 0,1 0 0,1-1 0,-1 0 0,-5-4 0,5 1 0,-1 1 0,2-1 0,-1 0 0,1-1 0,-1 1 0,2-1 0,-1 0 0,1 0 0,0 0 0,0-1 0,1 1 0,-2-11 0,4 14 0,-1 1 0,1 0 0,0-1 0,0 1 0,0 0 0,0-1 0,0 1 0,1 0 0,0-1 0,-1 1 0,1 0 0,1 0 0,-1 0 0,0 0 0,1 0 0,-1 0 0,1 0 0,0 0 0,0 1 0,0-1 0,0 1 0,1-1 0,-1 1 0,1 0 0,-1 0 0,1 0 0,0 0 0,0 0 0,0 1 0,4-2 0,-1 0 0,0 1 0,0-1 0,0 0 0,0 0 0,-1 0 0,0-1 0,10-8 0,-13 9 0,0 0 0,0 0 0,0 0 0,0-1 0,-1 1 0,0 0 0,1-1 0,-1 1 0,0-1 0,0 0 0,-1 1 0,1-1 0,-1 0 0,0 1 0,0-6 0,-3-53 0,4 65 8,1 0 0,-1-1 0,0 1 0,1 0 0,-1-1 0,1 1 0,0-1 0,0 1 0,0-1 0,0 0 1,1 0-1,-1 0 0,5 3 0,40 26-1486,-16-13-5348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8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24575,'3'0'0,"3"0"0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09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49 24575,'1'-2'0,"-1"1"0,0-1 0,0 0 0,0 0 0,0 0 0,0 1 0,-1-1 0,1 0 0,0 0 0,-1 1 0,1-1 0,-1 0 0,0 1 0,1-1 0,-1 0 0,0 1 0,0-1 0,0 1 0,0 0 0,-1-1 0,1 1 0,0 0 0,0 0 0,-1-1 0,1 1 0,-1 0 0,1 0 0,-1 1 0,1-1 0,-1 0 0,0 0 0,1 1 0,-1-1 0,0 1 0,1-1 0,-1 1 0,0 0 0,0 0 0,0 0 0,1 0 0,-1 0 0,0 0 0,0 0 0,1 1 0,-1-1 0,-3 2 0,2-1 0,-1 0 0,1 0 0,-1 0 0,1 1 0,-1 0 0,1-1 0,0 1 0,0 1 0,0-1 0,0 0 0,0 1 0,1-1 0,-1 1 0,1 0 0,-1 0 0,1 0 0,0 0 0,0 0 0,1 1 0,-1-1 0,1 1 0,-3 5 0,4-4 0,-1 0 0,1 0 0,-1 0 0,1 0 0,1 0 0,-1 0 0,1-1 0,-1 1 0,2 0 0,-1 0 0,3 6 0,-3-9 0,-1-1 0,1 1 0,0-1 0,0 1 0,0-1 0,1 0 0,-1 1 0,0-1 0,0 0 0,1 0 0,-1 0 0,1 0 0,-1 0 0,1 0 0,-1 0 0,1-1 0,0 1 0,-1 0 0,1-1 0,0 0 0,-1 1 0,1-1 0,0 0 0,0 0 0,-1 0 0,1 0 0,0 0 0,0 0 0,-1 0 0,1-1 0,0 1 0,0-1 0,-1 1 0,1-1 0,2-1 0,-2 2 0,0-1 0,0-1 0,0 1 0,0 0 0,0 0 0,0-1 0,0 1 0,0-1 0,0 0 0,-1 0 0,1 1 0,-1-1 0,1 0 0,-1 0 0,0-1 0,1 1 0,-1 0 0,0 0 0,-1 0 0,1-1 0,0 1 0,-1 0 0,1-1 0,-1 1 0,0-1 0,0 1 0,0-1 0,0-2 0,0 1 0,0 0 0,1 1 0,-1-1 0,1 1 0,0-1 0,0 1 0,0 0 0,0-1 0,0 1 0,4-6 0,3 53 0,-7 115 0,-1-157 4,0-1 0,0 0 0,0 1 0,0-1 0,1 1-1,-1-1 1,0 0 0,1 1 0,-1-1 0,1 0 0,0 1 0,-1-1-1,1 0 1,0 0 0,0 0 0,-1 0 0,1 1 0,0-1 0,0 0 0,0-1-1,1 1 1,-1 0 0,0 0 0,0 0 0,0-1 0,1 1 0,-1 0-1,0-1 1,1 1 0,0-1 0,2 1-139,-1-1 0,1 0 0,-1 0 0,1 0 0,-1 0 0,1-1 0,-1 1 0,1-1 0,-1 0 0,7-2 0,8-5-6691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0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24575,'3'0'0,"4"0"0,3-3 0,3 0 0,8-1 0,9 1 0,7-2 0,-1 0-8191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0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24575,'0'3'0,"0"4"0,0 3 0,0 3 0,0 3 0,0 0 0,0 1 0,0 1 0,3-4 0,1 0 0,0-6 0,1-5 0,1-5 0,-1-5 0,2-4 0,-1-1-8191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1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24575,'0'3'0,"0"4"0,2 0 0,2 2 0,0 3 0,-1 2 0,-1 1 0,-1 1 0,0 1 0,-1 0 0,0-3-8191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1:46:12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24575,'3'0'0,"3"0"0,7 0 0,7 0 0,0 0-8191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0.png"/><Relationship Id="rId4" Type="http://schemas.openxmlformats.org/officeDocument/2006/relationships/customXml" Target="../ink/ink3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99" Type="http://schemas.openxmlformats.org/officeDocument/2006/relationships/customXml" Target="../ink/ink126.xml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24" Type="http://schemas.openxmlformats.org/officeDocument/2006/relationships/image" Target="../media/image138.png"/><Relationship Id="rId366" Type="http://schemas.openxmlformats.org/officeDocument/2006/relationships/image" Target="../media/image157.png"/><Relationship Id="rId170" Type="http://schemas.openxmlformats.org/officeDocument/2006/relationships/customXml" Target="../ink/ink60.xml"/><Relationship Id="rId226" Type="http://schemas.openxmlformats.org/officeDocument/2006/relationships/customXml" Target="../ink/ink89.xml"/><Relationship Id="rId268" Type="http://schemas.openxmlformats.org/officeDocument/2006/relationships/image" Target="../media/image16.png"/><Relationship Id="rId128" Type="http://schemas.openxmlformats.org/officeDocument/2006/relationships/customXml" Target="../ink/ink39.xml"/><Relationship Id="rId335" Type="http://schemas.openxmlformats.org/officeDocument/2006/relationships/customXml" Target="../ink/ink144.xml"/><Relationship Id="rId377" Type="http://schemas.openxmlformats.org/officeDocument/2006/relationships/image" Target="../media/image162.png"/><Relationship Id="rId5" Type="http://schemas.openxmlformats.org/officeDocument/2006/relationships/image" Target="../media/image4.png"/><Relationship Id="rId181" Type="http://schemas.openxmlformats.org/officeDocument/2006/relationships/customXml" Target="../ink/ink66.xml"/><Relationship Id="rId237" Type="http://schemas.openxmlformats.org/officeDocument/2006/relationships/customXml" Target="../ink/ink95.xml"/><Relationship Id="rId402" Type="http://schemas.openxmlformats.org/officeDocument/2006/relationships/customXml" Target="../ink/ink180.xml"/><Relationship Id="rId279" Type="http://schemas.openxmlformats.org/officeDocument/2006/relationships/customXml" Target="../ink/ink116.xml"/><Relationship Id="rId139" Type="http://schemas.openxmlformats.org/officeDocument/2006/relationships/image" Target="../media/image71.png"/><Relationship Id="rId290" Type="http://schemas.openxmlformats.org/officeDocument/2006/relationships/image" Target="../media/image27.png"/><Relationship Id="rId304" Type="http://schemas.openxmlformats.org/officeDocument/2006/relationships/image" Target="../media/image128.png"/><Relationship Id="rId346" Type="http://schemas.openxmlformats.org/officeDocument/2006/relationships/image" Target="../media/image149.png"/><Relationship Id="rId388" Type="http://schemas.openxmlformats.org/officeDocument/2006/relationships/customXml" Target="../ink/ink173.xml"/><Relationship Id="rId85" Type="http://schemas.openxmlformats.org/officeDocument/2006/relationships/image" Target="../media/image44.png"/><Relationship Id="rId150" Type="http://schemas.openxmlformats.org/officeDocument/2006/relationships/customXml" Target="../ink/ink50.xml"/><Relationship Id="rId192" Type="http://schemas.openxmlformats.org/officeDocument/2006/relationships/customXml" Target="../ink/ink72.xml"/><Relationship Id="rId206" Type="http://schemas.openxmlformats.org/officeDocument/2006/relationships/customXml" Target="../ink/ink79.xml"/><Relationship Id="rId248" Type="http://schemas.openxmlformats.org/officeDocument/2006/relationships/image" Target="../media/image124.png"/><Relationship Id="rId12" Type="http://schemas.openxmlformats.org/officeDocument/2006/relationships/customXml" Target="../ink/ink5.xml"/><Relationship Id="rId108" Type="http://schemas.openxmlformats.org/officeDocument/2006/relationships/customXml" Target="../ink/ink29.xml"/><Relationship Id="rId315" Type="http://schemas.openxmlformats.org/officeDocument/2006/relationships/customXml" Target="../ink/ink134.xml"/><Relationship Id="rId357" Type="http://schemas.openxmlformats.org/officeDocument/2006/relationships/customXml" Target="../ink/ink157.xml"/><Relationship Id="rId54" Type="http://schemas.openxmlformats.org/officeDocument/2006/relationships/customXml" Target="../ink/ink8.xml"/><Relationship Id="rId96" Type="http://schemas.openxmlformats.org/officeDocument/2006/relationships/customXml" Target="../ink/ink23.xml"/><Relationship Id="rId161" Type="http://schemas.openxmlformats.org/officeDocument/2006/relationships/image" Target="../media/image82.png"/><Relationship Id="rId217" Type="http://schemas.openxmlformats.org/officeDocument/2006/relationships/image" Target="../media/image109.png"/><Relationship Id="rId399" Type="http://schemas.openxmlformats.org/officeDocument/2006/relationships/image" Target="../media/image173.png"/><Relationship Id="rId259" Type="http://schemas.openxmlformats.org/officeDocument/2006/relationships/customXml" Target="../ink/ink106.xml"/><Relationship Id="rId119" Type="http://schemas.openxmlformats.org/officeDocument/2006/relationships/image" Target="../media/image61.png"/><Relationship Id="rId270" Type="http://schemas.openxmlformats.org/officeDocument/2006/relationships/image" Target="../media/image17.png"/><Relationship Id="rId326" Type="http://schemas.openxmlformats.org/officeDocument/2006/relationships/image" Target="../media/image139.png"/><Relationship Id="rId65" Type="http://schemas.openxmlformats.org/officeDocument/2006/relationships/image" Target="../media/image34.png"/><Relationship Id="rId130" Type="http://schemas.openxmlformats.org/officeDocument/2006/relationships/customXml" Target="../ink/ink40.xml"/><Relationship Id="rId368" Type="http://schemas.openxmlformats.org/officeDocument/2006/relationships/customXml" Target="../ink/ink163.xml"/><Relationship Id="rId172" Type="http://schemas.openxmlformats.org/officeDocument/2006/relationships/image" Target="../media/image87.png"/><Relationship Id="rId228" Type="http://schemas.openxmlformats.org/officeDocument/2006/relationships/customXml" Target="../ink/ink90.xml"/><Relationship Id="rId281" Type="http://schemas.openxmlformats.org/officeDocument/2006/relationships/customXml" Target="../ink/ink117.xml"/><Relationship Id="rId337" Type="http://schemas.openxmlformats.org/officeDocument/2006/relationships/customXml" Target="../ink/ink145.xml"/><Relationship Id="rId141" Type="http://schemas.openxmlformats.org/officeDocument/2006/relationships/image" Target="../media/image72.png"/><Relationship Id="rId379" Type="http://schemas.openxmlformats.org/officeDocument/2006/relationships/image" Target="../media/image163.png"/><Relationship Id="rId7" Type="http://schemas.openxmlformats.org/officeDocument/2006/relationships/image" Target="../media/image5.png"/><Relationship Id="rId183" Type="http://schemas.openxmlformats.org/officeDocument/2006/relationships/customXml" Target="../ink/ink67.xml"/><Relationship Id="rId239" Type="http://schemas.openxmlformats.org/officeDocument/2006/relationships/customXml" Target="../ink/ink96.xml"/><Relationship Id="rId390" Type="http://schemas.openxmlformats.org/officeDocument/2006/relationships/customXml" Target="../ink/ink174.xml"/><Relationship Id="rId404" Type="http://schemas.openxmlformats.org/officeDocument/2006/relationships/customXml" Target="../ink/ink181.xml"/><Relationship Id="rId250" Type="http://schemas.openxmlformats.org/officeDocument/2006/relationships/image" Target="../media/image125.png"/><Relationship Id="rId292" Type="http://schemas.openxmlformats.org/officeDocument/2006/relationships/image" Target="../media/image38.png"/><Relationship Id="rId306" Type="http://schemas.openxmlformats.org/officeDocument/2006/relationships/image" Target="../media/image129.png"/><Relationship Id="rId87" Type="http://schemas.openxmlformats.org/officeDocument/2006/relationships/image" Target="../media/image45.png"/><Relationship Id="rId110" Type="http://schemas.openxmlformats.org/officeDocument/2006/relationships/customXml" Target="../ink/ink30.xml"/><Relationship Id="rId348" Type="http://schemas.openxmlformats.org/officeDocument/2006/relationships/customXml" Target="../ink/ink151.xml"/><Relationship Id="rId152" Type="http://schemas.openxmlformats.org/officeDocument/2006/relationships/customXml" Target="../ink/ink51.xml"/><Relationship Id="rId194" Type="http://schemas.openxmlformats.org/officeDocument/2006/relationships/customXml" Target="../ink/ink73.xml"/><Relationship Id="rId208" Type="http://schemas.openxmlformats.org/officeDocument/2006/relationships/customXml" Target="../ink/ink80.xml"/><Relationship Id="rId261" Type="http://schemas.openxmlformats.org/officeDocument/2006/relationships/customXml" Target="../ink/ink107.xml"/><Relationship Id="rId14" Type="http://schemas.openxmlformats.org/officeDocument/2006/relationships/customXml" Target="../ink/ink6.xml"/><Relationship Id="rId56" Type="http://schemas.openxmlformats.org/officeDocument/2006/relationships/customXml" Target="../ink/ink9.xml"/><Relationship Id="rId317" Type="http://schemas.openxmlformats.org/officeDocument/2006/relationships/customXml" Target="../ink/ink135.xml"/><Relationship Id="rId359" Type="http://schemas.openxmlformats.org/officeDocument/2006/relationships/customXml" Target="../ink/ink158.xml"/><Relationship Id="rId98" Type="http://schemas.openxmlformats.org/officeDocument/2006/relationships/customXml" Target="../ink/ink24.xml"/><Relationship Id="rId121" Type="http://schemas.openxmlformats.org/officeDocument/2006/relationships/image" Target="../media/image62.png"/><Relationship Id="rId163" Type="http://schemas.openxmlformats.org/officeDocument/2006/relationships/image" Target="../media/image83.png"/><Relationship Id="rId219" Type="http://schemas.openxmlformats.org/officeDocument/2006/relationships/image" Target="../media/image110.png"/><Relationship Id="rId370" Type="http://schemas.openxmlformats.org/officeDocument/2006/relationships/customXml" Target="../ink/ink164.xml"/><Relationship Id="rId230" Type="http://schemas.openxmlformats.org/officeDocument/2006/relationships/customXml" Target="../ink/ink91.xml"/><Relationship Id="rId67" Type="http://schemas.openxmlformats.org/officeDocument/2006/relationships/image" Target="../media/image35.png"/><Relationship Id="rId272" Type="http://schemas.openxmlformats.org/officeDocument/2006/relationships/image" Target="../media/image18.png"/><Relationship Id="rId293" Type="http://schemas.openxmlformats.org/officeDocument/2006/relationships/customXml" Target="../ink/ink123.xml"/><Relationship Id="rId307" Type="http://schemas.openxmlformats.org/officeDocument/2006/relationships/customXml" Target="../ink/ink130.xml"/><Relationship Id="rId328" Type="http://schemas.openxmlformats.org/officeDocument/2006/relationships/image" Target="../media/image140.png"/><Relationship Id="rId349" Type="http://schemas.openxmlformats.org/officeDocument/2006/relationships/customXml" Target="../ink/ink152.xml"/><Relationship Id="rId88" Type="http://schemas.openxmlformats.org/officeDocument/2006/relationships/customXml" Target="../ink/ink19.xml"/><Relationship Id="rId111" Type="http://schemas.openxmlformats.org/officeDocument/2006/relationships/image" Target="../media/image57.png"/><Relationship Id="rId132" Type="http://schemas.openxmlformats.org/officeDocument/2006/relationships/customXml" Target="../ink/ink41.xml"/><Relationship Id="rId153" Type="http://schemas.openxmlformats.org/officeDocument/2006/relationships/image" Target="../media/image78.png"/><Relationship Id="rId174" Type="http://schemas.openxmlformats.org/officeDocument/2006/relationships/image" Target="../media/image88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360" Type="http://schemas.openxmlformats.org/officeDocument/2006/relationships/image" Target="../media/image154.png"/><Relationship Id="rId381" Type="http://schemas.openxmlformats.org/officeDocument/2006/relationships/image" Target="../media/image164.png"/><Relationship Id="rId220" Type="http://schemas.openxmlformats.org/officeDocument/2006/relationships/customXml" Target="../ink/ink86.xml"/><Relationship Id="rId241" Type="http://schemas.openxmlformats.org/officeDocument/2006/relationships/customXml" Target="../ink/ink97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image" Target="../media/image13.png"/><Relationship Id="rId283" Type="http://schemas.openxmlformats.org/officeDocument/2006/relationships/customXml" Target="../ink/ink118.xml"/><Relationship Id="rId318" Type="http://schemas.openxmlformats.org/officeDocument/2006/relationships/image" Target="../media/image135.png"/><Relationship Id="rId339" Type="http://schemas.openxmlformats.org/officeDocument/2006/relationships/customXml" Target="../ink/ink1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36.xml"/><Relationship Id="rId143" Type="http://schemas.openxmlformats.org/officeDocument/2006/relationships/image" Target="../media/image73.png"/><Relationship Id="rId164" Type="http://schemas.openxmlformats.org/officeDocument/2006/relationships/customXml" Target="../ink/ink57.xml"/><Relationship Id="rId185" Type="http://schemas.openxmlformats.org/officeDocument/2006/relationships/customXml" Target="../ink/ink68.xml"/><Relationship Id="rId350" Type="http://schemas.openxmlformats.org/officeDocument/2006/relationships/customXml" Target="../ink/ink153.xml"/><Relationship Id="rId371" Type="http://schemas.openxmlformats.org/officeDocument/2006/relationships/image" Target="../media/image159.png"/><Relationship Id="rId406" Type="http://schemas.openxmlformats.org/officeDocument/2006/relationships/customXml" Target="../ink/ink182.xml"/><Relationship Id="rId9" Type="http://schemas.openxmlformats.org/officeDocument/2006/relationships/image" Target="../media/image6.png"/><Relationship Id="rId210" Type="http://schemas.openxmlformats.org/officeDocument/2006/relationships/customXml" Target="../ink/ink81.xml"/><Relationship Id="rId392" Type="http://schemas.openxmlformats.org/officeDocument/2006/relationships/customXml" Target="../ink/ink175.xml"/><Relationship Id="rId231" Type="http://schemas.openxmlformats.org/officeDocument/2006/relationships/image" Target="../media/image116.png"/><Relationship Id="rId252" Type="http://schemas.openxmlformats.org/officeDocument/2006/relationships/image" Target="../media/image126.png"/><Relationship Id="rId273" Type="http://schemas.openxmlformats.org/officeDocument/2006/relationships/customXml" Target="../ink/ink113.xml"/><Relationship Id="rId294" Type="http://schemas.openxmlformats.org/officeDocument/2006/relationships/image" Target="../media/image39.png"/><Relationship Id="rId308" Type="http://schemas.openxmlformats.org/officeDocument/2006/relationships/image" Target="../media/image130.png"/><Relationship Id="rId329" Type="http://schemas.openxmlformats.org/officeDocument/2006/relationships/customXml" Target="../ink/ink141.xml"/><Relationship Id="rId68" Type="http://schemas.openxmlformats.org/officeDocument/2006/relationships/customXml" Target="../ink/ink15.xml"/><Relationship Id="rId89" Type="http://schemas.openxmlformats.org/officeDocument/2006/relationships/image" Target="../media/image46.png"/><Relationship Id="rId112" Type="http://schemas.openxmlformats.org/officeDocument/2006/relationships/customXml" Target="../ink/ink31.xml"/><Relationship Id="rId133" Type="http://schemas.openxmlformats.org/officeDocument/2006/relationships/image" Target="../media/image68.png"/><Relationship Id="rId154" Type="http://schemas.openxmlformats.org/officeDocument/2006/relationships/customXml" Target="../ink/ink52.xml"/><Relationship Id="rId175" Type="http://schemas.openxmlformats.org/officeDocument/2006/relationships/customXml" Target="../ink/ink63.xml"/><Relationship Id="rId340" Type="http://schemas.openxmlformats.org/officeDocument/2006/relationships/image" Target="../media/image146.png"/><Relationship Id="rId361" Type="http://schemas.openxmlformats.org/officeDocument/2006/relationships/customXml" Target="../ink/ink159.xml"/><Relationship Id="rId196" Type="http://schemas.openxmlformats.org/officeDocument/2006/relationships/customXml" Target="../ink/ink74.xml"/><Relationship Id="rId200" Type="http://schemas.openxmlformats.org/officeDocument/2006/relationships/customXml" Target="../ink/ink76.xml"/><Relationship Id="rId382" Type="http://schemas.openxmlformats.org/officeDocument/2006/relationships/customXml" Target="../ink/ink170.xml"/><Relationship Id="rId16" Type="http://schemas.openxmlformats.org/officeDocument/2006/relationships/customXml" Target="../ink/ink7.xml"/><Relationship Id="rId221" Type="http://schemas.openxmlformats.org/officeDocument/2006/relationships/image" Target="../media/image111.png"/><Relationship Id="rId242" Type="http://schemas.openxmlformats.org/officeDocument/2006/relationships/image" Target="../media/image121.png"/><Relationship Id="rId263" Type="http://schemas.openxmlformats.org/officeDocument/2006/relationships/customXml" Target="../ink/ink108.xml"/><Relationship Id="rId284" Type="http://schemas.openxmlformats.org/officeDocument/2006/relationships/image" Target="../media/image24.png"/><Relationship Id="rId319" Type="http://schemas.openxmlformats.org/officeDocument/2006/relationships/customXml" Target="../ink/ink136.xml"/><Relationship Id="rId58" Type="http://schemas.openxmlformats.org/officeDocument/2006/relationships/customXml" Target="../ink/ink10.xml"/><Relationship Id="rId102" Type="http://schemas.openxmlformats.org/officeDocument/2006/relationships/customXml" Target="../ink/ink26.xml"/><Relationship Id="rId123" Type="http://schemas.openxmlformats.org/officeDocument/2006/relationships/image" Target="../media/image63.png"/><Relationship Id="rId144" Type="http://schemas.openxmlformats.org/officeDocument/2006/relationships/customXml" Target="../ink/ink47.xml"/><Relationship Id="rId330" Type="http://schemas.openxmlformats.org/officeDocument/2006/relationships/image" Target="../media/image141.png"/><Relationship Id="rId90" Type="http://schemas.openxmlformats.org/officeDocument/2006/relationships/customXml" Target="../ink/ink20.xml"/><Relationship Id="rId165" Type="http://schemas.openxmlformats.org/officeDocument/2006/relationships/image" Target="../media/image84.png"/><Relationship Id="rId186" Type="http://schemas.openxmlformats.org/officeDocument/2006/relationships/image" Target="../media/image94.png"/><Relationship Id="rId351" Type="http://schemas.openxmlformats.org/officeDocument/2006/relationships/customXml" Target="../ink/ink154.xml"/><Relationship Id="rId372" Type="http://schemas.openxmlformats.org/officeDocument/2006/relationships/customXml" Target="../ink/ink165.xml"/><Relationship Id="rId393" Type="http://schemas.openxmlformats.org/officeDocument/2006/relationships/image" Target="../media/image170.png"/><Relationship Id="rId407" Type="http://schemas.openxmlformats.org/officeDocument/2006/relationships/image" Target="../media/image177.png"/><Relationship Id="rId211" Type="http://schemas.openxmlformats.org/officeDocument/2006/relationships/image" Target="../media/image106.png"/><Relationship Id="rId232" Type="http://schemas.openxmlformats.org/officeDocument/2006/relationships/customXml" Target="../ink/ink92.xml"/><Relationship Id="rId253" Type="http://schemas.openxmlformats.org/officeDocument/2006/relationships/customXml" Target="../ink/ink103.xml"/><Relationship Id="rId274" Type="http://schemas.openxmlformats.org/officeDocument/2006/relationships/image" Target="../media/image19.png"/><Relationship Id="rId295" Type="http://schemas.openxmlformats.org/officeDocument/2006/relationships/customXml" Target="../ink/ink124.xml"/><Relationship Id="rId309" Type="http://schemas.openxmlformats.org/officeDocument/2006/relationships/customXml" Target="../ink/ink1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42.xml"/><Relationship Id="rId320" Type="http://schemas.openxmlformats.org/officeDocument/2006/relationships/image" Target="../media/image136.png"/><Relationship Id="rId155" Type="http://schemas.openxmlformats.org/officeDocument/2006/relationships/image" Target="../media/image79.png"/><Relationship Id="rId176" Type="http://schemas.openxmlformats.org/officeDocument/2006/relationships/image" Target="../media/image89.png"/><Relationship Id="rId197" Type="http://schemas.openxmlformats.org/officeDocument/2006/relationships/image" Target="../media/image99.png"/><Relationship Id="rId341" Type="http://schemas.openxmlformats.org/officeDocument/2006/relationships/customXml" Target="../ink/ink147.xml"/><Relationship Id="rId362" Type="http://schemas.openxmlformats.org/officeDocument/2006/relationships/image" Target="../media/image155.png"/><Relationship Id="rId383" Type="http://schemas.openxmlformats.org/officeDocument/2006/relationships/image" Target="../media/image165.png"/><Relationship Id="rId201" Type="http://schemas.openxmlformats.org/officeDocument/2006/relationships/image" Target="../media/image101.png"/><Relationship Id="rId222" Type="http://schemas.openxmlformats.org/officeDocument/2006/relationships/customXml" Target="../ink/ink87.xml"/><Relationship Id="rId243" Type="http://schemas.openxmlformats.org/officeDocument/2006/relationships/customXml" Target="../ink/ink98.xml"/><Relationship Id="rId264" Type="http://schemas.openxmlformats.org/officeDocument/2006/relationships/image" Target="../media/image14.png"/><Relationship Id="rId285" Type="http://schemas.openxmlformats.org/officeDocument/2006/relationships/customXml" Target="../ink/ink1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37.xml"/><Relationship Id="rId310" Type="http://schemas.openxmlformats.org/officeDocument/2006/relationships/image" Target="../media/image131.png"/><Relationship Id="rId70" Type="http://schemas.openxmlformats.org/officeDocument/2006/relationships/customXml" Target="../ink/ink16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58.xml"/><Relationship Id="rId187" Type="http://schemas.openxmlformats.org/officeDocument/2006/relationships/customXml" Target="../ink/ink69.xml"/><Relationship Id="rId331" Type="http://schemas.openxmlformats.org/officeDocument/2006/relationships/customXml" Target="../ink/ink142.xml"/><Relationship Id="rId352" Type="http://schemas.openxmlformats.org/officeDocument/2006/relationships/image" Target="../media/image150.png"/><Relationship Id="rId373" Type="http://schemas.openxmlformats.org/officeDocument/2006/relationships/image" Target="../media/image160.png"/><Relationship Id="rId394" Type="http://schemas.openxmlformats.org/officeDocument/2006/relationships/customXml" Target="../ink/ink17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2.xml"/><Relationship Id="rId233" Type="http://schemas.openxmlformats.org/officeDocument/2006/relationships/image" Target="../media/image117.png"/><Relationship Id="rId254" Type="http://schemas.openxmlformats.org/officeDocument/2006/relationships/image" Target="../media/image127.png"/><Relationship Id="rId114" Type="http://schemas.openxmlformats.org/officeDocument/2006/relationships/customXml" Target="../ink/ink32.xml"/><Relationship Id="rId275" Type="http://schemas.openxmlformats.org/officeDocument/2006/relationships/customXml" Target="../ink/ink114.xml"/><Relationship Id="rId296" Type="http://schemas.openxmlformats.org/officeDocument/2006/relationships/image" Target="../media/image40.png"/><Relationship Id="rId300" Type="http://schemas.openxmlformats.org/officeDocument/2006/relationships/image" Target="../media/image42.png"/><Relationship Id="rId60" Type="http://schemas.openxmlformats.org/officeDocument/2006/relationships/customXml" Target="../ink/ink11.xml"/><Relationship Id="rId135" Type="http://schemas.openxmlformats.org/officeDocument/2006/relationships/image" Target="../media/image69.png"/><Relationship Id="rId156" Type="http://schemas.openxmlformats.org/officeDocument/2006/relationships/customXml" Target="../ink/ink53.xml"/><Relationship Id="rId177" Type="http://schemas.openxmlformats.org/officeDocument/2006/relationships/customXml" Target="../ink/ink64.xml"/><Relationship Id="rId198" Type="http://schemas.openxmlformats.org/officeDocument/2006/relationships/customXml" Target="../ink/ink75.xml"/><Relationship Id="rId321" Type="http://schemas.openxmlformats.org/officeDocument/2006/relationships/customXml" Target="../ink/ink137.xml"/><Relationship Id="rId342" Type="http://schemas.openxmlformats.org/officeDocument/2006/relationships/image" Target="../media/image147.png"/><Relationship Id="rId363" Type="http://schemas.openxmlformats.org/officeDocument/2006/relationships/customXml" Target="../ink/ink160.xml"/><Relationship Id="rId384" Type="http://schemas.openxmlformats.org/officeDocument/2006/relationships/customXml" Target="../ink/ink171.xml"/><Relationship Id="rId202" Type="http://schemas.openxmlformats.org/officeDocument/2006/relationships/customXml" Target="../ink/ink77.xml"/><Relationship Id="rId223" Type="http://schemas.openxmlformats.org/officeDocument/2006/relationships/image" Target="../media/image112.png"/><Relationship Id="rId244" Type="http://schemas.openxmlformats.org/officeDocument/2006/relationships/image" Target="../media/image122.png"/><Relationship Id="rId265" Type="http://schemas.openxmlformats.org/officeDocument/2006/relationships/customXml" Target="../ink/ink109.xml"/><Relationship Id="rId286" Type="http://schemas.openxmlformats.org/officeDocument/2006/relationships/image" Target="../media/image25.png"/><Relationship Id="rId104" Type="http://schemas.openxmlformats.org/officeDocument/2006/relationships/customXml" Target="../ink/ink27.xml"/><Relationship Id="rId125" Type="http://schemas.openxmlformats.org/officeDocument/2006/relationships/image" Target="../media/image64.png"/><Relationship Id="rId146" Type="http://schemas.openxmlformats.org/officeDocument/2006/relationships/customXml" Target="../ink/ink48.xml"/><Relationship Id="rId167" Type="http://schemas.openxmlformats.org/officeDocument/2006/relationships/image" Target="../media/image85.png"/><Relationship Id="rId188" Type="http://schemas.openxmlformats.org/officeDocument/2006/relationships/image" Target="../media/image95.png"/><Relationship Id="rId311" Type="http://schemas.openxmlformats.org/officeDocument/2006/relationships/customXml" Target="../ink/ink132.xml"/><Relationship Id="rId332" Type="http://schemas.openxmlformats.org/officeDocument/2006/relationships/image" Target="../media/image142.png"/><Relationship Id="rId353" Type="http://schemas.openxmlformats.org/officeDocument/2006/relationships/customXml" Target="../ink/ink155.xml"/><Relationship Id="rId374" Type="http://schemas.openxmlformats.org/officeDocument/2006/relationships/customXml" Target="../ink/ink166.xml"/><Relationship Id="rId395" Type="http://schemas.openxmlformats.org/officeDocument/2006/relationships/image" Target="../media/image171.png"/><Relationship Id="rId71" Type="http://schemas.openxmlformats.org/officeDocument/2006/relationships/image" Target="../media/image37.png"/><Relationship Id="rId92" Type="http://schemas.openxmlformats.org/officeDocument/2006/relationships/customXml" Target="../ink/ink21.xml"/><Relationship Id="rId213" Type="http://schemas.openxmlformats.org/officeDocument/2006/relationships/image" Target="../media/image107.png"/><Relationship Id="rId234" Type="http://schemas.openxmlformats.org/officeDocument/2006/relationships/customXml" Target="../ink/ink93.xml"/><Relationship Id="rId2" Type="http://schemas.openxmlformats.org/officeDocument/2006/relationships/image" Target="../media/image1.jpeg"/><Relationship Id="rId255" Type="http://schemas.openxmlformats.org/officeDocument/2006/relationships/customXml" Target="../ink/ink104.xml"/><Relationship Id="rId276" Type="http://schemas.openxmlformats.org/officeDocument/2006/relationships/image" Target="../media/image20.png"/><Relationship Id="rId297" Type="http://schemas.openxmlformats.org/officeDocument/2006/relationships/customXml" Target="../ink/ink125.xml"/><Relationship Id="rId115" Type="http://schemas.openxmlformats.org/officeDocument/2006/relationships/image" Target="../media/image59.png"/><Relationship Id="rId136" Type="http://schemas.openxmlformats.org/officeDocument/2006/relationships/customXml" Target="../ink/ink43.xml"/><Relationship Id="rId157" Type="http://schemas.openxmlformats.org/officeDocument/2006/relationships/image" Target="../media/image80.png"/><Relationship Id="rId178" Type="http://schemas.openxmlformats.org/officeDocument/2006/relationships/image" Target="../media/image90.png"/><Relationship Id="rId301" Type="http://schemas.openxmlformats.org/officeDocument/2006/relationships/customXml" Target="../ink/ink127.xml"/><Relationship Id="rId322" Type="http://schemas.openxmlformats.org/officeDocument/2006/relationships/image" Target="../media/image137.png"/><Relationship Id="rId343" Type="http://schemas.openxmlformats.org/officeDocument/2006/relationships/customXml" Target="../ink/ink148.xml"/><Relationship Id="rId364" Type="http://schemas.openxmlformats.org/officeDocument/2006/relationships/image" Target="../media/image156.png"/><Relationship Id="rId61" Type="http://schemas.openxmlformats.org/officeDocument/2006/relationships/image" Target="../media/image32.png"/><Relationship Id="rId199" Type="http://schemas.openxmlformats.org/officeDocument/2006/relationships/image" Target="../media/image100.png"/><Relationship Id="rId203" Type="http://schemas.openxmlformats.org/officeDocument/2006/relationships/image" Target="../media/image102.png"/><Relationship Id="rId385" Type="http://schemas.openxmlformats.org/officeDocument/2006/relationships/image" Target="../media/image166.png"/><Relationship Id="rId224" Type="http://schemas.openxmlformats.org/officeDocument/2006/relationships/customXml" Target="../ink/ink88.xml"/><Relationship Id="rId245" Type="http://schemas.openxmlformats.org/officeDocument/2006/relationships/customXml" Target="../ink/ink99.xml"/><Relationship Id="rId266" Type="http://schemas.openxmlformats.org/officeDocument/2006/relationships/image" Target="../media/image15.png"/><Relationship Id="rId287" Type="http://schemas.openxmlformats.org/officeDocument/2006/relationships/customXml" Target="../ink/ink120.xml"/><Relationship Id="rId105" Type="http://schemas.openxmlformats.org/officeDocument/2006/relationships/image" Target="../media/image54.png"/><Relationship Id="rId126" Type="http://schemas.openxmlformats.org/officeDocument/2006/relationships/customXml" Target="../ink/ink38.xml"/><Relationship Id="rId147" Type="http://schemas.openxmlformats.org/officeDocument/2006/relationships/image" Target="../media/image75.png"/><Relationship Id="rId168" Type="http://schemas.openxmlformats.org/officeDocument/2006/relationships/customXml" Target="../ink/ink59.xml"/><Relationship Id="rId312" Type="http://schemas.openxmlformats.org/officeDocument/2006/relationships/image" Target="../media/image132.png"/><Relationship Id="rId333" Type="http://schemas.openxmlformats.org/officeDocument/2006/relationships/customXml" Target="../ink/ink143.xml"/><Relationship Id="rId354" Type="http://schemas.openxmlformats.org/officeDocument/2006/relationships/image" Target="../media/image151.png"/><Relationship Id="rId72" Type="http://schemas.openxmlformats.org/officeDocument/2006/relationships/customXml" Target="../ink/ink17.xml"/><Relationship Id="rId93" Type="http://schemas.openxmlformats.org/officeDocument/2006/relationships/image" Target="../media/image48.png"/><Relationship Id="rId189" Type="http://schemas.openxmlformats.org/officeDocument/2006/relationships/customXml" Target="../ink/ink70.xml"/><Relationship Id="rId375" Type="http://schemas.openxmlformats.org/officeDocument/2006/relationships/image" Target="../media/image161.png"/><Relationship Id="rId396" Type="http://schemas.openxmlformats.org/officeDocument/2006/relationships/customXml" Target="../ink/ink177.xml"/><Relationship Id="rId3" Type="http://schemas.openxmlformats.org/officeDocument/2006/relationships/image" Target="../media/image3.png"/><Relationship Id="rId214" Type="http://schemas.openxmlformats.org/officeDocument/2006/relationships/customXml" Target="../ink/ink83.xml"/><Relationship Id="rId235" Type="http://schemas.openxmlformats.org/officeDocument/2006/relationships/image" Target="../media/image118.png"/><Relationship Id="rId256" Type="http://schemas.openxmlformats.org/officeDocument/2006/relationships/image" Target="../media/image10.png"/><Relationship Id="rId277" Type="http://schemas.openxmlformats.org/officeDocument/2006/relationships/customXml" Target="../ink/ink115.xml"/><Relationship Id="rId298" Type="http://schemas.openxmlformats.org/officeDocument/2006/relationships/image" Target="../media/image41.png"/><Relationship Id="rId400" Type="http://schemas.openxmlformats.org/officeDocument/2006/relationships/customXml" Target="../ink/ink179.xml"/><Relationship Id="rId116" Type="http://schemas.openxmlformats.org/officeDocument/2006/relationships/customXml" Target="../ink/ink33.xml"/><Relationship Id="rId137" Type="http://schemas.openxmlformats.org/officeDocument/2006/relationships/image" Target="../media/image70.png"/><Relationship Id="rId158" Type="http://schemas.openxmlformats.org/officeDocument/2006/relationships/customXml" Target="../ink/ink54.xml"/><Relationship Id="rId302" Type="http://schemas.openxmlformats.org/officeDocument/2006/relationships/image" Target="../media/image43.png"/><Relationship Id="rId323" Type="http://schemas.openxmlformats.org/officeDocument/2006/relationships/customXml" Target="../ink/ink138.xml"/><Relationship Id="rId344" Type="http://schemas.openxmlformats.org/officeDocument/2006/relationships/image" Target="../media/image148.png"/><Relationship Id="rId62" Type="http://schemas.openxmlformats.org/officeDocument/2006/relationships/customXml" Target="../ink/ink12.xml"/><Relationship Id="rId179" Type="http://schemas.openxmlformats.org/officeDocument/2006/relationships/customXml" Target="../ink/ink65.xml"/><Relationship Id="rId365" Type="http://schemas.openxmlformats.org/officeDocument/2006/relationships/customXml" Target="../ink/ink161.xml"/><Relationship Id="rId386" Type="http://schemas.openxmlformats.org/officeDocument/2006/relationships/customXml" Target="../ink/ink172.xml"/><Relationship Id="rId190" Type="http://schemas.openxmlformats.org/officeDocument/2006/relationships/image" Target="../media/image96.png"/><Relationship Id="rId204" Type="http://schemas.openxmlformats.org/officeDocument/2006/relationships/customXml" Target="../ink/ink78.xml"/><Relationship Id="rId225" Type="http://schemas.openxmlformats.org/officeDocument/2006/relationships/image" Target="../media/image113.png"/><Relationship Id="rId246" Type="http://schemas.openxmlformats.org/officeDocument/2006/relationships/image" Target="../media/image123.png"/><Relationship Id="rId267" Type="http://schemas.openxmlformats.org/officeDocument/2006/relationships/customXml" Target="../ink/ink110.xml"/><Relationship Id="rId288" Type="http://schemas.openxmlformats.org/officeDocument/2006/relationships/image" Target="../media/image26.png"/><Relationship Id="rId106" Type="http://schemas.openxmlformats.org/officeDocument/2006/relationships/customXml" Target="../ink/ink28.xml"/><Relationship Id="rId127" Type="http://schemas.openxmlformats.org/officeDocument/2006/relationships/image" Target="../media/image65.png"/><Relationship Id="rId313" Type="http://schemas.openxmlformats.org/officeDocument/2006/relationships/customXml" Target="../ink/ink133.xml"/><Relationship Id="rId10" Type="http://schemas.openxmlformats.org/officeDocument/2006/relationships/customXml" Target="../ink/ink4.xml"/><Relationship Id="rId94" Type="http://schemas.openxmlformats.org/officeDocument/2006/relationships/customXml" Target="../ink/ink22.xml"/><Relationship Id="rId148" Type="http://schemas.openxmlformats.org/officeDocument/2006/relationships/customXml" Target="../ink/ink49.xml"/><Relationship Id="rId169" Type="http://schemas.openxmlformats.org/officeDocument/2006/relationships/image" Target="../media/image86.png"/><Relationship Id="rId334" Type="http://schemas.openxmlformats.org/officeDocument/2006/relationships/image" Target="../media/image143.png"/><Relationship Id="rId355" Type="http://schemas.openxmlformats.org/officeDocument/2006/relationships/customXml" Target="../ink/ink156.xml"/><Relationship Id="rId376" Type="http://schemas.openxmlformats.org/officeDocument/2006/relationships/customXml" Target="../ink/ink167.xml"/><Relationship Id="rId397" Type="http://schemas.openxmlformats.org/officeDocument/2006/relationships/image" Target="../media/image172.png"/><Relationship Id="rId4" Type="http://schemas.openxmlformats.org/officeDocument/2006/relationships/customXml" Target="../ink/ink1.xml"/><Relationship Id="rId180" Type="http://schemas.openxmlformats.org/officeDocument/2006/relationships/image" Target="../media/image91.png"/><Relationship Id="rId215" Type="http://schemas.openxmlformats.org/officeDocument/2006/relationships/image" Target="../media/image108.png"/><Relationship Id="rId236" Type="http://schemas.openxmlformats.org/officeDocument/2006/relationships/customXml" Target="../ink/ink94.xml"/><Relationship Id="rId257" Type="http://schemas.openxmlformats.org/officeDocument/2006/relationships/customXml" Target="../ink/ink105.xml"/><Relationship Id="rId278" Type="http://schemas.openxmlformats.org/officeDocument/2006/relationships/image" Target="../media/image21.png"/><Relationship Id="rId401" Type="http://schemas.openxmlformats.org/officeDocument/2006/relationships/image" Target="../media/image174.png"/><Relationship Id="rId303" Type="http://schemas.openxmlformats.org/officeDocument/2006/relationships/customXml" Target="../ink/ink128.xml"/><Relationship Id="rId138" Type="http://schemas.openxmlformats.org/officeDocument/2006/relationships/customXml" Target="../ink/ink44.xml"/><Relationship Id="rId345" Type="http://schemas.openxmlformats.org/officeDocument/2006/relationships/customXml" Target="../ink/ink149.xml"/><Relationship Id="rId387" Type="http://schemas.openxmlformats.org/officeDocument/2006/relationships/image" Target="../media/image167.png"/><Relationship Id="rId191" Type="http://schemas.openxmlformats.org/officeDocument/2006/relationships/customXml" Target="../ink/ink71.xml"/><Relationship Id="rId205" Type="http://schemas.openxmlformats.org/officeDocument/2006/relationships/image" Target="../media/image103.png"/><Relationship Id="rId247" Type="http://schemas.openxmlformats.org/officeDocument/2006/relationships/customXml" Target="../ink/ink100.xml"/><Relationship Id="rId107" Type="http://schemas.openxmlformats.org/officeDocument/2006/relationships/image" Target="../media/image55.png"/><Relationship Id="rId289" Type="http://schemas.openxmlformats.org/officeDocument/2006/relationships/customXml" Target="../ink/ink121.xml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image" Target="../media/image133.png"/><Relationship Id="rId356" Type="http://schemas.openxmlformats.org/officeDocument/2006/relationships/image" Target="../media/image152.png"/><Relationship Id="rId398" Type="http://schemas.openxmlformats.org/officeDocument/2006/relationships/customXml" Target="../ink/ink178.xml"/><Relationship Id="rId95" Type="http://schemas.openxmlformats.org/officeDocument/2006/relationships/image" Target="../media/image49.png"/><Relationship Id="rId160" Type="http://schemas.openxmlformats.org/officeDocument/2006/relationships/customXml" Target="../ink/ink55.xml"/><Relationship Id="rId216" Type="http://schemas.openxmlformats.org/officeDocument/2006/relationships/customXml" Target="../ink/ink84.xml"/><Relationship Id="rId258" Type="http://schemas.openxmlformats.org/officeDocument/2006/relationships/image" Target="../media/image11.png"/><Relationship Id="rId64" Type="http://schemas.openxmlformats.org/officeDocument/2006/relationships/customXml" Target="../ink/ink13.xml"/><Relationship Id="rId118" Type="http://schemas.openxmlformats.org/officeDocument/2006/relationships/customXml" Target="../ink/ink34.xml"/><Relationship Id="rId325" Type="http://schemas.openxmlformats.org/officeDocument/2006/relationships/customXml" Target="../ink/ink139.xml"/><Relationship Id="rId367" Type="http://schemas.openxmlformats.org/officeDocument/2006/relationships/customXml" Target="../ink/ink162.xml"/><Relationship Id="rId171" Type="http://schemas.openxmlformats.org/officeDocument/2006/relationships/customXml" Target="../ink/ink61.xml"/><Relationship Id="rId227" Type="http://schemas.openxmlformats.org/officeDocument/2006/relationships/image" Target="../media/image114.png"/><Relationship Id="rId269" Type="http://schemas.openxmlformats.org/officeDocument/2006/relationships/customXml" Target="../ink/ink111.xml"/><Relationship Id="rId129" Type="http://schemas.openxmlformats.org/officeDocument/2006/relationships/image" Target="../media/image66.png"/><Relationship Id="rId280" Type="http://schemas.openxmlformats.org/officeDocument/2006/relationships/image" Target="../media/image22.png"/><Relationship Id="rId336" Type="http://schemas.openxmlformats.org/officeDocument/2006/relationships/image" Target="../media/image144.png"/><Relationship Id="rId140" Type="http://schemas.openxmlformats.org/officeDocument/2006/relationships/customXml" Target="../ink/ink45.xml"/><Relationship Id="rId182" Type="http://schemas.openxmlformats.org/officeDocument/2006/relationships/image" Target="../media/image92.png"/><Relationship Id="rId378" Type="http://schemas.openxmlformats.org/officeDocument/2006/relationships/customXml" Target="../ink/ink168.xml"/><Relationship Id="rId403" Type="http://schemas.openxmlformats.org/officeDocument/2006/relationships/image" Target="../media/image175.png"/><Relationship Id="rId6" Type="http://schemas.openxmlformats.org/officeDocument/2006/relationships/customXml" Target="../ink/ink2.xml"/><Relationship Id="rId238" Type="http://schemas.openxmlformats.org/officeDocument/2006/relationships/image" Target="../media/image119.png"/><Relationship Id="rId291" Type="http://schemas.openxmlformats.org/officeDocument/2006/relationships/customXml" Target="../ink/ink122.xml"/><Relationship Id="rId305" Type="http://schemas.openxmlformats.org/officeDocument/2006/relationships/customXml" Target="../ink/ink129.xml"/><Relationship Id="rId347" Type="http://schemas.openxmlformats.org/officeDocument/2006/relationships/customXml" Target="../ink/ink150.xml"/><Relationship Id="rId86" Type="http://schemas.openxmlformats.org/officeDocument/2006/relationships/customXml" Target="../ink/ink18.xml"/><Relationship Id="rId151" Type="http://schemas.openxmlformats.org/officeDocument/2006/relationships/image" Target="../media/image77.png"/><Relationship Id="rId389" Type="http://schemas.openxmlformats.org/officeDocument/2006/relationships/image" Target="../media/image168.png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49" Type="http://schemas.openxmlformats.org/officeDocument/2006/relationships/customXml" Target="../ink/ink101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image" Target="../media/image12.png"/><Relationship Id="rId316" Type="http://schemas.openxmlformats.org/officeDocument/2006/relationships/image" Target="../media/image134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35.xml"/><Relationship Id="rId358" Type="http://schemas.openxmlformats.org/officeDocument/2006/relationships/image" Target="../media/image153.png"/><Relationship Id="rId162" Type="http://schemas.openxmlformats.org/officeDocument/2006/relationships/customXml" Target="../ink/ink56.xml"/><Relationship Id="rId218" Type="http://schemas.openxmlformats.org/officeDocument/2006/relationships/customXml" Target="../ink/ink85.xml"/><Relationship Id="rId271" Type="http://schemas.openxmlformats.org/officeDocument/2006/relationships/customXml" Target="../ink/ink112.xml"/><Relationship Id="rId66" Type="http://schemas.openxmlformats.org/officeDocument/2006/relationships/customXml" Target="../ink/ink14.xml"/><Relationship Id="rId131" Type="http://schemas.openxmlformats.org/officeDocument/2006/relationships/image" Target="../media/image67.png"/><Relationship Id="rId327" Type="http://schemas.openxmlformats.org/officeDocument/2006/relationships/customXml" Target="../ink/ink140.xml"/><Relationship Id="rId369" Type="http://schemas.openxmlformats.org/officeDocument/2006/relationships/image" Target="../media/image158.png"/><Relationship Id="rId173" Type="http://schemas.openxmlformats.org/officeDocument/2006/relationships/customXml" Target="../ink/ink62.xml"/><Relationship Id="rId229" Type="http://schemas.openxmlformats.org/officeDocument/2006/relationships/image" Target="../media/image115.png"/><Relationship Id="rId380" Type="http://schemas.openxmlformats.org/officeDocument/2006/relationships/customXml" Target="../ink/ink169.xml"/><Relationship Id="rId240" Type="http://schemas.openxmlformats.org/officeDocument/2006/relationships/image" Target="../media/image120.png"/><Relationship Id="rId100" Type="http://schemas.openxmlformats.org/officeDocument/2006/relationships/customXml" Target="../ink/ink25.xml"/><Relationship Id="rId282" Type="http://schemas.openxmlformats.org/officeDocument/2006/relationships/image" Target="../media/image23.png"/><Relationship Id="rId338" Type="http://schemas.openxmlformats.org/officeDocument/2006/relationships/image" Target="../media/image145.png"/><Relationship Id="rId8" Type="http://schemas.openxmlformats.org/officeDocument/2006/relationships/customXml" Target="../ink/ink3.xml"/><Relationship Id="rId142" Type="http://schemas.openxmlformats.org/officeDocument/2006/relationships/customXml" Target="../ink/ink46.xml"/><Relationship Id="rId184" Type="http://schemas.openxmlformats.org/officeDocument/2006/relationships/image" Target="../media/image93.png"/><Relationship Id="rId391" Type="http://schemas.openxmlformats.org/officeDocument/2006/relationships/image" Target="../media/image169.png"/><Relationship Id="rId405" Type="http://schemas.openxmlformats.org/officeDocument/2006/relationships/image" Target="../media/image176.png"/><Relationship Id="rId251" Type="http://schemas.openxmlformats.org/officeDocument/2006/relationships/customXml" Target="../ink/ink10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5.png"/><Relationship Id="rId299" Type="http://schemas.openxmlformats.org/officeDocument/2006/relationships/image" Target="../media/image326.png"/><Relationship Id="rId21" Type="http://schemas.openxmlformats.org/officeDocument/2006/relationships/image" Target="../media/image187.png"/><Relationship Id="rId63" Type="http://schemas.openxmlformats.org/officeDocument/2006/relationships/image" Target="../media/image208.png"/><Relationship Id="rId159" Type="http://schemas.openxmlformats.org/officeDocument/2006/relationships/image" Target="../media/image256.png"/><Relationship Id="rId170" Type="http://schemas.openxmlformats.org/officeDocument/2006/relationships/customXml" Target="../ink/ink266.xml"/><Relationship Id="rId226" Type="http://schemas.openxmlformats.org/officeDocument/2006/relationships/customXml" Target="../ink/ink294.xml"/><Relationship Id="rId268" Type="http://schemas.openxmlformats.org/officeDocument/2006/relationships/customXml" Target="../ink/ink315.xml"/><Relationship Id="rId32" Type="http://schemas.openxmlformats.org/officeDocument/2006/relationships/customXml" Target="../ink/ink197.xml"/><Relationship Id="rId74" Type="http://schemas.openxmlformats.org/officeDocument/2006/relationships/customXml" Target="../ink/ink218.xml"/><Relationship Id="rId128" Type="http://schemas.openxmlformats.org/officeDocument/2006/relationships/customXml" Target="../ink/ink245.xml"/><Relationship Id="rId5" Type="http://schemas.openxmlformats.org/officeDocument/2006/relationships/image" Target="../media/image179.png"/><Relationship Id="rId181" Type="http://schemas.openxmlformats.org/officeDocument/2006/relationships/image" Target="../media/image267.png"/><Relationship Id="rId237" Type="http://schemas.openxmlformats.org/officeDocument/2006/relationships/image" Target="../media/image295.png"/><Relationship Id="rId279" Type="http://schemas.openxmlformats.org/officeDocument/2006/relationships/image" Target="../media/image316.png"/><Relationship Id="rId43" Type="http://schemas.openxmlformats.org/officeDocument/2006/relationships/image" Target="../media/image198.png"/><Relationship Id="rId139" Type="http://schemas.openxmlformats.org/officeDocument/2006/relationships/image" Target="../media/image246.png"/><Relationship Id="rId290" Type="http://schemas.openxmlformats.org/officeDocument/2006/relationships/customXml" Target="../ink/ink326.xml"/><Relationship Id="rId304" Type="http://schemas.openxmlformats.org/officeDocument/2006/relationships/image" Target="../media/image328.png"/><Relationship Id="rId85" Type="http://schemas.openxmlformats.org/officeDocument/2006/relationships/image" Target="../media/image219.png"/><Relationship Id="rId150" Type="http://schemas.openxmlformats.org/officeDocument/2006/relationships/customXml" Target="../ink/ink256.xml"/><Relationship Id="rId192" Type="http://schemas.openxmlformats.org/officeDocument/2006/relationships/customXml" Target="../ink/ink277.xml"/><Relationship Id="rId206" Type="http://schemas.openxmlformats.org/officeDocument/2006/relationships/customXml" Target="../ink/ink284.xml"/><Relationship Id="rId248" Type="http://schemas.openxmlformats.org/officeDocument/2006/relationships/customXml" Target="../ink/ink305.xml"/><Relationship Id="rId12" Type="http://schemas.openxmlformats.org/officeDocument/2006/relationships/customXml" Target="../ink/ink187.xml"/><Relationship Id="rId108" Type="http://schemas.openxmlformats.org/officeDocument/2006/relationships/customXml" Target="../ink/ink235.xml"/><Relationship Id="rId315" Type="http://schemas.openxmlformats.org/officeDocument/2006/relationships/customXml" Target="../ink/ink339.xml"/><Relationship Id="rId54" Type="http://schemas.openxmlformats.org/officeDocument/2006/relationships/customXml" Target="../ink/ink208.xml"/><Relationship Id="rId96" Type="http://schemas.openxmlformats.org/officeDocument/2006/relationships/customXml" Target="../ink/ink229.xml"/><Relationship Id="rId161" Type="http://schemas.openxmlformats.org/officeDocument/2006/relationships/image" Target="../media/image257.png"/><Relationship Id="rId217" Type="http://schemas.openxmlformats.org/officeDocument/2006/relationships/image" Target="../media/image285.png"/><Relationship Id="rId259" Type="http://schemas.openxmlformats.org/officeDocument/2006/relationships/image" Target="../media/image306.png"/><Relationship Id="rId23" Type="http://schemas.openxmlformats.org/officeDocument/2006/relationships/image" Target="../media/image188.png"/><Relationship Id="rId119" Type="http://schemas.openxmlformats.org/officeDocument/2006/relationships/image" Target="../media/image236.png"/><Relationship Id="rId270" Type="http://schemas.openxmlformats.org/officeDocument/2006/relationships/customXml" Target="../ink/ink316.xml"/><Relationship Id="rId65" Type="http://schemas.openxmlformats.org/officeDocument/2006/relationships/image" Target="../media/image209.png"/><Relationship Id="rId130" Type="http://schemas.openxmlformats.org/officeDocument/2006/relationships/customXml" Target="../ink/ink246.xml"/><Relationship Id="rId172" Type="http://schemas.openxmlformats.org/officeDocument/2006/relationships/customXml" Target="../ink/ink267.xml"/><Relationship Id="rId193" Type="http://schemas.openxmlformats.org/officeDocument/2006/relationships/image" Target="../media/image273.png"/><Relationship Id="rId207" Type="http://schemas.openxmlformats.org/officeDocument/2006/relationships/image" Target="../media/image280.png"/><Relationship Id="rId228" Type="http://schemas.openxmlformats.org/officeDocument/2006/relationships/customXml" Target="../ink/ink295.xml"/><Relationship Id="rId249" Type="http://schemas.openxmlformats.org/officeDocument/2006/relationships/image" Target="../media/image301.png"/><Relationship Id="rId13" Type="http://schemas.openxmlformats.org/officeDocument/2006/relationships/image" Target="../media/image183.png"/><Relationship Id="rId109" Type="http://schemas.openxmlformats.org/officeDocument/2006/relationships/image" Target="../media/image231.png"/><Relationship Id="rId260" Type="http://schemas.openxmlformats.org/officeDocument/2006/relationships/customXml" Target="../ink/ink311.xml"/><Relationship Id="rId281" Type="http://schemas.openxmlformats.org/officeDocument/2006/relationships/image" Target="../media/image317.png"/><Relationship Id="rId316" Type="http://schemas.openxmlformats.org/officeDocument/2006/relationships/image" Target="../media/image334.png"/><Relationship Id="rId34" Type="http://schemas.openxmlformats.org/officeDocument/2006/relationships/customXml" Target="../ink/ink198.xml"/><Relationship Id="rId55" Type="http://schemas.openxmlformats.org/officeDocument/2006/relationships/image" Target="../media/image204.png"/><Relationship Id="rId76" Type="http://schemas.openxmlformats.org/officeDocument/2006/relationships/customXml" Target="../ink/ink219.xml"/><Relationship Id="rId97" Type="http://schemas.openxmlformats.org/officeDocument/2006/relationships/image" Target="../media/image225.png"/><Relationship Id="rId120" Type="http://schemas.openxmlformats.org/officeDocument/2006/relationships/customXml" Target="../ink/ink241.xml"/><Relationship Id="rId141" Type="http://schemas.openxmlformats.org/officeDocument/2006/relationships/image" Target="../media/image247.png"/><Relationship Id="rId7" Type="http://schemas.openxmlformats.org/officeDocument/2006/relationships/image" Target="../media/image180.png"/><Relationship Id="rId162" Type="http://schemas.openxmlformats.org/officeDocument/2006/relationships/customXml" Target="../ink/ink262.xml"/><Relationship Id="rId183" Type="http://schemas.openxmlformats.org/officeDocument/2006/relationships/image" Target="../media/image268.png"/><Relationship Id="rId218" Type="http://schemas.openxmlformats.org/officeDocument/2006/relationships/customXml" Target="../ink/ink290.xml"/><Relationship Id="rId239" Type="http://schemas.openxmlformats.org/officeDocument/2006/relationships/image" Target="../media/image296.png"/><Relationship Id="rId250" Type="http://schemas.openxmlformats.org/officeDocument/2006/relationships/customXml" Target="../ink/ink306.xml"/><Relationship Id="rId271" Type="http://schemas.openxmlformats.org/officeDocument/2006/relationships/image" Target="../media/image312.png"/><Relationship Id="rId292" Type="http://schemas.openxmlformats.org/officeDocument/2006/relationships/customXml" Target="../ink/ink327.xml"/><Relationship Id="rId306" Type="http://schemas.openxmlformats.org/officeDocument/2006/relationships/image" Target="../media/image329.png"/><Relationship Id="rId24" Type="http://schemas.openxmlformats.org/officeDocument/2006/relationships/customXml" Target="../ink/ink193.xml"/><Relationship Id="rId45" Type="http://schemas.openxmlformats.org/officeDocument/2006/relationships/image" Target="../media/image199.png"/><Relationship Id="rId66" Type="http://schemas.openxmlformats.org/officeDocument/2006/relationships/customXml" Target="../ink/ink214.xml"/><Relationship Id="rId87" Type="http://schemas.openxmlformats.org/officeDocument/2006/relationships/image" Target="../media/image220.png"/><Relationship Id="rId110" Type="http://schemas.openxmlformats.org/officeDocument/2006/relationships/customXml" Target="../ink/ink236.xml"/><Relationship Id="rId131" Type="http://schemas.openxmlformats.org/officeDocument/2006/relationships/image" Target="../media/image242.png"/><Relationship Id="rId152" Type="http://schemas.openxmlformats.org/officeDocument/2006/relationships/customXml" Target="../ink/ink257.xml"/><Relationship Id="rId173" Type="http://schemas.openxmlformats.org/officeDocument/2006/relationships/image" Target="../media/image263.png"/><Relationship Id="rId194" Type="http://schemas.openxmlformats.org/officeDocument/2006/relationships/customXml" Target="../ink/ink278.xml"/><Relationship Id="rId208" Type="http://schemas.openxmlformats.org/officeDocument/2006/relationships/customXml" Target="../ink/ink285.xml"/><Relationship Id="rId229" Type="http://schemas.openxmlformats.org/officeDocument/2006/relationships/image" Target="../media/image291.png"/><Relationship Id="rId240" Type="http://schemas.openxmlformats.org/officeDocument/2006/relationships/customXml" Target="../ink/ink301.xml"/><Relationship Id="rId261" Type="http://schemas.openxmlformats.org/officeDocument/2006/relationships/image" Target="../media/image307.png"/><Relationship Id="rId14" Type="http://schemas.openxmlformats.org/officeDocument/2006/relationships/customXml" Target="../ink/ink188.xml"/><Relationship Id="rId35" Type="http://schemas.openxmlformats.org/officeDocument/2006/relationships/image" Target="../media/image194.png"/><Relationship Id="rId56" Type="http://schemas.openxmlformats.org/officeDocument/2006/relationships/customXml" Target="../ink/ink209.xml"/><Relationship Id="rId77" Type="http://schemas.openxmlformats.org/officeDocument/2006/relationships/image" Target="../media/image215.png"/><Relationship Id="rId100" Type="http://schemas.openxmlformats.org/officeDocument/2006/relationships/customXml" Target="../ink/ink231.xml"/><Relationship Id="rId282" Type="http://schemas.openxmlformats.org/officeDocument/2006/relationships/customXml" Target="../ink/ink322.xml"/><Relationship Id="rId8" Type="http://schemas.openxmlformats.org/officeDocument/2006/relationships/customXml" Target="../ink/ink185.xml"/><Relationship Id="rId98" Type="http://schemas.openxmlformats.org/officeDocument/2006/relationships/customXml" Target="../ink/ink230.xml"/><Relationship Id="rId121" Type="http://schemas.openxmlformats.org/officeDocument/2006/relationships/image" Target="../media/image237.png"/><Relationship Id="rId142" Type="http://schemas.openxmlformats.org/officeDocument/2006/relationships/customXml" Target="../ink/ink252.xml"/><Relationship Id="rId163" Type="http://schemas.openxmlformats.org/officeDocument/2006/relationships/image" Target="../media/image258.png"/><Relationship Id="rId184" Type="http://schemas.openxmlformats.org/officeDocument/2006/relationships/customXml" Target="../ink/ink273.xml"/><Relationship Id="rId219" Type="http://schemas.openxmlformats.org/officeDocument/2006/relationships/image" Target="../media/image286.png"/><Relationship Id="rId230" Type="http://schemas.openxmlformats.org/officeDocument/2006/relationships/customXml" Target="../ink/ink296.xml"/><Relationship Id="rId251" Type="http://schemas.openxmlformats.org/officeDocument/2006/relationships/image" Target="../media/image302.png"/><Relationship Id="rId25" Type="http://schemas.openxmlformats.org/officeDocument/2006/relationships/image" Target="../media/image189.png"/><Relationship Id="rId46" Type="http://schemas.openxmlformats.org/officeDocument/2006/relationships/customXml" Target="../ink/ink204.xml"/><Relationship Id="rId67" Type="http://schemas.openxmlformats.org/officeDocument/2006/relationships/image" Target="../media/image210.png"/><Relationship Id="rId272" Type="http://schemas.openxmlformats.org/officeDocument/2006/relationships/customXml" Target="../ink/ink317.xml"/><Relationship Id="rId293" Type="http://schemas.openxmlformats.org/officeDocument/2006/relationships/image" Target="../media/image323.png"/><Relationship Id="rId307" Type="http://schemas.openxmlformats.org/officeDocument/2006/relationships/customXml" Target="../ink/ink335.xml"/><Relationship Id="rId88" Type="http://schemas.openxmlformats.org/officeDocument/2006/relationships/customXml" Target="../ink/ink225.xml"/><Relationship Id="rId111" Type="http://schemas.openxmlformats.org/officeDocument/2006/relationships/image" Target="../media/image232.png"/><Relationship Id="rId132" Type="http://schemas.openxmlformats.org/officeDocument/2006/relationships/customXml" Target="../ink/ink247.xml"/><Relationship Id="rId153" Type="http://schemas.openxmlformats.org/officeDocument/2006/relationships/image" Target="../media/image253.png"/><Relationship Id="rId174" Type="http://schemas.openxmlformats.org/officeDocument/2006/relationships/customXml" Target="../ink/ink268.xml"/><Relationship Id="rId195" Type="http://schemas.openxmlformats.org/officeDocument/2006/relationships/image" Target="../media/image274.png"/><Relationship Id="rId209" Type="http://schemas.openxmlformats.org/officeDocument/2006/relationships/image" Target="../media/image281.png"/><Relationship Id="rId220" Type="http://schemas.openxmlformats.org/officeDocument/2006/relationships/customXml" Target="../ink/ink291.xml"/><Relationship Id="rId241" Type="http://schemas.openxmlformats.org/officeDocument/2006/relationships/image" Target="../media/image297.png"/><Relationship Id="rId15" Type="http://schemas.openxmlformats.org/officeDocument/2006/relationships/image" Target="../media/image184.png"/><Relationship Id="rId36" Type="http://schemas.openxmlformats.org/officeDocument/2006/relationships/customXml" Target="../ink/ink199.xml"/><Relationship Id="rId57" Type="http://schemas.openxmlformats.org/officeDocument/2006/relationships/image" Target="../media/image205.png"/><Relationship Id="rId262" Type="http://schemas.openxmlformats.org/officeDocument/2006/relationships/customXml" Target="../ink/ink312.xml"/><Relationship Id="rId283" Type="http://schemas.openxmlformats.org/officeDocument/2006/relationships/image" Target="../media/image318.png"/><Relationship Id="rId78" Type="http://schemas.openxmlformats.org/officeDocument/2006/relationships/customXml" Target="../ink/ink220.xml"/><Relationship Id="rId99" Type="http://schemas.openxmlformats.org/officeDocument/2006/relationships/image" Target="../media/image226.png"/><Relationship Id="rId101" Type="http://schemas.openxmlformats.org/officeDocument/2006/relationships/image" Target="../media/image227.png"/><Relationship Id="rId122" Type="http://schemas.openxmlformats.org/officeDocument/2006/relationships/customXml" Target="../ink/ink242.xml"/><Relationship Id="rId143" Type="http://schemas.openxmlformats.org/officeDocument/2006/relationships/image" Target="../media/image248.png"/><Relationship Id="rId164" Type="http://schemas.openxmlformats.org/officeDocument/2006/relationships/customXml" Target="../ink/ink263.xml"/><Relationship Id="rId185" Type="http://schemas.openxmlformats.org/officeDocument/2006/relationships/image" Target="../media/image269.png"/><Relationship Id="rId9" Type="http://schemas.openxmlformats.org/officeDocument/2006/relationships/image" Target="../media/image181.png"/><Relationship Id="rId210" Type="http://schemas.openxmlformats.org/officeDocument/2006/relationships/customXml" Target="../ink/ink286.xml"/><Relationship Id="rId26" Type="http://schemas.openxmlformats.org/officeDocument/2006/relationships/customXml" Target="../ink/ink194.xml"/><Relationship Id="rId231" Type="http://schemas.openxmlformats.org/officeDocument/2006/relationships/image" Target="../media/image292.png"/><Relationship Id="rId252" Type="http://schemas.openxmlformats.org/officeDocument/2006/relationships/customXml" Target="../ink/ink307.xml"/><Relationship Id="rId273" Type="http://schemas.openxmlformats.org/officeDocument/2006/relationships/image" Target="../media/image313.png"/><Relationship Id="rId294" Type="http://schemas.openxmlformats.org/officeDocument/2006/relationships/customXml" Target="../ink/ink328.xml"/><Relationship Id="rId308" Type="http://schemas.openxmlformats.org/officeDocument/2006/relationships/image" Target="../media/image330.png"/><Relationship Id="rId47" Type="http://schemas.openxmlformats.org/officeDocument/2006/relationships/image" Target="../media/image200.png"/><Relationship Id="rId68" Type="http://schemas.openxmlformats.org/officeDocument/2006/relationships/customXml" Target="../ink/ink215.xml"/><Relationship Id="rId89" Type="http://schemas.openxmlformats.org/officeDocument/2006/relationships/image" Target="../media/image221.png"/><Relationship Id="rId112" Type="http://schemas.openxmlformats.org/officeDocument/2006/relationships/customXml" Target="../ink/ink237.xml"/><Relationship Id="rId133" Type="http://schemas.openxmlformats.org/officeDocument/2006/relationships/image" Target="../media/image243.png"/><Relationship Id="rId154" Type="http://schemas.openxmlformats.org/officeDocument/2006/relationships/customXml" Target="../ink/ink258.xml"/><Relationship Id="rId175" Type="http://schemas.openxmlformats.org/officeDocument/2006/relationships/image" Target="../media/image264.png"/><Relationship Id="rId196" Type="http://schemas.openxmlformats.org/officeDocument/2006/relationships/customXml" Target="../ink/ink279.xml"/><Relationship Id="rId200" Type="http://schemas.openxmlformats.org/officeDocument/2006/relationships/customXml" Target="../ink/ink281.xml"/><Relationship Id="rId16" Type="http://schemas.openxmlformats.org/officeDocument/2006/relationships/customXml" Target="../ink/ink189.xml"/><Relationship Id="rId221" Type="http://schemas.openxmlformats.org/officeDocument/2006/relationships/image" Target="../media/image287.png"/><Relationship Id="rId242" Type="http://schemas.openxmlformats.org/officeDocument/2006/relationships/customXml" Target="../ink/ink302.xml"/><Relationship Id="rId263" Type="http://schemas.openxmlformats.org/officeDocument/2006/relationships/image" Target="../media/image308.png"/><Relationship Id="rId284" Type="http://schemas.openxmlformats.org/officeDocument/2006/relationships/customXml" Target="../ink/ink323.xml"/><Relationship Id="rId37" Type="http://schemas.openxmlformats.org/officeDocument/2006/relationships/image" Target="../media/image195.png"/><Relationship Id="rId58" Type="http://schemas.openxmlformats.org/officeDocument/2006/relationships/customXml" Target="../ink/ink210.xml"/><Relationship Id="rId79" Type="http://schemas.openxmlformats.org/officeDocument/2006/relationships/image" Target="../media/image216.png"/><Relationship Id="rId102" Type="http://schemas.openxmlformats.org/officeDocument/2006/relationships/customXml" Target="../ink/ink232.xml"/><Relationship Id="rId123" Type="http://schemas.openxmlformats.org/officeDocument/2006/relationships/image" Target="../media/image238.png"/><Relationship Id="rId144" Type="http://schemas.openxmlformats.org/officeDocument/2006/relationships/customXml" Target="../ink/ink253.xml"/><Relationship Id="rId90" Type="http://schemas.openxmlformats.org/officeDocument/2006/relationships/customXml" Target="../ink/ink226.xml"/><Relationship Id="rId165" Type="http://schemas.openxmlformats.org/officeDocument/2006/relationships/image" Target="../media/image259.png"/><Relationship Id="rId186" Type="http://schemas.openxmlformats.org/officeDocument/2006/relationships/customXml" Target="../ink/ink274.xml"/><Relationship Id="rId211" Type="http://schemas.openxmlformats.org/officeDocument/2006/relationships/image" Target="../media/image282.png"/><Relationship Id="rId232" Type="http://schemas.openxmlformats.org/officeDocument/2006/relationships/customXml" Target="../ink/ink297.xml"/><Relationship Id="rId253" Type="http://schemas.openxmlformats.org/officeDocument/2006/relationships/image" Target="../media/image303.png"/><Relationship Id="rId274" Type="http://schemas.openxmlformats.org/officeDocument/2006/relationships/customXml" Target="../ink/ink318.xml"/><Relationship Id="rId295" Type="http://schemas.openxmlformats.org/officeDocument/2006/relationships/image" Target="../media/image324.png"/><Relationship Id="rId309" Type="http://schemas.openxmlformats.org/officeDocument/2006/relationships/customXml" Target="../ink/ink336.xml"/><Relationship Id="rId27" Type="http://schemas.openxmlformats.org/officeDocument/2006/relationships/image" Target="../media/image190.png"/><Relationship Id="rId48" Type="http://schemas.openxmlformats.org/officeDocument/2006/relationships/customXml" Target="../ink/ink205.xml"/><Relationship Id="rId69" Type="http://schemas.openxmlformats.org/officeDocument/2006/relationships/image" Target="../media/image211.png"/><Relationship Id="rId113" Type="http://schemas.openxmlformats.org/officeDocument/2006/relationships/image" Target="../media/image233.png"/><Relationship Id="rId134" Type="http://schemas.openxmlformats.org/officeDocument/2006/relationships/customXml" Target="../ink/ink248.xml"/><Relationship Id="rId80" Type="http://schemas.openxmlformats.org/officeDocument/2006/relationships/customXml" Target="../ink/ink221.xml"/><Relationship Id="rId155" Type="http://schemas.openxmlformats.org/officeDocument/2006/relationships/image" Target="../media/image254.png"/><Relationship Id="rId176" Type="http://schemas.openxmlformats.org/officeDocument/2006/relationships/customXml" Target="../ink/ink269.xml"/><Relationship Id="rId197" Type="http://schemas.openxmlformats.org/officeDocument/2006/relationships/image" Target="../media/image275.png"/><Relationship Id="rId201" Type="http://schemas.openxmlformats.org/officeDocument/2006/relationships/image" Target="../media/image277.png"/><Relationship Id="rId222" Type="http://schemas.openxmlformats.org/officeDocument/2006/relationships/customXml" Target="../ink/ink292.xml"/><Relationship Id="rId243" Type="http://schemas.openxmlformats.org/officeDocument/2006/relationships/image" Target="../media/image298.png"/><Relationship Id="rId264" Type="http://schemas.openxmlformats.org/officeDocument/2006/relationships/customXml" Target="../ink/ink313.xml"/><Relationship Id="rId285" Type="http://schemas.openxmlformats.org/officeDocument/2006/relationships/image" Target="../media/image319.png"/><Relationship Id="rId17" Type="http://schemas.openxmlformats.org/officeDocument/2006/relationships/image" Target="../media/image185.png"/><Relationship Id="rId38" Type="http://schemas.openxmlformats.org/officeDocument/2006/relationships/customXml" Target="../ink/ink200.xml"/><Relationship Id="rId59" Type="http://schemas.openxmlformats.org/officeDocument/2006/relationships/image" Target="../media/image206.png"/><Relationship Id="rId103" Type="http://schemas.openxmlformats.org/officeDocument/2006/relationships/image" Target="../media/image228.png"/><Relationship Id="rId124" Type="http://schemas.openxmlformats.org/officeDocument/2006/relationships/customXml" Target="../ink/ink243.xml"/><Relationship Id="rId310" Type="http://schemas.openxmlformats.org/officeDocument/2006/relationships/image" Target="../media/image331.png"/><Relationship Id="rId70" Type="http://schemas.openxmlformats.org/officeDocument/2006/relationships/customXml" Target="../ink/ink216.xml"/><Relationship Id="rId91" Type="http://schemas.openxmlformats.org/officeDocument/2006/relationships/image" Target="../media/image222.png"/><Relationship Id="rId145" Type="http://schemas.openxmlformats.org/officeDocument/2006/relationships/image" Target="../media/image249.png"/><Relationship Id="rId166" Type="http://schemas.openxmlformats.org/officeDocument/2006/relationships/customXml" Target="../ink/ink264.xml"/><Relationship Id="rId187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87.xml"/><Relationship Id="rId233" Type="http://schemas.openxmlformats.org/officeDocument/2006/relationships/image" Target="../media/image293.png"/><Relationship Id="rId254" Type="http://schemas.openxmlformats.org/officeDocument/2006/relationships/customXml" Target="../ink/ink308.xml"/><Relationship Id="rId28" Type="http://schemas.openxmlformats.org/officeDocument/2006/relationships/customXml" Target="../ink/ink195.xml"/><Relationship Id="rId49" Type="http://schemas.openxmlformats.org/officeDocument/2006/relationships/image" Target="../media/image201.png"/><Relationship Id="rId114" Type="http://schemas.openxmlformats.org/officeDocument/2006/relationships/customXml" Target="../ink/ink238.xml"/><Relationship Id="rId275" Type="http://schemas.openxmlformats.org/officeDocument/2006/relationships/image" Target="../media/image314.png"/><Relationship Id="rId296" Type="http://schemas.openxmlformats.org/officeDocument/2006/relationships/customXml" Target="../ink/ink329.xml"/><Relationship Id="rId300" Type="http://schemas.openxmlformats.org/officeDocument/2006/relationships/customXml" Target="../ink/ink331.xml"/><Relationship Id="rId60" Type="http://schemas.openxmlformats.org/officeDocument/2006/relationships/customXml" Target="../ink/ink211.xml"/><Relationship Id="rId81" Type="http://schemas.openxmlformats.org/officeDocument/2006/relationships/image" Target="../media/image217.png"/><Relationship Id="rId135" Type="http://schemas.openxmlformats.org/officeDocument/2006/relationships/image" Target="../media/image244.png"/><Relationship Id="rId156" Type="http://schemas.openxmlformats.org/officeDocument/2006/relationships/customXml" Target="../ink/ink259.xml"/><Relationship Id="rId177" Type="http://schemas.openxmlformats.org/officeDocument/2006/relationships/image" Target="../media/image265.png"/><Relationship Id="rId198" Type="http://schemas.openxmlformats.org/officeDocument/2006/relationships/customXml" Target="../ink/ink280.xml"/><Relationship Id="rId202" Type="http://schemas.openxmlformats.org/officeDocument/2006/relationships/customXml" Target="../ink/ink282.xml"/><Relationship Id="rId223" Type="http://schemas.openxmlformats.org/officeDocument/2006/relationships/image" Target="../media/image288.png"/><Relationship Id="rId244" Type="http://schemas.openxmlformats.org/officeDocument/2006/relationships/customXml" Target="../ink/ink303.xml"/><Relationship Id="rId18" Type="http://schemas.openxmlformats.org/officeDocument/2006/relationships/customXml" Target="../ink/ink190.xml"/><Relationship Id="rId39" Type="http://schemas.openxmlformats.org/officeDocument/2006/relationships/image" Target="../media/image196.png"/><Relationship Id="rId265" Type="http://schemas.openxmlformats.org/officeDocument/2006/relationships/image" Target="../media/image309.png"/><Relationship Id="rId286" Type="http://schemas.openxmlformats.org/officeDocument/2006/relationships/customXml" Target="../ink/ink324.xml"/><Relationship Id="rId50" Type="http://schemas.openxmlformats.org/officeDocument/2006/relationships/customXml" Target="../ink/ink206.xml"/><Relationship Id="rId104" Type="http://schemas.openxmlformats.org/officeDocument/2006/relationships/customXml" Target="../ink/ink233.xml"/><Relationship Id="rId125" Type="http://schemas.openxmlformats.org/officeDocument/2006/relationships/image" Target="../media/image239.png"/><Relationship Id="rId146" Type="http://schemas.openxmlformats.org/officeDocument/2006/relationships/customXml" Target="../ink/ink254.xml"/><Relationship Id="rId167" Type="http://schemas.openxmlformats.org/officeDocument/2006/relationships/image" Target="../media/image260.png"/><Relationship Id="rId188" Type="http://schemas.openxmlformats.org/officeDocument/2006/relationships/customXml" Target="../ink/ink275.xml"/><Relationship Id="rId311" Type="http://schemas.openxmlformats.org/officeDocument/2006/relationships/customXml" Target="../ink/ink337.xml"/><Relationship Id="rId71" Type="http://schemas.openxmlformats.org/officeDocument/2006/relationships/image" Target="../media/image212.png"/><Relationship Id="rId92" Type="http://schemas.openxmlformats.org/officeDocument/2006/relationships/customXml" Target="../ink/ink227.xml"/><Relationship Id="rId213" Type="http://schemas.openxmlformats.org/officeDocument/2006/relationships/image" Target="../media/image283.png"/><Relationship Id="rId234" Type="http://schemas.openxmlformats.org/officeDocument/2006/relationships/customXml" Target="../ink/ink298.xml"/><Relationship Id="rId2" Type="http://schemas.openxmlformats.org/officeDocument/2006/relationships/image" Target="../media/image1.jpeg"/><Relationship Id="rId29" Type="http://schemas.openxmlformats.org/officeDocument/2006/relationships/image" Target="../media/image191.png"/><Relationship Id="rId255" Type="http://schemas.openxmlformats.org/officeDocument/2006/relationships/image" Target="../media/image304.png"/><Relationship Id="rId276" Type="http://schemas.openxmlformats.org/officeDocument/2006/relationships/customXml" Target="../ink/ink319.xml"/><Relationship Id="rId297" Type="http://schemas.openxmlformats.org/officeDocument/2006/relationships/image" Target="../media/image325.png"/><Relationship Id="rId40" Type="http://schemas.openxmlformats.org/officeDocument/2006/relationships/customXml" Target="../ink/ink201.xml"/><Relationship Id="rId115" Type="http://schemas.openxmlformats.org/officeDocument/2006/relationships/image" Target="../media/image234.png"/><Relationship Id="rId136" Type="http://schemas.openxmlformats.org/officeDocument/2006/relationships/customXml" Target="../ink/ink249.xml"/><Relationship Id="rId157" Type="http://schemas.openxmlformats.org/officeDocument/2006/relationships/image" Target="../media/image255.png"/><Relationship Id="rId178" Type="http://schemas.openxmlformats.org/officeDocument/2006/relationships/customXml" Target="../ink/ink270.xml"/><Relationship Id="rId301" Type="http://schemas.openxmlformats.org/officeDocument/2006/relationships/image" Target="../media/image327.png"/><Relationship Id="rId61" Type="http://schemas.openxmlformats.org/officeDocument/2006/relationships/image" Target="../media/image207.png"/><Relationship Id="rId82" Type="http://schemas.openxmlformats.org/officeDocument/2006/relationships/customXml" Target="../ink/ink222.xml"/><Relationship Id="rId199" Type="http://schemas.openxmlformats.org/officeDocument/2006/relationships/image" Target="../media/image276.png"/><Relationship Id="rId203" Type="http://schemas.openxmlformats.org/officeDocument/2006/relationships/image" Target="../media/image278.png"/><Relationship Id="rId19" Type="http://schemas.openxmlformats.org/officeDocument/2006/relationships/image" Target="../media/image186.png"/><Relationship Id="rId224" Type="http://schemas.openxmlformats.org/officeDocument/2006/relationships/customXml" Target="../ink/ink293.xml"/><Relationship Id="rId245" Type="http://schemas.openxmlformats.org/officeDocument/2006/relationships/image" Target="../media/image299.png"/><Relationship Id="rId266" Type="http://schemas.openxmlformats.org/officeDocument/2006/relationships/customXml" Target="../ink/ink314.xml"/><Relationship Id="rId287" Type="http://schemas.openxmlformats.org/officeDocument/2006/relationships/image" Target="../media/image320.png"/><Relationship Id="rId30" Type="http://schemas.openxmlformats.org/officeDocument/2006/relationships/customXml" Target="../ink/ink196.xml"/><Relationship Id="rId105" Type="http://schemas.openxmlformats.org/officeDocument/2006/relationships/image" Target="../media/image229.png"/><Relationship Id="rId126" Type="http://schemas.openxmlformats.org/officeDocument/2006/relationships/customXml" Target="../ink/ink244.xml"/><Relationship Id="rId147" Type="http://schemas.openxmlformats.org/officeDocument/2006/relationships/image" Target="../media/image250.png"/><Relationship Id="rId168" Type="http://schemas.openxmlformats.org/officeDocument/2006/relationships/customXml" Target="../ink/ink265.xml"/><Relationship Id="rId312" Type="http://schemas.openxmlformats.org/officeDocument/2006/relationships/image" Target="../media/image332.png"/><Relationship Id="rId51" Type="http://schemas.openxmlformats.org/officeDocument/2006/relationships/image" Target="../media/image202.png"/><Relationship Id="rId72" Type="http://schemas.openxmlformats.org/officeDocument/2006/relationships/customXml" Target="../ink/ink217.xml"/><Relationship Id="rId93" Type="http://schemas.openxmlformats.org/officeDocument/2006/relationships/image" Target="../media/image223.png"/><Relationship Id="rId189" Type="http://schemas.openxmlformats.org/officeDocument/2006/relationships/image" Target="../media/image271.png"/><Relationship Id="rId3" Type="http://schemas.openxmlformats.org/officeDocument/2006/relationships/image" Target="../media/image178.png"/><Relationship Id="rId214" Type="http://schemas.openxmlformats.org/officeDocument/2006/relationships/customXml" Target="../ink/ink288.xml"/><Relationship Id="rId235" Type="http://schemas.openxmlformats.org/officeDocument/2006/relationships/image" Target="../media/image294.png"/><Relationship Id="rId256" Type="http://schemas.openxmlformats.org/officeDocument/2006/relationships/customXml" Target="../ink/ink309.xml"/><Relationship Id="rId277" Type="http://schemas.openxmlformats.org/officeDocument/2006/relationships/image" Target="../media/image315.png"/><Relationship Id="rId298" Type="http://schemas.openxmlformats.org/officeDocument/2006/relationships/customXml" Target="../ink/ink330.xml"/><Relationship Id="rId116" Type="http://schemas.openxmlformats.org/officeDocument/2006/relationships/customXml" Target="../ink/ink239.xml"/><Relationship Id="rId137" Type="http://schemas.openxmlformats.org/officeDocument/2006/relationships/image" Target="../media/image245.png"/><Relationship Id="rId158" Type="http://schemas.openxmlformats.org/officeDocument/2006/relationships/customXml" Target="../ink/ink260.xml"/><Relationship Id="rId302" Type="http://schemas.openxmlformats.org/officeDocument/2006/relationships/customXml" Target="../ink/ink332.xml"/><Relationship Id="rId20" Type="http://schemas.openxmlformats.org/officeDocument/2006/relationships/customXml" Target="../ink/ink191.xml"/><Relationship Id="rId41" Type="http://schemas.openxmlformats.org/officeDocument/2006/relationships/image" Target="../media/image197.png"/><Relationship Id="rId62" Type="http://schemas.openxmlformats.org/officeDocument/2006/relationships/customXml" Target="../ink/ink212.xml"/><Relationship Id="rId83" Type="http://schemas.openxmlformats.org/officeDocument/2006/relationships/image" Target="../media/image218.png"/><Relationship Id="rId179" Type="http://schemas.openxmlformats.org/officeDocument/2006/relationships/image" Target="../media/image266.png"/><Relationship Id="rId190" Type="http://schemas.openxmlformats.org/officeDocument/2006/relationships/customXml" Target="../ink/ink276.xml"/><Relationship Id="rId204" Type="http://schemas.openxmlformats.org/officeDocument/2006/relationships/customXml" Target="../ink/ink283.xml"/><Relationship Id="rId225" Type="http://schemas.openxmlformats.org/officeDocument/2006/relationships/image" Target="../media/image289.png"/><Relationship Id="rId246" Type="http://schemas.openxmlformats.org/officeDocument/2006/relationships/customXml" Target="../ink/ink304.xml"/><Relationship Id="rId267" Type="http://schemas.openxmlformats.org/officeDocument/2006/relationships/image" Target="../media/image310.png"/><Relationship Id="rId288" Type="http://schemas.openxmlformats.org/officeDocument/2006/relationships/customXml" Target="../ink/ink325.xml"/><Relationship Id="rId106" Type="http://schemas.openxmlformats.org/officeDocument/2006/relationships/customXml" Target="../ink/ink234.xml"/><Relationship Id="rId127" Type="http://schemas.openxmlformats.org/officeDocument/2006/relationships/image" Target="../media/image240.png"/><Relationship Id="rId313" Type="http://schemas.openxmlformats.org/officeDocument/2006/relationships/customXml" Target="../ink/ink338.xml"/><Relationship Id="rId10" Type="http://schemas.openxmlformats.org/officeDocument/2006/relationships/customXml" Target="../ink/ink186.xml"/><Relationship Id="rId31" Type="http://schemas.openxmlformats.org/officeDocument/2006/relationships/image" Target="../media/image192.png"/><Relationship Id="rId52" Type="http://schemas.openxmlformats.org/officeDocument/2006/relationships/customXml" Target="../ink/ink207.xml"/><Relationship Id="rId73" Type="http://schemas.openxmlformats.org/officeDocument/2006/relationships/image" Target="../media/image213.png"/><Relationship Id="rId94" Type="http://schemas.openxmlformats.org/officeDocument/2006/relationships/customXml" Target="../ink/ink228.xml"/><Relationship Id="rId148" Type="http://schemas.openxmlformats.org/officeDocument/2006/relationships/customXml" Target="../ink/ink255.xml"/><Relationship Id="rId169" Type="http://schemas.openxmlformats.org/officeDocument/2006/relationships/image" Target="../media/image261.png"/><Relationship Id="rId4" Type="http://schemas.openxmlformats.org/officeDocument/2006/relationships/customXml" Target="../ink/ink183.xml"/><Relationship Id="rId180" Type="http://schemas.openxmlformats.org/officeDocument/2006/relationships/customXml" Target="../ink/ink271.xml"/><Relationship Id="rId215" Type="http://schemas.openxmlformats.org/officeDocument/2006/relationships/image" Target="../media/image284.png"/><Relationship Id="rId236" Type="http://schemas.openxmlformats.org/officeDocument/2006/relationships/customXml" Target="../ink/ink299.xml"/><Relationship Id="rId257" Type="http://schemas.openxmlformats.org/officeDocument/2006/relationships/image" Target="../media/image305.png"/><Relationship Id="rId278" Type="http://schemas.openxmlformats.org/officeDocument/2006/relationships/customXml" Target="../ink/ink320.xml"/><Relationship Id="rId303" Type="http://schemas.openxmlformats.org/officeDocument/2006/relationships/customXml" Target="../ink/ink333.xml"/><Relationship Id="rId42" Type="http://schemas.openxmlformats.org/officeDocument/2006/relationships/customXml" Target="../ink/ink202.xml"/><Relationship Id="rId84" Type="http://schemas.openxmlformats.org/officeDocument/2006/relationships/customXml" Target="../ink/ink223.xml"/><Relationship Id="rId138" Type="http://schemas.openxmlformats.org/officeDocument/2006/relationships/customXml" Target="../ink/ink250.xml"/><Relationship Id="rId191" Type="http://schemas.openxmlformats.org/officeDocument/2006/relationships/image" Target="../media/image272.png"/><Relationship Id="rId205" Type="http://schemas.openxmlformats.org/officeDocument/2006/relationships/image" Target="../media/image279.png"/><Relationship Id="rId247" Type="http://schemas.openxmlformats.org/officeDocument/2006/relationships/image" Target="../media/image300.png"/><Relationship Id="rId107" Type="http://schemas.openxmlformats.org/officeDocument/2006/relationships/image" Target="../media/image230.png"/><Relationship Id="rId289" Type="http://schemas.openxmlformats.org/officeDocument/2006/relationships/image" Target="../media/image321.png"/><Relationship Id="rId11" Type="http://schemas.openxmlformats.org/officeDocument/2006/relationships/image" Target="../media/image182.png"/><Relationship Id="rId53" Type="http://schemas.openxmlformats.org/officeDocument/2006/relationships/image" Target="../media/image203.png"/><Relationship Id="rId149" Type="http://schemas.openxmlformats.org/officeDocument/2006/relationships/image" Target="../media/image251.png"/><Relationship Id="rId314" Type="http://schemas.openxmlformats.org/officeDocument/2006/relationships/image" Target="../media/image333.png"/><Relationship Id="rId95" Type="http://schemas.openxmlformats.org/officeDocument/2006/relationships/image" Target="../media/image224.png"/><Relationship Id="rId160" Type="http://schemas.openxmlformats.org/officeDocument/2006/relationships/customXml" Target="../ink/ink261.xml"/><Relationship Id="rId216" Type="http://schemas.openxmlformats.org/officeDocument/2006/relationships/customXml" Target="../ink/ink289.xml"/><Relationship Id="rId258" Type="http://schemas.openxmlformats.org/officeDocument/2006/relationships/customXml" Target="../ink/ink310.xml"/><Relationship Id="rId22" Type="http://schemas.openxmlformats.org/officeDocument/2006/relationships/customXml" Target="../ink/ink192.xml"/><Relationship Id="rId64" Type="http://schemas.openxmlformats.org/officeDocument/2006/relationships/customXml" Target="../ink/ink213.xml"/><Relationship Id="rId118" Type="http://schemas.openxmlformats.org/officeDocument/2006/relationships/customXml" Target="../ink/ink240.xml"/><Relationship Id="rId171" Type="http://schemas.openxmlformats.org/officeDocument/2006/relationships/image" Target="../media/image262.png"/><Relationship Id="rId227" Type="http://schemas.openxmlformats.org/officeDocument/2006/relationships/image" Target="../media/image290.png"/><Relationship Id="rId269" Type="http://schemas.openxmlformats.org/officeDocument/2006/relationships/image" Target="../media/image311.png"/><Relationship Id="rId33" Type="http://schemas.openxmlformats.org/officeDocument/2006/relationships/image" Target="../media/image193.png"/><Relationship Id="rId129" Type="http://schemas.openxmlformats.org/officeDocument/2006/relationships/image" Target="../media/image241.png"/><Relationship Id="rId280" Type="http://schemas.openxmlformats.org/officeDocument/2006/relationships/customXml" Target="../ink/ink321.xml"/><Relationship Id="rId75" Type="http://schemas.openxmlformats.org/officeDocument/2006/relationships/image" Target="../media/image214.png"/><Relationship Id="rId140" Type="http://schemas.openxmlformats.org/officeDocument/2006/relationships/customXml" Target="../ink/ink251.xml"/><Relationship Id="rId182" Type="http://schemas.openxmlformats.org/officeDocument/2006/relationships/customXml" Target="../ink/ink272.xml"/><Relationship Id="rId6" Type="http://schemas.openxmlformats.org/officeDocument/2006/relationships/customXml" Target="../ink/ink184.xml"/><Relationship Id="rId238" Type="http://schemas.openxmlformats.org/officeDocument/2006/relationships/customXml" Target="../ink/ink300.xml"/><Relationship Id="rId291" Type="http://schemas.openxmlformats.org/officeDocument/2006/relationships/image" Target="../media/image322.png"/><Relationship Id="rId305" Type="http://schemas.openxmlformats.org/officeDocument/2006/relationships/customXml" Target="../ink/ink334.xml"/><Relationship Id="rId44" Type="http://schemas.openxmlformats.org/officeDocument/2006/relationships/customXml" Target="../ink/ink203.xml"/><Relationship Id="rId86" Type="http://schemas.openxmlformats.org/officeDocument/2006/relationships/customXml" Target="../ink/ink224.xml"/><Relationship Id="rId151" Type="http://schemas.openxmlformats.org/officeDocument/2006/relationships/image" Target="../media/image25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0.png"/><Relationship Id="rId18" Type="http://schemas.openxmlformats.org/officeDocument/2006/relationships/customXml" Target="../ink/ink347.xml"/><Relationship Id="rId26" Type="http://schemas.openxmlformats.org/officeDocument/2006/relationships/customXml" Target="../ink/ink351.xml"/><Relationship Id="rId39" Type="http://schemas.openxmlformats.org/officeDocument/2006/relationships/image" Target="../media/image1540.png"/><Relationship Id="rId21" Type="http://schemas.openxmlformats.org/officeDocument/2006/relationships/image" Target="../media/image1450.png"/><Relationship Id="rId34" Type="http://schemas.openxmlformats.org/officeDocument/2006/relationships/customXml" Target="../ink/ink355.xml"/><Relationship Id="rId42" Type="http://schemas.openxmlformats.org/officeDocument/2006/relationships/customXml" Target="../ink/ink359.xml"/><Relationship Id="rId47" Type="http://schemas.openxmlformats.org/officeDocument/2006/relationships/image" Target="../media/image1580.png"/><Relationship Id="rId50" Type="http://schemas.openxmlformats.org/officeDocument/2006/relationships/customXml" Target="../ink/ink363.xml"/><Relationship Id="rId55" Type="http://schemas.openxmlformats.org/officeDocument/2006/relationships/image" Target="../media/image1620.png"/><Relationship Id="rId7" Type="http://schemas.openxmlformats.org/officeDocument/2006/relationships/image" Target="../media/image1380.png"/><Relationship Id="rId2" Type="http://schemas.openxmlformats.org/officeDocument/2006/relationships/image" Target="../media/image1.jpeg"/><Relationship Id="rId16" Type="http://schemas.openxmlformats.org/officeDocument/2006/relationships/customXml" Target="../ink/ink346.xml"/><Relationship Id="rId29" Type="http://schemas.openxmlformats.org/officeDocument/2006/relationships/image" Target="../media/image1490.png"/><Relationship Id="rId11" Type="http://schemas.openxmlformats.org/officeDocument/2006/relationships/image" Target="../media/image1400.png"/><Relationship Id="rId24" Type="http://schemas.openxmlformats.org/officeDocument/2006/relationships/customXml" Target="../ink/ink350.xml"/><Relationship Id="rId32" Type="http://schemas.openxmlformats.org/officeDocument/2006/relationships/customXml" Target="../ink/ink354.xml"/><Relationship Id="rId37" Type="http://schemas.openxmlformats.org/officeDocument/2006/relationships/image" Target="../media/image1530.png"/><Relationship Id="rId40" Type="http://schemas.openxmlformats.org/officeDocument/2006/relationships/customXml" Target="../ink/ink358.xml"/><Relationship Id="rId45" Type="http://schemas.openxmlformats.org/officeDocument/2006/relationships/image" Target="../media/image1570.png"/><Relationship Id="rId53" Type="http://schemas.openxmlformats.org/officeDocument/2006/relationships/image" Target="../media/image1610.png"/><Relationship Id="rId5" Type="http://schemas.openxmlformats.org/officeDocument/2006/relationships/image" Target="../media/image1370.png"/><Relationship Id="rId19" Type="http://schemas.openxmlformats.org/officeDocument/2006/relationships/image" Target="../media/image1440.png"/><Relationship Id="rId4" Type="http://schemas.openxmlformats.org/officeDocument/2006/relationships/customXml" Target="../ink/ink340.xml"/><Relationship Id="rId9" Type="http://schemas.openxmlformats.org/officeDocument/2006/relationships/image" Target="../media/image1390.png"/><Relationship Id="rId14" Type="http://schemas.openxmlformats.org/officeDocument/2006/relationships/customXml" Target="../ink/ink345.xml"/><Relationship Id="rId22" Type="http://schemas.openxmlformats.org/officeDocument/2006/relationships/customXml" Target="../ink/ink349.xml"/><Relationship Id="rId27" Type="http://schemas.openxmlformats.org/officeDocument/2006/relationships/image" Target="../media/image1480.png"/><Relationship Id="rId30" Type="http://schemas.openxmlformats.org/officeDocument/2006/relationships/customXml" Target="../ink/ink353.xml"/><Relationship Id="rId35" Type="http://schemas.openxmlformats.org/officeDocument/2006/relationships/image" Target="../media/image1520.png"/><Relationship Id="rId43" Type="http://schemas.openxmlformats.org/officeDocument/2006/relationships/image" Target="../media/image1560.png"/><Relationship Id="rId48" Type="http://schemas.openxmlformats.org/officeDocument/2006/relationships/customXml" Target="../ink/ink362.xml"/><Relationship Id="rId56" Type="http://schemas.openxmlformats.org/officeDocument/2006/relationships/customXml" Target="../ink/ink366.xml"/><Relationship Id="rId8" Type="http://schemas.openxmlformats.org/officeDocument/2006/relationships/customXml" Target="../ink/ink342.xml"/><Relationship Id="rId51" Type="http://schemas.openxmlformats.org/officeDocument/2006/relationships/image" Target="../media/image1600.png"/><Relationship Id="rId3" Type="http://schemas.openxmlformats.org/officeDocument/2006/relationships/image" Target="../media/image335.png"/><Relationship Id="rId12" Type="http://schemas.openxmlformats.org/officeDocument/2006/relationships/customXml" Target="../ink/ink344.xml"/><Relationship Id="rId17" Type="http://schemas.openxmlformats.org/officeDocument/2006/relationships/image" Target="../media/image1430.png"/><Relationship Id="rId25" Type="http://schemas.openxmlformats.org/officeDocument/2006/relationships/image" Target="../media/image1470.png"/><Relationship Id="rId33" Type="http://schemas.openxmlformats.org/officeDocument/2006/relationships/image" Target="../media/image1510.png"/><Relationship Id="rId38" Type="http://schemas.openxmlformats.org/officeDocument/2006/relationships/customXml" Target="../ink/ink357.xml"/><Relationship Id="rId46" Type="http://schemas.openxmlformats.org/officeDocument/2006/relationships/customXml" Target="../ink/ink361.xml"/><Relationship Id="rId20" Type="http://schemas.openxmlformats.org/officeDocument/2006/relationships/customXml" Target="../ink/ink348.xml"/><Relationship Id="rId41" Type="http://schemas.openxmlformats.org/officeDocument/2006/relationships/image" Target="../media/image1550.png"/><Relationship Id="rId54" Type="http://schemas.openxmlformats.org/officeDocument/2006/relationships/customXml" Target="../ink/ink3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1.xml"/><Relationship Id="rId15" Type="http://schemas.openxmlformats.org/officeDocument/2006/relationships/image" Target="../media/image1420.png"/><Relationship Id="rId23" Type="http://schemas.openxmlformats.org/officeDocument/2006/relationships/image" Target="../media/image1460.png"/><Relationship Id="rId28" Type="http://schemas.openxmlformats.org/officeDocument/2006/relationships/customXml" Target="../ink/ink352.xml"/><Relationship Id="rId36" Type="http://schemas.openxmlformats.org/officeDocument/2006/relationships/customXml" Target="../ink/ink356.xml"/><Relationship Id="rId49" Type="http://schemas.openxmlformats.org/officeDocument/2006/relationships/image" Target="../media/image1590.png"/><Relationship Id="rId57" Type="http://schemas.openxmlformats.org/officeDocument/2006/relationships/image" Target="../media/image1630.png"/><Relationship Id="rId10" Type="http://schemas.openxmlformats.org/officeDocument/2006/relationships/customXml" Target="../ink/ink343.xml"/><Relationship Id="rId31" Type="http://schemas.openxmlformats.org/officeDocument/2006/relationships/image" Target="../media/image1500.png"/><Relationship Id="rId44" Type="http://schemas.openxmlformats.org/officeDocument/2006/relationships/customXml" Target="../ink/ink360.xml"/><Relationship Id="rId52" Type="http://schemas.openxmlformats.org/officeDocument/2006/relationships/customXml" Target="../ink/ink364.xml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820.png"/><Relationship Id="rId51" Type="http://schemas.openxmlformats.org/officeDocument/2006/relationships/image" Target="../media/image337.png"/><Relationship Id="rId3" Type="http://schemas.openxmlformats.org/officeDocument/2006/relationships/image" Target="../media/image336.png"/><Relationship Id="rId42" Type="http://schemas.openxmlformats.org/officeDocument/2006/relationships/customXml" Target="../ink/ink369.xml"/><Relationship Id="rId47" Type="http://schemas.openxmlformats.org/officeDocument/2006/relationships/image" Target="../media/image1860.png"/><Relationship Id="rId50" Type="http://schemas.openxmlformats.org/officeDocument/2006/relationships/customXml" Target="../ink/ink373.xml"/><Relationship Id="rId55" Type="http://schemas.openxmlformats.org/officeDocument/2006/relationships/image" Target="../media/image339.png"/><Relationship Id="rId46" Type="http://schemas.openxmlformats.org/officeDocument/2006/relationships/customXml" Target="../ink/ink371.xml"/><Relationship Id="rId59" Type="http://schemas.openxmlformats.org/officeDocument/2006/relationships/image" Target="../media/image341.png"/><Relationship Id="rId2" Type="http://schemas.openxmlformats.org/officeDocument/2006/relationships/image" Target="../media/image1.jpeg"/><Relationship Id="rId41" Type="http://schemas.openxmlformats.org/officeDocument/2006/relationships/image" Target="../media/image1830.png"/><Relationship Id="rId54" Type="http://schemas.openxmlformats.org/officeDocument/2006/relationships/customXml" Target="../ink/ink375.xml"/><Relationship Id="rId1" Type="http://schemas.openxmlformats.org/officeDocument/2006/relationships/slideLayout" Target="../slideLayouts/slideLayout1.xml"/><Relationship Id="rId40" Type="http://schemas.openxmlformats.org/officeDocument/2006/relationships/customXml" Target="../ink/ink368.xml"/><Relationship Id="rId45" Type="http://schemas.openxmlformats.org/officeDocument/2006/relationships/image" Target="../media/image1850.png"/><Relationship Id="rId53" Type="http://schemas.openxmlformats.org/officeDocument/2006/relationships/image" Target="../media/image338.png"/><Relationship Id="rId58" Type="http://schemas.openxmlformats.org/officeDocument/2006/relationships/customXml" Target="../ink/ink377.xml"/><Relationship Id="rId49" Type="http://schemas.openxmlformats.org/officeDocument/2006/relationships/image" Target="../media/image1870.png"/><Relationship Id="rId57" Type="http://schemas.openxmlformats.org/officeDocument/2006/relationships/image" Target="../media/image340.png"/><Relationship Id="rId61" Type="http://schemas.openxmlformats.org/officeDocument/2006/relationships/image" Target="../media/image342.png"/><Relationship Id="rId44" Type="http://schemas.openxmlformats.org/officeDocument/2006/relationships/customXml" Target="../ink/ink370.xml"/><Relationship Id="rId52" Type="http://schemas.openxmlformats.org/officeDocument/2006/relationships/customXml" Target="../ink/ink374.xml"/><Relationship Id="rId60" Type="http://schemas.openxmlformats.org/officeDocument/2006/relationships/customXml" Target="../ink/ink378.xml"/><Relationship Id="rId4" Type="http://schemas.openxmlformats.org/officeDocument/2006/relationships/customXml" Target="../ink/ink367.xml"/><Relationship Id="rId43" Type="http://schemas.openxmlformats.org/officeDocument/2006/relationships/image" Target="../media/image1840.png"/><Relationship Id="rId48" Type="http://schemas.openxmlformats.org/officeDocument/2006/relationships/customXml" Target="../ink/ink372.xml"/><Relationship Id="rId56" Type="http://schemas.openxmlformats.org/officeDocument/2006/relationships/customXml" Target="../ink/ink3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10.png"/><Relationship Id="rId4" Type="http://schemas.openxmlformats.org/officeDocument/2006/relationships/customXml" Target="../ink/ink3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OPERACIONES ENTRE CONJUNTOS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A54A1A-2B51-4E05-8567-B94745A98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1173016"/>
            <a:ext cx="7430655" cy="53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trón de ondas de agua abstractas">
            <a:extLst>
              <a:ext uri="{FF2B5EF4-FFF2-40B4-BE49-F238E27FC236}">
                <a16:creationId xmlns:a16="http://schemas.microsoft.com/office/drawing/2014/main" id="{AEBF0CE4-2B69-4B2F-B670-4DD039DC0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073E14-C425-40C7-92E1-6FD62902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98" y="397163"/>
            <a:ext cx="6730393" cy="58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trón de ondas de agua abstractas">
            <a:extLst>
              <a:ext uri="{FF2B5EF4-FFF2-40B4-BE49-F238E27FC236}">
                <a16:creationId xmlns:a16="http://schemas.microsoft.com/office/drawing/2014/main" id="{7ED27804-A754-4106-A508-C0011D677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81E37E-0908-4A0F-BE47-40D3A22FC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0" y="341744"/>
            <a:ext cx="5756761" cy="63777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7805F1D-BB71-E378-F846-59DFD89F3209}"/>
                  </a:ext>
                </a:extLst>
              </p14:cNvPr>
              <p14:cNvContentPartPr/>
              <p14:nvPr/>
            </p14:nvContentPartPr>
            <p14:xfrm>
              <a:off x="4547709" y="589197"/>
              <a:ext cx="86040" cy="68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7805F1D-BB71-E378-F846-59DFD89F32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9069" y="580197"/>
                <a:ext cx="10368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28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trón de ondas de agua abstractas">
            <a:extLst>
              <a:ext uri="{FF2B5EF4-FFF2-40B4-BE49-F238E27FC236}">
                <a16:creationId xmlns:a16="http://schemas.microsoft.com/office/drawing/2014/main" id="{EAF6A90D-E99D-4275-8FAE-E551846AE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74942F-9102-49D4-9926-C4022925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" y="969818"/>
            <a:ext cx="9144000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trón de ondas de agua abstractas">
            <a:extLst>
              <a:ext uri="{FF2B5EF4-FFF2-40B4-BE49-F238E27FC236}">
                <a16:creationId xmlns:a16="http://schemas.microsoft.com/office/drawing/2014/main" id="{C107501E-B7E0-45FA-989C-D3CBC84E7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0" y="4206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993" y="1971413"/>
            <a:ext cx="4186940" cy="4035103"/>
          </a:xfrm>
        </p:spPr>
        <p:txBody>
          <a:bodyPr anchor="b">
            <a:noAutofit/>
          </a:bodyPr>
          <a:lstStyle/>
          <a:p>
            <a:pPr algn="just"/>
            <a:r>
              <a:rPr lang="es-E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Las Operaciones Entre Conjuntos que podemos encontrar son la unión, la intersección, la diferencia, el complemento y la diferencia simétrica entre conjuntos con sus respectivos diagramas de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Venn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y cada uno con sus respectivas propiedades e identidades como la leyes de identidad, dominación, de Morgan, entre otros.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F8767C-E608-4DB4-86BF-9A529029F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31" y="1260763"/>
            <a:ext cx="5775015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0" y="-73881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8366" y="1508405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UNION DE CONJUNTOS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F52835-168F-4E82-B9E3-8493BF7A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75" y="869402"/>
            <a:ext cx="7315200" cy="5486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888BB1C-E19C-B3F8-8B60-88362507151D}"/>
                  </a:ext>
                </a:extLst>
              </p14:cNvPr>
              <p14:cNvContentPartPr/>
              <p14:nvPr/>
            </p14:nvContentPartPr>
            <p14:xfrm>
              <a:off x="3350709" y="3302574"/>
              <a:ext cx="160920" cy="64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888BB1C-E19C-B3F8-8B60-883625071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1709" y="3293934"/>
                <a:ext cx="178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7215671-2E9B-132A-D989-0113EAC7FE9B}"/>
                  </a:ext>
                </a:extLst>
              </p14:cNvPr>
              <p14:cNvContentPartPr/>
              <p14:nvPr/>
            </p14:nvContentPartPr>
            <p14:xfrm>
              <a:off x="3747789" y="3303654"/>
              <a:ext cx="121320" cy="50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7215671-2E9B-132A-D989-0113EAC7FE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8789" y="3295014"/>
                <a:ext cx="138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6AA673F-4BFD-3D6E-A972-A0B0F6755498}"/>
                  </a:ext>
                </a:extLst>
              </p14:cNvPr>
              <p14:cNvContentPartPr/>
              <p14:nvPr/>
            </p14:nvContentPartPr>
            <p14:xfrm>
              <a:off x="4114629" y="3320574"/>
              <a:ext cx="17244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6AA673F-4BFD-3D6E-A972-A0B0F67554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5989" y="3311934"/>
                <a:ext cx="190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295387EC-BC4C-0B51-AB31-3CB1396825BA}"/>
                  </a:ext>
                </a:extLst>
              </p14:cNvPr>
              <p14:cNvContentPartPr/>
              <p14:nvPr/>
            </p14:nvContentPartPr>
            <p14:xfrm>
              <a:off x="5552469" y="3296094"/>
              <a:ext cx="159840" cy="68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295387EC-BC4C-0B51-AB31-3CB1396825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3829" y="3287454"/>
                <a:ext cx="177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1F63116-7C8D-9F66-9F52-2D2B3177428B}"/>
                  </a:ext>
                </a:extLst>
              </p14:cNvPr>
              <p14:cNvContentPartPr/>
              <p14:nvPr/>
            </p14:nvContentPartPr>
            <p14:xfrm>
              <a:off x="5955309" y="3308334"/>
              <a:ext cx="131400" cy="64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1F63116-7C8D-9F66-9F52-2D2B317742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6309" y="3299334"/>
                <a:ext cx="149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B569973-0EED-2D5F-585A-765667E1AE82}"/>
                  </a:ext>
                </a:extLst>
              </p14:cNvPr>
              <p14:cNvContentPartPr/>
              <p14:nvPr/>
            </p14:nvContentPartPr>
            <p14:xfrm>
              <a:off x="6298389" y="3307974"/>
              <a:ext cx="194040" cy="68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B569973-0EED-2D5F-585A-765667E1AE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9749" y="3299334"/>
                <a:ext cx="21168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o 42">
            <a:extLst>
              <a:ext uri="{FF2B5EF4-FFF2-40B4-BE49-F238E27FC236}">
                <a16:creationId xmlns:a16="http://schemas.microsoft.com/office/drawing/2014/main" id="{E1FF52D6-7F8A-4DC9-AC62-6518B55DB754}"/>
              </a:ext>
            </a:extLst>
          </p:cNvPr>
          <p:cNvGrpSpPr/>
          <p:nvPr/>
        </p:nvGrpSpPr>
        <p:grpSpPr>
          <a:xfrm>
            <a:off x="1652229" y="5497134"/>
            <a:ext cx="358200" cy="179640"/>
            <a:chOff x="1652229" y="5497134"/>
            <a:chExt cx="3582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29B05546-9049-C26F-F241-217F910F0AB9}"/>
                    </a:ext>
                  </a:extLst>
                </p14:cNvPr>
                <p14:cNvContentPartPr/>
                <p14:nvPr/>
              </p14:nvContentPartPr>
              <p14:xfrm>
                <a:off x="1652229" y="5497134"/>
                <a:ext cx="122400" cy="16992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29B05546-9049-C26F-F241-217F910F0A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3589" y="5488134"/>
                  <a:ext cx="14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86AAC33C-9F60-BE82-923C-8CCA53E3880A}"/>
                    </a:ext>
                  </a:extLst>
                </p14:cNvPr>
                <p14:cNvContentPartPr/>
                <p14:nvPr/>
              </p14:nvContentPartPr>
              <p14:xfrm>
                <a:off x="1894869" y="5594334"/>
                <a:ext cx="64440" cy="1152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86AAC33C-9F60-BE82-923C-8CCA53E388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85869" y="5585334"/>
                  <a:ext cx="82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23E4637B-94B7-7EBE-589C-A4A0D282DC5B}"/>
                    </a:ext>
                  </a:extLst>
                </p14:cNvPr>
                <p14:cNvContentPartPr/>
                <p14:nvPr/>
              </p14:nvContentPartPr>
              <p14:xfrm>
                <a:off x="1888749" y="5660574"/>
                <a:ext cx="121680" cy="1620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23E4637B-94B7-7EBE-589C-A4A0D282DC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80109" y="5651934"/>
                  <a:ext cx="139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6D301A9-14ED-5763-8B21-F7906ACABE3B}"/>
              </a:ext>
            </a:extLst>
          </p:cNvPr>
          <p:cNvGrpSpPr/>
          <p:nvPr/>
        </p:nvGrpSpPr>
        <p:grpSpPr>
          <a:xfrm>
            <a:off x="2211669" y="5377974"/>
            <a:ext cx="340200" cy="355680"/>
            <a:chOff x="2211669" y="5377974"/>
            <a:chExt cx="3402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E9ED5599-91CE-5082-E073-6D9C09A800FB}"/>
                    </a:ext>
                  </a:extLst>
                </p14:cNvPr>
                <p14:cNvContentPartPr/>
                <p14:nvPr/>
              </p14:nvContentPartPr>
              <p14:xfrm>
                <a:off x="2211669" y="5377974"/>
                <a:ext cx="63720" cy="3556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E9ED5599-91CE-5082-E073-6D9C09A800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03029" y="5368974"/>
                  <a:ext cx="813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43F9AE25-E207-00D7-B922-3B616F03EACD}"/>
                    </a:ext>
                  </a:extLst>
                </p14:cNvPr>
                <p14:cNvContentPartPr/>
                <p14:nvPr/>
              </p14:nvContentPartPr>
              <p14:xfrm>
                <a:off x="2399589" y="5528454"/>
                <a:ext cx="41760" cy="9720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43F9AE25-E207-00D7-B922-3B616F03EA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0949" y="5519454"/>
                  <a:ext cx="59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04FC822E-6C36-67D8-BE0A-EFF0452F946B}"/>
                    </a:ext>
                  </a:extLst>
                </p14:cNvPr>
                <p14:cNvContentPartPr/>
                <p14:nvPr/>
              </p14:nvContentPartPr>
              <p14:xfrm>
                <a:off x="2464029" y="5512974"/>
                <a:ext cx="87840" cy="9936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04FC822E-6C36-67D8-BE0A-EFF0452F94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55029" y="5504334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B23CAF3-E328-08E8-B126-115B26C74670}"/>
              </a:ext>
            </a:extLst>
          </p:cNvPr>
          <p:cNvGrpSpPr/>
          <p:nvPr/>
        </p:nvGrpSpPr>
        <p:grpSpPr>
          <a:xfrm>
            <a:off x="2718909" y="5323614"/>
            <a:ext cx="333000" cy="481680"/>
            <a:chOff x="2718909" y="5323614"/>
            <a:chExt cx="333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F1A31F90-337C-4DB5-6445-1B5F70911E17}"/>
                    </a:ext>
                  </a:extLst>
                </p14:cNvPr>
                <p14:cNvContentPartPr/>
                <p14:nvPr/>
              </p14:nvContentPartPr>
              <p14:xfrm>
                <a:off x="2718909" y="5636814"/>
                <a:ext cx="11160" cy="4644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F1A31F90-337C-4DB5-6445-1B5F70911E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10269" y="5627814"/>
                  <a:ext cx="28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18B87E07-D105-FC1D-17DF-996DA51F26D0}"/>
                    </a:ext>
                  </a:extLst>
                </p14:cNvPr>
                <p14:cNvContentPartPr/>
                <p14:nvPr/>
              </p14:nvContentPartPr>
              <p14:xfrm>
                <a:off x="2803149" y="5564454"/>
                <a:ext cx="22320" cy="727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18B87E07-D105-FC1D-17DF-996DA51F26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4509" y="5555454"/>
                  <a:ext cx="39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6B4AD786-234C-10A2-9ACF-CCDAD05540D7}"/>
                    </a:ext>
                  </a:extLst>
                </p14:cNvPr>
                <p14:cNvContentPartPr/>
                <p14:nvPr/>
              </p14:nvContentPartPr>
              <p14:xfrm>
                <a:off x="2881269" y="5552574"/>
                <a:ext cx="47160" cy="849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6B4AD786-234C-10A2-9ACF-CCDAD05540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72629" y="5543574"/>
                  <a:ext cx="64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5D5BFF0F-6A55-123E-528D-7A9631F4B295}"/>
                    </a:ext>
                  </a:extLst>
                </p14:cNvPr>
                <p14:cNvContentPartPr/>
                <p14:nvPr/>
              </p14:nvContentPartPr>
              <p14:xfrm>
                <a:off x="2941389" y="5323614"/>
                <a:ext cx="110520" cy="48168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5D5BFF0F-6A55-123E-528D-7A9631F4B2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32749" y="5314974"/>
                  <a:ext cx="12816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E5B32B1-66E7-754F-616C-78FBD4578DF6}"/>
              </a:ext>
            </a:extLst>
          </p:cNvPr>
          <p:cNvGrpSpPr/>
          <p:nvPr/>
        </p:nvGrpSpPr>
        <p:grpSpPr>
          <a:xfrm>
            <a:off x="4061349" y="5107254"/>
            <a:ext cx="125640" cy="168480"/>
            <a:chOff x="4061349" y="5107254"/>
            <a:chExt cx="12564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B4316C90-B26C-B9AA-5966-03D84E7CB2B1}"/>
                    </a:ext>
                  </a:extLst>
                </p14:cNvPr>
                <p14:cNvContentPartPr/>
                <p14:nvPr/>
              </p14:nvContentPartPr>
              <p14:xfrm>
                <a:off x="4061349" y="5107254"/>
                <a:ext cx="59760" cy="15084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B4316C90-B26C-B9AA-5966-03D84E7CB2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52349" y="5098254"/>
                  <a:ext cx="77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64D2B8FB-45C3-53C1-6565-7508F05CAF3E}"/>
                    </a:ext>
                  </a:extLst>
                </p14:cNvPr>
                <p14:cNvContentPartPr/>
                <p14:nvPr/>
              </p14:nvContentPartPr>
              <p14:xfrm>
                <a:off x="4114629" y="5107254"/>
                <a:ext cx="72360" cy="16848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64D2B8FB-45C3-53C1-6565-7508F05CAF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05989" y="5098254"/>
                  <a:ext cx="90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FD30D2D9-E873-6A44-FEEE-637C1D7133FF}"/>
                    </a:ext>
                  </a:extLst>
                </p14:cNvPr>
                <p14:cNvContentPartPr/>
                <p14:nvPr/>
              </p14:nvContentPartPr>
              <p14:xfrm>
                <a:off x="4084749" y="5245494"/>
                <a:ext cx="72360" cy="36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FD30D2D9-E873-6A44-FEEE-637C1D7133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75749" y="5236854"/>
                  <a:ext cx="90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F9BAF7C7-15E7-5F4D-3861-FD4CDE6BFB25}"/>
                  </a:ext>
                </a:extLst>
              </p14:cNvPr>
              <p14:cNvContentPartPr/>
              <p14:nvPr/>
            </p14:nvContentPartPr>
            <p14:xfrm>
              <a:off x="4306509" y="5143974"/>
              <a:ext cx="121320" cy="13248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F9BAF7C7-15E7-5F4D-3861-FD4CDE6BFB2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97509" y="5135334"/>
                <a:ext cx="1389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o 67">
            <a:extLst>
              <a:ext uri="{FF2B5EF4-FFF2-40B4-BE49-F238E27FC236}">
                <a16:creationId xmlns:a16="http://schemas.microsoft.com/office/drawing/2014/main" id="{3698F5FD-83D4-36FA-D8A9-AA36C02E2565}"/>
              </a:ext>
            </a:extLst>
          </p:cNvPr>
          <p:cNvGrpSpPr/>
          <p:nvPr/>
        </p:nvGrpSpPr>
        <p:grpSpPr>
          <a:xfrm>
            <a:off x="4584069" y="5065134"/>
            <a:ext cx="499680" cy="346680"/>
            <a:chOff x="4584069" y="5065134"/>
            <a:chExt cx="4996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12D0D6D1-9223-6AB0-A9BE-9925E36D6DCD}"/>
                    </a:ext>
                  </a:extLst>
                </p14:cNvPr>
                <p14:cNvContentPartPr/>
                <p14:nvPr/>
              </p14:nvContentPartPr>
              <p14:xfrm>
                <a:off x="4589829" y="5119494"/>
                <a:ext cx="360" cy="11736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12D0D6D1-9223-6AB0-A9BE-9925E36D6D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0829" y="5110494"/>
                  <a:ext cx="18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A12476F3-BF18-795B-5F1B-CC4F506B3496}"/>
                    </a:ext>
                  </a:extLst>
                </p14:cNvPr>
                <p14:cNvContentPartPr/>
                <p14:nvPr/>
              </p14:nvContentPartPr>
              <p14:xfrm>
                <a:off x="4584069" y="5112294"/>
                <a:ext cx="138240" cy="17064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A12476F3-BF18-795B-5F1B-CC4F506B34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75069" y="5103294"/>
                  <a:ext cx="155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0C040ECD-62A3-0B0E-D2B1-37E4E10CD4DA}"/>
                    </a:ext>
                  </a:extLst>
                </p14:cNvPr>
                <p14:cNvContentPartPr/>
                <p14:nvPr/>
              </p14:nvContentPartPr>
              <p14:xfrm>
                <a:off x="4830669" y="5203734"/>
                <a:ext cx="41400" cy="36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0C040ECD-62A3-0B0E-D2B1-37E4E10CD4D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21669" y="5194734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3CA0DF4E-EEB4-4D2E-6047-1F8F2150262E}"/>
                    </a:ext>
                  </a:extLst>
                </p14:cNvPr>
                <p14:cNvContentPartPr/>
                <p14:nvPr/>
              </p14:nvContentPartPr>
              <p14:xfrm>
                <a:off x="4830669" y="5264934"/>
                <a:ext cx="50040" cy="50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3CA0DF4E-EEB4-4D2E-6047-1F8F215026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21669" y="5256294"/>
                  <a:ext cx="67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16A70D04-4DCF-0330-0FBD-1DB611EE1F77}"/>
                    </a:ext>
                  </a:extLst>
                </p14:cNvPr>
                <p14:cNvContentPartPr/>
                <p14:nvPr/>
              </p14:nvContentPartPr>
              <p14:xfrm>
                <a:off x="4998789" y="5065134"/>
                <a:ext cx="84960" cy="34668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16A70D04-4DCF-0330-0FBD-1DB611EE1F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9789" y="5056494"/>
                  <a:ext cx="10260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5AAFD165-CEE9-DC3B-E875-5529A8D91805}"/>
              </a:ext>
            </a:extLst>
          </p:cNvPr>
          <p:cNvGrpSpPr/>
          <p:nvPr/>
        </p:nvGrpSpPr>
        <p:grpSpPr>
          <a:xfrm>
            <a:off x="5179509" y="5161254"/>
            <a:ext cx="1229040" cy="127800"/>
            <a:chOff x="5179509" y="5161254"/>
            <a:chExt cx="122904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F63268B9-86EA-0676-84C0-C34E54C03143}"/>
                    </a:ext>
                  </a:extLst>
                </p14:cNvPr>
                <p14:cNvContentPartPr/>
                <p14:nvPr/>
              </p14:nvContentPartPr>
              <p14:xfrm>
                <a:off x="5179509" y="5179254"/>
                <a:ext cx="9720" cy="6984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F63268B9-86EA-0676-84C0-C34E54C031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70509" y="5170614"/>
                  <a:ext cx="27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9E072891-18A4-FE86-4E8C-9EF245DED4E0}"/>
                    </a:ext>
                  </a:extLst>
                </p14:cNvPr>
                <p14:cNvContentPartPr/>
                <p14:nvPr/>
              </p14:nvContentPartPr>
              <p14:xfrm>
                <a:off x="5269869" y="5263494"/>
                <a:ext cx="22320" cy="36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9E072891-18A4-FE86-4E8C-9EF245DED4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60869" y="5254854"/>
                  <a:ext cx="39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CC559D29-ADCA-5D80-8A21-42702B54A8BC}"/>
                    </a:ext>
                  </a:extLst>
                </p14:cNvPr>
                <p14:cNvContentPartPr/>
                <p14:nvPr/>
              </p14:nvContentPartPr>
              <p14:xfrm>
                <a:off x="5347989" y="5174574"/>
                <a:ext cx="105480" cy="9792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CC559D29-ADCA-5D80-8A21-42702B54A8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38989" y="5165574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7BBBE314-93FA-CFF5-822A-00F86AA0C6A2}"/>
                    </a:ext>
                  </a:extLst>
                </p14:cNvPr>
                <p14:cNvContentPartPr/>
                <p14:nvPr/>
              </p14:nvContentPartPr>
              <p14:xfrm>
                <a:off x="5552469" y="5263494"/>
                <a:ext cx="29880" cy="36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7BBBE314-93FA-CFF5-822A-00F86AA0C6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43829" y="5254854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8EAABF22-BCD7-264E-41E0-F55A6A624261}"/>
                    </a:ext>
                  </a:extLst>
                </p14:cNvPr>
                <p14:cNvContentPartPr/>
                <p14:nvPr/>
              </p14:nvContentPartPr>
              <p14:xfrm>
                <a:off x="5642469" y="5163054"/>
                <a:ext cx="85680" cy="10224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8EAABF22-BCD7-264E-41E0-F55A6A6242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33829" y="5154414"/>
                  <a:ext cx="103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797F9587-55E2-2DD5-E9AC-93DBEBB8E90D}"/>
                    </a:ext>
                  </a:extLst>
                </p14:cNvPr>
                <p14:cNvContentPartPr/>
                <p14:nvPr/>
              </p14:nvContentPartPr>
              <p14:xfrm>
                <a:off x="5817069" y="5230374"/>
                <a:ext cx="360" cy="360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797F9587-55E2-2DD5-E9AC-93DBEBB8E9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08429" y="5221374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4FBC7212-EB23-4E8B-9300-D860C7FF15FA}"/>
                    </a:ext>
                  </a:extLst>
                </p14:cNvPr>
                <p14:cNvContentPartPr/>
                <p14:nvPr/>
              </p14:nvContentPartPr>
              <p14:xfrm>
                <a:off x="5839749" y="5161254"/>
                <a:ext cx="68400" cy="5724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4FBC7212-EB23-4E8B-9300-D860C7FF15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30749" y="5152614"/>
                  <a:ext cx="8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83DD1E95-679F-CA91-BB7C-6A90B5B52DC3}"/>
                    </a:ext>
                  </a:extLst>
                </p14:cNvPr>
                <p14:cNvContentPartPr/>
                <p14:nvPr/>
              </p14:nvContentPartPr>
              <p14:xfrm>
                <a:off x="5913189" y="5161254"/>
                <a:ext cx="30960" cy="11844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83DD1E95-679F-CA91-BB7C-6A90B5B52D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04549" y="5152614"/>
                  <a:ext cx="4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1DA72C8E-9A5A-361E-6298-26D05E67D27B}"/>
                    </a:ext>
                  </a:extLst>
                </p14:cNvPr>
                <p14:cNvContentPartPr/>
                <p14:nvPr/>
              </p14:nvContentPartPr>
              <p14:xfrm>
                <a:off x="6057549" y="5274654"/>
                <a:ext cx="360" cy="144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1DA72C8E-9A5A-361E-6298-26D05E67D2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48909" y="5265654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B88408F3-705A-566F-C945-DB10A1DEF4BB}"/>
                    </a:ext>
                  </a:extLst>
                </p14:cNvPr>
                <p14:cNvContentPartPr/>
                <p14:nvPr/>
              </p14:nvContentPartPr>
              <p14:xfrm>
                <a:off x="6123789" y="5170974"/>
                <a:ext cx="31680" cy="252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B88408F3-705A-566F-C945-DB10A1DEF4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14789" y="5161974"/>
                  <a:ext cx="4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C7507EED-6624-C353-E12E-4B58EFF4AC29}"/>
                    </a:ext>
                  </a:extLst>
                </p14:cNvPr>
                <p14:cNvContentPartPr/>
                <p14:nvPr/>
              </p14:nvContentPartPr>
              <p14:xfrm>
                <a:off x="6113349" y="5179254"/>
                <a:ext cx="77400" cy="9756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C7507EED-6624-C353-E12E-4B58EFF4AC2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4709" y="5170614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C3847115-C103-368F-413C-3E071D432784}"/>
                    </a:ext>
                  </a:extLst>
                </p14:cNvPr>
                <p14:cNvContentPartPr/>
                <p14:nvPr/>
              </p14:nvContentPartPr>
              <p14:xfrm>
                <a:off x="6268509" y="5257374"/>
                <a:ext cx="11160" cy="36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C3847115-C103-368F-413C-3E071D4327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59509" y="5248734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16F559C3-A9F8-C6EE-E373-31CA6FFC6212}"/>
                    </a:ext>
                  </a:extLst>
                </p14:cNvPr>
                <p14:cNvContentPartPr/>
                <p14:nvPr/>
              </p14:nvContentPartPr>
              <p14:xfrm>
                <a:off x="6339069" y="5185374"/>
                <a:ext cx="69480" cy="10368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16F559C3-A9F8-C6EE-E373-31CA6FFC62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30069" y="5176734"/>
                  <a:ext cx="871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62D96FF9-B241-35DA-5D4C-95C42F5A9B3F}"/>
              </a:ext>
            </a:extLst>
          </p:cNvPr>
          <p:cNvGrpSpPr/>
          <p:nvPr/>
        </p:nvGrpSpPr>
        <p:grpSpPr>
          <a:xfrm>
            <a:off x="6502869" y="4962894"/>
            <a:ext cx="776160" cy="444960"/>
            <a:chOff x="6502869" y="4962894"/>
            <a:chExt cx="77616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B5C26073-EBB2-FACB-51F5-01F31D69C82F}"/>
                    </a:ext>
                  </a:extLst>
                </p14:cNvPr>
                <p14:cNvContentPartPr/>
                <p14:nvPr/>
              </p14:nvContentPartPr>
              <p14:xfrm>
                <a:off x="6502869" y="5253054"/>
                <a:ext cx="3600" cy="504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B5C26073-EBB2-FACB-51F5-01F31D69C82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94229" y="5244054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E9F026B5-0E17-3FF7-DF46-A728C0D74FFD}"/>
                    </a:ext>
                  </a:extLst>
                </p14:cNvPr>
                <p14:cNvContentPartPr/>
                <p14:nvPr/>
              </p14:nvContentPartPr>
              <p14:xfrm>
                <a:off x="6587109" y="5137494"/>
                <a:ext cx="75240" cy="10800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E9F026B5-0E17-3FF7-DF46-A728C0D74F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78109" y="5128494"/>
                  <a:ext cx="92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8E39B977-6488-8C32-355A-41436E56ED06}"/>
                    </a:ext>
                  </a:extLst>
                </p14:cNvPr>
                <p14:cNvContentPartPr/>
                <p14:nvPr/>
              </p14:nvContentPartPr>
              <p14:xfrm>
                <a:off x="6623109" y="5215614"/>
                <a:ext cx="35280" cy="36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8E39B977-6488-8C32-355A-41436E56ED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14109" y="5206614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410721D4-35D8-04C2-A204-C291E23C8E1B}"/>
                    </a:ext>
                  </a:extLst>
                </p14:cNvPr>
                <p14:cNvContentPartPr/>
                <p14:nvPr/>
              </p14:nvContentPartPr>
              <p14:xfrm>
                <a:off x="6760629" y="5251614"/>
                <a:ext cx="1440" cy="36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410721D4-35D8-04C2-A204-C291E23C8E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1629" y="5242974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6C8EC34F-C9A1-76CA-131A-3BAF9DDE9AE2}"/>
                    </a:ext>
                  </a:extLst>
                </p14:cNvPr>
                <p14:cNvContentPartPr/>
                <p14:nvPr/>
              </p14:nvContentPartPr>
              <p14:xfrm>
                <a:off x="6849189" y="5130654"/>
                <a:ext cx="76680" cy="13500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6C8EC34F-C9A1-76CA-131A-3BAF9DDE9A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40189" y="5122014"/>
                  <a:ext cx="94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B0E3DEBF-B811-228C-75F5-2C7E6F888A8A}"/>
                    </a:ext>
                  </a:extLst>
                </p14:cNvPr>
                <p14:cNvContentPartPr/>
                <p14:nvPr/>
              </p14:nvContentPartPr>
              <p14:xfrm>
                <a:off x="6984189" y="5244414"/>
                <a:ext cx="28440" cy="756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B0E3DEBF-B811-228C-75F5-2C7E6F888A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75549" y="5235774"/>
                  <a:ext cx="4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31820FDC-6BAD-2B23-3470-36AD0F70FE3C}"/>
                    </a:ext>
                  </a:extLst>
                </p14:cNvPr>
                <p14:cNvContentPartPr/>
                <p14:nvPr/>
              </p14:nvContentPartPr>
              <p14:xfrm>
                <a:off x="7066629" y="5131014"/>
                <a:ext cx="62280" cy="10692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31820FDC-6BAD-2B23-3470-36AD0F70FE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57629" y="5122374"/>
                  <a:ext cx="79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BE29D319-1ADF-2F8A-39EE-56573C1E9C46}"/>
                    </a:ext>
                  </a:extLst>
                </p14:cNvPr>
                <p14:cNvContentPartPr/>
                <p14:nvPr/>
              </p14:nvContentPartPr>
              <p14:xfrm>
                <a:off x="7230789" y="4962894"/>
                <a:ext cx="48240" cy="44496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BE29D319-1ADF-2F8A-39EE-56573C1E9C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22149" y="4953894"/>
                  <a:ext cx="6588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D6CEB969-C43C-B1AD-396C-011380D0B3F9}"/>
              </a:ext>
            </a:extLst>
          </p:cNvPr>
          <p:cNvGrpSpPr/>
          <p:nvPr/>
        </p:nvGrpSpPr>
        <p:grpSpPr>
          <a:xfrm>
            <a:off x="4040109" y="5510094"/>
            <a:ext cx="666720" cy="184320"/>
            <a:chOff x="4040109" y="5510094"/>
            <a:chExt cx="6667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EF69D3B2-2391-BBCC-1D34-7E1FF567A6A3}"/>
                    </a:ext>
                  </a:extLst>
                </p14:cNvPr>
                <p14:cNvContentPartPr/>
                <p14:nvPr/>
              </p14:nvContentPartPr>
              <p14:xfrm>
                <a:off x="4040109" y="5528454"/>
                <a:ext cx="38880" cy="16056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EF69D3B2-2391-BBCC-1D34-7E1FF567A6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31109" y="5519454"/>
                  <a:ext cx="56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7F6729B0-8CE3-8C7F-2403-22176D9CA1D6}"/>
                    </a:ext>
                  </a:extLst>
                </p14:cNvPr>
                <p14:cNvContentPartPr/>
                <p14:nvPr/>
              </p14:nvContentPartPr>
              <p14:xfrm>
                <a:off x="4090509" y="5552574"/>
                <a:ext cx="18720" cy="13032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7F6729B0-8CE3-8C7F-2403-22176D9CA1D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81509" y="5543574"/>
                  <a:ext cx="3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257B8AEF-24A9-EFEB-6CAC-4685A8961ED9}"/>
                    </a:ext>
                  </a:extLst>
                </p14:cNvPr>
                <p14:cNvContentPartPr/>
                <p14:nvPr/>
              </p14:nvContentPartPr>
              <p14:xfrm>
                <a:off x="4066389" y="5629974"/>
                <a:ext cx="48240" cy="1296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257B8AEF-24A9-EFEB-6CAC-4685A8961ED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57749" y="5621334"/>
                  <a:ext cx="65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0CB283FF-D6A8-165E-32A9-9CA61B924075}"/>
                    </a:ext>
                  </a:extLst>
                </p14:cNvPr>
                <p14:cNvContentPartPr/>
                <p14:nvPr/>
              </p14:nvContentPartPr>
              <p14:xfrm>
                <a:off x="4204269" y="5537454"/>
                <a:ext cx="119880" cy="15696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0CB283FF-D6A8-165E-32A9-9CA61B9240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95629" y="5528454"/>
                  <a:ext cx="137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BBEDC6DA-01B4-2B66-451B-EC8E15286D06}"/>
                    </a:ext>
                  </a:extLst>
                </p14:cNvPr>
                <p14:cNvContentPartPr/>
                <p14:nvPr/>
              </p14:nvContentPartPr>
              <p14:xfrm>
                <a:off x="4413429" y="5510094"/>
                <a:ext cx="111960" cy="15192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BBEDC6DA-01B4-2B66-451B-EC8E15286D0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04429" y="5501454"/>
                  <a:ext cx="129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EA9F5C32-14C4-DCD4-0D03-610F3162CDEA}"/>
                    </a:ext>
                  </a:extLst>
                </p14:cNvPr>
                <p14:cNvContentPartPr/>
                <p14:nvPr/>
              </p14:nvContentPartPr>
              <p14:xfrm>
                <a:off x="4631949" y="5576334"/>
                <a:ext cx="43560" cy="3528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EA9F5C32-14C4-DCD4-0D03-610F3162CD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23309" y="5567694"/>
                  <a:ext cx="61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D8FA6F21-0443-544C-A32A-4A47A9A3286D}"/>
                    </a:ext>
                  </a:extLst>
                </p14:cNvPr>
                <p14:cNvContentPartPr/>
                <p14:nvPr/>
              </p14:nvContentPartPr>
              <p14:xfrm>
                <a:off x="4631949" y="5650134"/>
                <a:ext cx="74880" cy="1080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D8FA6F21-0443-544C-A32A-4A47A9A328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23309" y="5641134"/>
                  <a:ext cx="925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301EBBE0-0016-A488-84E8-51AA80DBF96E}"/>
                  </a:ext>
                </a:extLst>
              </p14:cNvPr>
              <p14:cNvContentPartPr/>
              <p14:nvPr/>
            </p14:nvContentPartPr>
            <p14:xfrm>
              <a:off x="4833909" y="5444214"/>
              <a:ext cx="28080" cy="309960"/>
            </p14:xfrm>
          </p:contentPart>
        </mc:Choice>
        <mc:Fallback xmlns=""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301EBBE0-0016-A488-84E8-51AA80DBF96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25269" y="5435214"/>
                <a:ext cx="4572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o 146">
            <a:extLst>
              <a:ext uri="{FF2B5EF4-FFF2-40B4-BE49-F238E27FC236}">
                <a16:creationId xmlns:a16="http://schemas.microsoft.com/office/drawing/2014/main" id="{E91A3399-40DF-6E13-E1B7-17EF8EAE53CA}"/>
              </a:ext>
            </a:extLst>
          </p:cNvPr>
          <p:cNvGrpSpPr/>
          <p:nvPr/>
        </p:nvGrpSpPr>
        <p:grpSpPr>
          <a:xfrm>
            <a:off x="4950909" y="5480214"/>
            <a:ext cx="1843200" cy="307800"/>
            <a:chOff x="4950909" y="5480214"/>
            <a:chExt cx="18432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62472827-6539-3B66-1CCD-CD47C17E2EC1}"/>
                    </a:ext>
                  </a:extLst>
                </p14:cNvPr>
                <p14:cNvContentPartPr/>
                <p14:nvPr/>
              </p14:nvContentPartPr>
              <p14:xfrm>
                <a:off x="4950909" y="5534574"/>
                <a:ext cx="360" cy="9576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62472827-6539-3B66-1CCD-CD47C17E2E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41909" y="5525574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36B13318-69B1-D26C-FA7A-A9283C8390CB}"/>
                    </a:ext>
                  </a:extLst>
                </p14:cNvPr>
                <p14:cNvContentPartPr/>
                <p14:nvPr/>
              </p14:nvContentPartPr>
              <p14:xfrm>
                <a:off x="5047029" y="5624574"/>
                <a:ext cx="360" cy="36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36B13318-69B1-D26C-FA7A-A9283C8390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38389" y="56155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D55F27F7-49DB-1111-F563-A69C463EDED2}"/>
                    </a:ext>
                  </a:extLst>
                </p14:cNvPr>
                <p14:cNvContentPartPr/>
                <p14:nvPr/>
              </p14:nvContentPartPr>
              <p14:xfrm>
                <a:off x="5133429" y="5521254"/>
                <a:ext cx="66600" cy="10656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D55F27F7-49DB-1111-F563-A69C463EDE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24789" y="5512614"/>
                  <a:ext cx="84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ED664F76-D13E-BF55-7AA4-B12EA7EA7DA7}"/>
                    </a:ext>
                  </a:extLst>
                </p14:cNvPr>
                <p14:cNvContentPartPr/>
                <p14:nvPr/>
              </p14:nvContentPartPr>
              <p14:xfrm>
                <a:off x="5251869" y="5647614"/>
                <a:ext cx="11160" cy="144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ED664F76-D13E-BF55-7AA4-B12EA7EA7D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42869" y="5638974"/>
                  <a:ext cx="28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F994D205-7538-D453-1BC6-92ED202EC2F9}"/>
                    </a:ext>
                  </a:extLst>
                </p14:cNvPr>
                <p14:cNvContentPartPr/>
                <p14:nvPr/>
              </p14:nvContentPartPr>
              <p14:xfrm>
                <a:off x="5336109" y="5534934"/>
                <a:ext cx="65880" cy="10188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F994D205-7538-D453-1BC6-92ED202EC2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27109" y="5526294"/>
                  <a:ext cx="83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2CFA1A15-200F-46C4-1736-D6CA32B427E7}"/>
                    </a:ext>
                  </a:extLst>
                </p14:cNvPr>
                <p14:cNvContentPartPr/>
                <p14:nvPr/>
              </p14:nvContentPartPr>
              <p14:xfrm>
                <a:off x="5462109" y="5630694"/>
                <a:ext cx="360" cy="36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2CFA1A15-200F-46C4-1736-D6CA32B427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53469" y="56216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CEABAFE4-7D7B-752D-EEC1-2F8E6DCDE5AD}"/>
                    </a:ext>
                  </a:extLst>
                </p14:cNvPr>
                <p14:cNvContentPartPr/>
                <p14:nvPr/>
              </p14:nvContentPartPr>
              <p14:xfrm>
                <a:off x="5504589" y="5540334"/>
                <a:ext cx="66240" cy="6696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CEABAFE4-7D7B-752D-EEC1-2F8E6DCDE5A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95589" y="5531334"/>
                  <a:ext cx="83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3BFF4A9A-26C4-F00C-8EB1-389F184794A4}"/>
                    </a:ext>
                  </a:extLst>
                </p14:cNvPr>
                <p14:cNvContentPartPr/>
                <p14:nvPr/>
              </p14:nvContentPartPr>
              <p14:xfrm>
                <a:off x="5576229" y="5570574"/>
                <a:ext cx="3600" cy="6372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3BFF4A9A-26C4-F00C-8EB1-389F184794A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67589" y="5561934"/>
                  <a:ext cx="2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12FEBD67-BECD-6C2E-5B1F-6DDBF17FFFF1}"/>
                    </a:ext>
                  </a:extLst>
                </p14:cNvPr>
                <p14:cNvContentPartPr/>
                <p14:nvPr/>
              </p14:nvContentPartPr>
              <p14:xfrm>
                <a:off x="5678829" y="5638614"/>
                <a:ext cx="360" cy="1692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12FEBD67-BECD-6C2E-5B1F-6DDBF17FFF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69829" y="5629614"/>
                  <a:ext cx="18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18155D7F-79EF-4303-75FD-22CEE4257FA7}"/>
                    </a:ext>
                  </a:extLst>
                </p14:cNvPr>
                <p14:cNvContentPartPr/>
                <p14:nvPr/>
              </p14:nvContentPartPr>
              <p14:xfrm>
                <a:off x="5726709" y="5564814"/>
                <a:ext cx="18000" cy="612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18155D7F-79EF-4303-75FD-22CEE4257FA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18069" y="5555814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2243146B-4C90-84DA-92F2-32F8F0C2D680}"/>
                    </a:ext>
                  </a:extLst>
                </p14:cNvPr>
                <p14:cNvContentPartPr/>
                <p14:nvPr/>
              </p14:nvContentPartPr>
              <p14:xfrm>
                <a:off x="5720949" y="5588574"/>
                <a:ext cx="68040" cy="7848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2243146B-4C90-84DA-92F2-32F8F0C2D68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11949" y="5579934"/>
                  <a:ext cx="85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03D606B4-E390-A2E9-DF31-2E297785DA33}"/>
                    </a:ext>
                  </a:extLst>
                </p14:cNvPr>
                <p14:cNvContentPartPr/>
                <p14:nvPr/>
              </p14:nvContentPartPr>
              <p14:xfrm>
                <a:off x="5828949" y="5644374"/>
                <a:ext cx="31680" cy="1080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03D606B4-E390-A2E9-DF31-2E297785DA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20309" y="5635734"/>
                  <a:ext cx="4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3D35A1F4-F009-95D5-1EC9-0339B253AC74}"/>
                    </a:ext>
                  </a:extLst>
                </p14:cNvPr>
                <p14:cNvContentPartPr/>
                <p14:nvPr/>
              </p14:nvContentPartPr>
              <p14:xfrm>
                <a:off x="5912829" y="5570574"/>
                <a:ext cx="75240" cy="10188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3D35A1F4-F009-95D5-1EC9-0339B253AC7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03829" y="5561934"/>
                  <a:ext cx="92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DAB66875-2234-D6BE-EC7E-E4FB13FBFFD9}"/>
                    </a:ext>
                  </a:extLst>
                </p14:cNvPr>
                <p14:cNvContentPartPr/>
                <p14:nvPr/>
              </p14:nvContentPartPr>
              <p14:xfrm>
                <a:off x="6045669" y="5642934"/>
                <a:ext cx="22680" cy="1224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DAB66875-2234-D6BE-EC7E-E4FB13FBFF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37029" y="5633934"/>
                  <a:ext cx="4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FB87AD40-DF05-2F7F-952C-D9D917F3B174}"/>
                    </a:ext>
                  </a:extLst>
                </p14:cNvPr>
                <p14:cNvContentPartPr/>
                <p14:nvPr/>
              </p14:nvContentPartPr>
              <p14:xfrm>
                <a:off x="6087789" y="5557974"/>
                <a:ext cx="92880" cy="604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FB87AD40-DF05-2F7F-952C-D9D917F3B17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78789" y="5548974"/>
                  <a:ext cx="110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866033EF-4019-2E41-D11C-295EB0C09234}"/>
                    </a:ext>
                  </a:extLst>
                </p14:cNvPr>
                <p14:cNvContentPartPr/>
                <p14:nvPr/>
              </p14:nvContentPartPr>
              <p14:xfrm>
                <a:off x="6136029" y="5594334"/>
                <a:ext cx="57240" cy="648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866033EF-4019-2E41-D11C-295EB0C0923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27389" y="5585694"/>
                  <a:ext cx="74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F523BDBE-2612-B20C-8805-E97DDFA635B6}"/>
                    </a:ext>
                  </a:extLst>
                </p14:cNvPr>
                <p14:cNvContentPartPr/>
                <p14:nvPr/>
              </p14:nvContentPartPr>
              <p14:xfrm>
                <a:off x="6280389" y="5654814"/>
                <a:ext cx="360" cy="36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F523BDBE-2612-B20C-8805-E97DDFA635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71389" y="56461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A09252DD-FB6F-3D0B-A65F-5F5D3C52F0C1}"/>
                    </a:ext>
                  </a:extLst>
                </p14:cNvPr>
                <p14:cNvContentPartPr/>
                <p14:nvPr/>
              </p14:nvContentPartPr>
              <p14:xfrm>
                <a:off x="6352749" y="5564454"/>
                <a:ext cx="10800" cy="5544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A09252DD-FB6F-3D0B-A65F-5F5D3C52F0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43749" y="5555454"/>
                  <a:ext cx="28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6836BC22-EE89-0C62-3BD2-DAFAE7318141}"/>
                    </a:ext>
                  </a:extLst>
                </p14:cNvPr>
                <p14:cNvContentPartPr/>
                <p14:nvPr/>
              </p14:nvContentPartPr>
              <p14:xfrm>
                <a:off x="6394509" y="5538894"/>
                <a:ext cx="44280" cy="8100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6836BC22-EE89-0C62-3BD2-DAFAE73181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5869" y="5530254"/>
                  <a:ext cx="6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C98A4FFD-D366-8AAA-74A4-90376EFE556C}"/>
                    </a:ext>
                  </a:extLst>
                </p14:cNvPr>
                <p14:cNvContentPartPr/>
                <p14:nvPr/>
              </p14:nvContentPartPr>
              <p14:xfrm>
                <a:off x="6544989" y="5612694"/>
                <a:ext cx="1440" cy="36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C98A4FFD-D366-8AAA-74A4-90376EFE55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36349" y="5603694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6CBC2438-6C69-C9B0-DD45-EF28AC854C55}"/>
                    </a:ext>
                  </a:extLst>
                </p14:cNvPr>
                <p14:cNvContentPartPr/>
                <p14:nvPr/>
              </p14:nvContentPartPr>
              <p14:xfrm>
                <a:off x="6611229" y="5552574"/>
                <a:ext cx="28800" cy="6624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6CBC2438-6C69-C9B0-DD45-EF28AC854C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02229" y="5543574"/>
                  <a:ext cx="46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514FB193-CC5A-AA7C-E074-507AF2157853}"/>
                    </a:ext>
                  </a:extLst>
                </p14:cNvPr>
                <p14:cNvContentPartPr/>
                <p14:nvPr/>
              </p14:nvContentPartPr>
              <p14:xfrm>
                <a:off x="6665229" y="5564454"/>
                <a:ext cx="33480" cy="5400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514FB193-CC5A-AA7C-E074-507AF215785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56589" y="5555454"/>
                  <a:ext cx="5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9DDF9028-94FA-2D3D-453A-CA9881595470}"/>
                    </a:ext>
                  </a:extLst>
                </p14:cNvPr>
                <p14:cNvContentPartPr/>
                <p14:nvPr/>
              </p14:nvContentPartPr>
              <p14:xfrm>
                <a:off x="6754869" y="5480214"/>
                <a:ext cx="39240" cy="30780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9DDF9028-94FA-2D3D-453A-CA98815954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45869" y="5471214"/>
                  <a:ext cx="5688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6E665ACA-2BCD-F5AC-C1BF-94AD06AAAD0E}"/>
              </a:ext>
            </a:extLst>
          </p:cNvPr>
          <p:cNvGrpSpPr/>
          <p:nvPr/>
        </p:nvGrpSpPr>
        <p:grpSpPr>
          <a:xfrm>
            <a:off x="4055589" y="5857134"/>
            <a:ext cx="770400" cy="159840"/>
            <a:chOff x="4055589" y="5857134"/>
            <a:chExt cx="7704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A2FA1A74-78AB-9E47-1D31-14860874474B}"/>
                    </a:ext>
                  </a:extLst>
                </p14:cNvPr>
                <p14:cNvContentPartPr/>
                <p14:nvPr/>
              </p14:nvContentPartPr>
              <p14:xfrm>
                <a:off x="4059549" y="5895294"/>
                <a:ext cx="12960" cy="7344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A2FA1A74-78AB-9E47-1D31-1486087447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50549" y="5886294"/>
                  <a:ext cx="30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6C3EB6EC-A408-2CCC-07AD-EADC62636522}"/>
                    </a:ext>
                  </a:extLst>
                </p14:cNvPr>
                <p14:cNvContentPartPr/>
                <p14:nvPr/>
              </p14:nvContentPartPr>
              <p14:xfrm>
                <a:off x="4055589" y="5857134"/>
                <a:ext cx="181800" cy="13104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6C3EB6EC-A408-2CCC-07AD-EADC626365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46589" y="5848494"/>
                  <a:ext cx="199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42F1EF90-7AC9-7638-CCF7-D96C142F97DE}"/>
                    </a:ext>
                  </a:extLst>
                </p14:cNvPr>
                <p14:cNvContentPartPr/>
                <p14:nvPr/>
              </p14:nvContentPartPr>
              <p14:xfrm>
                <a:off x="4301109" y="5895294"/>
                <a:ext cx="146520" cy="12168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42F1EF90-7AC9-7638-CCF7-D96C142F97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92469" y="5886294"/>
                  <a:ext cx="164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3ADA43D9-D11B-A07C-7E1F-B62FDA2D88AC}"/>
                    </a:ext>
                  </a:extLst>
                </p14:cNvPr>
                <p14:cNvContentPartPr/>
                <p14:nvPr/>
              </p14:nvContentPartPr>
              <p14:xfrm>
                <a:off x="4491549" y="5876934"/>
                <a:ext cx="134280" cy="12924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3ADA43D9-D11B-A07C-7E1F-B62FDA2D88A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82909" y="5867934"/>
                  <a:ext cx="151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88471700-0A36-96FC-C0FB-FEABF0BFC32A}"/>
                    </a:ext>
                  </a:extLst>
                </p14:cNvPr>
                <p14:cNvContentPartPr/>
                <p14:nvPr/>
              </p14:nvContentPartPr>
              <p14:xfrm>
                <a:off x="4704309" y="5889174"/>
                <a:ext cx="32040" cy="36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88471700-0A36-96FC-C0FB-FEABF0BFC3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95669" y="5880174"/>
                  <a:ext cx="4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2FAE7803-3856-87FD-27CA-B93E3EB6490B}"/>
                    </a:ext>
                  </a:extLst>
                </p14:cNvPr>
                <p14:cNvContentPartPr/>
                <p14:nvPr/>
              </p14:nvContentPartPr>
              <p14:xfrm>
                <a:off x="4710069" y="5948934"/>
                <a:ext cx="115920" cy="1296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2FAE7803-3856-87FD-27CA-B93E3EB649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01429" y="5939934"/>
                  <a:ext cx="1335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4" name="Entrada de lápiz 153">
                <a:extLst>
                  <a:ext uri="{FF2B5EF4-FFF2-40B4-BE49-F238E27FC236}">
                    <a16:creationId xmlns:a16="http://schemas.microsoft.com/office/drawing/2014/main" id="{785A385D-EAC8-EE7F-AF85-7AAF035D16BA}"/>
                  </a:ext>
                </a:extLst>
              </p14:cNvPr>
              <p14:cNvContentPartPr/>
              <p14:nvPr/>
            </p14:nvContentPartPr>
            <p14:xfrm>
              <a:off x="4949829" y="5817174"/>
              <a:ext cx="73440" cy="257040"/>
            </p14:xfrm>
          </p:contentPart>
        </mc:Choice>
        <mc:Fallback xmlns="">
          <p:pic>
            <p:nvPicPr>
              <p:cNvPr id="154" name="Entrada de lápiz 153">
                <a:extLst>
                  <a:ext uri="{FF2B5EF4-FFF2-40B4-BE49-F238E27FC236}">
                    <a16:creationId xmlns:a16="http://schemas.microsoft.com/office/drawing/2014/main" id="{785A385D-EAC8-EE7F-AF85-7AAF035D16B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41189" y="5808174"/>
                <a:ext cx="9108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o 177">
            <a:extLst>
              <a:ext uri="{FF2B5EF4-FFF2-40B4-BE49-F238E27FC236}">
                <a16:creationId xmlns:a16="http://schemas.microsoft.com/office/drawing/2014/main" id="{92F8E6FA-29F7-A9FA-7CD0-624AB66D7D63}"/>
              </a:ext>
            </a:extLst>
          </p:cNvPr>
          <p:cNvGrpSpPr/>
          <p:nvPr/>
        </p:nvGrpSpPr>
        <p:grpSpPr>
          <a:xfrm>
            <a:off x="5135949" y="5822934"/>
            <a:ext cx="1621080" cy="207000"/>
            <a:chOff x="5135949" y="5822934"/>
            <a:chExt cx="16210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75DB45F5-D3A4-A156-725A-51D9CDEDF559}"/>
                    </a:ext>
                  </a:extLst>
                </p14:cNvPr>
                <p14:cNvContentPartPr/>
                <p14:nvPr/>
              </p14:nvContentPartPr>
              <p14:xfrm>
                <a:off x="5155029" y="5822934"/>
                <a:ext cx="35280" cy="36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75DB45F5-D3A4-A156-725A-51D9CDEDF55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46389" y="5814294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F510BF7F-AD58-D0B1-921B-82F7A0993F89}"/>
                    </a:ext>
                  </a:extLst>
                </p14:cNvPr>
                <p14:cNvContentPartPr/>
                <p14:nvPr/>
              </p14:nvContentPartPr>
              <p14:xfrm>
                <a:off x="5135949" y="5847054"/>
                <a:ext cx="105120" cy="9252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F510BF7F-AD58-D0B1-921B-82F7A0993F8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26949" y="5838414"/>
                  <a:ext cx="122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EA21D446-6147-F02F-C086-B49560FAC4C2}"/>
                    </a:ext>
                  </a:extLst>
                </p14:cNvPr>
                <p14:cNvContentPartPr/>
                <p14:nvPr/>
              </p14:nvContentPartPr>
              <p14:xfrm>
                <a:off x="5293629" y="5929134"/>
                <a:ext cx="28800" cy="288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EA21D446-6147-F02F-C086-B49560FAC4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84989" y="5920134"/>
                  <a:ext cx="46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E604DCD7-4512-3ED6-25E9-9BBD038E8A9E}"/>
                    </a:ext>
                  </a:extLst>
                </p14:cNvPr>
                <p14:cNvContentPartPr/>
                <p14:nvPr/>
              </p14:nvContentPartPr>
              <p14:xfrm>
                <a:off x="5365629" y="5859294"/>
                <a:ext cx="50040" cy="8136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E604DCD7-4512-3ED6-25E9-9BBD038E8A9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56989" y="5850294"/>
                  <a:ext cx="6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9A0B1BB4-5941-918B-35A4-B1E2F501F5C1}"/>
                    </a:ext>
                  </a:extLst>
                </p14:cNvPr>
                <p14:cNvContentPartPr/>
                <p14:nvPr/>
              </p14:nvContentPartPr>
              <p14:xfrm>
                <a:off x="5480109" y="5903574"/>
                <a:ext cx="34200" cy="396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9A0B1BB4-5941-918B-35A4-B1E2F501F5C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1469" y="5894934"/>
                  <a:ext cx="5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940C8C26-848C-31BA-70DE-AC78DA52A864}"/>
                    </a:ext>
                  </a:extLst>
                </p14:cNvPr>
                <p14:cNvContentPartPr/>
                <p14:nvPr/>
              </p14:nvContentPartPr>
              <p14:xfrm>
                <a:off x="5546349" y="5845974"/>
                <a:ext cx="74160" cy="6588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940C8C26-848C-31BA-70DE-AC78DA52A8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37709" y="5837334"/>
                  <a:ext cx="91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8EF5DFAD-9DA3-0B83-DF39-1A413DDB0A9D}"/>
                    </a:ext>
                  </a:extLst>
                </p14:cNvPr>
                <p14:cNvContentPartPr/>
                <p14:nvPr/>
              </p14:nvContentPartPr>
              <p14:xfrm>
                <a:off x="5582709" y="5901414"/>
                <a:ext cx="41040" cy="36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8EF5DFAD-9DA3-0B83-DF39-1A413DDB0A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73709" y="5892414"/>
                  <a:ext cx="58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6BD5A551-D139-1E27-7D4A-BEC4F0790C67}"/>
                    </a:ext>
                  </a:extLst>
                </p14:cNvPr>
                <p14:cNvContentPartPr/>
                <p14:nvPr/>
              </p14:nvContentPartPr>
              <p14:xfrm>
                <a:off x="5702949" y="5919414"/>
                <a:ext cx="11160" cy="36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6BD5A551-D139-1E27-7D4A-BEC4F0790C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93949" y="5910774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4818EDE5-FC03-2AD8-3945-EEC98ED4DA00}"/>
                    </a:ext>
                  </a:extLst>
                </p14:cNvPr>
                <p14:cNvContentPartPr/>
                <p14:nvPr/>
              </p14:nvContentPartPr>
              <p14:xfrm>
                <a:off x="5816349" y="5831574"/>
                <a:ext cx="82440" cy="13284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4818EDE5-FC03-2AD8-3945-EEC98ED4DA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07709" y="5822574"/>
                  <a:ext cx="100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D36A85A3-A158-9872-0099-35F01597E5E6}"/>
                    </a:ext>
                  </a:extLst>
                </p14:cNvPr>
                <p14:cNvContentPartPr/>
                <p14:nvPr/>
              </p14:nvContentPartPr>
              <p14:xfrm>
                <a:off x="6015789" y="5937414"/>
                <a:ext cx="3600" cy="36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D36A85A3-A158-9872-0099-35F01597E5E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06789" y="5928774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134128C5-4BB0-EBF6-9882-7F8DD9A1B0F1}"/>
                    </a:ext>
                  </a:extLst>
                </p14:cNvPr>
                <p14:cNvContentPartPr/>
                <p14:nvPr/>
              </p14:nvContentPartPr>
              <p14:xfrm>
                <a:off x="6074829" y="5853894"/>
                <a:ext cx="75600" cy="10188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134128C5-4BB0-EBF6-9882-7F8DD9A1B0F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65829" y="5845254"/>
                  <a:ext cx="93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7009F259-3697-9095-5A5C-1EF63FAD63F3}"/>
                    </a:ext>
                  </a:extLst>
                </p14:cNvPr>
                <p14:cNvContentPartPr/>
                <p14:nvPr/>
              </p14:nvContentPartPr>
              <p14:xfrm>
                <a:off x="6237909" y="5935254"/>
                <a:ext cx="56880" cy="864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7009F259-3697-9095-5A5C-1EF63FAD63F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29269" y="5926254"/>
                  <a:ext cx="74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A091E6E2-5E99-D4FD-95E7-7B1D5D283868}"/>
                    </a:ext>
                  </a:extLst>
                </p14:cNvPr>
                <p14:cNvContentPartPr/>
                <p14:nvPr/>
              </p14:nvContentPartPr>
              <p14:xfrm>
                <a:off x="6340509" y="5895294"/>
                <a:ext cx="14760" cy="5040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A091E6E2-5E99-D4FD-95E7-7B1D5D2838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31509" y="5886294"/>
                  <a:ext cx="32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70D4C360-496C-B1DE-5B4A-A349B7B3F56A}"/>
                    </a:ext>
                  </a:extLst>
                </p14:cNvPr>
                <p14:cNvContentPartPr/>
                <p14:nvPr/>
              </p14:nvContentPartPr>
              <p14:xfrm>
                <a:off x="6376509" y="5877294"/>
                <a:ext cx="6840" cy="4752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70D4C360-496C-B1DE-5B4A-A349B7B3F56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67869" y="5868294"/>
                  <a:ext cx="2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7CA8A408-F794-721F-AD81-F9D834D5763E}"/>
                    </a:ext>
                  </a:extLst>
                </p14:cNvPr>
                <p14:cNvContentPartPr/>
                <p14:nvPr/>
              </p14:nvContentPartPr>
              <p14:xfrm>
                <a:off x="6472629" y="5949654"/>
                <a:ext cx="22680" cy="36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7CA8A408-F794-721F-AD81-F9D834D5763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63989" y="5940654"/>
                  <a:ext cx="4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D60963F6-E096-5AB0-4C95-66248E211B72}"/>
                    </a:ext>
                  </a:extLst>
                </p14:cNvPr>
                <p14:cNvContentPartPr/>
                <p14:nvPr/>
              </p14:nvContentPartPr>
              <p14:xfrm>
                <a:off x="6562989" y="5889174"/>
                <a:ext cx="360" cy="3996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D60963F6-E096-5AB0-4C95-66248E211B7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54349" y="5880174"/>
                  <a:ext cx="18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E5BEF0DA-AE6B-6CE4-A2AF-C9941B6A1453}"/>
                    </a:ext>
                  </a:extLst>
                </p14:cNvPr>
                <p14:cNvContentPartPr/>
                <p14:nvPr/>
              </p14:nvContentPartPr>
              <p14:xfrm>
                <a:off x="6399909" y="5871534"/>
                <a:ext cx="27000" cy="4752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E5BEF0DA-AE6B-6CE4-A2AF-C9941B6A145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91269" y="5862534"/>
                  <a:ext cx="44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ED20F2C5-B182-C12A-D8BA-16E6123BFF7B}"/>
                    </a:ext>
                  </a:extLst>
                </p14:cNvPr>
                <p14:cNvContentPartPr/>
                <p14:nvPr/>
              </p14:nvContentPartPr>
              <p14:xfrm>
                <a:off x="6647229" y="5883414"/>
                <a:ext cx="360" cy="3528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ED20F2C5-B182-C12A-D8BA-16E6123BFF7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38589" y="5874414"/>
                  <a:ext cx="1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A3776682-6B1E-DB36-7D1A-9B1CB24DBF8E}"/>
                    </a:ext>
                  </a:extLst>
                </p14:cNvPr>
                <p14:cNvContentPartPr/>
                <p14:nvPr/>
              </p14:nvContentPartPr>
              <p14:xfrm>
                <a:off x="6737229" y="5822934"/>
                <a:ext cx="19800" cy="20700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A3776682-6B1E-DB36-7D1A-9B1CB24DBF8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28589" y="5814294"/>
                  <a:ext cx="374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287C83D7-F690-36A8-7B7F-C0DCAC13A004}"/>
                  </a:ext>
                </a:extLst>
              </p14:cNvPr>
              <p14:cNvContentPartPr/>
              <p14:nvPr/>
            </p14:nvContentPartPr>
            <p14:xfrm>
              <a:off x="8096589" y="319254"/>
              <a:ext cx="225360" cy="19908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287C83D7-F690-36A8-7B7F-C0DCAC13A00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087589" y="310614"/>
                <a:ext cx="243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C8E0B8AA-2298-1A6B-190F-DEAD7AE31C1F}"/>
                  </a:ext>
                </a:extLst>
              </p14:cNvPr>
              <p14:cNvContentPartPr/>
              <p14:nvPr/>
            </p14:nvContentPartPr>
            <p14:xfrm>
              <a:off x="8096589" y="318894"/>
              <a:ext cx="217440" cy="20700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C8E0B8AA-2298-1A6B-190F-DEAD7AE31C1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8087949" y="309894"/>
                <a:ext cx="2350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o 63">
            <a:extLst>
              <a:ext uri="{FF2B5EF4-FFF2-40B4-BE49-F238E27FC236}">
                <a16:creationId xmlns:a16="http://schemas.microsoft.com/office/drawing/2014/main" id="{F4020444-0381-18E0-6066-12F50F0D866C}"/>
              </a:ext>
            </a:extLst>
          </p:cNvPr>
          <p:cNvGrpSpPr/>
          <p:nvPr/>
        </p:nvGrpSpPr>
        <p:grpSpPr>
          <a:xfrm>
            <a:off x="9065709" y="342654"/>
            <a:ext cx="101880" cy="120240"/>
            <a:chOff x="9065709" y="342654"/>
            <a:chExt cx="10188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9DACF1F9-6AF2-E8A8-5FAC-2EEBC0322A41}"/>
                    </a:ext>
                  </a:extLst>
                </p14:cNvPr>
                <p14:cNvContentPartPr/>
                <p14:nvPr/>
              </p14:nvContentPartPr>
              <p14:xfrm>
                <a:off x="9119709" y="342654"/>
                <a:ext cx="360" cy="12024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9DACF1F9-6AF2-E8A8-5FAC-2EEBC0322A4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10709" y="333654"/>
                  <a:ext cx="18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DA17375F-614D-70BA-1D27-04B3D0E99B7F}"/>
                    </a:ext>
                  </a:extLst>
                </p14:cNvPr>
                <p14:cNvContentPartPr/>
                <p14:nvPr/>
              </p14:nvContentPartPr>
              <p14:xfrm>
                <a:off x="9065709" y="402774"/>
                <a:ext cx="101880" cy="612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DA17375F-614D-70BA-1D27-04B3D0E99B7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57069" y="394134"/>
                  <a:ext cx="1195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0FE0B3DB-251A-20EF-A8D8-4DBF1A7246CC}"/>
                  </a:ext>
                </a:extLst>
              </p14:cNvPr>
              <p14:cNvContentPartPr/>
              <p14:nvPr/>
            </p14:nvContentPartPr>
            <p14:xfrm>
              <a:off x="9968229" y="300174"/>
              <a:ext cx="192240" cy="151200"/>
            </p14:xfrm>
          </p:contentPart>
        </mc:Choice>
        <mc:Fallback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0FE0B3DB-251A-20EF-A8D8-4DBF1A7246C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959229" y="291174"/>
                <a:ext cx="2098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o 96">
            <a:extLst>
              <a:ext uri="{FF2B5EF4-FFF2-40B4-BE49-F238E27FC236}">
                <a16:creationId xmlns:a16="http://schemas.microsoft.com/office/drawing/2014/main" id="{4743F0BE-0B83-B97C-2287-0D735CE97039}"/>
              </a:ext>
            </a:extLst>
          </p:cNvPr>
          <p:cNvGrpSpPr/>
          <p:nvPr/>
        </p:nvGrpSpPr>
        <p:grpSpPr>
          <a:xfrm>
            <a:off x="8654589" y="3476814"/>
            <a:ext cx="1187280" cy="1047600"/>
            <a:chOff x="8654589" y="3476814"/>
            <a:chExt cx="1187280" cy="104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28A401E9-F73D-6F20-E4EF-9116B7647A1E}"/>
                    </a:ext>
                  </a:extLst>
                </p14:cNvPr>
                <p14:cNvContentPartPr/>
                <p14:nvPr/>
              </p14:nvContentPartPr>
              <p14:xfrm>
                <a:off x="8654589" y="3615054"/>
                <a:ext cx="1187280" cy="90936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28A401E9-F73D-6F20-E4EF-9116B7647A1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45949" y="3606414"/>
                  <a:ext cx="120492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CE650EAD-7B9C-8DAA-C2A0-C801B369D052}"/>
                    </a:ext>
                  </a:extLst>
                </p14:cNvPr>
                <p14:cNvContentPartPr/>
                <p14:nvPr/>
              </p14:nvContentPartPr>
              <p14:xfrm>
                <a:off x="8961669" y="3476814"/>
                <a:ext cx="44280" cy="13392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CE650EAD-7B9C-8DAA-C2A0-C801B369D0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52669" y="3468174"/>
                  <a:ext cx="61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FAF31F5E-4E17-AF8F-E3A4-0329932A904C}"/>
                    </a:ext>
                  </a:extLst>
                </p14:cNvPr>
                <p14:cNvContentPartPr/>
                <p14:nvPr/>
              </p14:nvContentPartPr>
              <p14:xfrm>
                <a:off x="9005229" y="3489054"/>
                <a:ext cx="46440" cy="7884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FAF31F5E-4E17-AF8F-E3A4-0329932A904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96589" y="3480414"/>
                  <a:ext cx="64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FDBE9FD0-D64F-9146-55E5-2B27756D6292}"/>
                    </a:ext>
                  </a:extLst>
                </p14:cNvPr>
                <p14:cNvContentPartPr/>
                <p14:nvPr/>
              </p14:nvContentPartPr>
              <p14:xfrm>
                <a:off x="8999469" y="3567534"/>
                <a:ext cx="35640" cy="183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FDBE9FD0-D64F-9146-55E5-2B27756D629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90829" y="3558534"/>
                  <a:ext cx="532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FA6BACB5-B144-E55C-C96F-68FB27BE4239}"/>
              </a:ext>
            </a:extLst>
          </p:cNvPr>
          <p:cNvGrpSpPr/>
          <p:nvPr/>
        </p:nvGrpSpPr>
        <p:grpSpPr>
          <a:xfrm>
            <a:off x="9442989" y="3549174"/>
            <a:ext cx="1079640" cy="1132560"/>
            <a:chOff x="9442989" y="3549174"/>
            <a:chExt cx="1079640" cy="11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FDEF60A6-85CA-2B0A-716E-C4D57EA312AB}"/>
                    </a:ext>
                  </a:extLst>
                </p14:cNvPr>
                <p14:cNvContentPartPr/>
                <p14:nvPr/>
              </p14:nvContentPartPr>
              <p14:xfrm>
                <a:off x="9442989" y="3769854"/>
                <a:ext cx="1079640" cy="91188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FDEF60A6-85CA-2B0A-716E-C4D57EA312A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34349" y="3761214"/>
                  <a:ext cx="109728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2E86B9A2-CDE5-0C4C-4F44-0B61B1D72FB3}"/>
                    </a:ext>
                  </a:extLst>
                </p14:cNvPr>
                <p14:cNvContentPartPr/>
                <p14:nvPr/>
              </p14:nvContentPartPr>
              <p14:xfrm>
                <a:off x="10407069" y="3549174"/>
                <a:ext cx="360" cy="8424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2E86B9A2-CDE5-0C4C-4F44-0B61B1D72FB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98429" y="3540174"/>
                  <a:ext cx="18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14640A10-74EF-D6D0-20CD-94AD5054EA5E}"/>
                    </a:ext>
                  </a:extLst>
                </p14:cNvPr>
                <p14:cNvContentPartPr/>
                <p14:nvPr/>
              </p14:nvContentPartPr>
              <p14:xfrm>
                <a:off x="10413189" y="3550974"/>
                <a:ext cx="79920" cy="11988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14640A10-74EF-D6D0-20CD-94AD5054EA5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04549" y="3542334"/>
                  <a:ext cx="97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AE601C6E-03E1-D502-E345-767F4FF4B870}"/>
              </a:ext>
            </a:extLst>
          </p:cNvPr>
          <p:cNvGrpSpPr/>
          <p:nvPr/>
        </p:nvGrpSpPr>
        <p:grpSpPr>
          <a:xfrm>
            <a:off x="9558909" y="3954174"/>
            <a:ext cx="211680" cy="452160"/>
            <a:chOff x="9558909" y="3954174"/>
            <a:chExt cx="2116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3E9A4F06-F511-5A1B-D7FC-63BE3A05AE27}"/>
                    </a:ext>
                  </a:extLst>
                </p14:cNvPr>
                <p14:cNvContentPartPr/>
                <p14:nvPr/>
              </p14:nvContentPartPr>
              <p14:xfrm>
                <a:off x="9709389" y="3954174"/>
                <a:ext cx="36720" cy="1044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3E9A4F06-F511-5A1B-D7FC-63BE3A05AE2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00389" y="3945534"/>
                  <a:ext cx="5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0C8624CE-C7EA-97CA-2DAC-8155B2158960}"/>
                    </a:ext>
                  </a:extLst>
                </p14:cNvPr>
                <p14:cNvContentPartPr/>
                <p14:nvPr/>
              </p14:nvContentPartPr>
              <p14:xfrm>
                <a:off x="9714429" y="3958134"/>
                <a:ext cx="56160" cy="11700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0C8624CE-C7EA-97CA-2DAC-8155B215896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5429" y="3949134"/>
                  <a:ext cx="73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CCEA20B5-6AC0-5312-AA95-F29DD453D635}"/>
                    </a:ext>
                  </a:extLst>
                </p14:cNvPr>
                <p14:cNvContentPartPr/>
                <p14:nvPr/>
              </p14:nvContentPartPr>
              <p14:xfrm>
                <a:off x="9574029" y="4150734"/>
                <a:ext cx="52200" cy="10332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CCEA20B5-6AC0-5312-AA95-F29DD453D63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65029" y="4142094"/>
                  <a:ext cx="69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243D5F3A-2DF0-27DA-80A3-8E3E5EF1430F}"/>
                    </a:ext>
                  </a:extLst>
                </p14:cNvPr>
                <p14:cNvContentPartPr/>
                <p14:nvPr/>
              </p14:nvContentPartPr>
              <p14:xfrm>
                <a:off x="9558909" y="4328934"/>
                <a:ext cx="61920" cy="7740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243D5F3A-2DF0-27DA-80A3-8E3E5EF1430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49909" y="4320294"/>
                  <a:ext cx="79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0950276C-5DB4-867D-AF9C-A139C4EDD088}"/>
                    </a:ext>
                  </a:extLst>
                </p14:cNvPr>
                <p14:cNvContentPartPr/>
                <p14:nvPr/>
              </p14:nvContentPartPr>
              <p14:xfrm>
                <a:off x="9588789" y="4367094"/>
                <a:ext cx="42840" cy="1872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0950276C-5DB4-867D-AF9C-A139C4EDD0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80149" y="4358454"/>
                  <a:ext cx="60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1222B6CD-20A1-8FB0-7B6C-6966FCA94A48}"/>
              </a:ext>
            </a:extLst>
          </p:cNvPr>
          <p:cNvGrpSpPr/>
          <p:nvPr/>
        </p:nvGrpSpPr>
        <p:grpSpPr>
          <a:xfrm>
            <a:off x="8968869" y="3819894"/>
            <a:ext cx="340920" cy="155520"/>
            <a:chOff x="8968869" y="3819894"/>
            <a:chExt cx="34092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B6B5D2CB-0955-B029-A409-6C1DC4028385}"/>
                    </a:ext>
                  </a:extLst>
                </p14:cNvPr>
                <p14:cNvContentPartPr/>
                <p14:nvPr/>
              </p14:nvContentPartPr>
              <p14:xfrm>
                <a:off x="8968869" y="3819894"/>
                <a:ext cx="26640" cy="11016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B6B5D2CB-0955-B029-A409-6C1DC402838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59869" y="3811254"/>
                  <a:ext cx="44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BE7862B3-92C2-905E-16E2-831A3653AC00}"/>
                    </a:ext>
                  </a:extLst>
                </p14:cNvPr>
                <p14:cNvContentPartPr/>
                <p14:nvPr/>
              </p14:nvContentPartPr>
              <p14:xfrm>
                <a:off x="9228069" y="3825654"/>
                <a:ext cx="81720" cy="14976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BE7862B3-92C2-905E-16E2-831A3653AC0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19069" y="3817014"/>
                  <a:ext cx="993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645AAA98-C835-CABC-605D-7C9040BB227B}"/>
              </a:ext>
            </a:extLst>
          </p:cNvPr>
          <p:cNvGrpSpPr/>
          <p:nvPr/>
        </p:nvGrpSpPr>
        <p:grpSpPr>
          <a:xfrm>
            <a:off x="9023589" y="4197894"/>
            <a:ext cx="295200" cy="206280"/>
            <a:chOff x="9023589" y="4197894"/>
            <a:chExt cx="29520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3F8255F6-00F3-7E1E-C64C-50DA2692426D}"/>
                    </a:ext>
                  </a:extLst>
                </p14:cNvPr>
                <p14:cNvContentPartPr/>
                <p14:nvPr/>
              </p14:nvContentPartPr>
              <p14:xfrm>
                <a:off x="9023589" y="4197894"/>
                <a:ext cx="85320" cy="9324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3F8255F6-00F3-7E1E-C64C-50DA2692426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014589" y="4189254"/>
                  <a:ext cx="102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5E6C4A20-C4AB-5A08-A66E-2181FCAE5387}"/>
                    </a:ext>
                  </a:extLst>
                </p14:cNvPr>
                <p14:cNvContentPartPr/>
                <p14:nvPr/>
              </p14:nvContentPartPr>
              <p14:xfrm>
                <a:off x="9252549" y="4277094"/>
                <a:ext cx="54360" cy="8028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5E6C4A20-C4AB-5A08-A66E-2181FCAE538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43549" y="4268094"/>
                  <a:ext cx="72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4FFD6F34-210D-C409-124B-62AA7EA24E9D}"/>
                    </a:ext>
                  </a:extLst>
                </p14:cNvPr>
                <p14:cNvContentPartPr/>
                <p14:nvPr/>
              </p14:nvContentPartPr>
              <p14:xfrm>
                <a:off x="9312309" y="4289334"/>
                <a:ext cx="6480" cy="11484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4FFD6F34-210D-C409-124B-62AA7EA24E9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03309" y="4280334"/>
                  <a:ext cx="2412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63" name="Entrada de lápiz 162">
                <a:extLst>
                  <a:ext uri="{FF2B5EF4-FFF2-40B4-BE49-F238E27FC236}">
                    <a16:creationId xmlns:a16="http://schemas.microsoft.com/office/drawing/2014/main" id="{AB405B34-2ADE-E104-4716-C6740C3BFE35}"/>
                  </a:ext>
                </a:extLst>
              </p14:cNvPr>
              <p14:cNvContentPartPr/>
              <p14:nvPr/>
            </p14:nvContentPartPr>
            <p14:xfrm>
              <a:off x="10094229" y="3896934"/>
              <a:ext cx="54000" cy="141120"/>
            </p14:xfrm>
          </p:contentPart>
        </mc:Choice>
        <mc:Fallback>
          <p:pic>
            <p:nvPicPr>
              <p:cNvPr id="163" name="Entrada de lápiz 162">
                <a:extLst>
                  <a:ext uri="{FF2B5EF4-FFF2-40B4-BE49-F238E27FC236}">
                    <a16:creationId xmlns:a16="http://schemas.microsoft.com/office/drawing/2014/main" id="{AB405B34-2ADE-E104-4716-C6740C3BFE3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0085229" y="3887934"/>
                <a:ext cx="71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71" name="Entrada de lápiz 170">
                <a:extLst>
                  <a:ext uri="{FF2B5EF4-FFF2-40B4-BE49-F238E27FC236}">
                    <a16:creationId xmlns:a16="http://schemas.microsoft.com/office/drawing/2014/main" id="{B6D790B3-D448-96D9-6E64-5E68FC407C28}"/>
                  </a:ext>
                </a:extLst>
              </p14:cNvPr>
              <p14:cNvContentPartPr/>
              <p14:nvPr/>
            </p14:nvContentPartPr>
            <p14:xfrm>
              <a:off x="10044909" y="4234254"/>
              <a:ext cx="97920" cy="154080"/>
            </p14:xfrm>
          </p:contentPart>
        </mc:Choice>
        <mc:Fallback>
          <p:pic>
            <p:nvPicPr>
              <p:cNvPr id="171" name="Entrada de lápiz 170">
                <a:extLst>
                  <a:ext uri="{FF2B5EF4-FFF2-40B4-BE49-F238E27FC236}">
                    <a16:creationId xmlns:a16="http://schemas.microsoft.com/office/drawing/2014/main" id="{B6D790B3-D448-96D9-6E64-5E68FC407C28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0035909" y="4225614"/>
                <a:ext cx="11556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o 186">
            <a:extLst>
              <a:ext uri="{FF2B5EF4-FFF2-40B4-BE49-F238E27FC236}">
                <a16:creationId xmlns:a16="http://schemas.microsoft.com/office/drawing/2014/main" id="{09468BFD-9EB9-6FEE-639C-85A19B195ADB}"/>
              </a:ext>
            </a:extLst>
          </p:cNvPr>
          <p:cNvGrpSpPr/>
          <p:nvPr/>
        </p:nvGrpSpPr>
        <p:grpSpPr>
          <a:xfrm>
            <a:off x="8277309" y="4866054"/>
            <a:ext cx="970560" cy="343080"/>
            <a:chOff x="8277309" y="4866054"/>
            <a:chExt cx="97056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A758C3D7-C471-AC39-E117-82651861D3AE}"/>
                    </a:ext>
                  </a:extLst>
                </p14:cNvPr>
                <p14:cNvContentPartPr/>
                <p14:nvPr/>
              </p14:nvContentPartPr>
              <p14:xfrm>
                <a:off x="8277309" y="4938774"/>
                <a:ext cx="25200" cy="179640"/>
              </p14:xfrm>
            </p:contentPart>
          </mc:Choice>
          <mc:Fallback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A758C3D7-C471-AC39-E117-82651861D3A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68309" y="4930134"/>
                  <a:ext cx="42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583232B2-C2C0-DADE-E233-C0B0C3DE0A49}"/>
                    </a:ext>
                  </a:extLst>
                </p14:cNvPr>
                <p14:cNvContentPartPr/>
                <p14:nvPr/>
              </p14:nvContentPartPr>
              <p14:xfrm>
                <a:off x="8313669" y="4944894"/>
                <a:ext cx="60840" cy="175680"/>
              </p14:xfrm>
            </p:contentPart>
          </mc:Choice>
          <mc:Fallback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583232B2-C2C0-DADE-E233-C0B0C3DE0A4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05029" y="4935894"/>
                  <a:ext cx="7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B2486731-D6AC-A501-A35A-610FE41B0BA0}"/>
                    </a:ext>
                  </a:extLst>
                </p14:cNvPr>
                <p14:cNvContentPartPr/>
                <p14:nvPr/>
              </p14:nvContentPartPr>
              <p14:xfrm>
                <a:off x="8313669" y="5088894"/>
                <a:ext cx="53640" cy="360"/>
              </p14:xfrm>
            </p:contentPart>
          </mc:Choice>
          <mc:Fallback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B2486731-D6AC-A501-A35A-610FE41B0BA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05029" y="5080254"/>
                  <a:ext cx="71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4F22E655-71D3-0CF1-BDD0-FC35F43BAC73}"/>
                    </a:ext>
                  </a:extLst>
                </p14:cNvPr>
                <p14:cNvContentPartPr/>
                <p14:nvPr/>
              </p14:nvContentPartPr>
              <p14:xfrm>
                <a:off x="8469549" y="5011494"/>
                <a:ext cx="110520" cy="128160"/>
              </p14:xfrm>
            </p:contentPart>
          </mc:Choice>
          <mc:Fallback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4F22E655-71D3-0CF1-BDD0-FC35F43BAC7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60549" y="5002854"/>
                  <a:ext cx="12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D6633C3A-DAA0-9C37-13F6-B15F0566AF37}"/>
                    </a:ext>
                  </a:extLst>
                </p14:cNvPr>
                <p14:cNvContentPartPr/>
                <p14:nvPr/>
              </p14:nvContentPartPr>
              <p14:xfrm>
                <a:off x="8674389" y="4974774"/>
                <a:ext cx="19440" cy="13716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D6633C3A-DAA0-9C37-13F6-B15F0566AF3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5749" y="4965774"/>
                  <a:ext cx="37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B8D38B63-3938-F12A-5ECC-38724E31E1FF}"/>
                    </a:ext>
                  </a:extLst>
                </p14:cNvPr>
                <p14:cNvContentPartPr/>
                <p14:nvPr/>
              </p14:nvContentPartPr>
              <p14:xfrm>
                <a:off x="8680509" y="4943454"/>
                <a:ext cx="140040" cy="165600"/>
              </p14:xfrm>
            </p:contentPart>
          </mc:Choice>
          <mc:Fallback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B8D38B63-3938-F12A-5ECC-38724E31E1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71869" y="4934814"/>
                  <a:ext cx="157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739B95AB-DD38-EC21-6EFB-512EA5C88EFE}"/>
                    </a:ext>
                  </a:extLst>
                </p14:cNvPr>
                <p14:cNvContentPartPr/>
                <p14:nvPr/>
              </p14:nvContentPartPr>
              <p14:xfrm>
                <a:off x="8897229" y="5017974"/>
                <a:ext cx="102960" cy="12240"/>
              </p14:xfrm>
            </p:contentPart>
          </mc:Choice>
          <mc:Fallback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739B95AB-DD38-EC21-6EFB-512EA5C88EF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88589" y="5008974"/>
                  <a:ext cx="12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2C172A86-04D3-8518-5F55-052E0B34F10B}"/>
                    </a:ext>
                  </a:extLst>
                </p14:cNvPr>
                <p14:cNvContentPartPr/>
                <p14:nvPr/>
              </p14:nvContentPartPr>
              <p14:xfrm>
                <a:off x="8939349" y="5066214"/>
                <a:ext cx="73800" cy="1152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2C172A86-04D3-8518-5F55-052E0B34F10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30349" y="5057574"/>
                  <a:ext cx="91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AAB7DB45-389A-CBCD-CFFF-6CE4CB15B787}"/>
                    </a:ext>
                  </a:extLst>
                </p14:cNvPr>
                <p14:cNvContentPartPr/>
                <p14:nvPr/>
              </p14:nvContentPartPr>
              <p14:xfrm>
                <a:off x="9192429" y="4866054"/>
                <a:ext cx="55440" cy="343080"/>
              </p14:xfrm>
            </p:contentPart>
          </mc:Choice>
          <mc:Fallback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AAB7DB45-389A-CBCD-CFFF-6CE4CB15B7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83789" y="4857054"/>
                  <a:ext cx="7308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88" name="Entrada de lápiz 187">
                <a:extLst>
                  <a:ext uri="{FF2B5EF4-FFF2-40B4-BE49-F238E27FC236}">
                    <a16:creationId xmlns:a16="http://schemas.microsoft.com/office/drawing/2014/main" id="{BFA1D229-6933-AB19-D8F6-3A164C2C54A6}"/>
                  </a:ext>
                </a:extLst>
              </p14:cNvPr>
              <p14:cNvContentPartPr/>
              <p14:nvPr/>
            </p14:nvContentPartPr>
            <p14:xfrm>
              <a:off x="9408429" y="4938774"/>
              <a:ext cx="6480" cy="92160"/>
            </p14:xfrm>
          </p:contentPart>
        </mc:Choice>
        <mc:Fallback>
          <p:pic>
            <p:nvPicPr>
              <p:cNvPr id="188" name="Entrada de lápiz 187">
                <a:extLst>
                  <a:ext uri="{FF2B5EF4-FFF2-40B4-BE49-F238E27FC236}">
                    <a16:creationId xmlns:a16="http://schemas.microsoft.com/office/drawing/2014/main" id="{BFA1D229-6933-AB19-D8F6-3A164C2C54A6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399789" y="4930134"/>
                <a:ext cx="241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o 225">
            <a:extLst>
              <a:ext uri="{FF2B5EF4-FFF2-40B4-BE49-F238E27FC236}">
                <a16:creationId xmlns:a16="http://schemas.microsoft.com/office/drawing/2014/main" id="{2BFE6D0B-BB30-E38C-1366-A9CC993B3542}"/>
              </a:ext>
            </a:extLst>
          </p:cNvPr>
          <p:cNvGrpSpPr/>
          <p:nvPr/>
        </p:nvGrpSpPr>
        <p:grpSpPr>
          <a:xfrm>
            <a:off x="9474669" y="4718814"/>
            <a:ext cx="1883520" cy="364680"/>
            <a:chOff x="9474669" y="4718814"/>
            <a:chExt cx="188352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3392AABC-A17E-82AC-4C1C-6DD8D2F54FDE}"/>
                    </a:ext>
                  </a:extLst>
                </p14:cNvPr>
                <p14:cNvContentPartPr/>
                <p14:nvPr/>
              </p14:nvContentPartPr>
              <p14:xfrm>
                <a:off x="9552789" y="4932654"/>
                <a:ext cx="123120" cy="11664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3392AABC-A17E-82AC-4C1C-6DD8D2F54F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43789" y="4924014"/>
                  <a:ext cx="140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3016B288-8D48-0CEB-944E-AA0F0DEB4DC1}"/>
                    </a:ext>
                  </a:extLst>
                </p14:cNvPr>
                <p14:cNvContentPartPr/>
                <p14:nvPr/>
              </p14:nvContentPartPr>
              <p14:xfrm>
                <a:off x="9769149" y="4912494"/>
                <a:ext cx="117000" cy="9900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3016B288-8D48-0CEB-944E-AA0F0DEB4DC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60509" y="4903854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4EE72382-C5DD-2F63-4ADC-00BCA2EB8630}"/>
                    </a:ext>
                  </a:extLst>
                </p14:cNvPr>
                <p14:cNvContentPartPr/>
                <p14:nvPr/>
              </p14:nvContentPartPr>
              <p14:xfrm>
                <a:off x="10020789" y="4908534"/>
                <a:ext cx="60480" cy="5724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4EE72382-C5DD-2F63-4ADC-00BCA2EB86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11789" y="4899894"/>
                  <a:ext cx="78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3766F363-9E84-BDDF-2D46-88FAFB810823}"/>
                    </a:ext>
                  </a:extLst>
                </p14:cNvPr>
                <p14:cNvContentPartPr/>
                <p14:nvPr/>
              </p14:nvContentPartPr>
              <p14:xfrm>
                <a:off x="10094229" y="4902774"/>
                <a:ext cx="6840" cy="10836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3766F363-9E84-BDDF-2D46-88FAFB81082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85589" y="4894134"/>
                  <a:ext cx="24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0C730A61-1F4B-440D-74DA-37EFBD348A58}"/>
                    </a:ext>
                  </a:extLst>
                </p14:cNvPr>
                <p14:cNvContentPartPr/>
                <p14:nvPr/>
              </p14:nvContentPartPr>
              <p14:xfrm>
                <a:off x="10281069" y="4895214"/>
                <a:ext cx="25200" cy="1368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0C730A61-1F4B-440D-74DA-37EFBD348A5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72069" y="4886574"/>
                  <a:ext cx="42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08187374-2A64-61FC-4013-AE1460A57D08}"/>
                    </a:ext>
                  </a:extLst>
                </p14:cNvPr>
                <p14:cNvContentPartPr/>
                <p14:nvPr/>
              </p14:nvContentPartPr>
              <p14:xfrm>
                <a:off x="10262709" y="4914654"/>
                <a:ext cx="73800" cy="9612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08187374-2A64-61FC-4013-AE1460A57D0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53709" y="4906014"/>
                  <a:ext cx="91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518823D3-BA29-5D70-424C-A4444A3ADC3E}"/>
                    </a:ext>
                  </a:extLst>
                </p14:cNvPr>
                <p14:cNvContentPartPr/>
                <p14:nvPr/>
              </p14:nvContentPartPr>
              <p14:xfrm>
                <a:off x="10435149" y="4908534"/>
                <a:ext cx="72720" cy="11016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518823D3-BA29-5D70-424C-A4444A3ADC3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26509" y="4899894"/>
                  <a:ext cx="90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7AE73B99-0480-84EC-DBD8-95E43E2CCC26}"/>
                    </a:ext>
                  </a:extLst>
                </p14:cNvPr>
                <p14:cNvContentPartPr/>
                <p14:nvPr/>
              </p14:nvContentPartPr>
              <p14:xfrm>
                <a:off x="10629909" y="4888734"/>
                <a:ext cx="37800" cy="129240"/>
              </p14:xfrm>
            </p:contentPart>
          </mc:Choice>
          <mc:Fallback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7AE73B99-0480-84EC-DBD8-95E43E2CCC2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20909" y="4880094"/>
                  <a:ext cx="55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8474541F-EA83-75C6-3D45-26FC70E4CB71}"/>
                    </a:ext>
                  </a:extLst>
                </p14:cNvPr>
                <p14:cNvContentPartPr/>
                <p14:nvPr/>
              </p14:nvContentPartPr>
              <p14:xfrm>
                <a:off x="10641789" y="4945614"/>
                <a:ext cx="35640" cy="23760"/>
              </p14:xfrm>
            </p:contentPart>
          </mc:Choice>
          <mc:Fallback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8474541F-EA83-75C6-3D45-26FC70E4CB7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632789" y="4936974"/>
                  <a:ext cx="53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DCBBF2FA-10D9-92A5-BB47-C37A0E9F55A5}"/>
                    </a:ext>
                  </a:extLst>
                </p14:cNvPr>
                <p14:cNvContentPartPr/>
                <p14:nvPr/>
              </p14:nvContentPartPr>
              <p14:xfrm>
                <a:off x="9474669" y="5083134"/>
                <a:ext cx="11160" cy="360"/>
              </p14:xfrm>
            </p:contentPart>
          </mc:Choice>
          <mc:Fallback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DCBBF2FA-10D9-92A5-BB47-C37A0E9F55A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465669" y="5074494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51630462-1C44-5F26-8A89-832A2A669498}"/>
                    </a:ext>
                  </a:extLst>
                </p14:cNvPr>
                <p14:cNvContentPartPr/>
                <p14:nvPr/>
              </p14:nvContentPartPr>
              <p14:xfrm>
                <a:off x="9757269" y="5067654"/>
                <a:ext cx="10080" cy="396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51630462-1C44-5F26-8A89-832A2A66949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48629" y="5058654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A8E88449-4CD1-6D48-EA4A-FB09A9637BEA}"/>
                    </a:ext>
                  </a:extLst>
                </p14:cNvPr>
                <p14:cNvContentPartPr/>
                <p14:nvPr/>
              </p14:nvContentPartPr>
              <p14:xfrm>
                <a:off x="9962109" y="5029134"/>
                <a:ext cx="3600" cy="360"/>
              </p14:xfrm>
            </p:contentPart>
          </mc:Choice>
          <mc:Fallback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A8E88449-4CD1-6D48-EA4A-FB09A9637BE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953109" y="5020134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EC17CC90-75BA-C81C-A4BD-3ED58548DA83}"/>
                    </a:ext>
                  </a:extLst>
                </p14:cNvPr>
                <p14:cNvContentPartPr/>
                <p14:nvPr/>
              </p14:nvContentPartPr>
              <p14:xfrm>
                <a:off x="10184589" y="5023014"/>
                <a:ext cx="3600" cy="360"/>
              </p14:xfrm>
            </p:contentPart>
          </mc:Choice>
          <mc:Fallback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EC17CC90-75BA-C81C-A4BD-3ED58548DA8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75949" y="5014014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FE4FAAFD-90BB-5365-1D88-B44AA453073E}"/>
                    </a:ext>
                  </a:extLst>
                </p14:cNvPr>
                <p14:cNvContentPartPr/>
                <p14:nvPr/>
              </p14:nvContentPartPr>
              <p14:xfrm>
                <a:off x="10389069" y="5023014"/>
                <a:ext cx="360" cy="36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FE4FAAFD-90BB-5365-1D88-B44AA453073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80069" y="50140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ED5CCE1F-B8FD-75DA-86E6-9AFB7C798DA5}"/>
                    </a:ext>
                  </a:extLst>
                </p14:cNvPr>
                <p14:cNvContentPartPr/>
                <p14:nvPr/>
              </p14:nvContentPartPr>
              <p14:xfrm>
                <a:off x="10581669" y="5016894"/>
                <a:ext cx="360" cy="36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ED5CCE1F-B8FD-75DA-86E6-9AFB7C798DA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73029" y="50082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5FE11C06-1F16-8518-A4FF-4FBDF879F8F5}"/>
                    </a:ext>
                  </a:extLst>
                </p14:cNvPr>
                <p14:cNvContentPartPr/>
                <p14:nvPr/>
              </p14:nvContentPartPr>
              <p14:xfrm>
                <a:off x="10773909" y="5016894"/>
                <a:ext cx="360" cy="360"/>
              </p14:xfrm>
            </p:contentPart>
          </mc:Choice>
          <mc:Fallback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5FE11C06-1F16-8518-A4FF-4FBDF879F8F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65269" y="50082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DC66F605-E2B9-8ED4-995D-5CB9FC27541F}"/>
                    </a:ext>
                  </a:extLst>
                </p14:cNvPr>
                <p14:cNvContentPartPr/>
                <p14:nvPr/>
              </p14:nvContentPartPr>
              <p14:xfrm>
                <a:off x="10880469" y="4858854"/>
                <a:ext cx="80640" cy="154440"/>
              </p14:xfrm>
            </p:contentPart>
          </mc:Choice>
          <mc:Fallback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DC66F605-E2B9-8ED4-995D-5CB9FC27541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71829" y="4850214"/>
                  <a:ext cx="98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7342BE2A-60AD-D268-04BC-032D0A5FBAA2}"/>
                    </a:ext>
                  </a:extLst>
                </p14:cNvPr>
                <p14:cNvContentPartPr/>
                <p14:nvPr/>
              </p14:nvContentPartPr>
              <p14:xfrm>
                <a:off x="11038869" y="4987014"/>
                <a:ext cx="1440" cy="35280"/>
              </p14:xfrm>
            </p:contentPart>
          </mc:Choice>
          <mc:Fallback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7342BE2A-60AD-D268-04BC-032D0A5FBAA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29869" y="4978374"/>
                  <a:ext cx="19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47D633FE-13CF-045A-E66D-F2AC73B5E5DD}"/>
                    </a:ext>
                  </a:extLst>
                </p14:cNvPr>
                <p14:cNvContentPartPr/>
                <p14:nvPr/>
              </p14:nvContentPartPr>
              <p14:xfrm>
                <a:off x="11104389" y="4854174"/>
                <a:ext cx="107280" cy="152640"/>
              </p14:xfrm>
            </p:contentPart>
          </mc:Choice>
          <mc:Fallback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47D633FE-13CF-045A-E66D-F2AC73B5E5D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95749" y="4845174"/>
                  <a:ext cx="124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8799F590-09E4-7831-6815-B520ED29A0F5}"/>
                    </a:ext>
                  </a:extLst>
                </p14:cNvPr>
                <p14:cNvContentPartPr/>
                <p14:nvPr/>
              </p14:nvContentPartPr>
              <p14:xfrm>
                <a:off x="11291229" y="4718814"/>
                <a:ext cx="66960" cy="363960"/>
              </p14:xfrm>
            </p:contentPart>
          </mc:Choice>
          <mc:Fallback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8799F590-09E4-7831-6815-B520ED29A0F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82589" y="4709814"/>
                  <a:ext cx="846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o 240">
            <a:extLst>
              <a:ext uri="{FF2B5EF4-FFF2-40B4-BE49-F238E27FC236}">
                <a16:creationId xmlns:a16="http://schemas.microsoft.com/office/drawing/2014/main" id="{FA33C886-CAFF-B3CF-B9A3-BAC00166ADA1}"/>
              </a:ext>
            </a:extLst>
          </p:cNvPr>
          <p:cNvGrpSpPr/>
          <p:nvPr/>
        </p:nvGrpSpPr>
        <p:grpSpPr>
          <a:xfrm>
            <a:off x="8595909" y="5335854"/>
            <a:ext cx="1112040" cy="235800"/>
            <a:chOff x="8595909" y="5335854"/>
            <a:chExt cx="111204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A3B2A55E-7748-C060-A08B-EFF987A4F5AF}"/>
                    </a:ext>
                  </a:extLst>
                </p14:cNvPr>
                <p14:cNvContentPartPr/>
                <p14:nvPr/>
              </p14:nvContentPartPr>
              <p14:xfrm>
                <a:off x="8595909" y="5442774"/>
                <a:ext cx="119880" cy="12888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A3B2A55E-7748-C060-A08B-EFF987A4F5A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86909" y="5434134"/>
                  <a:ext cx="13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6536239C-149A-57CC-49B9-24449270C8E6}"/>
                    </a:ext>
                  </a:extLst>
                </p14:cNvPr>
                <p14:cNvContentPartPr/>
                <p14:nvPr/>
              </p14:nvContentPartPr>
              <p14:xfrm>
                <a:off x="8830269" y="5377974"/>
                <a:ext cx="64080" cy="183240"/>
              </p14:xfrm>
            </p:contentPart>
          </mc:Choice>
          <mc:Fallback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6536239C-149A-57CC-49B9-24449270C8E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821629" y="5368974"/>
                  <a:ext cx="81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799883B8-94A1-D5DA-9991-9A0AA6DEAC2C}"/>
                    </a:ext>
                  </a:extLst>
                </p14:cNvPr>
                <p14:cNvContentPartPr/>
                <p14:nvPr/>
              </p14:nvContentPartPr>
              <p14:xfrm>
                <a:off x="8972829" y="5431974"/>
                <a:ext cx="31320" cy="92520"/>
              </p14:xfrm>
            </p:contentPart>
          </mc:Choice>
          <mc:Fallback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799883B8-94A1-D5DA-9991-9A0AA6DEAC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64189" y="5423334"/>
                  <a:ext cx="48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49B76619-375D-CD65-7EB2-6A888ECFE5D0}"/>
                    </a:ext>
                  </a:extLst>
                </p14:cNvPr>
                <p14:cNvContentPartPr/>
                <p14:nvPr/>
              </p14:nvContentPartPr>
              <p14:xfrm>
                <a:off x="9023589" y="5407854"/>
                <a:ext cx="43200" cy="95400"/>
              </p14:xfrm>
            </p:contentPart>
          </mc:Choice>
          <mc:Fallback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49B76619-375D-CD65-7EB2-6A888ECFE5D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14589" y="5399214"/>
                  <a:ext cx="60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1075C0B9-056B-434E-FCB4-BF2043FF6B12}"/>
                    </a:ext>
                  </a:extLst>
                </p14:cNvPr>
                <p14:cNvContentPartPr/>
                <p14:nvPr/>
              </p14:nvContentPartPr>
              <p14:xfrm>
                <a:off x="9029709" y="5501814"/>
                <a:ext cx="5040" cy="2880"/>
              </p14:xfrm>
            </p:contentPart>
          </mc:Choice>
          <mc:Fallback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1075C0B9-056B-434E-FCB4-BF2043FF6B1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20709" y="5493174"/>
                  <a:ext cx="2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7F67FC2A-BD30-17AE-45DB-148316F9A45D}"/>
                    </a:ext>
                  </a:extLst>
                </p14:cNvPr>
                <p14:cNvContentPartPr/>
                <p14:nvPr/>
              </p14:nvContentPartPr>
              <p14:xfrm>
                <a:off x="9191709" y="5444574"/>
                <a:ext cx="85320" cy="85680"/>
              </p14:xfrm>
            </p:contentPart>
          </mc:Choice>
          <mc:Fallback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7F67FC2A-BD30-17AE-45DB-148316F9A45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182709" y="5435574"/>
                  <a:ext cx="10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E57B3DAF-DF18-B21C-C2E7-659A1A864C11}"/>
                    </a:ext>
                  </a:extLst>
                </p14:cNvPr>
                <p14:cNvContentPartPr/>
                <p14:nvPr/>
              </p14:nvContentPartPr>
              <p14:xfrm>
                <a:off x="9354069" y="5365014"/>
                <a:ext cx="141120" cy="160560"/>
              </p14:xfrm>
            </p:contentPart>
          </mc:Choice>
          <mc:Fallback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E57B3DAF-DF18-B21C-C2E7-659A1A864C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45429" y="5356014"/>
                  <a:ext cx="158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9EB5AEA8-A2BD-8448-31BD-7DC678043A2E}"/>
                    </a:ext>
                  </a:extLst>
                </p14:cNvPr>
                <p14:cNvContentPartPr/>
                <p14:nvPr/>
              </p14:nvContentPartPr>
              <p14:xfrm>
                <a:off x="9613269" y="5419014"/>
                <a:ext cx="69480" cy="7200"/>
              </p14:xfrm>
            </p:contentPart>
          </mc:Choice>
          <mc:Fallback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9EB5AEA8-A2BD-8448-31BD-7DC678043A2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04269" y="5410014"/>
                  <a:ext cx="8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F05DBE28-33B7-89BC-F2EB-65AD0BCB7520}"/>
                    </a:ext>
                  </a:extLst>
                </p14:cNvPr>
                <p14:cNvContentPartPr/>
                <p14:nvPr/>
              </p14:nvContentPartPr>
              <p14:xfrm>
                <a:off x="9588789" y="5460774"/>
                <a:ext cx="119160" cy="21600"/>
              </p14:xfrm>
            </p:contentPart>
          </mc:Choice>
          <mc:Fallback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F05DBE28-33B7-89BC-F2EB-65AD0BCB752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80149" y="5452134"/>
                  <a:ext cx="13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B30CE32C-5115-3C79-771B-E03FAB23736C}"/>
                    </a:ext>
                  </a:extLst>
                </p14:cNvPr>
                <p14:cNvContentPartPr/>
                <p14:nvPr/>
              </p14:nvContentPartPr>
              <p14:xfrm>
                <a:off x="9522909" y="5335854"/>
                <a:ext cx="45000" cy="214200"/>
              </p14:xfrm>
            </p:contentPart>
          </mc:Choice>
          <mc:Fallback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B30CE32C-5115-3C79-771B-E03FAB23736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13909" y="5327214"/>
                  <a:ext cx="6264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2" name="Entrada de lápiz 241">
                <a:extLst>
                  <a:ext uri="{FF2B5EF4-FFF2-40B4-BE49-F238E27FC236}">
                    <a16:creationId xmlns:a16="http://schemas.microsoft.com/office/drawing/2014/main" id="{747F5853-F5CD-63F8-B73B-865EB0BB3A6A}"/>
                  </a:ext>
                </a:extLst>
              </p14:cNvPr>
              <p14:cNvContentPartPr/>
              <p14:nvPr/>
            </p14:nvContentPartPr>
            <p14:xfrm>
              <a:off x="9852309" y="5335494"/>
              <a:ext cx="122760" cy="252720"/>
            </p14:xfrm>
          </p:contentPart>
        </mc:Choice>
        <mc:Fallback>
          <p:pic>
            <p:nvPicPr>
              <p:cNvPr id="242" name="Entrada de lápiz 241">
                <a:extLst>
                  <a:ext uri="{FF2B5EF4-FFF2-40B4-BE49-F238E27FC236}">
                    <a16:creationId xmlns:a16="http://schemas.microsoft.com/office/drawing/2014/main" id="{747F5853-F5CD-63F8-B73B-865EB0BB3A6A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843669" y="5326854"/>
                <a:ext cx="14040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o 258">
            <a:extLst>
              <a:ext uri="{FF2B5EF4-FFF2-40B4-BE49-F238E27FC236}">
                <a16:creationId xmlns:a16="http://schemas.microsoft.com/office/drawing/2014/main" id="{060ECB31-AAB3-5AD9-1D66-A7EB7A726019}"/>
              </a:ext>
            </a:extLst>
          </p:cNvPr>
          <p:cNvGrpSpPr/>
          <p:nvPr/>
        </p:nvGrpSpPr>
        <p:grpSpPr>
          <a:xfrm>
            <a:off x="8641629" y="3663294"/>
            <a:ext cx="1886400" cy="984240"/>
            <a:chOff x="8641629" y="3663294"/>
            <a:chExt cx="1886400" cy="9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80369A8F-AF22-B037-699F-834F671BFA06}"/>
                    </a:ext>
                  </a:extLst>
                </p14:cNvPr>
                <p14:cNvContentPartPr/>
                <p14:nvPr/>
              </p14:nvContentPartPr>
              <p14:xfrm>
                <a:off x="8704629" y="3663294"/>
                <a:ext cx="313200" cy="216000"/>
              </p14:xfrm>
            </p:contentPart>
          </mc:Choice>
          <mc:Fallback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80369A8F-AF22-B037-699F-834F671BFA0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95629" y="3654654"/>
                  <a:ext cx="330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8A0B7B61-8FA1-6604-00C1-931E6C5EBDD9}"/>
                    </a:ext>
                  </a:extLst>
                </p14:cNvPr>
                <p14:cNvContentPartPr/>
                <p14:nvPr/>
              </p14:nvContentPartPr>
              <p14:xfrm>
                <a:off x="9046989" y="3663294"/>
                <a:ext cx="163080" cy="126000"/>
              </p14:xfrm>
            </p:contentPart>
          </mc:Choice>
          <mc:Fallback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8A0B7B61-8FA1-6604-00C1-931E6C5EBD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38349" y="3654654"/>
                  <a:ext cx="180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2750A607-5843-454B-B5A0-7C4329DE7615}"/>
                    </a:ext>
                  </a:extLst>
                </p14:cNvPr>
                <p14:cNvContentPartPr/>
                <p14:nvPr/>
              </p14:nvContentPartPr>
              <p14:xfrm>
                <a:off x="8641629" y="3891894"/>
                <a:ext cx="267840" cy="220680"/>
              </p14:xfrm>
            </p:contentPart>
          </mc:Choice>
          <mc:Fallback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2750A607-5843-454B-B5A0-7C4329DE76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32989" y="3883254"/>
                  <a:ext cx="285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71A4468C-F0D0-19C6-CBB9-B94AD1A88084}"/>
                    </a:ext>
                  </a:extLst>
                </p14:cNvPr>
                <p14:cNvContentPartPr/>
                <p14:nvPr/>
              </p14:nvContentPartPr>
              <p14:xfrm>
                <a:off x="9330669" y="3705774"/>
                <a:ext cx="144360" cy="81720"/>
              </p14:xfrm>
            </p:contentPart>
          </mc:Choice>
          <mc:Fallback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71A4468C-F0D0-19C6-CBB9-B94AD1A8808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22029" y="3696774"/>
                  <a:ext cx="162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1124F35A-E81B-3F48-D05A-220692294055}"/>
                    </a:ext>
                  </a:extLst>
                </p14:cNvPr>
                <p14:cNvContentPartPr/>
                <p14:nvPr/>
              </p14:nvContentPartPr>
              <p14:xfrm>
                <a:off x="8694909" y="3916014"/>
                <a:ext cx="485640" cy="290880"/>
              </p14:xfrm>
            </p:contentPart>
          </mc:Choice>
          <mc:Fallback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1124F35A-E81B-3F48-D05A-22069229405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85909" y="3907374"/>
                  <a:ext cx="503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C2FB80AF-39CE-8675-6619-C4B6191569C7}"/>
                    </a:ext>
                  </a:extLst>
                </p14:cNvPr>
                <p14:cNvContentPartPr/>
                <p14:nvPr/>
              </p14:nvContentPartPr>
              <p14:xfrm>
                <a:off x="8782029" y="3772014"/>
                <a:ext cx="897480" cy="51768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C2FB80AF-39CE-8675-6619-C4B6191569C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773389" y="3763014"/>
                  <a:ext cx="915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4170B439-07A5-B9DA-A7EA-A48A69CF07E2}"/>
                    </a:ext>
                  </a:extLst>
                </p14:cNvPr>
                <p14:cNvContentPartPr/>
                <p14:nvPr/>
              </p14:nvContentPartPr>
              <p14:xfrm>
                <a:off x="9035109" y="4144614"/>
                <a:ext cx="409680" cy="270000"/>
              </p14:xfrm>
            </p:contentPart>
          </mc:Choice>
          <mc:Fallback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4170B439-07A5-B9DA-A7EA-A48A69CF07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26469" y="4135974"/>
                  <a:ext cx="427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BCCABEEB-3CF8-80D2-F23C-7FB9640F35FE}"/>
                    </a:ext>
                  </a:extLst>
                </p14:cNvPr>
                <p14:cNvContentPartPr/>
                <p14:nvPr/>
              </p14:nvContentPartPr>
              <p14:xfrm>
                <a:off x="9343989" y="4403454"/>
                <a:ext cx="83160" cy="58320"/>
              </p14:xfrm>
            </p:contentPart>
          </mc:Choice>
          <mc:Fallback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BCCABEEB-3CF8-80D2-F23C-7FB9640F35F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34989" y="4394814"/>
                  <a:ext cx="100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181DDD26-2FC8-41B4-2D58-C47B6A8863E9}"/>
                    </a:ext>
                  </a:extLst>
                </p14:cNvPr>
                <p14:cNvContentPartPr/>
                <p14:nvPr/>
              </p14:nvContentPartPr>
              <p14:xfrm>
                <a:off x="9736749" y="3801894"/>
                <a:ext cx="237600" cy="11088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181DDD26-2FC8-41B4-2D58-C47B6A8863E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28109" y="3792894"/>
                  <a:ext cx="255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DF60A98C-5E2A-0DF6-5A4D-F2EDA68E9129}"/>
                    </a:ext>
                  </a:extLst>
                </p14:cNvPr>
                <p14:cNvContentPartPr/>
                <p14:nvPr/>
              </p14:nvContentPartPr>
              <p14:xfrm>
                <a:off x="9453069" y="3964254"/>
                <a:ext cx="256680" cy="193320"/>
              </p14:xfrm>
            </p:contentPart>
          </mc:Choice>
          <mc:Fallback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DF60A98C-5E2A-0DF6-5A4D-F2EDA68E912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44069" y="3955254"/>
                  <a:ext cx="274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958B25D6-2670-2539-A2E2-72E52B4FF5AB}"/>
                    </a:ext>
                  </a:extLst>
                </p14:cNvPr>
                <p14:cNvContentPartPr/>
                <p14:nvPr/>
              </p14:nvContentPartPr>
              <p14:xfrm>
                <a:off x="9714429" y="3807654"/>
                <a:ext cx="452520" cy="42084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958B25D6-2670-2539-A2E2-72E52B4FF5A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05429" y="3799014"/>
                  <a:ext cx="4701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798FE185-342C-C3EB-4830-0576850A7853}"/>
                    </a:ext>
                  </a:extLst>
                </p14:cNvPr>
                <p14:cNvContentPartPr/>
                <p14:nvPr/>
              </p14:nvContentPartPr>
              <p14:xfrm>
                <a:off x="9648909" y="3898014"/>
                <a:ext cx="879120" cy="596160"/>
              </p14:xfrm>
            </p:contentPart>
          </mc:Choice>
          <mc:Fallback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798FE185-342C-C3EB-4830-0576850A785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39909" y="3889374"/>
                  <a:ext cx="8967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C7E5E48C-7A93-C449-AA40-0E57E9F71F05}"/>
                    </a:ext>
                  </a:extLst>
                </p14:cNvPr>
                <p14:cNvContentPartPr/>
                <p14:nvPr/>
              </p14:nvContentPartPr>
              <p14:xfrm>
                <a:off x="9730989" y="4228854"/>
                <a:ext cx="760680" cy="418680"/>
              </p14:xfrm>
            </p:contentPart>
          </mc:Choice>
          <mc:Fallback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C7E5E48C-7A93-C449-AA40-0E57E9F71F0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22349" y="4220214"/>
                  <a:ext cx="7783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C28B1934-1E74-94FF-410D-DA8625367CC6}"/>
                    </a:ext>
                  </a:extLst>
                </p14:cNvPr>
                <p14:cNvContentPartPr/>
                <p14:nvPr/>
              </p14:nvContentPartPr>
              <p14:xfrm>
                <a:off x="10105749" y="4535934"/>
                <a:ext cx="193680" cy="107640"/>
              </p14:xfrm>
            </p:contentPart>
          </mc:Choice>
          <mc:Fallback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C28B1934-1E74-94FF-410D-DA8625367CC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96749" y="4526934"/>
                  <a:ext cx="211320" cy="12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01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257" y="233786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BEEB28-1E73-4C12-B0E3-4F524D1A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61" y="1785072"/>
            <a:ext cx="8063057" cy="4562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10B522AA-F7FB-2FBF-33BC-6BAD733994A9}"/>
                  </a:ext>
                </a:extLst>
              </p14:cNvPr>
              <p14:cNvContentPartPr/>
              <p14:nvPr/>
            </p14:nvContentPartPr>
            <p14:xfrm>
              <a:off x="7844229" y="3933957"/>
              <a:ext cx="467640" cy="2448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10B522AA-F7FB-2FBF-33BC-6BAD733994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5589" y="3925317"/>
                <a:ext cx="48528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B71382B4-1075-8232-0644-8A7BE45B7A0B}"/>
              </a:ext>
            </a:extLst>
          </p:cNvPr>
          <p:cNvGrpSpPr/>
          <p:nvPr/>
        </p:nvGrpSpPr>
        <p:grpSpPr>
          <a:xfrm>
            <a:off x="4132629" y="3621837"/>
            <a:ext cx="2778840" cy="393120"/>
            <a:chOff x="4132629" y="3621837"/>
            <a:chExt cx="277884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C27F47F2-DFDB-BD94-AF78-B695153389A4}"/>
                    </a:ext>
                  </a:extLst>
                </p14:cNvPr>
                <p14:cNvContentPartPr/>
                <p14:nvPr/>
              </p14:nvContentPartPr>
              <p14:xfrm>
                <a:off x="4132629" y="3910197"/>
                <a:ext cx="1125000" cy="486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C27F47F2-DFDB-BD94-AF78-B695153389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3989" y="3901557"/>
                  <a:ext cx="1142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AF32E6F0-BC9B-C7BB-F6EB-479E12B59007}"/>
                    </a:ext>
                  </a:extLst>
                </p14:cNvPr>
                <p14:cNvContentPartPr/>
                <p14:nvPr/>
              </p14:nvContentPartPr>
              <p14:xfrm>
                <a:off x="5889069" y="3909837"/>
                <a:ext cx="1022400" cy="424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AF32E6F0-BC9B-C7BB-F6EB-479E12B590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80429" y="3901197"/>
                  <a:ext cx="1040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CF7199D0-FD42-6A2C-46D5-5C1B5CB1E098}"/>
                    </a:ext>
                  </a:extLst>
                </p14:cNvPr>
                <p14:cNvContentPartPr/>
                <p14:nvPr/>
              </p14:nvContentPartPr>
              <p14:xfrm>
                <a:off x="5207589" y="3621837"/>
                <a:ext cx="203040" cy="3931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CF7199D0-FD42-6A2C-46D5-5C1B5CB1E0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98949" y="3613197"/>
                  <a:ext cx="22068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5BD91AEA-7BF2-13FE-4C32-AE80CCE11B0D}"/>
                  </a:ext>
                </a:extLst>
              </p14:cNvPr>
              <p14:cNvContentPartPr/>
              <p14:nvPr/>
            </p14:nvContentPartPr>
            <p14:xfrm>
              <a:off x="6231069" y="3630117"/>
              <a:ext cx="206640" cy="33084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5BD91AEA-7BF2-13FE-4C32-AE80CCE11B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2069" y="3621477"/>
                <a:ext cx="2242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9D20206-F7F3-0861-61F4-6D09C04072CC}"/>
                  </a:ext>
                </a:extLst>
              </p14:cNvPr>
              <p14:cNvContentPartPr/>
              <p14:nvPr/>
            </p14:nvContentPartPr>
            <p14:xfrm>
              <a:off x="1082709" y="4728477"/>
              <a:ext cx="403920" cy="3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9D20206-F7F3-0861-61F4-6D09C04072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3709" y="4719477"/>
                <a:ext cx="421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BD2E452C-C6D4-0DC0-DB8D-AF3CA01ACFF9}"/>
                  </a:ext>
                </a:extLst>
              </p14:cNvPr>
              <p14:cNvContentPartPr/>
              <p14:nvPr/>
            </p14:nvContentPartPr>
            <p14:xfrm>
              <a:off x="4018509" y="3543357"/>
              <a:ext cx="1299240" cy="18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BD2E452C-C6D4-0DC0-DB8D-AF3CA01ACF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9509" y="3534357"/>
                <a:ext cx="131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CEDBC9E-95B1-C70E-07D7-5DD76E8C4814}"/>
                  </a:ext>
                </a:extLst>
              </p14:cNvPr>
              <p14:cNvContentPartPr/>
              <p14:nvPr/>
            </p14:nvContentPartPr>
            <p14:xfrm>
              <a:off x="7543629" y="3512757"/>
              <a:ext cx="757800" cy="1296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CEDBC9E-95B1-C70E-07D7-5DD76E8C48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34629" y="3503757"/>
                <a:ext cx="7754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3AE88A52-7EB6-C2C4-316B-C0302DAD88E6}"/>
                  </a:ext>
                </a:extLst>
              </p14:cNvPr>
              <p14:cNvContentPartPr/>
              <p14:nvPr/>
            </p14:nvContentPartPr>
            <p14:xfrm>
              <a:off x="9546669" y="2815077"/>
              <a:ext cx="219960" cy="25812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3AE88A52-7EB6-C2C4-316B-C0302DAD88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37669" y="2806077"/>
                <a:ext cx="23760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o 39">
            <a:extLst>
              <a:ext uri="{FF2B5EF4-FFF2-40B4-BE49-F238E27FC236}">
                <a16:creationId xmlns:a16="http://schemas.microsoft.com/office/drawing/2014/main" id="{7C5E6998-2A1E-8A37-EAC4-6D5D28A1E741}"/>
              </a:ext>
            </a:extLst>
          </p:cNvPr>
          <p:cNvGrpSpPr/>
          <p:nvPr/>
        </p:nvGrpSpPr>
        <p:grpSpPr>
          <a:xfrm>
            <a:off x="10309149" y="2791317"/>
            <a:ext cx="905400" cy="266040"/>
            <a:chOff x="10309149" y="2791317"/>
            <a:chExt cx="90540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93AEE619-DA0E-A262-CB74-E08597E594D3}"/>
                    </a:ext>
                  </a:extLst>
                </p14:cNvPr>
                <p14:cNvContentPartPr/>
                <p14:nvPr/>
              </p14:nvContentPartPr>
              <p14:xfrm>
                <a:off x="10309149" y="2947557"/>
                <a:ext cx="41040" cy="10980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93AEE619-DA0E-A262-CB74-E08597E594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00509" y="2938557"/>
                  <a:ext cx="58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70538C6-3AFC-DDBC-8316-943929B3CB1D}"/>
                    </a:ext>
                  </a:extLst>
                </p14:cNvPr>
                <p14:cNvContentPartPr/>
                <p14:nvPr/>
              </p14:nvContentPartPr>
              <p14:xfrm>
                <a:off x="10448829" y="2916237"/>
                <a:ext cx="68760" cy="11844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70538C6-3AFC-DDBC-8316-943929B3CB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40189" y="2907237"/>
                  <a:ext cx="86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CD5E18D5-325F-7DC0-8385-B5556306BF20}"/>
                    </a:ext>
                  </a:extLst>
                </p14:cNvPr>
                <p14:cNvContentPartPr/>
                <p14:nvPr/>
              </p14:nvContentPartPr>
              <p14:xfrm>
                <a:off x="10527309" y="2919117"/>
                <a:ext cx="92160" cy="10692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CD5E18D5-325F-7DC0-8385-B5556306BF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18669" y="2910117"/>
                  <a:ext cx="109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F55C48EB-B9EA-DBE5-6C2B-5A14E74503F4}"/>
                    </a:ext>
                  </a:extLst>
                </p14:cNvPr>
                <p14:cNvContentPartPr/>
                <p14:nvPr/>
              </p14:nvContentPartPr>
              <p14:xfrm>
                <a:off x="10732149" y="2791317"/>
                <a:ext cx="12240" cy="2451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F55C48EB-B9EA-DBE5-6C2B-5A14E74503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23149" y="2782317"/>
                  <a:ext cx="29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B41471F8-7F44-1855-83D3-8277CDE560AF}"/>
                    </a:ext>
                  </a:extLst>
                </p14:cNvPr>
                <p14:cNvContentPartPr/>
                <p14:nvPr/>
              </p14:nvContentPartPr>
              <p14:xfrm>
                <a:off x="10708029" y="2884917"/>
                <a:ext cx="26280" cy="900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B41471F8-7F44-1855-83D3-8277CDE560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99029" y="2876277"/>
                  <a:ext cx="4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6D628802-6F68-1B2A-7F04-15DC79DBB177}"/>
                    </a:ext>
                  </a:extLst>
                </p14:cNvPr>
                <p14:cNvContentPartPr/>
                <p14:nvPr/>
              </p14:nvContentPartPr>
              <p14:xfrm>
                <a:off x="10834389" y="2929557"/>
                <a:ext cx="6480" cy="720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6D628802-6F68-1B2A-7F04-15DC79DBB1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5749" y="2920917"/>
                  <a:ext cx="24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132A5C3B-1AFA-818E-B3E7-B906AD8BA139}"/>
                    </a:ext>
                  </a:extLst>
                </p14:cNvPr>
                <p14:cNvContentPartPr/>
                <p14:nvPr/>
              </p14:nvContentPartPr>
              <p14:xfrm>
                <a:off x="10846269" y="2857197"/>
                <a:ext cx="360" cy="1116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132A5C3B-1AFA-818E-B3E7-B906AD8BA1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37629" y="2848557"/>
                  <a:ext cx="1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C3BDD3A7-A553-C9FF-D8D5-042DFB217B35}"/>
                    </a:ext>
                  </a:extLst>
                </p14:cNvPr>
                <p14:cNvContentPartPr/>
                <p14:nvPr/>
              </p14:nvContentPartPr>
              <p14:xfrm>
                <a:off x="10880469" y="2915517"/>
                <a:ext cx="100080" cy="8604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C3BDD3A7-A553-C9FF-D8D5-042DFB217B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71829" y="2906877"/>
                  <a:ext cx="117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2F085929-6FF8-518E-19C8-4001833B7324}"/>
                    </a:ext>
                  </a:extLst>
                </p14:cNvPr>
                <p14:cNvContentPartPr/>
                <p14:nvPr/>
              </p14:nvContentPartPr>
              <p14:xfrm>
                <a:off x="10990629" y="2893917"/>
                <a:ext cx="75960" cy="8676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2F085929-6FF8-518E-19C8-4001833B73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81629" y="2885277"/>
                  <a:ext cx="93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2E2C8A1E-6F18-4AEB-2ECE-C9662A76928C}"/>
                    </a:ext>
                  </a:extLst>
                </p14:cNvPr>
                <p14:cNvContentPartPr/>
                <p14:nvPr/>
              </p14:nvContentPartPr>
              <p14:xfrm>
                <a:off x="11128149" y="2885997"/>
                <a:ext cx="86400" cy="9432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2E2C8A1E-6F18-4AEB-2ECE-C9662A7692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19149" y="2877357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90170210-E339-3297-35BD-6B5E773FF803}"/>
              </a:ext>
            </a:extLst>
          </p:cNvPr>
          <p:cNvGrpSpPr/>
          <p:nvPr/>
        </p:nvGrpSpPr>
        <p:grpSpPr>
          <a:xfrm>
            <a:off x="9261189" y="1756317"/>
            <a:ext cx="2442600" cy="758520"/>
            <a:chOff x="9261189" y="1756317"/>
            <a:chExt cx="244260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C8082A35-6E49-EEAD-7A93-B3BCD50C0B3E}"/>
                    </a:ext>
                  </a:extLst>
                </p14:cNvPr>
                <p14:cNvContentPartPr/>
                <p14:nvPr/>
              </p14:nvContentPartPr>
              <p14:xfrm>
                <a:off x="10443069" y="2303877"/>
                <a:ext cx="36720" cy="2109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C8082A35-6E49-EEAD-7A93-B3BCD50C0B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34429" y="2294877"/>
                  <a:ext cx="54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EBC41C1B-DDF5-A7A0-0344-3222D6B63BF8}"/>
                    </a:ext>
                  </a:extLst>
                </p14:cNvPr>
                <p14:cNvContentPartPr/>
                <p14:nvPr/>
              </p14:nvContentPartPr>
              <p14:xfrm>
                <a:off x="10449549" y="2279037"/>
                <a:ext cx="91440" cy="745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EBC41C1B-DDF5-A7A0-0344-3222D6B63B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40549" y="2270037"/>
                  <a:ext cx="109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87C1DF21-A914-9E53-A387-8115A6582D01}"/>
                    </a:ext>
                  </a:extLst>
                </p14:cNvPr>
                <p14:cNvContentPartPr/>
                <p14:nvPr/>
              </p14:nvContentPartPr>
              <p14:xfrm>
                <a:off x="10572669" y="2254917"/>
                <a:ext cx="99360" cy="1238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87C1DF21-A914-9E53-A387-8115A6582D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63669" y="2245917"/>
                  <a:ext cx="11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F926A2BE-717C-7032-1559-20FDC359909F}"/>
                    </a:ext>
                  </a:extLst>
                </p14:cNvPr>
                <p14:cNvContentPartPr/>
                <p14:nvPr/>
              </p14:nvContentPartPr>
              <p14:xfrm>
                <a:off x="10744029" y="2233317"/>
                <a:ext cx="83520" cy="1198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F926A2BE-717C-7032-1559-20FDC35990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35389" y="2224677"/>
                  <a:ext cx="101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98831D1B-9312-AC91-9937-C314D74EE676}"/>
                    </a:ext>
                  </a:extLst>
                </p14:cNvPr>
                <p14:cNvContentPartPr/>
                <p14:nvPr/>
              </p14:nvContentPartPr>
              <p14:xfrm>
                <a:off x="10870389" y="2117397"/>
                <a:ext cx="76680" cy="22212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98831D1B-9312-AC91-9937-C314D74EE6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61389" y="2108397"/>
                  <a:ext cx="94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491AE352-F7E2-8D83-DFBE-083C4B61FB7E}"/>
                    </a:ext>
                  </a:extLst>
                </p14:cNvPr>
                <p14:cNvContentPartPr/>
                <p14:nvPr/>
              </p14:nvContentPartPr>
              <p14:xfrm>
                <a:off x="10870389" y="2178597"/>
                <a:ext cx="58680" cy="2340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491AE352-F7E2-8D83-DFBE-083C4B61FB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61389" y="2169597"/>
                  <a:ext cx="76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B1F3687E-E52D-9D99-73AE-1CA9746F6101}"/>
                    </a:ext>
                  </a:extLst>
                </p14:cNvPr>
                <p14:cNvContentPartPr/>
                <p14:nvPr/>
              </p14:nvContentPartPr>
              <p14:xfrm>
                <a:off x="11008629" y="2229717"/>
                <a:ext cx="75600" cy="10512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B1F3687E-E52D-9D99-73AE-1CA9746F61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99989" y="2220717"/>
                  <a:ext cx="93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6B3A05A8-08BF-B541-163D-C715EE473F6E}"/>
                    </a:ext>
                  </a:extLst>
                </p14:cNvPr>
                <p14:cNvContentPartPr/>
                <p14:nvPr/>
              </p14:nvContentPartPr>
              <p14:xfrm>
                <a:off x="11152989" y="2226837"/>
                <a:ext cx="97200" cy="10152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6B3A05A8-08BF-B541-163D-C715EE473F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43989" y="2217837"/>
                  <a:ext cx="114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3503A942-EC2F-0F1F-76AC-3C6BC3C65CEF}"/>
                    </a:ext>
                  </a:extLst>
                </p14:cNvPr>
                <p14:cNvContentPartPr/>
                <p14:nvPr/>
              </p14:nvContentPartPr>
              <p14:xfrm>
                <a:off x="11308149" y="2217837"/>
                <a:ext cx="72720" cy="12420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3503A942-EC2F-0F1F-76AC-3C6BC3C65C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99509" y="2209197"/>
                  <a:ext cx="90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83F0CF7E-F48D-0144-D8A4-CED1B0B90DCB}"/>
                    </a:ext>
                  </a:extLst>
                </p14:cNvPr>
                <p14:cNvContentPartPr/>
                <p14:nvPr/>
              </p14:nvContentPartPr>
              <p14:xfrm>
                <a:off x="11477709" y="2226117"/>
                <a:ext cx="90360" cy="802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83F0CF7E-F48D-0144-D8A4-CED1B0B90D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68709" y="2217477"/>
                  <a:ext cx="10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E33AA31E-C459-B9BF-537E-A571638520C0}"/>
                    </a:ext>
                  </a:extLst>
                </p14:cNvPr>
                <p14:cNvContentPartPr/>
                <p14:nvPr/>
              </p14:nvContentPartPr>
              <p14:xfrm>
                <a:off x="11609109" y="2212437"/>
                <a:ext cx="94680" cy="1411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E33AA31E-C459-B9BF-537E-A571638520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00109" y="2203797"/>
                  <a:ext cx="112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24EE3A73-5491-41AC-8D02-D418BE5D8FB9}"/>
                    </a:ext>
                  </a:extLst>
                </p14:cNvPr>
                <p14:cNvContentPartPr/>
                <p14:nvPr/>
              </p14:nvContentPartPr>
              <p14:xfrm>
                <a:off x="9496629" y="2165277"/>
                <a:ext cx="249120" cy="2246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24EE3A73-5491-41AC-8D02-D418BE5D8F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87629" y="2156637"/>
                  <a:ext cx="266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1F357887-9D50-10C6-65C7-6FC4E1B16FF0}"/>
                    </a:ext>
                  </a:extLst>
                </p14:cNvPr>
                <p14:cNvContentPartPr/>
                <p14:nvPr/>
              </p14:nvContentPartPr>
              <p14:xfrm>
                <a:off x="9535149" y="2291997"/>
                <a:ext cx="162000" cy="1224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1F357887-9D50-10C6-65C7-6FC4E1B16F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26149" y="2282997"/>
                  <a:ext cx="17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A93EBB1-4DA1-29A4-6D5B-0439C00C86EF}"/>
                    </a:ext>
                  </a:extLst>
                </p14:cNvPr>
                <p14:cNvContentPartPr/>
                <p14:nvPr/>
              </p14:nvContentPartPr>
              <p14:xfrm>
                <a:off x="9261189" y="1940637"/>
                <a:ext cx="720360" cy="55620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A93EBB1-4DA1-29A4-6D5B-0439C00C86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2189" y="1931997"/>
                  <a:ext cx="7380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282E917E-621D-F24A-9025-0DA3F4779702}"/>
                    </a:ext>
                  </a:extLst>
                </p14:cNvPr>
                <p14:cNvContentPartPr/>
                <p14:nvPr/>
              </p14:nvContentPartPr>
              <p14:xfrm>
                <a:off x="10106109" y="1983837"/>
                <a:ext cx="160920" cy="6156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282E917E-621D-F24A-9025-0DA3F47797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97469" y="1975197"/>
                  <a:ext cx="178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FB5199D8-E97E-63B0-6AC0-64C480E87498}"/>
                    </a:ext>
                  </a:extLst>
                </p14:cNvPr>
                <p14:cNvContentPartPr/>
                <p14:nvPr/>
              </p14:nvContentPartPr>
              <p14:xfrm>
                <a:off x="10244709" y="1955037"/>
                <a:ext cx="102240" cy="10584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FB5199D8-E97E-63B0-6AC0-64C480E874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6069" y="1946037"/>
                  <a:ext cx="119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60980D08-63CB-4A58-1791-D45B4C65590A}"/>
                    </a:ext>
                  </a:extLst>
                </p14:cNvPr>
                <p14:cNvContentPartPr/>
                <p14:nvPr/>
              </p14:nvContentPartPr>
              <p14:xfrm>
                <a:off x="10483029" y="1916517"/>
                <a:ext cx="70200" cy="7740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60980D08-63CB-4A58-1791-D45B4C6559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74389" y="1907517"/>
                  <a:ext cx="8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1152C3DF-A710-2337-9D5E-1E31B999C556}"/>
                    </a:ext>
                  </a:extLst>
                </p14:cNvPr>
                <p14:cNvContentPartPr/>
                <p14:nvPr/>
              </p14:nvContentPartPr>
              <p14:xfrm>
                <a:off x="10629189" y="1804557"/>
                <a:ext cx="39600" cy="17244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1152C3DF-A710-2337-9D5E-1E31B999C5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20189" y="1795557"/>
                  <a:ext cx="57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7068520A-5CA2-4FB5-A846-D87CEF251713}"/>
                    </a:ext>
                  </a:extLst>
                </p14:cNvPr>
                <p14:cNvContentPartPr/>
                <p14:nvPr/>
              </p14:nvContentPartPr>
              <p14:xfrm>
                <a:off x="10699749" y="1887717"/>
                <a:ext cx="49680" cy="6840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7068520A-5CA2-4FB5-A846-D87CEF25171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90749" y="1878717"/>
                  <a:ext cx="67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EF4BBF1D-B091-1CF0-18D9-A80417A544B4}"/>
                    </a:ext>
                  </a:extLst>
                </p14:cNvPr>
                <p14:cNvContentPartPr/>
                <p14:nvPr/>
              </p14:nvContentPartPr>
              <p14:xfrm>
                <a:off x="10767789" y="1888077"/>
                <a:ext cx="109080" cy="6660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EF4BBF1D-B091-1CF0-18D9-A80417A544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59149" y="1879437"/>
                  <a:ext cx="126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9F081B0F-EBC8-F509-EFE2-AFD2DD201B40}"/>
                    </a:ext>
                  </a:extLst>
                </p14:cNvPr>
                <p14:cNvContentPartPr/>
                <p14:nvPr/>
              </p14:nvContentPartPr>
              <p14:xfrm>
                <a:off x="10906749" y="1871517"/>
                <a:ext cx="51120" cy="7380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9F081B0F-EBC8-F509-EFE2-AFD2DD201B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98109" y="1862877"/>
                  <a:ext cx="68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53CEB25D-34DC-BF21-C043-AD96EA78C094}"/>
                    </a:ext>
                  </a:extLst>
                </p14:cNvPr>
                <p14:cNvContentPartPr/>
                <p14:nvPr/>
              </p14:nvContentPartPr>
              <p14:xfrm>
                <a:off x="11008629" y="1870797"/>
                <a:ext cx="87120" cy="9720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53CEB25D-34DC-BF21-C043-AD96EA78C0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99629" y="1862157"/>
                  <a:ext cx="104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26B5D96A-E4F0-C525-5182-5FE0FD6A0ADE}"/>
                    </a:ext>
                  </a:extLst>
                </p14:cNvPr>
                <p14:cNvContentPartPr/>
                <p14:nvPr/>
              </p14:nvContentPartPr>
              <p14:xfrm>
                <a:off x="11147229" y="1756317"/>
                <a:ext cx="42840" cy="19980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26B5D96A-E4F0-C525-5182-5FE0FD6A0A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38229" y="1747677"/>
                  <a:ext cx="60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CD5B8D91-C6AC-BA55-AD8D-24CF08834ED5}"/>
                    </a:ext>
                  </a:extLst>
                </p14:cNvPr>
                <p14:cNvContentPartPr/>
                <p14:nvPr/>
              </p14:nvContentPartPr>
              <p14:xfrm>
                <a:off x="11110869" y="1840557"/>
                <a:ext cx="95040" cy="2448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CD5B8D91-C6AC-BA55-AD8D-24CF08834E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02229" y="1831557"/>
                  <a:ext cx="112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6828B79A-0F46-DBB1-4502-322F552DFA70}"/>
                    </a:ext>
                  </a:extLst>
                </p14:cNvPr>
                <p14:cNvContentPartPr/>
                <p14:nvPr/>
              </p14:nvContentPartPr>
              <p14:xfrm>
                <a:off x="11224989" y="1846677"/>
                <a:ext cx="62640" cy="9288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6828B79A-0F46-DBB1-4502-322F552DFA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16349" y="1838037"/>
                  <a:ext cx="80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4BE682FE-304D-1BA0-31DC-648378DC2983}"/>
                    </a:ext>
                  </a:extLst>
                </p14:cNvPr>
                <p14:cNvContentPartPr/>
                <p14:nvPr/>
              </p14:nvContentPartPr>
              <p14:xfrm>
                <a:off x="11305269" y="1834437"/>
                <a:ext cx="54000" cy="11916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4BE682FE-304D-1BA0-31DC-648378DC29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96269" y="1825797"/>
                  <a:ext cx="716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9E1E3C6-FC81-452D-7853-3939C130843A}"/>
              </a:ext>
            </a:extLst>
          </p:cNvPr>
          <p:cNvGrpSpPr/>
          <p:nvPr/>
        </p:nvGrpSpPr>
        <p:grpSpPr>
          <a:xfrm>
            <a:off x="9360189" y="2699157"/>
            <a:ext cx="645840" cy="496800"/>
            <a:chOff x="9360189" y="2699157"/>
            <a:chExt cx="64584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C86B7E18-E54A-A322-A0F3-2F429A243800}"/>
                    </a:ext>
                  </a:extLst>
                </p14:cNvPr>
                <p14:cNvContentPartPr/>
                <p14:nvPr/>
              </p14:nvContentPartPr>
              <p14:xfrm>
                <a:off x="9378549" y="2699157"/>
                <a:ext cx="491400" cy="3204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C86B7E18-E54A-A322-A0F3-2F429A2438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69549" y="2690517"/>
                  <a:ext cx="509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07D5E9D1-665E-FBF6-E4B2-B091B990E9D7}"/>
                    </a:ext>
                  </a:extLst>
                </p14:cNvPr>
                <p14:cNvContentPartPr/>
                <p14:nvPr/>
              </p14:nvContentPartPr>
              <p14:xfrm>
                <a:off x="9360189" y="2708157"/>
                <a:ext cx="645840" cy="48780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07D5E9D1-665E-FBF6-E4B2-B091B990E9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51549" y="2699157"/>
                  <a:ext cx="66348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0C770ED0-68CE-35DC-32C0-90A5708EDFE9}"/>
              </a:ext>
            </a:extLst>
          </p:cNvPr>
          <p:cNvGrpSpPr/>
          <p:nvPr/>
        </p:nvGrpSpPr>
        <p:grpSpPr>
          <a:xfrm>
            <a:off x="9727389" y="3320517"/>
            <a:ext cx="1548360" cy="380520"/>
            <a:chOff x="9727389" y="3320517"/>
            <a:chExt cx="154836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3FCD3FA8-CF6B-4DC4-C18E-6C56F0C6EBC8}"/>
                    </a:ext>
                  </a:extLst>
                </p14:cNvPr>
                <p14:cNvContentPartPr/>
                <p14:nvPr/>
              </p14:nvContentPartPr>
              <p14:xfrm>
                <a:off x="9727389" y="3320517"/>
                <a:ext cx="52920" cy="14112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3FCD3FA8-CF6B-4DC4-C18E-6C56F0C6EB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18389" y="3311517"/>
                  <a:ext cx="70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087B33FA-8625-5C4E-1C38-9E3DC4C074CD}"/>
                    </a:ext>
                  </a:extLst>
                </p14:cNvPr>
                <p14:cNvContentPartPr/>
                <p14:nvPr/>
              </p14:nvContentPartPr>
              <p14:xfrm>
                <a:off x="9734949" y="3398637"/>
                <a:ext cx="114480" cy="13464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087B33FA-8625-5C4E-1C38-9E3DC4C074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25949" y="3389637"/>
                  <a:ext cx="13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77ECE8DF-6222-690C-55DC-F5347C52546E}"/>
                    </a:ext>
                  </a:extLst>
                </p14:cNvPr>
                <p14:cNvContentPartPr/>
                <p14:nvPr/>
              </p14:nvContentPartPr>
              <p14:xfrm>
                <a:off x="10022949" y="3524277"/>
                <a:ext cx="90000" cy="7488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77ECE8DF-6222-690C-55DC-F5347C52546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13949" y="3515637"/>
                  <a:ext cx="107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980FEAF8-FE43-B41A-40C8-C50A1965917C}"/>
                    </a:ext>
                  </a:extLst>
                </p14:cNvPr>
                <p14:cNvContentPartPr/>
                <p14:nvPr/>
              </p14:nvContentPartPr>
              <p14:xfrm>
                <a:off x="10171629" y="3518517"/>
                <a:ext cx="135720" cy="9288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980FEAF8-FE43-B41A-40C8-C50A196591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62989" y="3509877"/>
                  <a:ext cx="153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D4B0A4D2-17FF-1209-5259-E52F2CBE8EEA}"/>
                    </a:ext>
                  </a:extLst>
                </p14:cNvPr>
                <p14:cNvContentPartPr/>
                <p14:nvPr/>
              </p14:nvContentPartPr>
              <p14:xfrm>
                <a:off x="10340829" y="3506997"/>
                <a:ext cx="132480" cy="8568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D4B0A4D2-17FF-1209-5259-E52F2CBE8E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32189" y="3497997"/>
                  <a:ext cx="150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297FD609-E56D-0A59-015A-48D8DB464985}"/>
                    </a:ext>
                  </a:extLst>
                </p14:cNvPr>
                <p14:cNvContentPartPr/>
                <p14:nvPr/>
              </p14:nvContentPartPr>
              <p14:xfrm>
                <a:off x="10431909" y="3495117"/>
                <a:ext cx="156240" cy="20592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297FD609-E56D-0A59-015A-48D8DB4649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22909" y="3486477"/>
                  <a:ext cx="173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224DF596-DEAF-82D6-1B04-B52D7AE98F76}"/>
                    </a:ext>
                  </a:extLst>
                </p14:cNvPr>
                <p14:cNvContentPartPr/>
                <p14:nvPr/>
              </p14:nvContentPartPr>
              <p14:xfrm>
                <a:off x="10641789" y="3509157"/>
                <a:ext cx="131400" cy="7164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224DF596-DEAF-82D6-1B04-B52D7AE98F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32789" y="3500517"/>
                  <a:ext cx="14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0AD7CC96-7A7C-B212-6873-E2CC6B6C78E2}"/>
                    </a:ext>
                  </a:extLst>
                </p14:cNvPr>
                <p14:cNvContentPartPr/>
                <p14:nvPr/>
              </p14:nvContentPartPr>
              <p14:xfrm>
                <a:off x="10828269" y="3482877"/>
                <a:ext cx="94320" cy="9540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0AD7CC96-7A7C-B212-6873-E2CC6B6C78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19629" y="3473877"/>
                  <a:ext cx="111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8F5CBD38-5E2C-DDC5-03CE-4EC5EE528060}"/>
                    </a:ext>
                  </a:extLst>
                </p14:cNvPr>
                <p14:cNvContentPartPr/>
                <p14:nvPr/>
              </p14:nvContentPartPr>
              <p14:xfrm>
                <a:off x="10936269" y="3362637"/>
                <a:ext cx="47520" cy="15120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8F5CBD38-5E2C-DDC5-03CE-4EC5EE5280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27629" y="3353997"/>
                  <a:ext cx="6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5CE5425D-BD44-A931-43CF-44496B03CC24}"/>
                    </a:ext>
                  </a:extLst>
                </p14:cNvPr>
                <p14:cNvContentPartPr/>
                <p14:nvPr/>
              </p14:nvContentPartPr>
              <p14:xfrm>
                <a:off x="10906389" y="3431037"/>
                <a:ext cx="77400" cy="2844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5CE5425D-BD44-A931-43CF-44496B03CC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97389" y="3422037"/>
                  <a:ext cx="95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EDD9B751-1AAF-9403-5E21-8F6A14234406}"/>
                    </a:ext>
                  </a:extLst>
                </p14:cNvPr>
                <p14:cNvContentPartPr/>
                <p14:nvPr/>
              </p14:nvContentPartPr>
              <p14:xfrm>
                <a:off x="11053629" y="3398637"/>
                <a:ext cx="70560" cy="7020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EDD9B751-1AAF-9403-5E21-8F6A142344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44989" y="3389637"/>
                  <a:ext cx="8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35AF13EF-CF4F-22F8-7414-7BD5B9D664B6}"/>
                    </a:ext>
                  </a:extLst>
                </p14:cNvPr>
                <p14:cNvContentPartPr/>
                <p14:nvPr/>
              </p14:nvContentPartPr>
              <p14:xfrm>
                <a:off x="11135709" y="3392877"/>
                <a:ext cx="140040" cy="15696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35AF13EF-CF4F-22F8-7414-7BD5B9D664B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26709" y="3383877"/>
                  <a:ext cx="1576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783C1719-B70B-A374-7EB2-4501B439D07A}"/>
              </a:ext>
            </a:extLst>
          </p:cNvPr>
          <p:cNvGrpSpPr/>
          <p:nvPr/>
        </p:nvGrpSpPr>
        <p:grpSpPr>
          <a:xfrm>
            <a:off x="8938269" y="2333757"/>
            <a:ext cx="442440" cy="1769760"/>
            <a:chOff x="8938269" y="2333757"/>
            <a:chExt cx="442440" cy="176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21630508-648B-E75A-18E0-093C3E865CA7}"/>
                    </a:ext>
                  </a:extLst>
                </p14:cNvPr>
                <p14:cNvContentPartPr/>
                <p14:nvPr/>
              </p14:nvContentPartPr>
              <p14:xfrm>
                <a:off x="8938269" y="2333757"/>
                <a:ext cx="342360" cy="167616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21630508-648B-E75A-18E0-093C3E865C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29269" y="2325117"/>
                  <a:ext cx="360000" cy="16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8ABD8BC2-5FEF-0492-B103-CC20832A7D4F}"/>
                    </a:ext>
                  </a:extLst>
                </p14:cNvPr>
                <p14:cNvContentPartPr/>
                <p14:nvPr/>
              </p14:nvContentPartPr>
              <p14:xfrm>
                <a:off x="9243549" y="3928197"/>
                <a:ext cx="137160" cy="17532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8ABD8BC2-5FEF-0492-B103-CC20832A7D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34549" y="3919557"/>
                  <a:ext cx="1548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B2772293-1EDD-DFA3-2BAC-C2875EE8FEF3}"/>
              </a:ext>
            </a:extLst>
          </p:cNvPr>
          <p:cNvGrpSpPr/>
          <p:nvPr/>
        </p:nvGrpSpPr>
        <p:grpSpPr>
          <a:xfrm>
            <a:off x="9660069" y="3849717"/>
            <a:ext cx="177120" cy="338760"/>
            <a:chOff x="9660069" y="3849717"/>
            <a:chExt cx="1771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C38D1CF3-FF43-A9B8-3A9A-8C1F7AFF3D88}"/>
                    </a:ext>
                  </a:extLst>
                </p14:cNvPr>
                <p14:cNvContentPartPr/>
                <p14:nvPr/>
              </p14:nvContentPartPr>
              <p14:xfrm>
                <a:off x="9660069" y="3958077"/>
                <a:ext cx="177120" cy="15768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C38D1CF3-FF43-A9B8-3A9A-8C1F7AFF3D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51069" y="3949437"/>
                  <a:ext cx="194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8D7B5FD0-57B2-1085-F9AA-A504384B1B43}"/>
                    </a:ext>
                  </a:extLst>
                </p14:cNvPr>
                <p14:cNvContentPartPr/>
                <p14:nvPr/>
              </p14:nvContentPartPr>
              <p14:xfrm>
                <a:off x="9667269" y="4040517"/>
                <a:ext cx="100080" cy="3240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8D7B5FD0-57B2-1085-F9AA-A504384B1B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58629" y="4031877"/>
                  <a:ext cx="11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D78FDF8C-93A9-F89D-96BF-5EC279DBCB84}"/>
                    </a:ext>
                  </a:extLst>
                </p14:cNvPr>
                <p14:cNvContentPartPr/>
                <p14:nvPr/>
              </p14:nvContentPartPr>
              <p14:xfrm>
                <a:off x="9729189" y="3849717"/>
                <a:ext cx="23040" cy="33876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D78FDF8C-93A9-F89D-96BF-5EC279DBCB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20549" y="3841077"/>
                  <a:ext cx="4068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094B4F05-7963-0385-E854-6C598E1E49D2}"/>
              </a:ext>
            </a:extLst>
          </p:cNvPr>
          <p:cNvGrpSpPr/>
          <p:nvPr/>
        </p:nvGrpSpPr>
        <p:grpSpPr>
          <a:xfrm>
            <a:off x="10274589" y="2658117"/>
            <a:ext cx="1468800" cy="368640"/>
            <a:chOff x="10274589" y="2658117"/>
            <a:chExt cx="146880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1461E6BC-079A-89D6-3226-3217FC462180}"/>
                    </a:ext>
                  </a:extLst>
                </p14:cNvPr>
                <p14:cNvContentPartPr/>
                <p14:nvPr/>
              </p14:nvContentPartPr>
              <p14:xfrm>
                <a:off x="10274589" y="2658117"/>
                <a:ext cx="1004760" cy="6732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1461E6BC-079A-89D6-3226-3217FC46218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65949" y="2649477"/>
                  <a:ext cx="102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16EDBA2E-A67B-23DB-631A-2EDA2710447B}"/>
                    </a:ext>
                  </a:extLst>
                </p14:cNvPr>
                <p14:cNvContentPartPr/>
                <p14:nvPr/>
              </p14:nvContentPartPr>
              <p14:xfrm>
                <a:off x="11267469" y="2694837"/>
                <a:ext cx="63360" cy="8640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16EDBA2E-A67B-23DB-631A-2EDA271044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58829" y="2686197"/>
                  <a:ext cx="81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F42C9983-2241-6A2F-D772-FC71DC37C5F1}"/>
                    </a:ext>
                  </a:extLst>
                </p14:cNvPr>
                <p14:cNvContentPartPr/>
                <p14:nvPr/>
              </p14:nvContentPartPr>
              <p14:xfrm>
                <a:off x="11524149" y="2809317"/>
                <a:ext cx="219240" cy="21744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F42C9983-2241-6A2F-D772-FC71DC37C5F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15149" y="2800317"/>
                  <a:ext cx="23688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A4147BD9-743D-256E-D568-1B514C9333C0}"/>
                  </a:ext>
                </a:extLst>
              </p14:cNvPr>
              <p14:cNvContentPartPr/>
              <p14:nvPr/>
            </p14:nvContentPartPr>
            <p14:xfrm>
              <a:off x="11652309" y="2761077"/>
              <a:ext cx="25560" cy="472320"/>
            </p14:xfrm>
          </p:contentPart>
        </mc:Choice>
        <mc:Fallback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A4147BD9-743D-256E-D568-1B514C9333C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643309" y="2752437"/>
                <a:ext cx="4320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o 102">
            <a:extLst>
              <a:ext uri="{FF2B5EF4-FFF2-40B4-BE49-F238E27FC236}">
                <a16:creationId xmlns:a16="http://schemas.microsoft.com/office/drawing/2014/main" id="{9C7E5194-5CA8-3ABF-FA57-1B6A56D4CC84}"/>
              </a:ext>
            </a:extLst>
          </p:cNvPr>
          <p:cNvGrpSpPr/>
          <p:nvPr/>
        </p:nvGrpSpPr>
        <p:grpSpPr>
          <a:xfrm>
            <a:off x="4112829" y="4024317"/>
            <a:ext cx="579960" cy="338400"/>
            <a:chOff x="4112829" y="4024317"/>
            <a:chExt cx="5799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FA077081-08F0-4CFB-A675-D09D231D24FA}"/>
                    </a:ext>
                  </a:extLst>
                </p14:cNvPr>
                <p14:cNvContentPartPr/>
                <p14:nvPr/>
              </p14:nvContentPartPr>
              <p14:xfrm>
                <a:off x="4112829" y="4078677"/>
                <a:ext cx="85320" cy="9792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FA077081-08F0-4CFB-A675-D09D231D24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03829" y="4069677"/>
                  <a:ext cx="102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B026B827-FBB3-FB9F-EB22-DB798B4AA0D1}"/>
                    </a:ext>
                  </a:extLst>
                </p14:cNvPr>
                <p14:cNvContentPartPr/>
                <p14:nvPr/>
              </p14:nvContentPartPr>
              <p14:xfrm>
                <a:off x="4377429" y="4096317"/>
                <a:ext cx="62280" cy="9144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B026B827-FBB3-FB9F-EB22-DB798B4AA0D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68789" y="4087317"/>
                  <a:ext cx="7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897DC4A7-4382-9483-F4DD-4E2CD8FA2C95}"/>
                    </a:ext>
                  </a:extLst>
                </p14:cNvPr>
                <p14:cNvContentPartPr/>
                <p14:nvPr/>
              </p14:nvContentPartPr>
              <p14:xfrm>
                <a:off x="4403349" y="4134837"/>
                <a:ext cx="68040" cy="1044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897DC4A7-4382-9483-F4DD-4E2CD8FA2C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94709" y="4126197"/>
                  <a:ext cx="8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1EDC3926-7987-BB5A-C9A8-5583020CDE49}"/>
                    </a:ext>
                  </a:extLst>
                </p14:cNvPr>
                <p14:cNvContentPartPr/>
                <p14:nvPr/>
              </p14:nvContentPartPr>
              <p14:xfrm>
                <a:off x="4571469" y="4036197"/>
                <a:ext cx="48960" cy="155520"/>
              </p14:xfrm>
            </p:contentPart>
          </mc:Choice>
          <mc:Fallback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1EDC3926-7987-BB5A-C9A8-5583020CDE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62829" y="4027557"/>
                  <a:ext cx="66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20D227B8-F57D-89D4-0F0E-45DFA698CAFA}"/>
                    </a:ext>
                  </a:extLst>
                </p14:cNvPr>
                <p14:cNvContentPartPr/>
                <p14:nvPr/>
              </p14:nvContentPartPr>
              <p14:xfrm>
                <a:off x="4631949" y="4024317"/>
                <a:ext cx="60840" cy="17388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20D227B8-F57D-89D4-0F0E-45DFA698CA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23309" y="4015677"/>
                  <a:ext cx="7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19BCB709-127D-9349-169B-9E94B9D60847}"/>
                    </a:ext>
                  </a:extLst>
                </p14:cNvPr>
                <p14:cNvContentPartPr/>
                <p14:nvPr/>
              </p14:nvContentPartPr>
              <p14:xfrm>
                <a:off x="4607829" y="4132677"/>
                <a:ext cx="59760" cy="3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19BCB709-127D-9349-169B-9E94B9D608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8829" y="4123677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96FD4652-6C6C-ACD3-9E1C-C6EFDB225032}"/>
                    </a:ext>
                  </a:extLst>
                </p14:cNvPr>
                <p14:cNvContentPartPr/>
                <p14:nvPr/>
              </p14:nvContentPartPr>
              <p14:xfrm>
                <a:off x="4138389" y="4289277"/>
                <a:ext cx="6840" cy="4752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96FD4652-6C6C-ACD3-9E1C-C6EFDB2250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29749" y="4280277"/>
                  <a:ext cx="2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9C14A27A-8384-9ED3-E7B6-76A7AD28B72F}"/>
                    </a:ext>
                  </a:extLst>
                </p14:cNvPr>
                <p14:cNvContentPartPr/>
                <p14:nvPr/>
              </p14:nvContentPartPr>
              <p14:xfrm>
                <a:off x="4330629" y="4277037"/>
                <a:ext cx="84960" cy="8568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9C14A27A-8384-9ED3-E7B6-76A7AD28B7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21629" y="4268397"/>
                  <a:ext cx="102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F4E833DD-4181-2ECE-BB14-4BF91812A972}"/>
                    </a:ext>
                  </a:extLst>
                </p14:cNvPr>
                <p14:cNvContentPartPr/>
                <p14:nvPr/>
              </p14:nvContentPartPr>
              <p14:xfrm>
                <a:off x="4343229" y="4326357"/>
                <a:ext cx="84240" cy="1728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F4E833DD-4181-2ECE-BB14-4BF91812A9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34229" y="4317357"/>
                  <a:ext cx="10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0E1AAAD7-450F-FED8-C015-B11CDA19846A}"/>
                    </a:ext>
                  </a:extLst>
                </p14:cNvPr>
                <p14:cNvContentPartPr/>
                <p14:nvPr/>
              </p14:nvContentPartPr>
              <p14:xfrm>
                <a:off x="4549509" y="4264797"/>
                <a:ext cx="22320" cy="7992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0E1AAAD7-450F-FED8-C015-B11CDA1984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40869" y="4256157"/>
                  <a:ext cx="3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9D3B4504-AB6F-44E2-18F9-ED5D23B75453}"/>
                    </a:ext>
                  </a:extLst>
                </p14:cNvPr>
                <p14:cNvContentPartPr/>
                <p14:nvPr/>
              </p14:nvContentPartPr>
              <p14:xfrm>
                <a:off x="4589829" y="4264797"/>
                <a:ext cx="48240" cy="9504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9D3B4504-AB6F-44E2-18F9-ED5D23B754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80829" y="4256157"/>
                  <a:ext cx="6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BE1FB8C4-EF57-7BDF-B62A-190F5191EFDD}"/>
                    </a:ext>
                  </a:extLst>
                </p14:cNvPr>
                <p14:cNvContentPartPr/>
                <p14:nvPr/>
              </p14:nvContentPartPr>
              <p14:xfrm>
                <a:off x="4584069" y="4328517"/>
                <a:ext cx="38880" cy="900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BE1FB8C4-EF57-7BDF-B62A-190F5191EF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75069" y="4319517"/>
                  <a:ext cx="56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F203D22A-29A8-914B-5549-ED1E528C35ED}"/>
              </a:ext>
            </a:extLst>
          </p:cNvPr>
          <p:cNvGrpSpPr/>
          <p:nvPr/>
        </p:nvGrpSpPr>
        <p:grpSpPr>
          <a:xfrm>
            <a:off x="5119389" y="4042677"/>
            <a:ext cx="444600" cy="165240"/>
            <a:chOff x="5119389" y="4042677"/>
            <a:chExt cx="4446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737553F2-7DAC-2AB9-F55B-84857F7BE2C4}"/>
                    </a:ext>
                  </a:extLst>
                </p14:cNvPr>
                <p14:cNvContentPartPr/>
                <p14:nvPr/>
              </p14:nvContentPartPr>
              <p14:xfrm>
                <a:off x="5125149" y="4072557"/>
                <a:ext cx="43920" cy="11448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737553F2-7DAC-2AB9-F55B-84857F7BE2C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16509" y="4063557"/>
                  <a:ext cx="61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B7471B5A-F277-5538-384B-969C7FEAF971}"/>
                    </a:ext>
                  </a:extLst>
                </p14:cNvPr>
                <p14:cNvContentPartPr/>
                <p14:nvPr/>
              </p14:nvContentPartPr>
              <p14:xfrm>
                <a:off x="5119389" y="4150677"/>
                <a:ext cx="83880" cy="36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B7471B5A-F277-5538-384B-969C7FEAF9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10389" y="4141677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0E4E5267-8D84-431D-461D-530A92879132}"/>
                    </a:ext>
                  </a:extLst>
                </p14:cNvPr>
                <p14:cNvContentPartPr/>
                <p14:nvPr/>
              </p14:nvContentPartPr>
              <p14:xfrm>
                <a:off x="5479749" y="4096677"/>
                <a:ext cx="30960" cy="9072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0E4E5267-8D84-431D-461D-530A928791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1109" y="4088037"/>
                  <a:ext cx="48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4AB7424B-5196-E34F-E7B8-9A04F862C6A3}"/>
                    </a:ext>
                  </a:extLst>
                </p14:cNvPr>
                <p14:cNvContentPartPr/>
                <p14:nvPr/>
              </p14:nvContentPartPr>
              <p14:xfrm>
                <a:off x="5510349" y="4060677"/>
                <a:ext cx="53640" cy="11484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4AB7424B-5196-E34F-E7B8-9A04F862C6A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01349" y="4051677"/>
                  <a:ext cx="71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7FDA4FD3-E6FD-5EDE-16E2-CBAE4B5BAE56}"/>
                    </a:ext>
                  </a:extLst>
                </p14:cNvPr>
                <p14:cNvContentPartPr/>
                <p14:nvPr/>
              </p14:nvContentPartPr>
              <p14:xfrm>
                <a:off x="5491989" y="4154277"/>
                <a:ext cx="51480" cy="900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7FDA4FD3-E6FD-5EDE-16E2-CBAE4B5BAE5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83349" y="4145277"/>
                  <a:ext cx="69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A8DD8681-0F0F-B40F-3691-EDDA2F9A0DFD}"/>
                    </a:ext>
                  </a:extLst>
                </p14:cNvPr>
                <p14:cNvContentPartPr/>
                <p14:nvPr/>
              </p14:nvContentPartPr>
              <p14:xfrm>
                <a:off x="5297949" y="4098477"/>
                <a:ext cx="86400" cy="6948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A8DD8681-0F0F-B40F-3691-EDDA2F9A0D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89309" y="4089477"/>
                  <a:ext cx="104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D83263CE-F065-6951-5040-2E6C01D02901}"/>
                    </a:ext>
                  </a:extLst>
                </p14:cNvPr>
                <p14:cNvContentPartPr/>
                <p14:nvPr/>
              </p14:nvContentPartPr>
              <p14:xfrm>
                <a:off x="5305509" y="4135197"/>
                <a:ext cx="63720" cy="3600"/>
              </p14:xfrm>
            </p:contentPart>
          </mc:Choice>
          <mc:Fallback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D83263CE-F065-6951-5040-2E6C01D029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96869" y="4126557"/>
                  <a:ext cx="81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1129E1B0-08DC-104C-DA35-1032238D551B}"/>
                    </a:ext>
                  </a:extLst>
                </p14:cNvPr>
                <p14:cNvContentPartPr/>
                <p14:nvPr/>
              </p14:nvContentPartPr>
              <p14:xfrm>
                <a:off x="5338989" y="4042677"/>
                <a:ext cx="33120" cy="165240"/>
              </p14:xfrm>
            </p:contentPart>
          </mc:Choice>
          <mc:Fallback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1129E1B0-08DC-104C-DA35-1032238D55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30349" y="4033677"/>
                  <a:ext cx="507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F56A3091-DBCC-78A9-079D-0E03221E1482}"/>
              </a:ext>
            </a:extLst>
          </p:cNvPr>
          <p:cNvGrpSpPr/>
          <p:nvPr/>
        </p:nvGrpSpPr>
        <p:grpSpPr>
          <a:xfrm>
            <a:off x="6196149" y="3139437"/>
            <a:ext cx="867600" cy="393840"/>
            <a:chOff x="6196149" y="3139437"/>
            <a:chExt cx="86760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38C4C3C9-18BC-E568-29F8-B4CB249749DD}"/>
                    </a:ext>
                  </a:extLst>
                </p14:cNvPr>
                <p14:cNvContentPartPr/>
                <p14:nvPr/>
              </p14:nvContentPartPr>
              <p14:xfrm>
                <a:off x="6196149" y="3162837"/>
                <a:ext cx="56160" cy="11628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38C4C3C9-18BC-E568-29F8-B4CB249749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87149" y="3153837"/>
                  <a:ext cx="7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2ADF1BE8-C167-742E-B5A9-6C802E17B52C}"/>
                    </a:ext>
                  </a:extLst>
                </p14:cNvPr>
                <p14:cNvContentPartPr/>
                <p14:nvPr/>
              </p14:nvContentPartPr>
              <p14:xfrm>
                <a:off x="6569109" y="3152037"/>
                <a:ext cx="360" cy="84600"/>
              </p14:xfrm>
            </p:contentPart>
          </mc:Choice>
          <mc:Fallback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2ADF1BE8-C167-742E-B5A9-6C802E17B5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60469" y="3143037"/>
                  <a:ext cx="18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1105C88C-F391-0080-015D-F85C6A9368E7}"/>
                    </a:ext>
                  </a:extLst>
                </p14:cNvPr>
                <p14:cNvContentPartPr/>
                <p14:nvPr/>
              </p14:nvContentPartPr>
              <p14:xfrm>
                <a:off x="6574869" y="3139437"/>
                <a:ext cx="98280" cy="13968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1105C88C-F391-0080-015D-F85C6A9368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66229" y="3130437"/>
                  <a:ext cx="115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78356D58-A485-B36B-E3DE-0AF62A4A9427}"/>
                    </a:ext>
                  </a:extLst>
                </p14:cNvPr>
                <p14:cNvContentPartPr/>
                <p14:nvPr/>
              </p14:nvContentPartPr>
              <p14:xfrm>
                <a:off x="6345549" y="3193797"/>
                <a:ext cx="91800" cy="136440"/>
              </p14:xfrm>
            </p:contentPart>
          </mc:Choice>
          <mc:Fallback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78356D58-A485-B36B-E3DE-0AF62A4A94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6549" y="3185157"/>
                  <a:ext cx="109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2054A18F-15B7-FBAF-41D1-13EA87755F0B}"/>
                    </a:ext>
                  </a:extLst>
                </p14:cNvPr>
                <p14:cNvContentPartPr/>
                <p14:nvPr/>
              </p14:nvContentPartPr>
              <p14:xfrm>
                <a:off x="6364629" y="3257517"/>
                <a:ext cx="52920" cy="27000"/>
              </p14:xfrm>
            </p:contentPart>
          </mc:Choice>
          <mc:Fallback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2054A18F-15B7-FBAF-41D1-13EA87755F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55629" y="3248877"/>
                  <a:ext cx="70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63D72454-8479-642F-E094-F5A53179B63A}"/>
                    </a:ext>
                  </a:extLst>
                </p14:cNvPr>
                <p14:cNvContentPartPr/>
                <p14:nvPr/>
              </p14:nvContentPartPr>
              <p14:xfrm>
                <a:off x="6394509" y="3163917"/>
                <a:ext cx="42840" cy="222480"/>
              </p14:xfrm>
            </p:contentPart>
          </mc:Choice>
          <mc:Fallback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63D72454-8479-642F-E094-F5A53179B6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85509" y="3155277"/>
                  <a:ext cx="60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2210707E-859D-B1D2-5886-3C1AB3576C3E}"/>
                    </a:ext>
                  </a:extLst>
                </p14:cNvPr>
                <p14:cNvContentPartPr/>
                <p14:nvPr/>
              </p14:nvContentPartPr>
              <p14:xfrm>
                <a:off x="6635349" y="3392877"/>
                <a:ext cx="63720" cy="6084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2210707E-859D-B1D2-5886-3C1AB3576C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26709" y="3383877"/>
                  <a:ext cx="81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4F8B38EB-A3B5-0188-37AF-42D767E74DA0}"/>
                    </a:ext>
                  </a:extLst>
                </p14:cNvPr>
                <p14:cNvContentPartPr/>
                <p14:nvPr/>
              </p14:nvContentPartPr>
              <p14:xfrm>
                <a:off x="6713469" y="3362637"/>
                <a:ext cx="8640" cy="170640"/>
              </p14:xfrm>
            </p:contentPart>
          </mc:Choice>
          <mc:Fallback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4F8B38EB-A3B5-0188-37AF-42D767E74DA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04829" y="3353997"/>
                  <a:ext cx="26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9E983DE1-E906-64F8-2E37-249C6DB3311E}"/>
                    </a:ext>
                  </a:extLst>
                </p14:cNvPr>
                <p14:cNvContentPartPr/>
                <p14:nvPr/>
              </p14:nvContentPartPr>
              <p14:xfrm>
                <a:off x="6971949" y="3329877"/>
                <a:ext cx="91800" cy="148320"/>
              </p14:xfrm>
            </p:contentPart>
          </mc:Choice>
          <mc:Fallback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9E983DE1-E906-64F8-2E37-249C6DB3311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63309" y="3321237"/>
                  <a:ext cx="109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AF177065-77A0-0877-AED0-5DA7835BA87D}"/>
                    </a:ext>
                  </a:extLst>
                </p14:cNvPr>
                <p14:cNvContentPartPr/>
                <p14:nvPr/>
              </p14:nvContentPartPr>
              <p14:xfrm>
                <a:off x="6778989" y="3398277"/>
                <a:ext cx="82440" cy="11016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AF177065-77A0-0877-AED0-5DA7835BA8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69989" y="3389637"/>
                  <a:ext cx="100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D3DE7585-6F75-3B55-1D21-B36DAD5B9D1E}"/>
                    </a:ext>
                  </a:extLst>
                </p14:cNvPr>
                <p14:cNvContentPartPr/>
                <p14:nvPr/>
              </p14:nvContentPartPr>
              <p14:xfrm>
                <a:off x="6785829" y="3454797"/>
                <a:ext cx="68040" cy="1620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D3DE7585-6F75-3B55-1D21-B36DAD5B9D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76829" y="3446157"/>
                  <a:ext cx="856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EBB065B8-BC24-200A-0791-6E1A48DCE3EA}"/>
              </a:ext>
            </a:extLst>
          </p:cNvPr>
          <p:cNvGrpSpPr/>
          <p:nvPr/>
        </p:nvGrpSpPr>
        <p:grpSpPr>
          <a:xfrm>
            <a:off x="7603749" y="4036197"/>
            <a:ext cx="452520" cy="329040"/>
            <a:chOff x="7603749" y="4036197"/>
            <a:chExt cx="4525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DCFC2D24-40E8-8D39-0673-3A0F418A4294}"/>
                    </a:ext>
                  </a:extLst>
                </p14:cNvPr>
                <p14:cNvContentPartPr/>
                <p14:nvPr/>
              </p14:nvContentPartPr>
              <p14:xfrm>
                <a:off x="7603749" y="4052397"/>
                <a:ext cx="74160" cy="8928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DCFC2D24-40E8-8D39-0673-3A0F418A429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94749" y="4043397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0BD02839-CFB9-BD1B-D638-FC2081BD0E6F}"/>
                    </a:ext>
                  </a:extLst>
                </p14:cNvPr>
                <p14:cNvContentPartPr/>
                <p14:nvPr/>
              </p14:nvContentPartPr>
              <p14:xfrm>
                <a:off x="7951509" y="4036197"/>
                <a:ext cx="100440" cy="10440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0BD02839-CFB9-BD1B-D638-FC2081BD0E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42869" y="4027557"/>
                  <a:ext cx="118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51D4B77A-9CB8-CD58-17BF-4B9C9A1D332F}"/>
                    </a:ext>
                  </a:extLst>
                </p14:cNvPr>
                <p14:cNvContentPartPr/>
                <p14:nvPr/>
              </p14:nvContentPartPr>
              <p14:xfrm>
                <a:off x="7633629" y="4223397"/>
                <a:ext cx="100440" cy="115200"/>
              </p14:xfrm>
            </p:contentPart>
          </mc:Choice>
          <mc:Fallback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51D4B77A-9CB8-CD58-17BF-4B9C9A1D33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24989" y="4214397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00C47A91-4C90-357C-FBBE-1AD23B4D7422}"/>
                    </a:ext>
                  </a:extLst>
                </p14:cNvPr>
                <p14:cNvContentPartPr/>
                <p14:nvPr/>
              </p14:nvContentPartPr>
              <p14:xfrm>
                <a:off x="7945389" y="4234917"/>
                <a:ext cx="110880" cy="80640"/>
              </p14:xfrm>
            </p:contentPart>
          </mc:Choice>
          <mc:Fallback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00C47A91-4C90-357C-FBBE-1AD23B4D74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36749" y="4225917"/>
                  <a:ext cx="12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0A872E32-031D-B6F4-E25A-152FA0FDE32B}"/>
                    </a:ext>
                  </a:extLst>
                </p14:cNvPr>
                <p14:cNvContentPartPr/>
                <p14:nvPr/>
              </p14:nvContentPartPr>
              <p14:xfrm>
                <a:off x="7752069" y="4066437"/>
                <a:ext cx="70200" cy="73800"/>
              </p14:xfrm>
            </p:contentPart>
          </mc:Choice>
          <mc:Fallback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0A872E32-031D-B6F4-E25A-152FA0FDE3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43429" y="4057437"/>
                  <a:ext cx="87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A70E5A95-591D-3B92-1D73-9C0632596248}"/>
                    </a:ext>
                  </a:extLst>
                </p14:cNvPr>
                <p14:cNvContentPartPr/>
                <p14:nvPr/>
              </p14:nvContentPartPr>
              <p14:xfrm>
                <a:off x="7772229" y="4108557"/>
                <a:ext cx="26640" cy="612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A70E5A95-591D-3B92-1D73-9C063259624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63229" y="4099917"/>
                  <a:ext cx="4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6E3B2D61-37D6-22D3-D9C1-821FFEA7B794}"/>
                    </a:ext>
                  </a:extLst>
                </p14:cNvPr>
                <p14:cNvContentPartPr/>
                <p14:nvPr/>
              </p14:nvContentPartPr>
              <p14:xfrm>
                <a:off x="7802469" y="4042677"/>
                <a:ext cx="360" cy="13932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6E3B2D61-37D6-22D3-D9C1-821FFEA7B7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93469" y="4033677"/>
                  <a:ext cx="18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2017E2FE-38F9-0D00-F864-EBE3FD8CFDD6}"/>
                    </a:ext>
                  </a:extLst>
                </p14:cNvPr>
                <p14:cNvContentPartPr/>
                <p14:nvPr/>
              </p14:nvContentPartPr>
              <p14:xfrm>
                <a:off x="7801389" y="4289277"/>
                <a:ext cx="92160" cy="7596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2017E2FE-38F9-0D00-F864-EBE3FD8CFD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92389" y="4280277"/>
                  <a:ext cx="109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EFBCAF46-576C-F2A7-62E8-3F3C0E090F22}"/>
                    </a:ext>
                  </a:extLst>
                </p14:cNvPr>
                <p14:cNvContentPartPr/>
                <p14:nvPr/>
              </p14:nvContentPartPr>
              <p14:xfrm>
                <a:off x="7814349" y="4333557"/>
                <a:ext cx="74520" cy="396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EFBCAF46-576C-F2A7-62E8-3F3C0E090F2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05709" y="4324557"/>
                  <a:ext cx="921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o 148">
            <a:extLst>
              <a:ext uri="{FF2B5EF4-FFF2-40B4-BE49-F238E27FC236}">
                <a16:creationId xmlns:a16="http://schemas.microsoft.com/office/drawing/2014/main" id="{FBF371FF-A59C-57A4-B903-A8185159FBA2}"/>
              </a:ext>
            </a:extLst>
          </p:cNvPr>
          <p:cNvGrpSpPr/>
          <p:nvPr/>
        </p:nvGrpSpPr>
        <p:grpSpPr>
          <a:xfrm>
            <a:off x="4276989" y="5961477"/>
            <a:ext cx="843480" cy="259920"/>
            <a:chOff x="4276989" y="5961477"/>
            <a:chExt cx="84348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822AC209-008C-18B2-322F-87940BF63671}"/>
                    </a:ext>
                  </a:extLst>
                </p14:cNvPr>
                <p14:cNvContentPartPr/>
                <p14:nvPr/>
              </p14:nvContentPartPr>
              <p14:xfrm>
                <a:off x="4276989" y="5961477"/>
                <a:ext cx="90720" cy="22176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822AC209-008C-18B2-322F-87940BF636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67989" y="5952837"/>
                  <a:ext cx="108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3748C517-4951-A8E5-7736-E835B1DFF244}"/>
                    </a:ext>
                  </a:extLst>
                </p14:cNvPr>
                <p14:cNvContentPartPr/>
                <p14:nvPr/>
              </p14:nvContentPartPr>
              <p14:xfrm>
                <a:off x="4367349" y="5973717"/>
                <a:ext cx="78480" cy="22824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3748C517-4951-A8E5-7736-E835B1DFF2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58709" y="5964717"/>
                  <a:ext cx="96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52E5AE97-C8C4-BCA1-AF91-26685AEB3021}"/>
                    </a:ext>
                  </a:extLst>
                </p14:cNvPr>
                <p14:cNvContentPartPr/>
                <p14:nvPr/>
              </p14:nvContentPartPr>
              <p14:xfrm>
                <a:off x="4349349" y="6123837"/>
                <a:ext cx="46440" cy="36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52E5AE97-C8C4-BCA1-AF91-26685AEB30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40349" y="6115197"/>
                  <a:ext cx="6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94D6F92A-1F15-1F96-1239-90DBE9798732}"/>
                    </a:ext>
                  </a:extLst>
                </p14:cNvPr>
                <p14:cNvContentPartPr/>
                <p14:nvPr/>
              </p14:nvContentPartPr>
              <p14:xfrm>
                <a:off x="4618989" y="6075237"/>
                <a:ext cx="139680" cy="14004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94D6F92A-1F15-1F96-1239-90DBE97987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09989" y="6066237"/>
                  <a:ext cx="157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CB41D305-E3BF-77AE-63A9-D4AA4F8038DE}"/>
                    </a:ext>
                  </a:extLst>
                </p14:cNvPr>
                <p14:cNvContentPartPr/>
                <p14:nvPr/>
              </p14:nvContentPartPr>
              <p14:xfrm>
                <a:off x="4961349" y="5972997"/>
                <a:ext cx="159120" cy="24840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CB41D305-E3BF-77AE-63A9-D4AA4F8038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52349" y="5963997"/>
                  <a:ext cx="1767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19FC7E40-F1B9-3C4A-D182-6E297D34CCEE}"/>
              </a:ext>
            </a:extLst>
          </p:cNvPr>
          <p:cNvGrpSpPr/>
          <p:nvPr/>
        </p:nvGrpSpPr>
        <p:grpSpPr>
          <a:xfrm>
            <a:off x="5378949" y="5714517"/>
            <a:ext cx="436320" cy="165600"/>
            <a:chOff x="5378949" y="5714517"/>
            <a:chExt cx="4363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F748D098-D5BB-76C2-D87A-93871C7D8F44}"/>
                    </a:ext>
                  </a:extLst>
                </p14:cNvPr>
                <p14:cNvContentPartPr/>
                <p14:nvPr/>
              </p14:nvContentPartPr>
              <p14:xfrm>
                <a:off x="5378949" y="5752317"/>
                <a:ext cx="84960" cy="12780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F748D098-D5BB-76C2-D87A-93871C7D8F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70309" y="5743317"/>
                  <a:ext cx="102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7DE61C78-500F-A982-B13B-37DC16CF0392}"/>
                    </a:ext>
                  </a:extLst>
                </p14:cNvPr>
                <p14:cNvContentPartPr/>
                <p14:nvPr/>
              </p14:nvContentPartPr>
              <p14:xfrm>
                <a:off x="5744709" y="5720997"/>
                <a:ext cx="12600" cy="11772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7DE61C78-500F-A982-B13B-37DC16CF039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35709" y="5711997"/>
                  <a:ext cx="3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A268F077-2598-794E-47B5-45DFC328B1BC}"/>
                    </a:ext>
                  </a:extLst>
                </p14:cNvPr>
                <p14:cNvContentPartPr/>
                <p14:nvPr/>
              </p14:nvContentPartPr>
              <p14:xfrm>
                <a:off x="5769189" y="5714517"/>
                <a:ext cx="46080" cy="12960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A268F077-2598-794E-47B5-45DFC328B1B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60189" y="5705877"/>
                  <a:ext cx="63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9E44C5F0-04F6-E461-146B-93F2AE20E3F8}"/>
                    </a:ext>
                  </a:extLst>
                </p14:cNvPr>
                <p14:cNvContentPartPr/>
                <p14:nvPr/>
              </p14:nvContentPartPr>
              <p14:xfrm>
                <a:off x="5756949" y="5804877"/>
                <a:ext cx="22680" cy="684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9E44C5F0-04F6-E461-146B-93F2AE20E3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47949" y="5796237"/>
                  <a:ext cx="40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A24311FD-13F8-11EC-1F7E-2A2638272484}"/>
                    </a:ext>
                  </a:extLst>
                </p14:cNvPr>
                <p14:cNvContentPartPr/>
                <p14:nvPr/>
              </p14:nvContentPartPr>
              <p14:xfrm>
                <a:off x="5564349" y="5744037"/>
                <a:ext cx="107640" cy="87480"/>
              </p14:xfrm>
            </p:contentPart>
          </mc:Choice>
          <mc:Fallback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A24311FD-13F8-11EC-1F7E-2A26382724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55709" y="5735037"/>
                  <a:ext cx="125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E00EE76B-B90A-7718-D39C-1915B99707D5}"/>
                    </a:ext>
                  </a:extLst>
                </p14:cNvPr>
                <p14:cNvContentPartPr/>
                <p14:nvPr/>
              </p14:nvContentPartPr>
              <p14:xfrm>
                <a:off x="5588469" y="5798757"/>
                <a:ext cx="41400" cy="36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E00EE76B-B90A-7718-D39C-1915B99707D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79469" y="5790117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o 160">
            <a:extLst>
              <a:ext uri="{FF2B5EF4-FFF2-40B4-BE49-F238E27FC236}">
                <a16:creationId xmlns:a16="http://schemas.microsoft.com/office/drawing/2014/main" id="{A77A3068-A9CB-0094-48D4-3938E38C22D6}"/>
              </a:ext>
            </a:extLst>
          </p:cNvPr>
          <p:cNvGrpSpPr/>
          <p:nvPr/>
        </p:nvGrpSpPr>
        <p:grpSpPr>
          <a:xfrm>
            <a:off x="5418549" y="5979117"/>
            <a:ext cx="417600" cy="123120"/>
            <a:chOff x="5418549" y="5979117"/>
            <a:chExt cx="41760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65B36B73-7F00-B6F2-DB7D-93E3A6417444}"/>
                    </a:ext>
                  </a:extLst>
                </p14:cNvPr>
                <p14:cNvContentPartPr/>
                <p14:nvPr/>
              </p14:nvContentPartPr>
              <p14:xfrm>
                <a:off x="5418549" y="5979117"/>
                <a:ext cx="55080" cy="11592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65B36B73-7F00-B6F2-DB7D-93E3A641744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09549" y="5970477"/>
                  <a:ext cx="72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148C17B9-69C5-866D-647B-39850404D1E7}"/>
                    </a:ext>
                  </a:extLst>
                </p14:cNvPr>
                <p14:cNvContentPartPr/>
                <p14:nvPr/>
              </p14:nvContentPartPr>
              <p14:xfrm>
                <a:off x="5718789" y="5979117"/>
                <a:ext cx="117360" cy="12096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148C17B9-69C5-866D-647B-39850404D1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10149" y="5970477"/>
                  <a:ext cx="135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825D56BA-DF8B-2F49-6A4A-E9E6BFCAD0F3}"/>
                    </a:ext>
                  </a:extLst>
                </p14:cNvPr>
                <p14:cNvContentPartPr/>
                <p14:nvPr/>
              </p14:nvContentPartPr>
              <p14:xfrm>
                <a:off x="5532309" y="6003597"/>
                <a:ext cx="86760" cy="9864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825D56BA-DF8B-2F49-6A4A-E9E6BFCAD0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23309" y="5994597"/>
                  <a:ext cx="10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0C626B51-42D9-DDB4-B236-A42CA489A53A}"/>
                    </a:ext>
                  </a:extLst>
                </p14:cNvPr>
                <p14:cNvContentPartPr/>
                <p14:nvPr/>
              </p14:nvContentPartPr>
              <p14:xfrm>
                <a:off x="5540229" y="6049317"/>
                <a:ext cx="81720" cy="2088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0C626B51-42D9-DDB4-B236-A42CA489A53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31589" y="6040317"/>
                  <a:ext cx="993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2A35CC24-16E3-1AAA-7BBE-407704AD5575}"/>
              </a:ext>
            </a:extLst>
          </p:cNvPr>
          <p:cNvGrpSpPr/>
          <p:nvPr/>
        </p:nvGrpSpPr>
        <p:grpSpPr>
          <a:xfrm>
            <a:off x="9097389" y="4595997"/>
            <a:ext cx="774360" cy="221760"/>
            <a:chOff x="9097389" y="4595997"/>
            <a:chExt cx="77436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6E387DA4-ABB5-F1ED-78E6-B7F1E1949FF9}"/>
                    </a:ext>
                  </a:extLst>
                </p14:cNvPr>
                <p14:cNvContentPartPr/>
                <p14:nvPr/>
              </p14:nvContentPartPr>
              <p14:xfrm>
                <a:off x="9097389" y="4595997"/>
                <a:ext cx="75600" cy="22176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6E387DA4-ABB5-F1ED-78E6-B7F1E1949F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8749" y="4587357"/>
                  <a:ext cx="93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ED9B5D90-CB35-E9FD-85BE-83B959777563}"/>
                    </a:ext>
                  </a:extLst>
                </p14:cNvPr>
                <p14:cNvContentPartPr/>
                <p14:nvPr/>
              </p14:nvContentPartPr>
              <p14:xfrm>
                <a:off x="9179829" y="4619757"/>
                <a:ext cx="87120" cy="17172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ED9B5D90-CB35-E9FD-85BE-83B9597775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71189" y="4611117"/>
                  <a:ext cx="104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23F021F8-9DE2-3872-FEB4-1C619A8028BD}"/>
                    </a:ext>
                  </a:extLst>
                </p14:cNvPr>
                <p14:cNvContentPartPr/>
                <p14:nvPr/>
              </p14:nvContentPartPr>
              <p14:xfrm>
                <a:off x="9155709" y="4734237"/>
                <a:ext cx="60120" cy="18360"/>
              </p14:xfrm>
            </p:contentPart>
          </mc:Choice>
          <mc:Fallback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23F021F8-9DE2-3872-FEB4-1C619A8028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47069" y="4725597"/>
                  <a:ext cx="7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48130FE5-BE71-C0C6-8EA8-FA2FAA9C556B}"/>
                    </a:ext>
                  </a:extLst>
                </p14:cNvPr>
                <p14:cNvContentPartPr/>
                <p14:nvPr/>
              </p14:nvContentPartPr>
              <p14:xfrm>
                <a:off x="9353709" y="4626597"/>
                <a:ext cx="121680" cy="18144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48130FE5-BE71-C0C6-8EA8-FA2FAA9C55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44709" y="4617957"/>
                  <a:ext cx="139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EAAD833E-6708-BED9-4866-57D6E7D5D475}"/>
                    </a:ext>
                  </a:extLst>
                </p14:cNvPr>
                <p14:cNvContentPartPr/>
                <p14:nvPr/>
              </p14:nvContentPartPr>
              <p14:xfrm>
                <a:off x="9581229" y="4604997"/>
                <a:ext cx="96840" cy="16560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EAAD833E-6708-BED9-4866-57D6E7D5D4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72589" y="4595997"/>
                  <a:ext cx="114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0E332A79-520D-4AC7-94FC-7B1F519F4723}"/>
                    </a:ext>
                  </a:extLst>
                </p14:cNvPr>
                <p14:cNvContentPartPr/>
                <p14:nvPr/>
              </p14:nvContentPartPr>
              <p14:xfrm>
                <a:off x="9793629" y="4651797"/>
                <a:ext cx="78120" cy="16560"/>
              </p14:xfrm>
            </p:contentPart>
          </mc:Choice>
          <mc:Fallback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0E332A79-520D-4AC7-94FC-7B1F519F47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84629" y="4643157"/>
                  <a:ext cx="95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975B31FB-7A86-0C7C-449A-459928F8130C}"/>
                    </a:ext>
                  </a:extLst>
                </p14:cNvPr>
                <p14:cNvContentPartPr/>
                <p14:nvPr/>
              </p14:nvContentPartPr>
              <p14:xfrm>
                <a:off x="9793629" y="4728477"/>
                <a:ext cx="72000" cy="360"/>
              </p14:xfrm>
            </p:contentPart>
          </mc:Choice>
          <mc:Fallback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975B31FB-7A86-0C7C-449A-459928F813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84629" y="4719477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4" name="Entrada de lápiz 173">
                <a:extLst>
                  <a:ext uri="{FF2B5EF4-FFF2-40B4-BE49-F238E27FC236}">
                    <a16:creationId xmlns:a16="http://schemas.microsoft.com/office/drawing/2014/main" id="{961B9F99-90F7-E4A9-E68B-3E3FCACCAE76}"/>
                  </a:ext>
                </a:extLst>
              </p14:cNvPr>
              <p14:cNvContentPartPr/>
              <p14:nvPr/>
            </p14:nvContentPartPr>
            <p14:xfrm>
              <a:off x="10074789" y="4415277"/>
              <a:ext cx="61920" cy="445320"/>
            </p14:xfrm>
          </p:contentPart>
        </mc:Choice>
        <mc:Fallback>
          <p:pic>
            <p:nvPicPr>
              <p:cNvPr id="174" name="Entrada de lápiz 173">
                <a:extLst>
                  <a:ext uri="{FF2B5EF4-FFF2-40B4-BE49-F238E27FC236}">
                    <a16:creationId xmlns:a16="http://schemas.microsoft.com/office/drawing/2014/main" id="{961B9F99-90F7-E4A9-E68B-3E3FCACCAE7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066149" y="4406277"/>
                <a:ext cx="7956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o 182">
            <a:extLst>
              <a:ext uri="{FF2B5EF4-FFF2-40B4-BE49-F238E27FC236}">
                <a16:creationId xmlns:a16="http://schemas.microsoft.com/office/drawing/2014/main" id="{D381E305-526A-76DE-D043-49C8BA0F48B6}"/>
              </a:ext>
            </a:extLst>
          </p:cNvPr>
          <p:cNvGrpSpPr/>
          <p:nvPr/>
        </p:nvGrpSpPr>
        <p:grpSpPr>
          <a:xfrm>
            <a:off x="10231749" y="4465317"/>
            <a:ext cx="1069200" cy="196920"/>
            <a:chOff x="10231749" y="4465317"/>
            <a:chExt cx="10692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B92FDB3C-E6CC-7AA3-5B74-550CD82F14F5}"/>
                    </a:ext>
                  </a:extLst>
                </p14:cNvPr>
                <p14:cNvContentPartPr/>
                <p14:nvPr/>
              </p14:nvContentPartPr>
              <p14:xfrm>
                <a:off x="10231749" y="4534077"/>
                <a:ext cx="104400" cy="123480"/>
              </p14:xfrm>
            </p:contentPart>
          </mc:Choice>
          <mc:Fallback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B92FDB3C-E6CC-7AA3-5B74-550CD82F14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22749" y="4525437"/>
                  <a:ext cx="122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DC711AC3-33E6-7B63-376E-3B92FA2C8DC7}"/>
                    </a:ext>
                  </a:extLst>
                </p14:cNvPr>
                <p14:cNvContentPartPr/>
                <p14:nvPr/>
              </p14:nvContentPartPr>
              <p14:xfrm>
                <a:off x="10497429" y="4658277"/>
                <a:ext cx="3600" cy="396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DC711AC3-33E6-7B63-376E-3B92FA2C8DC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88789" y="4649637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EC10F80D-9CE0-CFB9-803B-62EE4A08ABAD}"/>
                    </a:ext>
                  </a:extLst>
                </p14:cNvPr>
                <p14:cNvContentPartPr/>
                <p14:nvPr/>
              </p14:nvContentPartPr>
              <p14:xfrm>
                <a:off x="10659429" y="4529757"/>
                <a:ext cx="6840" cy="99720"/>
              </p14:xfrm>
            </p:contentPart>
          </mc:Choice>
          <mc:Fallback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EC10F80D-9CE0-CFB9-803B-62EE4A08AB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50789" y="4521117"/>
                  <a:ext cx="2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4251BE2D-1DBB-31D5-04E4-D7AD14AD5A22}"/>
                    </a:ext>
                  </a:extLst>
                </p14:cNvPr>
                <p14:cNvContentPartPr/>
                <p14:nvPr/>
              </p14:nvContentPartPr>
              <p14:xfrm>
                <a:off x="10786149" y="4631997"/>
                <a:ext cx="360" cy="360"/>
              </p14:xfrm>
            </p:contentPart>
          </mc:Choice>
          <mc:Fallback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4251BE2D-1DBB-31D5-04E4-D7AD14AD5A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77149" y="46229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5C1312CA-02D2-ED47-3998-FDBD13B99F7A}"/>
                    </a:ext>
                  </a:extLst>
                </p14:cNvPr>
                <p14:cNvContentPartPr/>
                <p14:nvPr/>
              </p14:nvContentPartPr>
              <p14:xfrm>
                <a:off x="10906389" y="4501317"/>
                <a:ext cx="108000" cy="125280"/>
              </p14:xfrm>
            </p:contentPart>
          </mc:Choice>
          <mc:Fallback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5C1312CA-02D2-ED47-3998-FDBD13B99F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97749" y="4492317"/>
                  <a:ext cx="12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7EC864A6-2CD6-2489-8B61-612242C28855}"/>
                    </a:ext>
                  </a:extLst>
                </p14:cNvPr>
                <p14:cNvContentPartPr/>
                <p14:nvPr/>
              </p14:nvContentPartPr>
              <p14:xfrm>
                <a:off x="11141109" y="4610397"/>
                <a:ext cx="360" cy="15840"/>
              </p14:xfrm>
            </p:contentPart>
          </mc:Choice>
          <mc:Fallback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7EC864A6-2CD6-2489-8B61-612242C2885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32109" y="4601757"/>
                  <a:ext cx="1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DAF9B793-3AC2-4F46-C48E-A453DF56A48B}"/>
                    </a:ext>
                  </a:extLst>
                </p14:cNvPr>
                <p14:cNvContentPartPr/>
                <p14:nvPr/>
              </p14:nvContentPartPr>
              <p14:xfrm>
                <a:off x="11213469" y="4465317"/>
                <a:ext cx="87480" cy="11844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DAF9B793-3AC2-4F46-C48E-A453DF56A4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204469" y="4456677"/>
                  <a:ext cx="1051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2C07DCB9-1917-185C-809F-AEFF0231B8AF}"/>
                  </a:ext>
                </a:extLst>
              </p14:cNvPr>
              <p14:cNvContentPartPr/>
              <p14:nvPr/>
            </p14:nvContentPartPr>
            <p14:xfrm>
              <a:off x="11460069" y="4259037"/>
              <a:ext cx="79200" cy="493920"/>
            </p14:xfrm>
          </p:contentPart>
        </mc:Choice>
        <mc:Fallback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2C07DCB9-1917-185C-809F-AEFF0231B8A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451069" y="4250397"/>
                <a:ext cx="9684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upo 192">
            <a:extLst>
              <a:ext uri="{FF2B5EF4-FFF2-40B4-BE49-F238E27FC236}">
                <a16:creationId xmlns:a16="http://schemas.microsoft.com/office/drawing/2014/main" id="{F83D6AC5-42B0-F7BC-E83E-37DC47010AC4}"/>
              </a:ext>
            </a:extLst>
          </p:cNvPr>
          <p:cNvGrpSpPr/>
          <p:nvPr/>
        </p:nvGrpSpPr>
        <p:grpSpPr>
          <a:xfrm>
            <a:off x="9137709" y="5275677"/>
            <a:ext cx="866160" cy="194040"/>
            <a:chOff x="9137709" y="5275677"/>
            <a:chExt cx="86616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E83F9BE1-276E-6438-33E3-60218A0BD770}"/>
                    </a:ext>
                  </a:extLst>
                </p14:cNvPr>
                <p14:cNvContentPartPr/>
                <p14:nvPr/>
              </p14:nvContentPartPr>
              <p14:xfrm>
                <a:off x="9137709" y="5335797"/>
                <a:ext cx="25200" cy="13392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E83F9BE1-276E-6438-33E3-60218A0BD7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8709" y="5326797"/>
                  <a:ext cx="42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751C500F-1A38-0EBF-CBC5-F22E7EC6C924}"/>
                    </a:ext>
                  </a:extLst>
                </p14:cNvPr>
                <p14:cNvContentPartPr/>
                <p14:nvPr/>
              </p14:nvContentPartPr>
              <p14:xfrm>
                <a:off x="9155709" y="5281437"/>
                <a:ext cx="170280" cy="181440"/>
              </p14:xfrm>
            </p:contentPart>
          </mc:Choice>
          <mc:Fallback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751C500F-1A38-0EBF-CBC5-F22E7EC6C9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47069" y="5272797"/>
                  <a:ext cx="18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49F6353C-BDC0-8913-EB7D-FFB2B5979F3D}"/>
                    </a:ext>
                  </a:extLst>
                </p14:cNvPr>
                <p14:cNvContentPartPr/>
                <p14:nvPr/>
              </p14:nvContentPartPr>
              <p14:xfrm>
                <a:off x="9430749" y="5294037"/>
                <a:ext cx="135000" cy="140400"/>
              </p14:xfrm>
            </p:contentPart>
          </mc:Choice>
          <mc:Fallback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49F6353C-BDC0-8913-EB7D-FFB2B5979F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22109" y="5285037"/>
                  <a:ext cx="152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BDDC8617-265D-93F5-FBF1-BC55BCA2F849}"/>
                    </a:ext>
                  </a:extLst>
                </p14:cNvPr>
                <p14:cNvContentPartPr/>
                <p14:nvPr/>
              </p14:nvContentPartPr>
              <p14:xfrm>
                <a:off x="9732429" y="5275677"/>
                <a:ext cx="107640" cy="140040"/>
              </p14:xfrm>
            </p:contentPart>
          </mc:Choice>
          <mc:Fallback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BDDC8617-265D-93F5-FBF1-BC55BCA2F8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23429" y="5267037"/>
                  <a:ext cx="125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E399DCDA-6FD7-FD67-1E28-179DF0BEEEBE}"/>
                    </a:ext>
                  </a:extLst>
                </p14:cNvPr>
                <p14:cNvContentPartPr/>
                <p14:nvPr/>
              </p14:nvContentPartPr>
              <p14:xfrm>
                <a:off x="9901629" y="5318157"/>
                <a:ext cx="90000" cy="1800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E399DCDA-6FD7-FD67-1E28-179DF0BEEE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92989" y="5309517"/>
                  <a:ext cx="10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C80E6353-ADE4-BB7D-09BB-3319EA2CDA3B}"/>
                    </a:ext>
                  </a:extLst>
                </p14:cNvPr>
                <p14:cNvContentPartPr/>
                <p14:nvPr/>
              </p14:nvContentPartPr>
              <p14:xfrm>
                <a:off x="9907749" y="5366397"/>
                <a:ext cx="96120" cy="2412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C80E6353-ADE4-BB7D-09BB-3319EA2CDA3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99109" y="5357397"/>
                  <a:ext cx="1137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73467AD3-5131-5018-AFE8-4CDFA78F3D7B}"/>
                  </a:ext>
                </a:extLst>
              </p14:cNvPr>
              <p14:cNvContentPartPr/>
              <p14:nvPr/>
            </p14:nvContentPartPr>
            <p14:xfrm>
              <a:off x="10224909" y="5077317"/>
              <a:ext cx="51840" cy="424440"/>
            </p14:xfrm>
          </p:contentPart>
        </mc:Choice>
        <mc:Fallback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73467AD3-5131-5018-AFE8-4CDFA78F3D7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216269" y="5068317"/>
                <a:ext cx="6948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o 205">
            <a:extLst>
              <a:ext uri="{FF2B5EF4-FFF2-40B4-BE49-F238E27FC236}">
                <a16:creationId xmlns:a16="http://schemas.microsoft.com/office/drawing/2014/main" id="{4EBBD62A-12CA-4DE3-54EB-4101DB5660BD}"/>
              </a:ext>
            </a:extLst>
          </p:cNvPr>
          <p:cNvGrpSpPr/>
          <p:nvPr/>
        </p:nvGrpSpPr>
        <p:grpSpPr>
          <a:xfrm>
            <a:off x="10509309" y="4956717"/>
            <a:ext cx="1229760" cy="412920"/>
            <a:chOff x="10509309" y="4956717"/>
            <a:chExt cx="122976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016461E5-8A4C-5D4F-37EB-2EB0277DD3A1}"/>
                    </a:ext>
                  </a:extLst>
                </p14:cNvPr>
                <p14:cNvContentPartPr/>
                <p14:nvPr/>
              </p14:nvContentPartPr>
              <p14:xfrm>
                <a:off x="10509309" y="5221677"/>
                <a:ext cx="2880" cy="8172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016461E5-8A4C-5D4F-37EB-2EB0277DD3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00669" y="5212677"/>
                  <a:ext cx="20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E070938F-ED0D-A82A-D9A7-1E5050451DB4}"/>
                    </a:ext>
                  </a:extLst>
                </p14:cNvPr>
                <p14:cNvContentPartPr/>
                <p14:nvPr/>
              </p14:nvContentPartPr>
              <p14:xfrm>
                <a:off x="10605429" y="5298717"/>
                <a:ext cx="2880" cy="144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E070938F-ED0D-A82A-D9A7-1E5050451D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96789" y="5289717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0DFACCF4-20EC-A79B-2394-D6FF7F912474}"/>
                    </a:ext>
                  </a:extLst>
                </p14:cNvPr>
                <p14:cNvContentPartPr/>
                <p14:nvPr/>
              </p14:nvContentPartPr>
              <p14:xfrm>
                <a:off x="10677789" y="5168037"/>
                <a:ext cx="71280" cy="12060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0DFACCF4-20EC-A79B-2394-D6FF7F91247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69149" y="5159037"/>
                  <a:ext cx="88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D91E2AF9-2474-556E-E404-99BE77A2FA70}"/>
                    </a:ext>
                  </a:extLst>
                </p14:cNvPr>
                <p14:cNvContentPartPr/>
                <p14:nvPr/>
              </p14:nvContentPartPr>
              <p14:xfrm>
                <a:off x="10852029" y="5267037"/>
                <a:ext cx="1440" cy="2880"/>
              </p14:xfrm>
            </p:contentPart>
          </mc:Choice>
          <mc:Fallback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D91E2AF9-2474-556E-E404-99BE77A2FA7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43389" y="5258397"/>
                  <a:ext cx="1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1C668430-C25B-DF5B-F395-8328DC120DB3}"/>
                    </a:ext>
                  </a:extLst>
                </p14:cNvPr>
                <p14:cNvContentPartPr/>
                <p14:nvPr/>
              </p14:nvContentPartPr>
              <p14:xfrm>
                <a:off x="10936269" y="5124117"/>
                <a:ext cx="73800" cy="114840"/>
              </p14:xfrm>
            </p:contentPart>
          </mc:Choice>
          <mc:Fallback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1C668430-C25B-DF5B-F395-8328DC120DB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927629" y="5115117"/>
                  <a:ext cx="91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23B227CE-0330-1D79-8DBF-47E936B2A68D}"/>
                    </a:ext>
                  </a:extLst>
                </p14:cNvPr>
                <p14:cNvContentPartPr/>
                <p14:nvPr/>
              </p14:nvContentPartPr>
              <p14:xfrm>
                <a:off x="11116989" y="5211237"/>
                <a:ext cx="2520" cy="2232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23B227CE-0330-1D79-8DBF-47E936B2A68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08349" y="5202597"/>
                  <a:ext cx="2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6FFDCCDE-C81C-A0DC-317A-31329B058CC4}"/>
                    </a:ext>
                  </a:extLst>
                </p14:cNvPr>
                <p14:cNvContentPartPr/>
                <p14:nvPr/>
              </p14:nvContentPartPr>
              <p14:xfrm>
                <a:off x="11182869" y="5125197"/>
                <a:ext cx="69840" cy="5004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6FFDCCDE-C81C-A0DC-317A-31329B058CC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73869" y="5116557"/>
                  <a:ext cx="8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C04A0F1C-D847-1F75-AF78-14224C90E36C}"/>
                    </a:ext>
                  </a:extLst>
                </p14:cNvPr>
                <p14:cNvContentPartPr/>
                <p14:nvPr/>
              </p14:nvContentPartPr>
              <p14:xfrm>
                <a:off x="11273229" y="5101077"/>
                <a:ext cx="141120" cy="13896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C04A0F1C-D847-1F75-AF78-14224C90E36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64589" y="5092437"/>
                  <a:ext cx="15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8BC8DF16-2608-EA37-A961-1F2941FB1D47}"/>
                    </a:ext>
                  </a:extLst>
                </p14:cNvPr>
                <p14:cNvContentPartPr/>
                <p14:nvPr/>
              </p14:nvContentPartPr>
              <p14:xfrm>
                <a:off x="11507949" y="5083437"/>
                <a:ext cx="47520" cy="1800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8BC8DF16-2608-EA37-A961-1F2941FB1D4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99309" y="5074797"/>
                  <a:ext cx="6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581D761F-B3D7-AA47-34EC-48BB3060B4F0}"/>
                    </a:ext>
                  </a:extLst>
                </p14:cNvPr>
                <p14:cNvContentPartPr/>
                <p14:nvPr/>
              </p14:nvContentPartPr>
              <p14:xfrm>
                <a:off x="11501829" y="5131317"/>
                <a:ext cx="91080" cy="7812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581D761F-B3D7-AA47-34EC-48BB3060B4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92829" y="5122317"/>
                  <a:ext cx="108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94CB4A9F-C39C-87E6-92F8-EB145178BE41}"/>
                    </a:ext>
                  </a:extLst>
                </p14:cNvPr>
                <p14:cNvContentPartPr/>
                <p14:nvPr/>
              </p14:nvContentPartPr>
              <p14:xfrm>
                <a:off x="11712789" y="4956717"/>
                <a:ext cx="26280" cy="41292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94CB4A9F-C39C-87E6-92F8-EB145178BE4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703789" y="4948077"/>
                  <a:ext cx="43920" cy="43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92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91236E-3159-4506-B00C-F7AB439C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" y="83127"/>
            <a:ext cx="5918590" cy="6534727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81F3FBA6-083F-5819-C723-D7A04CA08289}"/>
              </a:ext>
            </a:extLst>
          </p:cNvPr>
          <p:cNvGrpSpPr/>
          <p:nvPr/>
        </p:nvGrpSpPr>
        <p:grpSpPr>
          <a:xfrm>
            <a:off x="7308909" y="4978677"/>
            <a:ext cx="370800" cy="195120"/>
            <a:chOff x="7308909" y="4978677"/>
            <a:chExt cx="3708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2F5D05C4-39C9-3BDB-F3CB-F1C14C3FD0E4}"/>
                    </a:ext>
                  </a:extLst>
                </p14:cNvPr>
                <p14:cNvContentPartPr/>
                <p14:nvPr/>
              </p14:nvContentPartPr>
              <p14:xfrm>
                <a:off x="7320069" y="4998837"/>
                <a:ext cx="28800" cy="13320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2F5D05C4-39C9-3BDB-F3CB-F1C14C3FD0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1429" y="4989837"/>
                  <a:ext cx="46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C2A1E67B-815B-F8AE-01B4-926E3D9D0A0C}"/>
                    </a:ext>
                  </a:extLst>
                </p14:cNvPr>
                <p14:cNvContentPartPr/>
                <p14:nvPr/>
              </p14:nvContentPartPr>
              <p14:xfrm>
                <a:off x="7308909" y="4978677"/>
                <a:ext cx="176760" cy="19188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C2A1E67B-815B-F8AE-01B4-926E3D9D0A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0269" y="4970037"/>
                  <a:ext cx="194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5F7F0C3B-9119-2A17-AADC-C08FAB5F4975}"/>
                    </a:ext>
                  </a:extLst>
                </p14:cNvPr>
                <p14:cNvContentPartPr/>
                <p14:nvPr/>
              </p14:nvContentPartPr>
              <p14:xfrm>
                <a:off x="7579629" y="5058957"/>
                <a:ext cx="72360" cy="331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5F7F0C3B-9119-2A17-AADC-C08FAB5F49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0989" y="5050317"/>
                  <a:ext cx="90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7877744B-1D39-16A5-5668-B2903E6C639F}"/>
                    </a:ext>
                  </a:extLst>
                </p14:cNvPr>
                <p14:cNvContentPartPr/>
                <p14:nvPr/>
              </p14:nvContentPartPr>
              <p14:xfrm>
                <a:off x="7621749" y="5170197"/>
                <a:ext cx="57960" cy="360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7877744B-1D39-16A5-5668-B2903E6C63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2749" y="5161197"/>
                  <a:ext cx="756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18C5473-930C-4993-FDD6-F759366D7173}"/>
              </a:ext>
            </a:extLst>
          </p:cNvPr>
          <p:cNvGrpSpPr/>
          <p:nvPr/>
        </p:nvGrpSpPr>
        <p:grpSpPr>
          <a:xfrm>
            <a:off x="7834149" y="4818477"/>
            <a:ext cx="1671480" cy="463320"/>
            <a:chOff x="7834149" y="4818477"/>
            <a:chExt cx="16714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45673BE3-98A6-29B8-8D5E-55D371102EAF}"/>
                    </a:ext>
                  </a:extLst>
                </p14:cNvPr>
                <p14:cNvContentPartPr/>
                <p14:nvPr/>
              </p14:nvContentPartPr>
              <p14:xfrm>
                <a:off x="7834149" y="4866357"/>
                <a:ext cx="81720" cy="41544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45673BE3-98A6-29B8-8D5E-55D371102E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25149" y="4857717"/>
                  <a:ext cx="993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AF321BC9-4947-BF3C-A28E-F462211EA315}"/>
                    </a:ext>
                  </a:extLst>
                </p14:cNvPr>
                <p14:cNvContentPartPr/>
                <p14:nvPr/>
              </p14:nvContentPartPr>
              <p14:xfrm>
                <a:off x="8036829" y="5047077"/>
                <a:ext cx="11160" cy="5544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AF321BC9-4947-BF3C-A28E-F462211EA3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27829" y="5038077"/>
                  <a:ext cx="28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5B7AE934-30D7-034F-6BED-E01AD8D4ABAE}"/>
                    </a:ext>
                  </a:extLst>
                </p14:cNvPr>
                <p14:cNvContentPartPr/>
                <p14:nvPr/>
              </p14:nvContentPartPr>
              <p14:xfrm>
                <a:off x="8127189" y="5089197"/>
                <a:ext cx="32040" cy="3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5B7AE934-30D7-034F-6BED-E01AD8D4AB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18189" y="5080557"/>
                  <a:ext cx="4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2A3CCC96-FC5F-5EC6-43DC-9735B0B4F55B}"/>
                    </a:ext>
                  </a:extLst>
                </p14:cNvPr>
                <p14:cNvContentPartPr/>
                <p14:nvPr/>
              </p14:nvContentPartPr>
              <p14:xfrm>
                <a:off x="8241309" y="5018997"/>
                <a:ext cx="135000" cy="658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2A3CCC96-FC5F-5EC6-43DC-9735B0B4F5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32669" y="5009997"/>
                  <a:ext cx="152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D90D7BCC-5F78-9179-68AA-15B1CB6614DF}"/>
                    </a:ext>
                  </a:extLst>
                </p14:cNvPr>
                <p14:cNvContentPartPr/>
                <p14:nvPr/>
              </p14:nvContentPartPr>
              <p14:xfrm>
                <a:off x="8452269" y="5073357"/>
                <a:ext cx="50040" cy="39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D90D7BCC-5F78-9179-68AA-15B1CB6614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43269" y="5064717"/>
                  <a:ext cx="67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986024EB-D7D2-B599-2236-11A7727435E7}"/>
                    </a:ext>
                  </a:extLst>
                </p14:cNvPr>
                <p14:cNvContentPartPr/>
                <p14:nvPr/>
              </p14:nvContentPartPr>
              <p14:xfrm>
                <a:off x="8584389" y="5008917"/>
                <a:ext cx="123120" cy="9180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986024EB-D7D2-B599-2236-11A7727435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75749" y="4999917"/>
                  <a:ext cx="140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4E4C8DB2-E2D8-48A2-BC85-0F9B9EAEC813}"/>
                    </a:ext>
                  </a:extLst>
                </p14:cNvPr>
                <p14:cNvContentPartPr/>
                <p14:nvPr/>
              </p14:nvContentPartPr>
              <p14:xfrm>
                <a:off x="8776989" y="5086677"/>
                <a:ext cx="32400" cy="90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4E4C8DB2-E2D8-48A2-BC85-0F9B9EAEC8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67989" y="5078037"/>
                  <a:ext cx="5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2D6A9854-5505-F87F-ACD0-EE503B9624FD}"/>
                    </a:ext>
                  </a:extLst>
                </p14:cNvPr>
                <p14:cNvContentPartPr/>
                <p14:nvPr/>
              </p14:nvContentPartPr>
              <p14:xfrm>
                <a:off x="8872749" y="5022957"/>
                <a:ext cx="76320" cy="4392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2D6A9854-5505-F87F-ACD0-EE503B9624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63749" y="5014317"/>
                  <a:ext cx="93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62E7174-8672-A162-2F91-539BAE511A67}"/>
                    </a:ext>
                  </a:extLst>
                </p14:cNvPr>
                <p14:cNvContentPartPr/>
                <p14:nvPr/>
              </p14:nvContentPartPr>
              <p14:xfrm>
                <a:off x="8963469" y="5034837"/>
                <a:ext cx="46440" cy="8064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62E7174-8672-A162-2F91-539BAE511A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54469" y="5026197"/>
                  <a:ext cx="64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2EB1005-3175-D1E9-0B9A-608839BC79B5}"/>
                    </a:ext>
                  </a:extLst>
                </p14:cNvPr>
                <p14:cNvContentPartPr/>
                <p14:nvPr/>
              </p14:nvContentPartPr>
              <p14:xfrm>
                <a:off x="9107829" y="5099997"/>
                <a:ext cx="27360" cy="133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2EB1005-3175-D1E9-0B9A-608839BC79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98829" y="5091357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30AD501-73D1-DE1F-2C15-59342145C1A9}"/>
                    </a:ext>
                  </a:extLst>
                </p14:cNvPr>
                <p14:cNvContentPartPr/>
                <p14:nvPr/>
              </p14:nvContentPartPr>
              <p14:xfrm>
                <a:off x="9185589" y="4995237"/>
                <a:ext cx="63000" cy="162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30AD501-73D1-DE1F-2C15-59342145C1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76949" y="4986237"/>
                  <a:ext cx="80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A6E9FD0-7449-18EE-6E06-CDE1502D0340}"/>
                    </a:ext>
                  </a:extLst>
                </p14:cNvPr>
                <p14:cNvContentPartPr/>
                <p14:nvPr/>
              </p14:nvContentPartPr>
              <p14:xfrm>
                <a:off x="9197829" y="5034837"/>
                <a:ext cx="90720" cy="7092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A6E9FD0-7449-18EE-6E06-CDE1502D03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89189" y="5026197"/>
                  <a:ext cx="108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ED9074A5-586E-D535-4484-71DEC8BC0B24}"/>
                    </a:ext>
                  </a:extLst>
                </p14:cNvPr>
                <p14:cNvContentPartPr/>
                <p14:nvPr/>
              </p14:nvContentPartPr>
              <p14:xfrm>
                <a:off x="9378549" y="4818477"/>
                <a:ext cx="127080" cy="4618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ED9074A5-586E-D535-4484-71DEC8BC0B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9549" y="4809477"/>
                  <a:ext cx="14472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AAD1EE5-AF2B-10AD-23B4-158671F0B6E0}"/>
              </a:ext>
            </a:extLst>
          </p:cNvPr>
          <p:cNvGrpSpPr/>
          <p:nvPr/>
        </p:nvGrpSpPr>
        <p:grpSpPr>
          <a:xfrm>
            <a:off x="7417269" y="5498157"/>
            <a:ext cx="341640" cy="194040"/>
            <a:chOff x="7417269" y="5498157"/>
            <a:chExt cx="3416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4248FAE4-C637-7F38-7699-18BBB0B573BB}"/>
                    </a:ext>
                  </a:extLst>
                </p14:cNvPr>
                <p14:cNvContentPartPr/>
                <p14:nvPr/>
              </p14:nvContentPartPr>
              <p14:xfrm>
                <a:off x="7417269" y="5546397"/>
                <a:ext cx="11160" cy="1209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4248FAE4-C637-7F38-7699-18BBB0B57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08629" y="5537397"/>
                  <a:ext cx="28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F417D3B9-9882-460F-A863-5A5F0AA22EE4}"/>
                    </a:ext>
                  </a:extLst>
                </p14:cNvPr>
                <p14:cNvContentPartPr/>
                <p14:nvPr/>
              </p14:nvContentPartPr>
              <p14:xfrm>
                <a:off x="7465149" y="5498157"/>
                <a:ext cx="65520" cy="19404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F417D3B9-9882-460F-A863-5A5F0AA22E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56509" y="5489157"/>
                  <a:ext cx="8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6B420064-8AA5-3231-AE7D-2706CC9681DB}"/>
                    </a:ext>
                  </a:extLst>
                </p14:cNvPr>
                <p14:cNvContentPartPr/>
                <p14:nvPr/>
              </p14:nvContentPartPr>
              <p14:xfrm>
                <a:off x="7447509" y="5636037"/>
                <a:ext cx="56880" cy="1260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6B420064-8AA5-3231-AE7D-2706CC9681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38509" y="5627397"/>
                  <a:ext cx="74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F87C7591-B463-EE67-785F-1C39E92586BB}"/>
                    </a:ext>
                  </a:extLst>
                </p14:cNvPr>
                <p14:cNvContentPartPr/>
                <p14:nvPr/>
              </p14:nvContentPartPr>
              <p14:xfrm>
                <a:off x="7645869" y="5570157"/>
                <a:ext cx="73080" cy="1260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F87C7591-B463-EE67-785F-1C39E92586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7229" y="5561517"/>
                  <a:ext cx="9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58E1EFEA-0DD6-AAE6-B33A-4C9BA0B03157}"/>
                    </a:ext>
                  </a:extLst>
                </p14:cNvPr>
                <p14:cNvContentPartPr/>
                <p14:nvPr/>
              </p14:nvContentPartPr>
              <p14:xfrm>
                <a:off x="7682229" y="5634237"/>
                <a:ext cx="76680" cy="90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58E1EFEA-0DD6-AAE6-B33A-4C9BA0B031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73229" y="5625237"/>
                  <a:ext cx="943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0DDFA72-7820-F938-AFD2-BCB0ACD5767D}"/>
              </a:ext>
            </a:extLst>
          </p:cNvPr>
          <p:cNvGrpSpPr/>
          <p:nvPr/>
        </p:nvGrpSpPr>
        <p:grpSpPr>
          <a:xfrm>
            <a:off x="7904709" y="5353797"/>
            <a:ext cx="728280" cy="416520"/>
            <a:chOff x="7904709" y="5353797"/>
            <a:chExt cx="7282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84582CA1-6943-7A2F-4192-87D21F5B6697}"/>
                    </a:ext>
                  </a:extLst>
                </p14:cNvPr>
                <p14:cNvContentPartPr/>
                <p14:nvPr/>
              </p14:nvContentPartPr>
              <p14:xfrm>
                <a:off x="7904709" y="5431917"/>
                <a:ext cx="90720" cy="3103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84582CA1-6943-7A2F-4192-87D21F5B66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95709" y="5423277"/>
                  <a:ext cx="108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89086830-3C0F-A28A-5EC4-94BA2AF0BB66}"/>
                    </a:ext>
                  </a:extLst>
                </p14:cNvPr>
                <p14:cNvContentPartPr/>
                <p14:nvPr/>
              </p14:nvContentPartPr>
              <p14:xfrm>
                <a:off x="8078949" y="5492397"/>
                <a:ext cx="56160" cy="9180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89086830-3C0F-A28A-5EC4-94BA2AF0BB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70309" y="5483397"/>
                  <a:ext cx="73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0D5CBA3D-2F46-8997-D2CE-10036403E9F4}"/>
                    </a:ext>
                  </a:extLst>
                </p14:cNvPr>
                <p14:cNvContentPartPr/>
                <p14:nvPr/>
              </p14:nvContentPartPr>
              <p14:xfrm>
                <a:off x="8217549" y="5578797"/>
                <a:ext cx="24840" cy="39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0D5CBA3D-2F46-8997-D2CE-10036403E9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08549" y="5570157"/>
                  <a:ext cx="42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6A223E24-0502-D265-DF87-8B442EBDCF76}"/>
                    </a:ext>
                  </a:extLst>
                </p14:cNvPr>
                <p14:cNvContentPartPr/>
                <p14:nvPr/>
              </p14:nvContentPartPr>
              <p14:xfrm>
                <a:off x="8328429" y="5442357"/>
                <a:ext cx="164160" cy="13572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6A223E24-0502-D265-DF87-8B442EBDCF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19429" y="5433357"/>
                  <a:ext cx="18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B52FB768-9C28-47E9-B210-9BF62CF6DC39}"/>
                    </a:ext>
                  </a:extLst>
                </p14:cNvPr>
                <p14:cNvContentPartPr/>
                <p14:nvPr/>
              </p14:nvContentPartPr>
              <p14:xfrm>
                <a:off x="8545869" y="5353797"/>
                <a:ext cx="87120" cy="4165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B52FB768-9C28-47E9-B210-9BF62CF6DC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36869" y="5345157"/>
                  <a:ext cx="104760" cy="43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492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F308F9-07CC-403B-BAE2-AAA15295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98" y="1147762"/>
            <a:ext cx="6076950" cy="4562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70A9FA0C-648B-A876-2EC6-9C66C2A707A8}"/>
                  </a:ext>
                </a:extLst>
              </p14:cNvPr>
              <p14:cNvContentPartPr/>
              <p14:nvPr/>
            </p14:nvContentPartPr>
            <p14:xfrm>
              <a:off x="3326589" y="2424117"/>
              <a:ext cx="198360" cy="306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70A9FA0C-648B-A876-2EC6-9C66C2A707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17589" y="2415477"/>
                <a:ext cx="21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25E7BE9E-2A04-8429-E638-17340F19A470}"/>
                  </a:ext>
                </a:extLst>
              </p14:cNvPr>
              <p14:cNvContentPartPr/>
              <p14:nvPr/>
            </p14:nvContentPartPr>
            <p14:xfrm>
              <a:off x="4505589" y="3254277"/>
              <a:ext cx="604440" cy="1224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25E7BE9E-2A04-8429-E638-17340F19A4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96589" y="3245637"/>
                <a:ext cx="622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78A10595-03D3-C7F0-E24F-0329FB681F47}"/>
                  </a:ext>
                </a:extLst>
              </p14:cNvPr>
              <p14:cNvContentPartPr/>
              <p14:nvPr/>
            </p14:nvContentPartPr>
            <p14:xfrm>
              <a:off x="5804829" y="3259317"/>
              <a:ext cx="475920" cy="720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78A10595-03D3-C7F0-E24F-0329FB681F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96189" y="3250677"/>
                <a:ext cx="4935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062B2840-92E1-1672-96F7-965CA981BEEB}"/>
                  </a:ext>
                </a:extLst>
              </p14:cNvPr>
              <p14:cNvContentPartPr/>
              <p14:nvPr/>
            </p14:nvContentPartPr>
            <p14:xfrm>
              <a:off x="5774949" y="3902277"/>
              <a:ext cx="106920" cy="5040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062B2840-92E1-1672-96F7-965CA981BEE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65949" y="3893277"/>
                <a:ext cx="12456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o 30">
            <a:extLst>
              <a:ext uri="{FF2B5EF4-FFF2-40B4-BE49-F238E27FC236}">
                <a16:creationId xmlns:a16="http://schemas.microsoft.com/office/drawing/2014/main" id="{0130BC65-CB03-D106-066C-A069C2545106}"/>
              </a:ext>
            </a:extLst>
          </p:cNvPr>
          <p:cNvGrpSpPr/>
          <p:nvPr/>
        </p:nvGrpSpPr>
        <p:grpSpPr>
          <a:xfrm>
            <a:off x="6122709" y="3843957"/>
            <a:ext cx="117000" cy="216000"/>
            <a:chOff x="6122709" y="3843957"/>
            <a:chExt cx="11700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2123B176-7CBC-5A88-B7E3-6F1166DCC4AE}"/>
                    </a:ext>
                  </a:extLst>
                </p14:cNvPr>
                <p14:cNvContentPartPr/>
                <p14:nvPr/>
              </p14:nvContentPartPr>
              <p14:xfrm>
                <a:off x="6122709" y="3915957"/>
                <a:ext cx="117000" cy="1105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2123B176-7CBC-5A88-B7E3-6F1166DCC4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13709" y="3906957"/>
                  <a:ext cx="134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B8F1023B-0C9D-F400-31FB-C88E1DED91D9}"/>
                    </a:ext>
                  </a:extLst>
                </p14:cNvPr>
                <p14:cNvContentPartPr/>
                <p14:nvPr/>
              </p14:nvContentPartPr>
              <p14:xfrm>
                <a:off x="6202269" y="3843957"/>
                <a:ext cx="360" cy="21600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B8F1023B-0C9D-F400-31FB-C88E1DED91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93269" y="3835317"/>
                  <a:ext cx="18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2CE8FAF5-5A1A-4C99-4F19-F9DAD808FCA3}"/>
                  </a:ext>
                </a:extLst>
              </p14:cNvPr>
              <p14:cNvContentPartPr/>
              <p14:nvPr/>
            </p14:nvContentPartPr>
            <p14:xfrm>
              <a:off x="5853429" y="551397"/>
              <a:ext cx="261360" cy="25488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2CE8FAF5-5A1A-4C99-4F19-F9DAD808FCA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44429" y="542397"/>
                <a:ext cx="2790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10C45DC7-9634-FDEA-7F4B-76E86D429055}"/>
                  </a:ext>
                </a:extLst>
              </p14:cNvPr>
              <p14:cNvContentPartPr/>
              <p14:nvPr/>
            </p14:nvContentPartPr>
            <p14:xfrm>
              <a:off x="3771909" y="3170037"/>
              <a:ext cx="141480" cy="3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10C45DC7-9634-FDEA-7F4B-76E86D4290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62909" y="3161397"/>
                <a:ext cx="159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0DD6D997-681D-0959-F4DF-D810E99E5D20}"/>
                  </a:ext>
                </a:extLst>
              </p14:cNvPr>
              <p14:cNvContentPartPr/>
              <p14:nvPr/>
            </p14:nvContentPartPr>
            <p14:xfrm>
              <a:off x="4631949" y="3162837"/>
              <a:ext cx="103320" cy="1944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0DD6D997-681D-0959-F4DF-D810E99E5D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23309" y="3154197"/>
                <a:ext cx="120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715BC489-DF30-C96B-FC7F-A062473DA3AF}"/>
                  </a:ext>
                </a:extLst>
              </p14:cNvPr>
              <p14:cNvContentPartPr/>
              <p14:nvPr/>
            </p14:nvContentPartPr>
            <p14:xfrm>
              <a:off x="1864629" y="4443717"/>
              <a:ext cx="118800" cy="12852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715BC489-DF30-C96B-FC7F-A062473DA3A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55989" y="4434717"/>
                <a:ext cx="136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21A3FFE5-E946-9540-1B24-CA77C739FB5E}"/>
                  </a:ext>
                </a:extLst>
              </p14:cNvPr>
              <p14:cNvContentPartPr/>
              <p14:nvPr/>
            </p14:nvContentPartPr>
            <p14:xfrm>
              <a:off x="1912869" y="4754757"/>
              <a:ext cx="43920" cy="39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21A3FFE5-E946-9540-1B24-CA77C739FB5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03869" y="4745757"/>
                <a:ext cx="615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36871E46-718C-33DB-45E7-40CB5B6D7D29}"/>
                  </a:ext>
                </a:extLst>
              </p14:cNvPr>
              <p14:cNvContentPartPr/>
              <p14:nvPr/>
            </p14:nvContentPartPr>
            <p14:xfrm>
              <a:off x="6340509" y="3934677"/>
              <a:ext cx="151560" cy="13824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36871E46-718C-33DB-45E7-40CB5B6D7D2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31509" y="3926037"/>
                <a:ext cx="16920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11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76E241-9268-4FE2-B030-FE5BB137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023"/>
            <a:ext cx="6253018" cy="61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252B75-838B-4750-984D-79D2ED48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14" y="240145"/>
            <a:ext cx="6854251" cy="63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ondas de agua abstractas">
            <a:extLst>
              <a:ext uri="{FF2B5EF4-FFF2-40B4-BE49-F238E27FC236}">
                <a16:creationId xmlns:a16="http://schemas.microsoft.com/office/drawing/2014/main" id="{A37BB7CE-4D0A-4EB2-8B48-5CC18E3B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0" b="256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F1AC-9C81-4E6F-84F9-5F14263C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s-EC" dirty="0"/>
              <a:t>OPERCIONES ENTRE CONJUNTOS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C7BBC3-8100-4496-9497-0A2A22E50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1415617"/>
            <a:ext cx="6076950" cy="4562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6E25224-8FC6-F31D-5590-B149EFFBE0C2}"/>
                  </a:ext>
                </a:extLst>
              </p14:cNvPr>
              <p14:cNvContentPartPr/>
              <p14:nvPr/>
            </p14:nvContentPartPr>
            <p14:xfrm>
              <a:off x="3416949" y="4337157"/>
              <a:ext cx="234000" cy="648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6E25224-8FC6-F31D-5590-B149EFFBE0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7949" y="4328157"/>
                <a:ext cx="25164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305961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8E4E2"/>
      </a:lt2>
      <a:accent1>
        <a:srgbClr val="33A7DD"/>
      </a:accent1>
      <a:accent2>
        <a:srgbClr val="1DB5A6"/>
      </a:accent2>
      <a:accent3>
        <a:srgbClr val="2AB76E"/>
      </a:accent3>
      <a:accent4>
        <a:srgbClr val="1EBA29"/>
      </a:accent4>
      <a:accent5>
        <a:srgbClr val="5BB62A"/>
      </a:accent5>
      <a:accent6>
        <a:srgbClr val="8BAD1C"/>
      </a:accent6>
      <a:hlink>
        <a:srgbClr val="429230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81</Words>
  <Application>Microsoft Office PowerPoint</Application>
  <PresentationFormat>Panorámica</PresentationFormat>
  <Paragraphs>10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Roboto</vt:lpstr>
      <vt:lpstr>The Hand</vt:lpstr>
      <vt:lpstr>The Serif Hand</vt:lpstr>
      <vt:lpstr>ChitchatVTI</vt:lpstr>
      <vt:lpstr>OPERACIONES ENTRE CONJUNTOS</vt:lpstr>
      <vt:lpstr>Las Operaciones Entre Conjuntos que podemos encontrar son la unión, la intersección, la diferencia, el complemento y la diferencia simétrica entre conjuntos con sus respectivos diagramas de Venn y cada uno con sus respectivas propiedades e identidades como la leyes de identidad, dominación, de Morgan, entre otros.</vt:lpstr>
      <vt:lpstr>UNION DE CONJUNTOS</vt:lpstr>
      <vt:lpstr>OPERCIONES ENTRE CONJUNTOS</vt:lpstr>
      <vt:lpstr>OPERCIONES ENTRE CONJUNTOS</vt:lpstr>
      <vt:lpstr>OPERCIONES ENTRE CONJUNTOS</vt:lpstr>
      <vt:lpstr>OPERCIONES ENTRE CONJUNTOS</vt:lpstr>
      <vt:lpstr>OPERCIONES ENTRE CONJUNTOS</vt:lpstr>
      <vt:lpstr>OPERCIONES ENTRE CONJUNTOS</vt:lpstr>
      <vt:lpstr>OPERCIONES ENTRE CONJUNTOS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OPERCIONES ENTRE CONJUNTOS</dc:title>
  <dc:creator>maria del consuelo orozco coronel</dc:creator>
  <cp:lastModifiedBy>maria del consuelo orozco coronel</cp:lastModifiedBy>
  <cp:revision>1</cp:revision>
  <dcterms:created xsi:type="dcterms:W3CDTF">2021-11-24T10:53:37Z</dcterms:created>
  <dcterms:modified xsi:type="dcterms:W3CDTF">2023-11-20T19:08:11Z</dcterms:modified>
</cp:coreProperties>
</file>