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svg"/><Relationship Id="rId16" Type="http://schemas.openxmlformats.org/officeDocument/2006/relationships/image" Target="../media/image48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svg"/><Relationship Id="rId16" Type="http://schemas.openxmlformats.org/officeDocument/2006/relationships/image" Target="../media/image48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2CBD9-DA4B-4F25-A23B-C1692852B22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370556E-BD38-49A1-99CB-3FB1E65FF98C}">
      <dgm:prSet/>
      <dgm:spPr/>
      <dgm:t>
        <a:bodyPr/>
        <a:lstStyle/>
        <a:p>
          <a:r>
            <a:rPr lang="es-MX" b="0" i="0"/>
            <a:t>Autoconocimiento personal.</a:t>
          </a:r>
          <a:endParaRPr lang="en-US"/>
        </a:p>
      </dgm:t>
    </dgm:pt>
    <dgm:pt modelId="{F46308B8-5613-4985-9647-28A8BA468D08}" type="parTrans" cxnId="{8CCA94A7-EC3B-4272-B60A-200ED88169BA}">
      <dgm:prSet/>
      <dgm:spPr/>
      <dgm:t>
        <a:bodyPr/>
        <a:lstStyle/>
        <a:p>
          <a:endParaRPr lang="en-US"/>
        </a:p>
      </dgm:t>
    </dgm:pt>
    <dgm:pt modelId="{16096B02-41A5-4A8B-8095-42EACED7611B}" type="sibTrans" cxnId="{8CCA94A7-EC3B-4272-B60A-200ED88169BA}">
      <dgm:prSet/>
      <dgm:spPr/>
      <dgm:t>
        <a:bodyPr/>
        <a:lstStyle/>
        <a:p>
          <a:endParaRPr lang="en-US"/>
        </a:p>
      </dgm:t>
    </dgm:pt>
    <dgm:pt modelId="{2DCC290B-0724-41FC-A3AE-291504B72950}">
      <dgm:prSet/>
      <dgm:spPr/>
      <dgm:t>
        <a:bodyPr/>
        <a:lstStyle/>
        <a:p>
          <a:r>
            <a:rPr lang="es-MX" b="0" i="0"/>
            <a:t>Identificación de las emociones.</a:t>
          </a:r>
          <a:endParaRPr lang="en-US"/>
        </a:p>
      </dgm:t>
    </dgm:pt>
    <dgm:pt modelId="{D557E8C9-E0E9-4F16-8494-B8678420DD39}" type="parTrans" cxnId="{7733DEEB-914C-44AF-9B0E-7595BE60FC1B}">
      <dgm:prSet/>
      <dgm:spPr/>
      <dgm:t>
        <a:bodyPr/>
        <a:lstStyle/>
        <a:p>
          <a:endParaRPr lang="en-US"/>
        </a:p>
      </dgm:t>
    </dgm:pt>
    <dgm:pt modelId="{26CF88B4-CF05-4689-B772-E37962CD2C07}" type="sibTrans" cxnId="{7733DEEB-914C-44AF-9B0E-7595BE60FC1B}">
      <dgm:prSet/>
      <dgm:spPr/>
      <dgm:t>
        <a:bodyPr/>
        <a:lstStyle/>
        <a:p>
          <a:endParaRPr lang="en-US"/>
        </a:p>
      </dgm:t>
    </dgm:pt>
    <dgm:pt modelId="{B5CDA87D-1A99-443C-9EAB-4906C5C42573}">
      <dgm:prSet/>
      <dgm:spPr/>
      <dgm:t>
        <a:bodyPr/>
        <a:lstStyle/>
        <a:p>
          <a:r>
            <a:rPr lang="es-MX" b="0" i="0"/>
            <a:t>Toma de control, aceptación y expresión emocional.</a:t>
          </a:r>
          <a:endParaRPr lang="en-US"/>
        </a:p>
      </dgm:t>
    </dgm:pt>
    <dgm:pt modelId="{6B88B14A-8DC6-4C1C-BC5F-431303267A6D}" type="parTrans" cxnId="{D5B26548-9C7A-4734-9727-B4AB53CEF008}">
      <dgm:prSet/>
      <dgm:spPr/>
      <dgm:t>
        <a:bodyPr/>
        <a:lstStyle/>
        <a:p>
          <a:endParaRPr lang="en-US"/>
        </a:p>
      </dgm:t>
    </dgm:pt>
    <dgm:pt modelId="{A3E3A951-D442-4399-A81B-6A1D8A9CE73E}" type="sibTrans" cxnId="{D5B26548-9C7A-4734-9727-B4AB53CEF008}">
      <dgm:prSet/>
      <dgm:spPr/>
      <dgm:t>
        <a:bodyPr/>
        <a:lstStyle/>
        <a:p>
          <a:endParaRPr lang="en-US"/>
        </a:p>
      </dgm:t>
    </dgm:pt>
    <dgm:pt modelId="{966B8F56-EA1E-47C5-B80C-AEDC13A15AB5}">
      <dgm:prSet/>
      <dgm:spPr/>
      <dgm:t>
        <a:bodyPr/>
        <a:lstStyle/>
        <a:p>
          <a:r>
            <a:rPr lang="es-MX" b="0" i="0"/>
            <a:t>Aprendizaje continuo para sobreponerse a las adversidades y descubrimiento del equilibrio emocional.</a:t>
          </a:r>
          <a:endParaRPr lang="en-US"/>
        </a:p>
      </dgm:t>
    </dgm:pt>
    <dgm:pt modelId="{DEE0815B-4B87-41EA-A230-6FFB08AEFA27}" type="parTrans" cxnId="{D944E22B-9F0D-4411-BCC5-576747313323}">
      <dgm:prSet/>
      <dgm:spPr/>
      <dgm:t>
        <a:bodyPr/>
        <a:lstStyle/>
        <a:p>
          <a:endParaRPr lang="en-US"/>
        </a:p>
      </dgm:t>
    </dgm:pt>
    <dgm:pt modelId="{E7859E08-3595-4653-BE8A-66B3B78CA451}" type="sibTrans" cxnId="{D944E22B-9F0D-4411-BCC5-576747313323}">
      <dgm:prSet/>
      <dgm:spPr/>
      <dgm:t>
        <a:bodyPr/>
        <a:lstStyle/>
        <a:p>
          <a:endParaRPr lang="en-US"/>
        </a:p>
      </dgm:t>
    </dgm:pt>
    <dgm:pt modelId="{97496CA0-7ABE-4F58-9C0A-694CBBE6CE43}" type="pres">
      <dgm:prSet presAssocID="{8212CBD9-DA4B-4F25-A23B-C1692852B22A}" presName="root" presStyleCnt="0">
        <dgm:presLayoutVars>
          <dgm:dir/>
          <dgm:resizeHandles val="exact"/>
        </dgm:presLayoutVars>
      </dgm:prSet>
      <dgm:spPr/>
    </dgm:pt>
    <dgm:pt modelId="{0E68E21F-45C3-43D9-9981-050B3BFB2B9D}" type="pres">
      <dgm:prSet presAssocID="{0370556E-BD38-49A1-99CB-3FB1E65FF98C}" presName="compNode" presStyleCnt="0"/>
      <dgm:spPr/>
    </dgm:pt>
    <dgm:pt modelId="{BA237F65-4195-49C8-8024-7972F6066F4F}" type="pres">
      <dgm:prSet presAssocID="{0370556E-BD38-49A1-99CB-3FB1E65FF98C}" presName="bgRect" presStyleLbl="bgShp" presStyleIdx="0" presStyleCnt="4"/>
      <dgm:spPr/>
    </dgm:pt>
    <dgm:pt modelId="{C4829AC3-87E8-41AE-A0AC-698715072A3D}" type="pres">
      <dgm:prSet presAssocID="{0370556E-BD38-49A1-99CB-3FB1E65FF98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651C8324-32F5-4818-BF41-DD2AAABA2D3C}" type="pres">
      <dgm:prSet presAssocID="{0370556E-BD38-49A1-99CB-3FB1E65FF98C}" presName="spaceRect" presStyleCnt="0"/>
      <dgm:spPr/>
    </dgm:pt>
    <dgm:pt modelId="{3D8C6B73-926B-4213-BED3-FBD7F08384B4}" type="pres">
      <dgm:prSet presAssocID="{0370556E-BD38-49A1-99CB-3FB1E65FF98C}" presName="parTx" presStyleLbl="revTx" presStyleIdx="0" presStyleCnt="4">
        <dgm:presLayoutVars>
          <dgm:chMax val="0"/>
          <dgm:chPref val="0"/>
        </dgm:presLayoutVars>
      </dgm:prSet>
      <dgm:spPr/>
    </dgm:pt>
    <dgm:pt modelId="{6AFF5CF4-3094-4229-B5CB-87681F93AA1C}" type="pres">
      <dgm:prSet presAssocID="{16096B02-41A5-4A8B-8095-42EACED7611B}" presName="sibTrans" presStyleCnt="0"/>
      <dgm:spPr/>
    </dgm:pt>
    <dgm:pt modelId="{DB2AFDB5-4A4C-415F-8C41-CB40453A3190}" type="pres">
      <dgm:prSet presAssocID="{2DCC290B-0724-41FC-A3AE-291504B72950}" presName="compNode" presStyleCnt="0"/>
      <dgm:spPr/>
    </dgm:pt>
    <dgm:pt modelId="{2CBE655E-AE9E-490B-9D15-E11A400A6A08}" type="pres">
      <dgm:prSet presAssocID="{2DCC290B-0724-41FC-A3AE-291504B72950}" presName="bgRect" presStyleLbl="bgShp" presStyleIdx="1" presStyleCnt="4"/>
      <dgm:spPr/>
    </dgm:pt>
    <dgm:pt modelId="{B0F5B98C-964D-4439-8BD5-61418077B997}" type="pres">
      <dgm:prSet presAssocID="{2DCC290B-0724-41FC-A3AE-291504B7295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378BD6D7-2A8E-4EBA-AEB3-E7AA84B711D3}" type="pres">
      <dgm:prSet presAssocID="{2DCC290B-0724-41FC-A3AE-291504B72950}" presName="spaceRect" presStyleCnt="0"/>
      <dgm:spPr/>
    </dgm:pt>
    <dgm:pt modelId="{E943F9D6-058A-4BCE-A3F1-F89596BEDC18}" type="pres">
      <dgm:prSet presAssocID="{2DCC290B-0724-41FC-A3AE-291504B72950}" presName="parTx" presStyleLbl="revTx" presStyleIdx="1" presStyleCnt="4">
        <dgm:presLayoutVars>
          <dgm:chMax val="0"/>
          <dgm:chPref val="0"/>
        </dgm:presLayoutVars>
      </dgm:prSet>
      <dgm:spPr/>
    </dgm:pt>
    <dgm:pt modelId="{B77FDA0B-5058-45F3-9BED-DC4CBC6206C1}" type="pres">
      <dgm:prSet presAssocID="{26CF88B4-CF05-4689-B772-E37962CD2C07}" presName="sibTrans" presStyleCnt="0"/>
      <dgm:spPr/>
    </dgm:pt>
    <dgm:pt modelId="{A5998837-8BAF-4282-A16D-72DE4EEB7B2B}" type="pres">
      <dgm:prSet presAssocID="{B5CDA87D-1A99-443C-9EAB-4906C5C42573}" presName="compNode" presStyleCnt="0"/>
      <dgm:spPr/>
    </dgm:pt>
    <dgm:pt modelId="{F3EF97C3-839E-4E2C-8CB3-EE38C8A4AF98}" type="pres">
      <dgm:prSet presAssocID="{B5CDA87D-1A99-443C-9EAB-4906C5C42573}" presName="bgRect" presStyleLbl="bgShp" presStyleIdx="2" presStyleCnt="4"/>
      <dgm:spPr/>
    </dgm:pt>
    <dgm:pt modelId="{6903B6F5-1EC9-407F-9EB0-0F105146BA8B}" type="pres">
      <dgm:prSet presAssocID="{B5CDA87D-1A99-443C-9EAB-4906C5C4257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81E3EFDA-49F5-413E-BAE4-5561E9AA6185}" type="pres">
      <dgm:prSet presAssocID="{B5CDA87D-1A99-443C-9EAB-4906C5C42573}" presName="spaceRect" presStyleCnt="0"/>
      <dgm:spPr/>
    </dgm:pt>
    <dgm:pt modelId="{75F07224-6004-41EF-BA7A-5AB174E6E5DE}" type="pres">
      <dgm:prSet presAssocID="{B5CDA87D-1A99-443C-9EAB-4906C5C42573}" presName="parTx" presStyleLbl="revTx" presStyleIdx="2" presStyleCnt="4">
        <dgm:presLayoutVars>
          <dgm:chMax val="0"/>
          <dgm:chPref val="0"/>
        </dgm:presLayoutVars>
      </dgm:prSet>
      <dgm:spPr/>
    </dgm:pt>
    <dgm:pt modelId="{856F9A12-9F33-4468-86E9-C2099E28ECD5}" type="pres">
      <dgm:prSet presAssocID="{A3E3A951-D442-4399-A81B-6A1D8A9CE73E}" presName="sibTrans" presStyleCnt="0"/>
      <dgm:spPr/>
    </dgm:pt>
    <dgm:pt modelId="{DD65F7C5-394E-4724-AC4C-0BF7E49F078D}" type="pres">
      <dgm:prSet presAssocID="{966B8F56-EA1E-47C5-B80C-AEDC13A15AB5}" presName="compNode" presStyleCnt="0"/>
      <dgm:spPr/>
    </dgm:pt>
    <dgm:pt modelId="{9C4716BC-36AF-4337-B754-318287E4B319}" type="pres">
      <dgm:prSet presAssocID="{966B8F56-EA1E-47C5-B80C-AEDC13A15AB5}" presName="bgRect" presStyleLbl="bgShp" presStyleIdx="3" presStyleCnt="4"/>
      <dgm:spPr/>
    </dgm:pt>
    <dgm:pt modelId="{D89D49C1-42EA-41A8-92BC-38D501C9F5C3}" type="pres">
      <dgm:prSet presAssocID="{966B8F56-EA1E-47C5-B80C-AEDC13A15AB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C301DF67-F8F8-48C2-92C0-82B042AF73B0}" type="pres">
      <dgm:prSet presAssocID="{966B8F56-EA1E-47C5-B80C-AEDC13A15AB5}" presName="spaceRect" presStyleCnt="0"/>
      <dgm:spPr/>
    </dgm:pt>
    <dgm:pt modelId="{D6CAF336-8E5A-4357-8372-C33B203D39C2}" type="pres">
      <dgm:prSet presAssocID="{966B8F56-EA1E-47C5-B80C-AEDC13A15AB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6477B1E-718B-4646-89FD-083B12FCCB4F}" type="presOf" srcId="{0370556E-BD38-49A1-99CB-3FB1E65FF98C}" destId="{3D8C6B73-926B-4213-BED3-FBD7F08384B4}" srcOrd="0" destOrd="0" presId="urn:microsoft.com/office/officeart/2018/2/layout/IconVerticalSolidList"/>
    <dgm:cxn modelId="{D944E22B-9F0D-4411-BCC5-576747313323}" srcId="{8212CBD9-DA4B-4F25-A23B-C1692852B22A}" destId="{966B8F56-EA1E-47C5-B80C-AEDC13A15AB5}" srcOrd="3" destOrd="0" parTransId="{DEE0815B-4B87-41EA-A230-6FFB08AEFA27}" sibTransId="{E7859E08-3595-4653-BE8A-66B3B78CA451}"/>
    <dgm:cxn modelId="{E429655E-2BEB-4A41-B96B-A405CF17F5EE}" type="presOf" srcId="{966B8F56-EA1E-47C5-B80C-AEDC13A15AB5}" destId="{D6CAF336-8E5A-4357-8372-C33B203D39C2}" srcOrd="0" destOrd="0" presId="urn:microsoft.com/office/officeart/2018/2/layout/IconVerticalSolidList"/>
    <dgm:cxn modelId="{D5B26548-9C7A-4734-9727-B4AB53CEF008}" srcId="{8212CBD9-DA4B-4F25-A23B-C1692852B22A}" destId="{B5CDA87D-1A99-443C-9EAB-4906C5C42573}" srcOrd="2" destOrd="0" parTransId="{6B88B14A-8DC6-4C1C-BC5F-431303267A6D}" sibTransId="{A3E3A951-D442-4399-A81B-6A1D8A9CE73E}"/>
    <dgm:cxn modelId="{3098DA4C-FA77-4077-970D-0B0A673D8D53}" type="presOf" srcId="{B5CDA87D-1A99-443C-9EAB-4906C5C42573}" destId="{75F07224-6004-41EF-BA7A-5AB174E6E5DE}" srcOrd="0" destOrd="0" presId="urn:microsoft.com/office/officeart/2018/2/layout/IconVerticalSolidList"/>
    <dgm:cxn modelId="{8CCA94A7-EC3B-4272-B60A-200ED88169BA}" srcId="{8212CBD9-DA4B-4F25-A23B-C1692852B22A}" destId="{0370556E-BD38-49A1-99CB-3FB1E65FF98C}" srcOrd="0" destOrd="0" parTransId="{F46308B8-5613-4985-9647-28A8BA468D08}" sibTransId="{16096B02-41A5-4A8B-8095-42EACED7611B}"/>
    <dgm:cxn modelId="{139073C0-492F-416D-B22D-0B3B8E103B7E}" type="presOf" srcId="{8212CBD9-DA4B-4F25-A23B-C1692852B22A}" destId="{97496CA0-7ABE-4F58-9C0A-694CBBE6CE43}" srcOrd="0" destOrd="0" presId="urn:microsoft.com/office/officeart/2018/2/layout/IconVerticalSolidList"/>
    <dgm:cxn modelId="{0303A9E9-55EC-4E9E-93D2-D2998DFA5CDB}" type="presOf" srcId="{2DCC290B-0724-41FC-A3AE-291504B72950}" destId="{E943F9D6-058A-4BCE-A3F1-F89596BEDC18}" srcOrd="0" destOrd="0" presId="urn:microsoft.com/office/officeart/2018/2/layout/IconVerticalSolidList"/>
    <dgm:cxn modelId="{7733DEEB-914C-44AF-9B0E-7595BE60FC1B}" srcId="{8212CBD9-DA4B-4F25-A23B-C1692852B22A}" destId="{2DCC290B-0724-41FC-A3AE-291504B72950}" srcOrd="1" destOrd="0" parTransId="{D557E8C9-E0E9-4F16-8494-B8678420DD39}" sibTransId="{26CF88B4-CF05-4689-B772-E37962CD2C07}"/>
    <dgm:cxn modelId="{0B86C975-231E-4F82-BD53-1B068F0EE1C3}" type="presParOf" srcId="{97496CA0-7ABE-4F58-9C0A-694CBBE6CE43}" destId="{0E68E21F-45C3-43D9-9981-050B3BFB2B9D}" srcOrd="0" destOrd="0" presId="urn:microsoft.com/office/officeart/2018/2/layout/IconVerticalSolidList"/>
    <dgm:cxn modelId="{4CAFC469-DFFE-4046-A1A9-6747FE61A096}" type="presParOf" srcId="{0E68E21F-45C3-43D9-9981-050B3BFB2B9D}" destId="{BA237F65-4195-49C8-8024-7972F6066F4F}" srcOrd="0" destOrd="0" presId="urn:microsoft.com/office/officeart/2018/2/layout/IconVerticalSolidList"/>
    <dgm:cxn modelId="{C99435EC-0D58-4065-90FC-6C4D9FBC4F0E}" type="presParOf" srcId="{0E68E21F-45C3-43D9-9981-050B3BFB2B9D}" destId="{C4829AC3-87E8-41AE-A0AC-698715072A3D}" srcOrd="1" destOrd="0" presId="urn:microsoft.com/office/officeart/2018/2/layout/IconVerticalSolidList"/>
    <dgm:cxn modelId="{A3A271D7-70EB-4BEE-BC50-1F2938546B44}" type="presParOf" srcId="{0E68E21F-45C3-43D9-9981-050B3BFB2B9D}" destId="{651C8324-32F5-4818-BF41-DD2AAABA2D3C}" srcOrd="2" destOrd="0" presId="urn:microsoft.com/office/officeart/2018/2/layout/IconVerticalSolidList"/>
    <dgm:cxn modelId="{3F057A5A-716C-4209-ADBC-87CAEEE71763}" type="presParOf" srcId="{0E68E21F-45C3-43D9-9981-050B3BFB2B9D}" destId="{3D8C6B73-926B-4213-BED3-FBD7F08384B4}" srcOrd="3" destOrd="0" presId="urn:microsoft.com/office/officeart/2018/2/layout/IconVerticalSolidList"/>
    <dgm:cxn modelId="{AA2425F9-6018-40B7-9DE4-7C26C389D695}" type="presParOf" srcId="{97496CA0-7ABE-4F58-9C0A-694CBBE6CE43}" destId="{6AFF5CF4-3094-4229-B5CB-87681F93AA1C}" srcOrd="1" destOrd="0" presId="urn:microsoft.com/office/officeart/2018/2/layout/IconVerticalSolidList"/>
    <dgm:cxn modelId="{ABFA5E62-53C0-4540-BF15-57BB464D4923}" type="presParOf" srcId="{97496CA0-7ABE-4F58-9C0A-694CBBE6CE43}" destId="{DB2AFDB5-4A4C-415F-8C41-CB40453A3190}" srcOrd="2" destOrd="0" presId="urn:microsoft.com/office/officeart/2018/2/layout/IconVerticalSolidList"/>
    <dgm:cxn modelId="{37E60234-19C1-4C64-8AD9-10B8AFB1D8CD}" type="presParOf" srcId="{DB2AFDB5-4A4C-415F-8C41-CB40453A3190}" destId="{2CBE655E-AE9E-490B-9D15-E11A400A6A08}" srcOrd="0" destOrd="0" presId="urn:microsoft.com/office/officeart/2018/2/layout/IconVerticalSolidList"/>
    <dgm:cxn modelId="{C9FB2C51-7581-47B7-9F01-1D35F6545789}" type="presParOf" srcId="{DB2AFDB5-4A4C-415F-8C41-CB40453A3190}" destId="{B0F5B98C-964D-4439-8BD5-61418077B997}" srcOrd="1" destOrd="0" presId="urn:microsoft.com/office/officeart/2018/2/layout/IconVerticalSolidList"/>
    <dgm:cxn modelId="{C17BFF8D-4545-43C4-A19A-A4C8D8604701}" type="presParOf" srcId="{DB2AFDB5-4A4C-415F-8C41-CB40453A3190}" destId="{378BD6D7-2A8E-4EBA-AEB3-E7AA84B711D3}" srcOrd="2" destOrd="0" presId="urn:microsoft.com/office/officeart/2018/2/layout/IconVerticalSolidList"/>
    <dgm:cxn modelId="{223FDC07-980A-4922-A7F4-A6D2396EB97A}" type="presParOf" srcId="{DB2AFDB5-4A4C-415F-8C41-CB40453A3190}" destId="{E943F9D6-058A-4BCE-A3F1-F89596BEDC18}" srcOrd="3" destOrd="0" presId="urn:microsoft.com/office/officeart/2018/2/layout/IconVerticalSolidList"/>
    <dgm:cxn modelId="{2EEC76B5-D337-4203-9D3A-3A7AEDD704AA}" type="presParOf" srcId="{97496CA0-7ABE-4F58-9C0A-694CBBE6CE43}" destId="{B77FDA0B-5058-45F3-9BED-DC4CBC6206C1}" srcOrd="3" destOrd="0" presId="urn:microsoft.com/office/officeart/2018/2/layout/IconVerticalSolidList"/>
    <dgm:cxn modelId="{2C131874-1650-4402-AE43-4112F65F67A1}" type="presParOf" srcId="{97496CA0-7ABE-4F58-9C0A-694CBBE6CE43}" destId="{A5998837-8BAF-4282-A16D-72DE4EEB7B2B}" srcOrd="4" destOrd="0" presId="urn:microsoft.com/office/officeart/2018/2/layout/IconVerticalSolidList"/>
    <dgm:cxn modelId="{9A4B6427-DF16-4FCE-8C8C-804330823826}" type="presParOf" srcId="{A5998837-8BAF-4282-A16D-72DE4EEB7B2B}" destId="{F3EF97C3-839E-4E2C-8CB3-EE38C8A4AF98}" srcOrd="0" destOrd="0" presId="urn:microsoft.com/office/officeart/2018/2/layout/IconVerticalSolidList"/>
    <dgm:cxn modelId="{4B3FE8B8-9085-4E85-BD42-D64B9C42ECD8}" type="presParOf" srcId="{A5998837-8BAF-4282-A16D-72DE4EEB7B2B}" destId="{6903B6F5-1EC9-407F-9EB0-0F105146BA8B}" srcOrd="1" destOrd="0" presId="urn:microsoft.com/office/officeart/2018/2/layout/IconVerticalSolidList"/>
    <dgm:cxn modelId="{38840BDD-8AAE-4B7D-9330-EFDFF35D08C4}" type="presParOf" srcId="{A5998837-8BAF-4282-A16D-72DE4EEB7B2B}" destId="{81E3EFDA-49F5-413E-BAE4-5561E9AA6185}" srcOrd="2" destOrd="0" presId="urn:microsoft.com/office/officeart/2018/2/layout/IconVerticalSolidList"/>
    <dgm:cxn modelId="{A25BC605-82DA-4FCA-B350-2D41D1DB4451}" type="presParOf" srcId="{A5998837-8BAF-4282-A16D-72DE4EEB7B2B}" destId="{75F07224-6004-41EF-BA7A-5AB174E6E5DE}" srcOrd="3" destOrd="0" presId="urn:microsoft.com/office/officeart/2018/2/layout/IconVerticalSolidList"/>
    <dgm:cxn modelId="{DA4FAA71-EB2C-43A7-87C2-CE5E0F8AD337}" type="presParOf" srcId="{97496CA0-7ABE-4F58-9C0A-694CBBE6CE43}" destId="{856F9A12-9F33-4468-86E9-C2099E28ECD5}" srcOrd="5" destOrd="0" presId="urn:microsoft.com/office/officeart/2018/2/layout/IconVerticalSolidList"/>
    <dgm:cxn modelId="{D057DB18-1FE4-49FB-B4CD-33B5DE3FF025}" type="presParOf" srcId="{97496CA0-7ABE-4F58-9C0A-694CBBE6CE43}" destId="{DD65F7C5-394E-4724-AC4C-0BF7E49F078D}" srcOrd="6" destOrd="0" presId="urn:microsoft.com/office/officeart/2018/2/layout/IconVerticalSolidList"/>
    <dgm:cxn modelId="{3473A95B-056D-43D0-A650-BBEA0BD93F47}" type="presParOf" srcId="{DD65F7C5-394E-4724-AC4C-0BF7E49F078D}" destId="{9C4716BC-36AF-4337-B754-318287E4B319}" srcOrd="0" destOrd="0" presId="urn:microsoft.com/office/officeart/2018/2/layout/IconVerticalSolidList"/>
    <dgm:cxn modelId="{912E31CA-CAE1-4120-809D-B57EC2FE0227}" type="presParOf" srcId="{DD65F7C5-394E-4724-AC4C-0BF7E49F078D}" destId="{D89D49C1-42EA-41A8-92BC-38D501C9F5C3}" srcOrd="1" destOrd="0" presId="urn:microsoft.com/office/officeart/2018/2/layout/IconVerticalSolidList"/>
    <dgm:cxn modelId="{0EBD6EE1-FB70-44AB-BF77-8CB7C4B695C1}" type="presParOf" srcId="{DD65F7C5-394E-4724-AC4C-0BF7E49F078D}" destId="{C301DF67-F8F8-48C2-92C0-82B042AF73B0}" srcOrd="2" destOrd="0" presId="urn:microsoft.com/office/officeart/2018/2/layout/IconVerticalSolidList"/>
    <dgm:cxn modelId="{C8695339-201F-4AF8-8D71-762A8778A399}" type="presParOf" srcId="{DD65F7C5-394E-4724-AC4C-0BF7E49F078D}" destId="{D6CAF336-8E5A-4357-8372-C33B203D39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99855-B422-4C7A-AA3B-0F9A72A0CB2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36A0B0-23CA-4A20-ACFF-6D2041842FD7}">
      <dgm:prSet/>
      <dgm:spPr/>
      <dgm:t>
        <a:bodyPr/>
        <a:lstStyle/>
        <a:p>
          <a:pPr>
            <a:defRPr cap="all"/>
          </a:pPr>
          <a:r>
            <a:rPr lang="es-MX"/>
            <a:t>A</a:t>
          </a:r>
          <a:r>
            <a:rPr lang="es-MX" b="0" i="0"/>
            <a:t>nsiedad</a:t>
          </a:r>
          <a:r>
            <a:rPr lang="es-MX" b="1" i="0"/>
            <a:t>.</a:t>
          </a:r>
          <a:endParaRPr lang="en-US"/>
        </a:p>
      </dgm:t>
    </dgm:pt>
    <dgm:pt modelId="{8FE701EE-F84C-4F64-9989-59081E0F0CDE}" type="parTrans" cxnId="{EDBAC691-0D63-4969-88E9-EBBCD323A0B5}">
      <dgm:prSet/>
      <dgm:spPr/>
      <dgm:t>
        <a:bodyPr/>
        <a:lstStyle/>
        <a:p>
          <a:endParaRPr lang="en-US"/>
        </a:p>
      </dgm:t>
    </dgm:pt>
    <dgm:pt modelId="{26B15794-4E96-48AF-A85E-F4582D294EAA}" type="sibTrans" cxnId="{EDBAC691-0D63-4969-88E9-EBBCD323A0B5}">
      <dgm:prSet/>
      <dgm:spPr/>
      <dgm:t>
        <a:bodyPr/>
        <a:lstStyle/>
        <a:p>
          <a:endParaRPr lang="en-US"/>
        </a:p>
      </dgm:t>
    </dgm:pt>
    <dgm:pt modelId="{4BB1D5B3-47F9-4434-8C14-E0A7F5A6EDDC}">
      <dgm:prSet/>
      <dgm:spPr/>
      <dgm:t>
        <a:bodyPr/>
        <a:lstStyle/>
        <a:p>
          <a:pPr>
            <a:defRPr cap="all"/>
          </a:pPr>
          <a:r>
            <a:rPr lang="es-MX" b="0" i="0"/>
            <a:t>Inestabilidad e inseguridad.</a:t>
          </a:r>
          <a:endParaRPr lang="en-US"/>
        </a:p>
      </dgm:t>
    </dgm:pt>
    <dgm:pt modelId="{CFA4B4F3-42F9-42D2-AEAA-363ED75CD181}" type="parTrans" cxnId="{DFE42A78-6D9A-49F7-9176-0D050175C6CF}">
      <dgm:prSet/>
      <dgm:spPr/>
      <dgm:t>
        <a:bodyPr/>
        <a:lstStyle/>
        <a:p>
          <a:endParaRPr lang="en-US"/>
        </a:p>
      </dgm:t>
    </dgm:pt>
    <dgm:pt modelId="{867B20B1-0A7B-4EBC-8DC2-4FDA1C197655}" type="sibTrans" cxnId="{DFE42A78-6D9A-49F7-9176-0D050175C6CF}">
      <dgm:prSet/>
      <dgm:spPr/>
      <dgm:t>
        <a:bodyPr/>
        <a:lstStyle/>
        <a:p>
          <a:endParaRPr lang="en-US"/>
        </a:p>
      </dgm:t>
    </dgm:pt>
    <dgm:pt modelId="{BDB2B6A6-10C7-4B2D-B870-A24A17B7435E}">
      <dgm:prSet/>
      <dgm:spPr/>
      <dgm:t>
        <a:bodyPr/>
        <a:lstStyle/>
        <a:p>
          <a:pPr>
            <a:defRPr cap="all"/>
          </a:pPr>
          <a:r>
            <a:rPr lang="es-MX" b="0" i="0"/>
            <a:t>Problemas en las relaciones interpersonales.</a:t>
          </a:r>
          <a:endParaRPr lang="en-US"/>
        </a:p>
      </dgm:t>
    </dgm:pt>
    <dgm:pt modelId="{E6A96D24-CEBC-47A1-8818-E6115BA2F7F2}" type="parTrans" cxnId="{A818013C-E2F1-4132-A5AC-76DF354A88A5}">
      <dgm:prSet/>
      <dgm:spPr/>
      <dgm:t>
        <a:bodyPr/>
        <a:lstStyle/>
        <a:p>
          <a:endParaRPr lang="en-US"/>
        </a:p>
      </dgm:t>
    </dgm:pt>
    <dgm:pt modelId="{B8C95515-D854-40C8-B758-CE62FD159CC7}" type="sibTrans" cxnId="{A818013C-E2F1-4132-A5AC-76DF354A88A5}">
      <dgm:prSet/>
      <dgm:spPr/>
      <dgm:t>
        <a:bodyPr/>
        <a:lstStyle/>
        <a:p>
          <a:endParaRPr lang="en-US"/>
        </a:p>
      </dgm:t>
    </dgm:pt>
    <dgm:pt modelId="{1A83EF42-EBCA-481D-BE48-CA06080B2086}">
      <dgm:prSet/>
      <dgm:spPr/>
      <dgm:t>
        <a:bodyPr/>
        <a:lstStyle/>
        <a:p>
          <a:pPr>
            <a:defRPr cap="all"/>
          </a:pPr>
          <a:r>
            <a:rPr lang="es-MX" b="0" i="0"/>
            <a:t>Toma de decisiones impulsivas, poco óptimas.</a:t>
          </a:r>
          <a:endParaRPr lang="en-US"/>
        </a:p>
      </dgm:t>
    </dgm:pt>
    <dgm:pt modelId="{BD1164CB-3DD4-4993-BB99-D75EF30193B7}" type="parTrans" cxnId="{A5AC17C0-0CBB-4FE4-B6B0-BD4B7690AED3}">
      <dgm:prSet/>
      <dgm:spPr/>
      <dgm:t>
        <a:bodyPr/>
        <a:lstStyle/>
        <a:p>
          <a:endParaRPr lang="en-US"/>
        </a:p>
      </dgm:t>
    </dgm:pt>
    <dgm:pt modelId="{0B5C649A-A1FA-4306-BA46-0FA2AB06B957}" type="sibTrans" cxnId="{A5AC17C0-0CBB-4FE4-B6B0-BD4B7690AED3}">
      <dgm:prSet/>
      <dgm:spPr/>
      <dgm:t>
        <a:bodyPr/>
        <a:lstStyle/>
        <a:p>
          <a:endParaRPr lang="en-US"/>
        </a:p>
      </dgm:t>
    </dgm:pt>
    <dgm:pt modelId="{3529FB4A-2B12-44AC-B0E3-B5A958A2F595}">
      <dgm:prSet/>
      <dgm:spPr/>
      <dgm:t>
        <a:bodyPr/>
        <a:lstStyle/>
        <a:p>
          <a:pPr>
            <a:defRPr cap="all"/>
          </a:pPr>
          <a:r>
            <a:rPr lang="es-MX" b="0" i="0"/>
            <a:t>Baja autoestima.</a:t>
          </a:r>
          <a:endParaRPr lang="en-US"/>
        </a:p>
      </dgm:t>
    </dgm:pt>
    <dgm:pt modelId="{F292B909-5845-4E31-A8DA-AE3F08060A61}" type="parTrans" cxnId="{74DC7D3E-2C35-4705-A2F5-A57EC8F3C605}">
      <dgm:prSet/>
      <dgm:spPr/>
      <dgm:t>
        <a:bodyPr/>
        <a:lstStyle/>
        <a:p>
          <a:endParaRPr lang="en-US"/>
        </a:p>
      </dgm:t>
    </dgm:pt>
    <dgm:pt modelId="{D1D3DA38-1241-4DCC-A06B-D165F5FAEB13}" type="sibTrans" cxnId="{74DC7D3E-2C35-4705-A2F5-A57EC8F3C605}">
      <dgm:prSet/>
      <dgm:spPr/>
      <dgm:t>
        <a:bodyPr/>
        <a:lstStyle/>
        <a:p>
          <a:endParaRPr lang="en-US"/>
        </a:p>
      </dgm:t>
    </dgm:pt>
    <dgm:pt modelId="{B3A02FDA-8541-4DE1-BE06-11AED406B745}">
      <dgm:prSet/>
      <dgm:spPr/>
      <dgm:t>
        <a:bodyPr/>
        <a:lstStyle/>
        <a:p>
          <a:pPr>
            <a:defRPr cap="all"/>
          </a:pPr>
          <a:r>
            <a:rPr lang="es-MX" b="0" i="0"/>
            <a:t>Problemas de frustración y desbordamiento emocional.</a:t>
          </a:r>
          <a:endParaRPr lang="en-US"/>
        </a:p>
      </dgm:t>
    </dgm:pt>
    <dgm:pt modelId="{09737EA8-8930-4D8A-AB38-4D0A1055BF21}" type="parTrans" cxnId="{E3780B96-ED9F-49B2-8D94-0D737E97275E}">
      <dgm:prSet/>
      <dgm:spPr/>
      <dgm:t>
        <a:bodyPr/>
        <a:lstStyle/>
        <a:p>
          <a:endParaRPr lang="en-US"/>
        </a:p>
      </dgm:t>
    </dgm:pt>
    <dgm:pt modelId="{D1A13460-8542-415C-AAF2-0791957B8486}" type="sibTrans" cxnId="{E3780B96-ED9F-49B2-8D94-0D737E97275E}">
      <dgm:prSet/>
      <dgm:spPr/>
      <dgm:t>
        <a:bodyPr/>
        <a:lstStyle/>
        <a:p>
          <a:endParaRPr lang="en-US"/>
        </a:p>
      </dgm:t>
    </dgm:pt>
    <dgm:pt modelId="{960DC4BF-4DFF-489A-B279-C7ED553D2422}">
      <dgm:prSet/>
      <dgm:spPr/>
      <dgm:t>
        <a:bodyPr/>
        <a:lstStyle/>
        <a:p>
          <a:pPr>
            <a:defRPr cap="all"/>
          </a:pPr>
          <a:r>
            <a:rPr lang="es-MX" b="0" i="0"/>
            <a:t>Dificultades para expresar empatía, tanto ante noticias positivas como negativas.</a:t>
          </a:r>
          <a:endParaRPr lang="en-US"/>
        </a:p>
      </dgm:t>
    </dgm:pt>
    <dgm:pt modelId="{B1FEB6C4-124A-4333-9679-F2758A8EF1DD}" type="parTrans" cxnId="{2A81CF11-F574-4D0D-A2A6-D9CCDEF28C32}">
      <dgm:prSet/>
      <dgm:spPr/>
      <dgm:t>
        <a:bodyPr/>
        <a:lstStyle/>
        <a:p>
          <a:endParaRPr lang="en-US"/>
        </a:p>
      </dgm:t>
    </dgm:pt>
    <dgm:pt modelId="{DC99EF55-B3C8-48B6-859C-EEDC33693090}" type="sibTrans" cxnId="{2A81CF11-F574-4D0D-A2A6-D9CCDEF28C32}">
      <dgm:prSet/>
      <dgm:spPr/>
      <dgm:t>
        <a:bodyPr/>
        <a:lstStyle/>
        <a:p>
          <a:endParaRPr lang="en-US"/>
        </a:p>
      </dgm:t>
    </dgm:pt>
    <dgm:pt modelId="{4835409B-A9C4-4C41-9102-32AF27216731}" type="pres">
      <dgm:prSet presAssocID="{0EC99855-B422-4C7A-AA3B-0F9A72A0CB28}" presName="root" presStyleCnt="0">
        <dgm:presLayoutVars>
          <dgm:dir/>
          <dgm:resizeHandles val="exact"/>
        </dgm:presLayoutVars>
      </dgm:prSet>
      <dgm:spPr/>
    </dgm:pt>
    <dgm:pt modelId="{C03BBFCB-07CA-426D-997C-74D49E1F91A3}" type="pres">
      <dgm:prSet presAssocID="{7836A0B0-23CA-4A20-ACFF-6D2041842FD7}" presName="compNode" presStyleCnt="0"/>
      <dgm:spPr/>
    </dgm:pt>
    <dgm:pt modelId="{D8D2E2F7-D790-4C79-8F59-06EB2A5F52BC}" type="pres">
      <dgm:prSet presAssocID="{7836A0B0-23CA-4A20-ACFF-6D2041842FD7}" presName="iconBgRect" presStyleLbl="bgShp" presStyleIdx="0" presStyleCnt="7"/>
      <dgm:spPr/>
    </dgm:pt>
    <dgm:pt modelId="{7226A8D3-E031-4EF7-B315-8F6A45D3D077}" type="pres">
      <dgm:prSet presAssocID="{7836A0B0-23CA-4A20-ACFF-6D2041842FD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BC6175A-0B22-4DC3-9BCD-2B6BC79B3495}" type="pres">
      <dgm:prSet presAssocID="{7836A0B0-23CA-4A20-ACFF-6D2041842FD7}" presName="spaceRect" presStyleCnt="0"/>
      <dgm:spPr/>
    </dgm:pt>
    <dgm:pt modelId="{70559434-21AC-4623-BFDD-81691A356422}" type="pres">
      <dgm:prSet presAssocID="{7836A0B0-23CA-4A20-ACFF-6D2041842FD7}" presName="textRect" presStyleLbl="revTx" presStyleIdx="0" presStyleCnt="7">
        <dgm:presLayoutVars>
          <dgm:chMax val="1"/>
          <dgm:chPref val="1"/>
        </dgm:presLayoutVars>
      </dgm:prSet>
      <dgm:spPr/>
    </dgm:pt>
    <dgm:pt modelId="{FBFF877E-1AE8-4C65-82C9-F24615195A8E}" type="pres">
      <dgm:prSet presAssocID="{26B15794-4E96-48AF-A85E-F4582D294EAA}" presName="sibTrans" presStyleCnt="0"/>
      <dgm:spPr/>
    </dgm:pt>
    <dgm:pt modelId="{D7D92653-5FD8-45E2-BAF9-01BDB5AE3460}" type="pres">
      <dgm:prSet presAssocID="{4BB1D5B3-47F9-4434-8C14-E0A7F5A6EDDC}" presName="compNode" presStyleCnt="0"/>
      <dgm:spPr/>
    </dgm:pt>
    <dgm:pt modelId="{4BFE2192-59AE-41AB-B168-98A01F9CE1C9}" type="pres">
      <dgm:prSet presAssocID="{4BB1D5B3-47F9-4434-8C14-E0A7F5A6EDDC}" presName="iconBgRect" presStyleLbl="bgShp" presStyleIdx="1" presStyleCnt="7"/>
      <dgm:spPr/>
    </dgm:pt>
    <dgm:pt modelId="{94DBEBD0-1013-40CC-9D2D-42900963371D}" type="pres">
      <dgm:prSet presAssocID="{4BB1D5B3-47F9-4434-8C14-E0A7F5A6EDD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bloquear"/>
        </a:ext>
      </dgm:extLst>
    </dgm:pt>
    <dgm:pt modelId="{D1DA80CA-A312-4080-A7F0-02E20DC2E330}" type="pres">
      <dgm:prSet presAssocID="{4BB1D5B3-47F9-4434-8C14-E0A7F5A6EDDC}" presName="spaceRect" presStyleCnt="0"/>
      <dgm:spPr/>
    </dgm:pt>
    <dgm:pt modelId="{197B4801-AF7F-4F4F-9102-4D93323B3A3A}" type="pres">
      <dgm:prSet presAssocID="{4BB1D5B3-47F9-4434-8C14-E0A7F5A6EDDC}" presName="textRect" presStyleLbl="revTx" presStyleIdx="1" presStyleCnt="7">
        <dgm:presLayoutVars>
          <dgm:chMax val="1"/>
          <dgm:chPref val="1"/>
        </dgm:presLayoutVars>
      </dgm:prSet>
      <dgm:spPr/>
    </dgm:pt>
    <dgm:pt modelId="{40DE1EBD-0276-44D1-A8A3-E9B32F871C28}" type="pres">
      <dgm:prSet presAssocID="{867B20B1-0A7B-4EBC-8DC2-4FDA1C197655}" presName="sibTrans" presStyleCnt="0"/>
      <dgm:spPr/>
    </dgm:pt>
    <dgm:pt modelId="{8668A0A5-309B-487F-A68C-1F84A8FDDE59}" type="pres">
      <dgm:prSet presAssocID="{BDB2B6A6-10C7-4B2D-B870-A24A17B7435E}" presName="compNode" presStyleCnt="0"/>
      <dgm:spPr/>
    </dgm:pt>
    <dgm:pt modelId="{FF53E663-8223-490E-84D9-7D10C5D3D286}" type="pres">
      <dgm:prSet presAssocID="{BDB2B6A6-10C7-4B2D-B870-A24A17B7435E}" presName="iconBgRect" presStyleLbl="bgShp" presStyleIdx="2" presStyleCnt="7"/>
      <dgm:spPr/>
    </dgm:pt>
    <dgm:pt modelId="{600F2681-80F2-458F-A98A-61591B7D0732}" type="pres">
      <dgm:prSet presAssocID="{BDB2B6A6-10C7-4B2D-B870-A24A17B7435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D60C668A-BE82-4117-AF52-B49CE8D0DCA5}" type="pres">
      <dgm:prSet presAssocID="{BDB2B6A6-10C7-4B2D-B870-A24A17B7435E}" presName="spaceRect" presStyleCnt="0"/>
      <dgm:spPr/>
    </dgm:pt>
    <dgm:pt modelId="{839F9C78-A1B3-416F-BE3F-25536F4B833F}" type="pres">
      <dgm:prSet presAssocID="{BDB2B6A6-10C7-4B2D-B870-A24A17B7435E}" presName="textRect" presStyleLbl="revTx" presStyleIdx="2" presStyleCnt="7">
        <dgm:presLayoutVars>
          <dgm:chMax val="1"/>
          <dgm:chPref val="1"/>
        </dgm:presLayoutVars>
      </dgm:prSet>
      <dgm:spPr/>
    </dgm:pt>
    <dgm:pt modelId="{0B180CB4-DF5F-4F99-A4BF-23CC5EE12331}" type="pres">
      <dgm:prSet presAssocID="{B8C95515-D854-40C8-B758-CE62FD159CC7}" presName="sibTrans" presStyleCnt="0"/>
      <dgm:spPr/>
    </dgm:pt>
    <dgm:pt modelId="{769C4E12-292C-4222-B5CE-B9D0542C5328}" type="pres">
      <dgm:prSet presAssocID="{1A83EF42-EBCA-481D-BE48-CA06080B2086}" presName="compNode" presStyleCnt="0"/>
      <dgm:spPr/>
    </dgm:pt>
    <dgm:pt modelId="{41685104-4E50-4AFA-BD05-CC087D731FBC}" type="pres">
      <dgm:prSet presAssocID="{1A83EF42-EBCA-481D-BE48-CA06080B2086}" presName="iconBgRect" presStyleLbl="bgShp" presStyleIdx="3" presStyleCnt="7"/>
      <dgm:spPr/>
    </dgm:pt>
    <dgm:pt modelId="{A7E3F517-F2E8-4CDB-A6A5-CA8054E93084}" type="pres">
      <dgm:prSet presAssocID="{1A83EF42-EBCA-481D-BE48-CA06080B2086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9B76DDBD-2E75-4A92-A450-746AA9979AC2}" type="pres">
      <dgm:prSet presAssocID="{1A83EF42-EBCA-481D-BE48-CA06080B2086}" presName="spaceRect" presStyleCnt="0"/>
      <dgm:spPr/>
    </dgm:pt>
    <dgm:pt modelId="{2B70AE35-A9FC-4B33-A3F6-4A62CCADB89C}" type="pres">
      <dgm:prSet presAssocID="{1A83EF42-EBCA-481D-BE48-CA06080B2086}" presName="textRect" presStyleLbl="revTx" presStyleIdx="3" presStyleCnt="7">
        <dgm:presLayoutVars>
          <dgm:chMax val="1"/>
          <dgm:chPref val="1"/>
        </dgm:presLayoutVars>
      </dgm:prSet>
      <dgm:spPr/>
    </dgm:pt>
    <dgm:pt modelId="{9BE8B313-2E24-4B7B-BF30-E70E2BBB2A69}" type="pres">
      <dgm:prSet presAssocID="{0B5C649A-A1FA-4306-BA46-0FA2AB06B957}" presName="sibTrans" presStyleCnt="0"/>
      <dgm:spPr/>
    </dgm:pt>
    <dgm:pt modelId="{6B78E873-108D-40E9-9F79-A22838B60C0E}" type="pres">
      <dgm:prSet presAssocID="{3529FB4A-2B12-44AC-B0E3-B5A958A2F595}" presName="compNode" presStyleCnt="0"/>
      <dgm:spPr/>
    </dgm:pt>
    <dgm:pt modelId="{32C3CCAE-153E-4BEB-8077-7E2603F0D799}" type="pres">
      <dgm:prSet presAssocID="{3529FB4A-2B12-44AC-B0E3-B5A958A2F595}" presName="iconBgRect" presStyleLbl="bgShp" presStyleIdx="4" presStyleCnt="7"/>
      <dgm:spPr/>
    </dgm:pt>
    <dgm:pt modelId="{CC294070-DB41-4060-8B95-23506EB3559E}" type="pres">
      <dgm:prSet presAssocID="{3529FB4A-2B12-44AC-B0E3-B5A958A2F59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ctus"/>
        </a:ext>
      </dgm:extLst>
    </dgm:pt>
    <dgm:pt modelId="{F44E98EF-4B05-4A36-88C3-B1408ECC6717}" type="pres">
      <dgm:prSet presAssocID="{3529FB4A-2B12-44AC-B0E3-B5A958A2F595}" presName="spaceRect" presStyleCnt="0"/>
      <dgm:spPr/>
    </dgm:pt>
    <dgm:pt modelId="{B69A0AF4-611E-4FE8-9A95-5027B239CDE0}" type="pres">
      <dgm:prSet presAssocID="{3529FB4A-2B12-44AC-B0E3-B5A958A2F595}" presName="textRect" presStyleLbl="revTx" presStyleIdx="4" presStyleCnt="7">
        <dgm:presLayoutVars>
          <dgm:chMax val="1"/>
          <dgm:chPref val="1"/>
        </dgm:presLayoutVars>
      </dgm:prSet>
      <dgm:spPr/>
    </dgm:pt>
    <dgm:pt modelId="{59F80665-AB11-4F00-8453-46E5C46B9049}" type="pres">
      <dgm:prSet presAssocID="{D1D3DA38-1241-4DCC-A06B-D165F5FAEB13}" presName="sibTrans" presStyleCnt="0"/>
      <dgm:spPr/>
    </dgm:pt>
    <dgm:pt modelId="{0B2C890E-1A93-4C9C-9A92-E50E1D2B72D2}" type="pres">
      <dgm:prSet presAssocID="{B3A02FDA-8541-4DE1-BE06-11AED406B745}" presName="compNode" presStyleCnt="0"/>
      <dgm:spPr/>
    </dgm:pt>
    <dgm:pt modelId="{DCE91D60-1E59-4288-A226-66059967679C}" type="pres">
      <dgm:prSet presAssocID="{B3A02FDA-8541-4DE1-BE06-11AED406B745}" presName="iconBgRect" presStyleLbl="bgShp" presStyleIdx="5" presStyleCnt="7"/>
      <dgm:spPr/>
    </dgm:pt>
    <dgm:pt modelId="{2A951D46-FA04-49D9-9605-924E01E3FAC6}" type="pres">
      <dgm:prSet presAssocID="{B3A02FDA-8541-4DE1-BE06-11AED406B74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Solid Fill"/>
        </a:ext>
      </dgm:extLst>
    </dgm:pt>
    <dgm:pt modelId="{20E00B17-5AAF-49CB-938A-293ED4B91D70}" type="pres">
      <dgm:prSet presAssocID="{B3A02FDA-8541-4DE1-BE06-11AED406B745}" presName="spaceRect" presStyleCnt="0"/>
      <dgm:spPr/>
    </dgm:pt>
    <dgm:pt modelId="{E01303C0-A897-4610-99E9-FE451E27E9DA}" type="pres">
      <dgm:prSet presAssocID="{B3A02FDA-8541-4DE1-BE06-11AED406B745}" presName="textRect" presStyleLbl="revTx" presStyleIdx="5" presStyleCnt="7">
        <dgm:presLayoutVars>
          <dgm:chMax val="1"/>
          <dgm:chPref val="1"/>
        </dgm:presLayoutVars>
      </dgm:prSet>
      <dgm:spPr/>
    </dgm:pt>
    <dgm:pt modelId="{A34E6043-2E60-4E8F-AD0E-8B7B629116B9}" type="pres">
      <dgm:prSet presAssocID="{D1A13460-8542-415C-AAF2-0791957B8486}" presName="sibTrans" presStyleCnt="0"/>
      <dgm:spPr/>
    </dgm:pt>
    <dgm:pt modelId="{EED832AE-F702-407B-ACFC-B65034E0D2E5}" type="pres">
      <dgm:prSet presAssocID="{960DC4BF-4DFF-489A-B279-C7ED553D2422}" presName="compNode" presStyleCnt="0"/>
      <dgm:spPr/>
    </dgm:pt>
    <dgm:pt modelId="{3F998D0B-1387-43F3-BBF4-9E346D56D3FD}" type="pres">
      <dgm:prSet presAssocID="{960DC4BF-4DFF-489A-B279-C7ED553D2422}" presName="iconBgRect" presStyleLbl="bgShp" presStyleIdx="6" presStyleCnt="7"/>
      <dgm:spPr/>
    </dgm:pt>
    <dgm:pt modelId="{A1C551AF-769E-43BA-B783-6A277B9ED4B5}" type="pres">
      <dgm:prSet presAssocID="{960DC4BF-4DFF-489A-B279-C7ED553D2422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4C50F896-DB7F-41F8-BCDE-868E6785C3EE}" type="pres">
      <dgm:prSet presAssocID="{960DC4BF-4DFF-489A-B279-C7ED553D2422}" presName="spaceRect" presStyleCnt="0"/>
      <dgm:spPr/>
    </dgm:pt>
    <dgm:pt modelId="{3FAE5464-43F2-4FF0-8696-208CDF3CD141}" type="pres">
      <dgm:prSet presAssocID="{960DC4BF-4DFF-489A-B279-C7ED553D2422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2A81CF11-F574-4D0D-A2A6-D9CCDEF28C32}" srcId="{0EC99855-B422-4C7A-AA3B-0F9A72A0CB28}" destId="{960DC4BF-4DFF-489A-B279-C7ED553D2422}" srcOrd="6" destOrd="0" parTransId="{B1FEB6C4-124A-4333-9679-F2758A8EF1DD}" sibTransId="{DC99EF55-B3C8-48B6-859C-EEDC33693090}"/>
    <dgm:cxn modelId="{A818013C-E2F1-4132-A5AC-76DF354A88A5}" srcId="{0EC99855-B422-4C7A-AA3B-0F9A72A0CB28}" destId="{BDB2B6A6-10C7-4B2D-B870-A24A17B7435E}" srcOrd="2" destOrd="0" parTransId="{E6A96D24-CEBC-47A1-8818-E6115BA2F7F2}" sibTransId="{B8C95515-D854-40C8-B758-CE62FD159CC7}"/>
    <dgm:cxn modelId="{74DC7D3E-2C35-4705-A2F5-A57EC8F3C605}" srcId="{0EC99855-B422-4C7A-AA3B-0F9A72A0CB28}" destId="{3529FB4A-2B12-44AC-B0E3-B5A958A2F595}" srcOrd="4" destOrd="0" parTransId="{F292B909-5845-4E31-A8DA-AE3F08060A61}" sibTransId="{D1D3DA38-1241-4DCC-A06B-D165F5FAEB13}"/>
    <dgm:cxn modelId="{DFE42A78-6D9A-49F7-9176-0D050175C6CF}" srcId="{0EC99855-B422-4C7A-AA3B-0F9A72A0CB28}" destId="{4BB1D5B3-47F9-4434-8C14-E0A7F5A6EDDC}" srcOrd="1" destOrd="0" parTransId="{CFA4B4F3-42F9-42D2-AEAA-363ED75CD181}" sibTransId="{867B20B1-0A7B-4EBC-8DC2-4FDA1C197655}"/>
    <dgm:cxn modelId="{E5F70182-D310-40B6-BCAE-903D021386E5}" type="presOf" srcId="{960DC4BF-4DFF-489A-B279-C7ED553D2422}" destId="{3FAE5464-43F2-4FF0-8696-208CDF3CD141}" srcOrd="0" destOrd="0" presId="urn:microsoft.com/office/officeart/2018/5/layout/IconCircleLabelList"/>
    <dgm:cxn modelId="{EDBAC691-0D63-4969-88E9-EBBCD323A0B5}" srcId="{0EC99855-B422-4C7A-AA3B-0F9A72A0CB28}" destId="{7836A0B0-23CA-4A20-ACFF-6D2041842FD7}" srcOrd="0" destOrd="0" parTransId="{8FE701EE-F84C-4F64-9989-59081E0F0CDE}" sibTransId="{26B15794-4E96-48AF-A85E-F4582D294EAA}"/>
    <dgm:cxn modelId="{1232FA92-A7B2-4019-ACBE-563AC6663C88}" type="presOf" srcId="{BDB2B6A6-10C7-4B2D-B870-A24A17B7435E}" destId="{839F9C78-A1B3-416F-BE3F-25536F4B833F}" srcOrd="0" destOrd="0" presId="urn:microsoft.com/office/officeart/2018/5/layout/IconCircleLabelList"/>
    <dgm:cxn modelId="{E3780B96-ED9F-49B2-8D94-0D737E97275E}" srcId="{0EC99855-B422-4C7A-AA3B-0F9A72A0CB28}" destId="{B3A02FDA-8541-4DE1-BE06-11AED406B745}" srcOrd="5" destOrd="0" parTransId="{09737EA8-8930-4D8A-AB38-4D0A1055BF21}" sibTransId="{D1A13460-8542-415C-AAF2-0791957B8486}"/>
    <dgm:cxn modelId="{AE36ABB5-3964-47D1-9337-33C3CC029F3B}" type="presOf" srcId="{0EC99855-B422-4C7A-AA3B-0F9A72A0CB28}" destId="{4835409B-A9C4-4C41-9102-32AF27216731}" srcOrd="0" destOrd="0" presId="urn:microsoft.com/office/officeart/2018/5/layout/IconCircleLabelList"/>
    <dgm:cxn modelId="{CA07C5BE-2174-4ABA-89AB-2B6817319957}" type="presOf" srcId="{4BB1D5B3-47F9-4434-8C14-E0A7F5A6EDDC}" destId="{197B4801-AF7F-4F4F-9102-4D93323B3A3A}" srcOrd="0" destOrd="0" presId="urn:microsoft.com/office/officeart/2018/5/layout/IconCircleLabelList"/>
    <dgm:cxn modelId="{A5AC17C0-0CBB-4FE4-B6B0-BD4B7690AED3}" srcId="{0EC99855-B422-4C7A-AA3B-0F9A72A0CB28}" destId="{1A83EF42-EBCA-481D-BE48-CA06080B2086}" srcOrd="3" destOrd="0" parTransId="{BD1164CB-3DD4-4993-BB99-D75EF30193B7}" sibTransId="{0B5C649A-A1FA-4306-BA46-0FA2AB06B957}"/>
    <dgm:cxn modelId="{8E469ED5-4838-4574-9A3E-EFCCB3C8631A}" type="presOf" srcId="{3529FB4A-2B12-44AC-B0E3-B5A958A2F595}" destId="{B69A0AF4-611E-4FE8-9A95-5027B239CDE0}" srcOrd="0" destOrd="0" presId="urn:microsoft.com/office/officeart/2018/5/layout/IconCircleLabelList"/>
    <dgm:cxn modelId="{47776BED-CDF8-4352-9FA5-B6471E812CFC}" type="presOf" srcId="{7836A0B0-23CA-4A20-ACFF-6D2041842FD7}" destId="{70559434-21AC-4623-BFDD-81691A356422}" srcOrd="0" destOrd="0" presId="urn:microsoft.com/office/officeart/2018/5/layout/IconCircleLabelList"/>
    <dgm:cxn modelId="{359A26F6-5DC3-449A-B945-F1BAD4425596}" type="presOf" srcId="{B3A02FDA-8541-4DE1-BE06-11AED406B745}" destId="{E01303C0-A897-4610-99E9-FE451E27E9DA}" srcOrd="0" destOrd="0" presId="urn:microsoft.com/office/officeart/2018/5/layout/IconCircleLabelList"/>
    <dgm:cxn modelId="{79E9C7F7-1801-4802-9AB7-20A8096A96C3}" type="presOf" srcId="{1A83EF42-EBCA-481D-BE48-CA06080B2086}" destId="{2B70AE35-A9FC-4B33-A3F6-4A62CCADB89C}" srcOrd="0" destOrd="0" presId="urn:microsoft.com/office/officeart/2018/5/layout/IconCircleLabelList"/>
    <dgm:cxn modelId="{ABFC328C-2748-44D8-A8AB-64CDABD7BF5E}" type="presParOf" srcId="{4835409B-A9C4-4C41-9102-32AF27216731}" destId="{C03BBFCB-07CA-426D-997C-74D49E1F91A3}" srcOrd="0" destOrd="0" presId="urn:microsoft.com/office/officeart/2018/5/layout/IconCircleLabelList"/>
    <dgm:cxn modelId="{F33B0700-EB4E-4080-A485-8D39F4B37626}" type="presParOf" srcId="{C03BBFCB-07CA-426D-997C-74D49E1F91A3}" destId="{D8D2E2F7-D790-4C79-8F59-06EB2A5F52BC}" srcOrd="0" destOrd="0" presId="urn:microsoft.com/office/officeart/2018/5/layout/IconCircleLabelList"/>
    <dgm:cxn modelId="{8391021D-CB46-43AE-AA65-EBD72F729161}" type="presParOf" srcId="{C03BBFCB-07CA-426D-997C-74D49E1F91A3}" destId="{7226A8D3-E031-4EF7-B315-8F6A45D3D077}" srcOrd="1" destOrd="0" presId="urn:microsoft.com/office/officeart/2018/5/layout/IconCircleLabelList"/>
    <dgm:cxn modelId="{BA7C43B4-65DB-45FF-A2DA-0FB756C848D6}" type="presParOf" srcId="{C03BBFCB-07CA-426D-997C-74D49E1F91A3}" destId="{9BC6175A-0B22-4DC3-9BCD-2B6BC79B3495}" srcOrd="2" destOrd="0" presId="urn:microsoft.com/office/officeart/2018/5/layout/IconCircleLabelList"/>
    <dgm:cxn modelId="{A750BEDE-B739-4C9C-8158-526F9F3116FC}" type="presParOf" srcId="{C03BBFCB-07CA-426D-997C-74D49E1F91A3}" destId="{70559434-21AC-4623-BFDD-81691A356422}" srcOrd="3" destOrd="0" presId="urn:microsoft.com/office/officeart/2018/5/layout/IconCircleLabelList"/>
    <dgm:cxn modelId="{81BEC123-55DE-4374-A283-CCD1AD45E528}" type="presParOf" srcId="{4835409B-A9C4-4C41-9102-32AF27216731}" destId="{FBFF877E-1AE8-4C65-82C9-F24615195A8E}" srcOrd="1" destOrd="0" presId="urn:microsoft.com/office/officeart/2018/5/layout/IconCircleLabelList"/>
    <dgm:cxn modelId="{6E28A89D-A437-4A82-9FE3-38803E6F30C6}" type="presParOf" srcId="{4835409B-A9C4-4C41-9102-32AF27216731}" destId="{D7D92653-5FD8-45E2-BAF9-01BDB5AE3460}" srcOrd="2" destOrd="0" presId="urn:microsoft.com/office/officeart/2018/5/layout/IconCircleLabelList"/>
    <dgm:cxn modelId="{01690808-D0F2-46F3-BD5B-EA6B272B854C}" type="presParOf" srcId="{D7D92653-5FD8-45E2-BAF9-01BDB5AE3460}" destId="{4BFE2192-59AE-41AB-B168-98A01F9CE1C9}" srcOrd="0" destOrd="0" presId="urn:microsoft.com/office/officeart/2018/5/layout/IconCircleLabelList"/>
    <dgm:cxn modelId="{3EA8D8DB-9018-498A-93C7-686F270B1696}" type="presParOf" srcId="{D7D92653-5FD8-45E2-BAF9-01BDB5AE3460}" destId="{94DBEBD0-1013-40CC-9D2D-42900963371D}" srcOrd="1" destOrd="0" presId="urn:microsoft.com/office/officeart/2018/5/layout/IconCircleLabelList"/>
    <dgm:cxn modelId="{D5D0BF5A-01C5-4EEA-9494-7E443B4A5E14}" type="presParOf" srcId="{D7D92653-5FD8-45E2-BAF9-01BDB5AE3460}" destId="{D1DA80CA-A312-4080-A7F0-02E20DC2E330}" srcOrd="2" destOrd="0" presId="urn:microsoft.com/office/officeart/2018/5/layout/IconCircleLabelList"/>
    <dgm:cxn modelId="{B84FDB40-617D-4CAE-88B9-632D802804E2}" type="presParOf" srcId="{D7D92653-5FD8-45E2-BAF9-01BDB5AE3460}" destId="{197B4801-AF7F-4F4F-9102-4D93323B3A3A}" srcOrd="3" destOrd="0" presId="urn:microsoft.com/office/officeart/2018/5/layout/IconCircleLabelList"/>
    <dgm:cxn modelId="{F7367896-5688-42F7-89FC-5BFFC4A7DC3D}" type="presParOf" srcId="{4835409B-A9C4-4C41-9102-32AF27216731}" destId="{40DE1EBD-0276-44D1-A8A3-E9B32F871C28}" srcOrd="3" destOrd="0" presId="urn:microsoft.com/office/officeart/2018/5/layout/IconCircleLabelList"/>
    <dgm:cxn modelId="{67C14D65-686A-4A55-B305-1727B63113E1}" type="presParOf" srcId="{4835409B-A9C4-4C41-9102-32AF27216731}" destId="{8668A0A5-309B-487F-A68C-1F84A8FDDE59}" srcOrd="4" destOrd="0" presId="urn:microsoft.com/office/officeart/2018/5/layout/IconCircleLabelList"/>
    <dgm:cxn modelId="{F957BF6D-36DD-4A52-874A-6411C20398D3}" type="presParOf" srcId="{8668A0A5-309B-487F-A68C-1F84A8FDDE59}" destId="{FF53E663-8223-490E-84D9-7D10C5D3D286}" srcOrd="0" destOrd="0" presId="urn:microsoft.com/office/officeart/2018/5/layout/IconCircleLabelList"/>
    <dgm:cxn modelId="{23ACD297-5AD8-4728-B6FF-2BD7C98A0E9B}" type="presParOf" srcId="{8668A0A5-309B-487F-A68C-1F84A8FDDE59}" destId="{600F2681-80F2-458F-A98A-61591B7D0732}" srcOrd="1" destOrd="0" presId="urn:microsoft.com/office/officeart/2018/5/layout/IconCircleLabelList"/>
    <dgm:cxn modelId="{3E2E3BD3-1BBB-4243-8891-BADE9CDF8A15}" type="presParOf" srcId="{8668A0A5-309B-487F-A68C-1F84A8FDDE59}" destId="{D60C668A-BE82-4117-AF52-B49CE8D0DCA5}" srcOrd="2" destOrd="0" presId="urn:microsoft.com/office/officeart/2018/5/layout/IconCircleLabelList"/>
    <dgm:cxn modelId="{B6B5737B-3AB1-44A6-9CA0-4F300B8A508B}" type="presParOf" srcId="{8668A0A5-309B-487F-A68C-1F84A8FDDE59}" destId="{839F9C78-A1B3-416F-BE3F-25536F4B833F}" srcOrd="3" destOrd="0" presId="urn:microsoft.com/office/officeart/2018/5/layout/IconCircleLabelList"/>
    <dgm:cxn modelId="{2A76F937-404E-43D3-9FAF-F99A1ED96B44}" type="presParOf" srcId="{4835409B-A9C4-4C41-9102-32AF27216731}" destId="{0B180CB4-DF5F-4F99-A4BF-23CC5EE12331}" srcOrd="5" destOrd="0" presId="urn:microsoft.com/office/officeart/2018/5/layout/IconCircleLabelList"/>
    <dgm:cxn modelId="{DF1495C8-6BE5-44BC-82B0-CC5E05345E96}" type="presParOf" srcId="{4835409B-A9C4-4C41-9102-32AF27216731}" destId="{769C4E12-292C-4222-B5CE-B9D0542C5328}" srcOrd="6" destOrd="0" presId="urn:microsoft.com/office/officeart/2018/5/layout/IconCircleLabelList"/>
    <dgm:cxn modelId="{D1D73CD1-5C9E-4A0D-A317-803E3723EF26}" type="presParOf" srcId="{769C4E12-292C-4222-B5CE-B9D0542C5328}" destId="{41685104-4E50-4AFA-BD05-CC087D731FBC}" srcOrd="0" destOrd="0" presId="urn:microsoft.com/office/officeart/2018/5/layout/IconCircleLabelList"/>
    <dgm:cxn modelId="{A38B2FF8-315C-4C96-BC51-06F6C5DFA81D}" type="presParOf" srcId="{769C4E12-292C-4222-B5CE-B9D0542C5328}" destId="{A7E3F517-F2E8-4CDB-A6A5-CA8054E93084}" srcOrd="1" destOrd="0" presId="urn:microsoft.com/office/officeart/2018/5/layout/IconCircleLabelList"/>
    <dgm:cxn modelId="{9CE2D9FC-CB88-4268-B483-3C1A05C2544E}" type="presParOf" srcId="{769C4E12-292C-4222-B5CE-B9D0542C5328}" destId="{9B76DDBD-2E75-4A92-A450-746AA9979AC2}" srcOrd="2" destOrd="0" presId="urn:microsoft.com/office/officeart/2018/5/layout/IconCircleLabelList"/>
    <dgm:cxn modelId="{24FCA3FA-C638-4B10-8500-85EE21797151}" type="presParOf" srcId="{769C4E12-292C-4222-B5CE-B9D0542C5328}" destId="{2B70AE35-A9FC-4B33-A3F6-4A62CCADB89C}" srcOrd="3" destOrd="0" presId="urn:microsoft.com/office/officeart/2018/5/layout/IconCircleLabelList"/>
    <dgm:cxn modelId="{F9D0F436-A458-4EEC-99BB-44A0B294AFF2}" type="presParOf" srcId="{4835409B-A9C4-4C41-9102-32AF27216731}" destId="{9BE8B313-2E24-4B7B-BF30-E70E2BBB2A69}" srcOrd="7" destOrd="0" presId="urn:microsoft.com/office/officeart/2018/5/layout/IconCircleLabelList"/>
    <dgm:cxn modelId="{F6154FAB-7790-40E5-8638-3B35FB301628}" type="presParOf" srcId="{4835409B-A9C4-4C41-9102-32AF27216731}" destId="{6B78E873-108D-40E9-9F79-A22838B60C0E}" srcOrd="8" destOrd="0" presId="urn:microsoft.com/office/officeart/2018/5/layout/IconCircleLabelList"/>
    <dgm:cxn modelId="{2142D391-EAE9-4FBA-ACAE-9BC61384D9F1}" type="presParOf" srcId="{6B78E873-108D-40E9-9F79-A22838B60C0E}" destId="{32C3CCAE-153E-4BEB-8077-7E2603F0D799}" srcOrd="0" destOrd="0" presId="urn:microsoft.com/office/officeart/2018/5/layout/IconCircleLabelList"/>
    <dgm:cxn modelId="{46FD0F86-D5A1-479A-9BD0-646E38461B4B}" type="presParOf" srcId="{6B78E873-108D-40E9-9F79-A22838B60C0E}" destId="{CC294070-DB41-4060-8B95-23506EB3559E}" srcOrd="1" destOrd="0" presId="urn:microsoft.com/office/officeart/2018/5/layout/IconCircleLabelList"/>
    <dgm:cxn modelId="{E1A2D575-FAD7-4EB9-A879-9661D01E50C9}" type="presParOf" srcId="{6B78E873-108D-40E9-9F79-A22838B60C0E}" destId="{F44E98EF-4B05-4A36-88C3-B1408ECC6717}" srcOrd="2" destOrd="0" presId="urn:microsoft.com/office/officeart/2018/5/layout/IconCircleLabelList"/>
    <dgm:cxn modelId="{F55FA026-2122-4296-9694-7AE87D7F2480}" type="presParOf" srcId="{6B78E873-108D-40E9-9F79-A22838B60C0E}" destId="{B69A0AF4-611E-4FE8-9A95-5027B239CDE0}" srcOrd="3" destOrd="0" presId="urn:microsoft.com/office/officeart/2018/5/layout/IconCircleLabelList"/>
    <dgm:cxn modelId="{661FF44A-C09E-4C42-B3DB-DEC889095D20}" type="presParOf" srcId="{4835409B-A9C4-4C41-9102-32AF27216731}" destId="{59F80665-AB11-4F00-8453-46E5C46B9049}" srcOrd="9" destOrd="0" presId="urn:microsoft.com/office/officeart/2018/5/layout/IconCircleLabelList"/>
    <dgm:cxn modelId="{698B46EB-57FC-4EEC-BF56-DDFFAA16D16E}" type="presParOf" srcId="{4835409B-A9C4-4C41-9102-32AF27216731}" destId="{0B2C890E-1A93-4C9C-9A92-E50E1D2B72D2}" srcOrd="10" destOrd="0" presId="urn:microsoft.com/office/officeart/2018/5/layout/IconCircleLabelList"/>
    <dgm:cxn modelId="{515E45B5-78BB-477D-93E2-A55CABCDD554}" type="presParOf" srcId="{0B2C890E-1A93-4C9C-9A92-E50E1D2B72D2}" destId="{DCE91D60-1E59-4288-A226-66059967679C}" srcOrd="0" destOrd="0" presId="urn:microsoft.com/office/officeart/2018/5/layout/IconCircleLabelList"/>
    <dgm:cxn modelId="{F7484D42-0C83-4185-92B0-8357AE04EF12}" type="presParOf" srcId="{0B2C890E-1A93-4C9C-9A92-E50E1D2B72D2}" destId="{2A951D46-FA04-49D9-9605-924E01E3FAC6}" srcOrd="1" destOrd="0" presId="urn:microsoft.com/office/officeart/2018/5/layout/IconCircleLabelList"/>
    <dgm:cxn modelId="{E83C4688-0559-4308-BC61-F2EEE2A5AE82}" type="presParOf" srcId="{0B2C890E-1A93-4C9C-9A92-E50E1D2B72D2}" destId="{20E00B17-5AAF-49CB-938A-293ED4B91D70}" srcOrd="2" destOrd="0" presId="urn:microsoft.com/office/officeart/2018/5/layout/IconCircleLabelList"/>
    <dgm:cxn modelId="{F5E295B5-CE5C-4B34-BA17-611D49AC2E79}" type="presParOf" srcId="{0B2C890E-1A93-4C9C-9A92-E50E1D2B72D2}" destId="{E01303C0-A897-4610-99E9-FE451E27E9DA}" srcOrd="3" destOrd="0" presId="urn:microsoft.com/office/officeart/2018/5/layout/IconCircleLabelList"/>
    <dgm:cxn modelId="{3AEE3753-6690-4F56-A7FC-900B7CA5CF55}" type="presParOf" srcId="{4835409B-A9C4-4C41-9102-32AF27216731}" destId="{A34E6043-2E60-4E8F-AD0E-8B7B629116B9}" srcOrd="11" destOrd="0" presId="urn:microsoft.com/office/officeart/2018/5/layout/IconCircleLabelList"/>
    <dgm:cxn modelId="{73FDFBE7-A0C2-4F07-95D6-8FC87578C316}" type="presParOf" srcId="{4835409B-A9C4-4C41-9102-32AF27216731}" destId="{EED832AE-F702-407B-ACFC-B65034E0D2E5}" srcOrd="12" destOrd="0" presId="urn:microsoft.com/office/officeart/2018/5/layout/IconCircleLabelList"/>
    <dgm:cxn modelId="{96D39A6B-FD6A-4606-B9E9-3602A304B85B}" type="presParOf" srcId="{EED832AE-F702-407B-ACFC-B65034E0D2E5}" destId="{3F998D0B-1387-43F3-BBF4-9E346D56D3FD}" srcOrd="0" destOrd="0" presId="urn:microsoft.com/office/officeart/2018/5/layout/IconCircleLabelList"/>
    <dgm:cxn modelId="{8F93B1E4-BF1E-4C1B-B718-3E89AEBAAC01}" type="presParOf" srcId="{EED832AE-F702-407B-ACFC-B65034E0D2E5}" destId="{A1C551AF-769E-43BA-B783-6A277B9ED4B5}" srcOrd="1" destOrd="0" presId="urn:microsoft.com/office/officeart/2018/5/layout/IconCircleLabelList"/>
    <dgm:cxn modelId="{E8340A2A-7D57-4270-860F-95130F0DE12D}" type="presParOf" srcId="{EED832AE-F702-407B-ACFC-B65034E0D2E5}" destId="{4C50F896-DB7F-41F8-BCDE-868E6785C3EE}" srcOrd="2" destOrd="0" presId="urn:microsoft.com/office/officeart/2018/5/layout/IconCircleLabelList"/>
    <dgm:cxn modelId="{20021425-FB7A-45D0-8182-BE212EE79072}" type="presParOf" srcId="{EED832AE-F702-407B-ACFC-B65034E0D2E5}" destId="{3FAE5464-43F2-4FF0-8696-208CDF3CD14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E7ADA6-0977-40A7-B0D8-E05DE377735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B54C09A-4E3B-4D9E-B129-E9B7213D4A95}">
      <dgm:prSet/>
      <dgm:spPr/>
      <dgm:t>
        <a:bodyPr/>
        <a:lstStyle/>
        <a:p>
          <a:r>
            <a:rPr lang="es-EC"/>
            <a:t>Situaciones para afrontar </a:t>
          </a:r>
          <a:endParaRPr lang="en-US"/>
        </a:p>
      </dgm:t>
    </dgm:pt>
    <dgm:pt modelId="{82C4222C-714C-4C4D-AA85-52F193850C31}" type="parTrans" cxnId="{310AA319-0AB9-4DE9-968E-0E3EA7EA82DF}">
      <dgm:prSet/>
      <dgm:spPr/>
      <dgm:t>
        <a:bodyPr/>
        <a:lstStyle/>
        <a:p>
          <a:endParaRPr lang="en-US"/>
        </a:p>
      </dgm:t>
    </dgm:pt>
    <dgm:pt modelId="{DA9B0457-DE36-47C3-B4B5-4F33F1681444}" type="sibTrans" cxnId="{310AA319-0AB9-4DE9-968E-0E3EA7EA82DF}">
      <dgm:prSet/>
      <dgm:spPr/>
      <dgm:t>
        <a:bodyPr/>
        <a:lstStyle/>
        <a:p>
          <a:endParaRPr lang="en-US"/>
        </a:p>
      </dgm:t>
    </dgm:pt>
    <dgm:pt modelId="{4E2474B7-4986-4D01-8CF3-979BFB4AD02D}">
      <dgm:prSet/>
      <dgm:spPr/>
      <dgm:t>
        <a:bodyPr/>
        <a:lstStyle/>
        <a:p>
          <a:r>
            <a:rPr lang="es-EC"/>
            <a:t>Regresar al centro (evitar las comparaciones)</a:t>
          </a:r>
          <a:endParaRPr lang="en-US"/>
        </a:p>
      </dgm:t>
    </dgm:pt>
    <dgm:pt modelId="{74D3805C-C3F2-416D-8292-9ECDBBE6838F}" type="parTrans" cxnId="{0D2FE92B-49DE-4FC7-A00B-7ED3BF0A12E8}">
      <dgm:prSet/>
      <dgm:spPr/>
      <dgm:t>
        <a:bodyPr/>
        <a:lstStyle/>
        <a:p>
          <a:endParaRPr lang="en-US"/>
        </a:p>
      </dgm:t>
    </dgm:pt>
    <dgm:pt modelId="{84F1A23E-FE83-4EFC-8D71-E84C6B48AA6B}" type="sibTrans" cxnId="{0D2FE92B-49DE-4FC7-A00B-7ED3BF0A12E8}">
      <dgm:prSet/>
      <dgm:spPr/>
      <dgm:t>
        <a:bodyPr/>
        <a:lstStyle/>
        <a:p>
          <a:endParaRPr lang="en-US"/>
        </a:p>
      </dgm:t>
    </dgm:pt>
    <dgm:pt modelId="{9C8BCE3C-5B97-4B96-A8AE-8F7076FB511C}">
      <dgm:prSet/>
      <dgm:spPr/>
      <dgm:t>
        <a:bodyPr/>
        <a:lstStyle/>
        <a:p>
          <a:r>
            <a:rPr lang="es-EC"/>
            <a:t>Autocontrol en un futuro inmediato (objetivos fáciles, positivos y enriquecedores)</a:t>
          </a:r>
          <a:endParaRPr lang="en-US"/>
        </a:p>
      </dgm:t>
    </dgm:pt>
    <dgm:pt modelId="{C4AC2BE0-1FF6-43F4-B047-85070AAE3F5A}" type="parTrans" cxnId="{BDA170E8-044B-4340-BC46-A5406FDF5959}">
      <dgm:prSet/>
      <dgm:spPr/>
      <dgm:t>
        <a:bodyPr/>
        <a:lstStyle/>
        <a:p>
          <a:endParaRPr lang="en-US"/>
        </a:p>
      </dgm:t>
    </dgm:pt>
    <dgm:pt modelId="{9F54B2A6-01B1-4860-B85F-DA8BEED6C3E1}" type="sibTrans" cxnId="{BDA170E8-044B-4340-BC46-A5406FDF5959}">
      <dgm:prSet/>
      <dgm:spPr/>
      <dgm:t>
        <a:bodyPr/>
        <a:lstStyle/>
        <a:p>
          <a:endParaRPr lang="en-US"/>
        </a:p>
      </dgm:t>
    </dgm:pt>
    <dgm:pt modelId="{B63FAA90-7069-4F7D-A367-5059B180FCDF}">
      <dgm:prSet/>
      <dgm:spPr/>
      <dgm:t>
        <a:bodyPr/>
        <a:lstStyle/>
        <a:p>
          <a:r>
            <a:rPr lang="es-EC"/>
            <a:t>Uso de la reafirmación </a:t>
          </a:r>
          <a:endParaRPr lang="en-US"/>
        </a:p>
      </dgm:t>
    </dgm:pt>
    <dgm:pt modelId="{F0E2FA52-3A0F-461D-8679-83B9F848A6B9}" type="parTrans" cxnId="{742A18A9-54EB-4D64-9FBD-CABAB69B394F}">
      <dgm:prSet/>
      <dgm:spPr/>
      <dgm:t>
        <a:bodyPr/>
        <a:lstStyle/>
        <a:p>
          <a:endParaRPr lang="en-US"/>
        </a:p>
      </dgm:t>
    </dgm:pt>
    <dgm:pt modelId="{FC09576E-36D8-463A-BAB2-F2287D9FA831}" type="sibTrans" cxnId="{742A18A9-54EB-4D64-9FBD-CABAB69B394F}">
      <dgm:prSet/>
      <dgm:spPr/>
      <dgm:t>
        <a:bodyPr/>
        <a:lstStyle/>
        <a:p>
          <a:endParaRPr lang="en-US"/>
        </a:p>
      </dgm:t>
    </dgm:pt>
    <dgm:pt modelId="{D560CDA7-4DA8-49CD-A3A0-90EA2FEE61E6}">
      <dgm:prSet/>
      <dgm:spPr/>
      <dgm:t>
        <a:bodyPr/>
        <a:lstStyle/>
        <a:p>
          <a:r>
            <a:rPr lang="es-EC"/>
            <a:t>Otorgar un momento del día para procesar información incomoda</a:t>
          </a:r>
          <a:endParaRPr lang="en-US"/>
        </a:p>
      </dgm:t>
    </dgm:pt>
    <dgm:pt modelId="{27D00929-8029-476C-95C3-352FB1099C7C}" type="parTrans" cxnId="{E4097167-C3FA-4FA4-AC31-9FA642B44EED}">
      <dgm:prSet/>
      <dgm:spPr/>
      <dgm:t>
        <a:bodyPr/>
        <a:lstStyle/>
        <a:p>
          <a:endParaRPr lang="en-US"/>
        </a:p>
      </dgm:t>
    </dgm:pt>
    <dgm:pt modelId="{943E48C4-EE35-417D-8F80-4AB83EC5F6D5}" type="sibTrans" cxnId="{E4097167-C3FA-4FA4-AC31-9FA642B44EED}">
      <dgm:prSet/>
      <dgm:spPr/>
      <dgm:t>
        <a:bodyPr/>
        <a:lstStyle/>
        <a:p>
          <a:endParaRPr lang="en-US"/>
        </a:p>
      </dgm:t>
    </dgm:pt>
    <dgm:pt modelId="{DC2699DB-231F-42B1-9572-DD53640D911E}">
      <dgm:prSet/>
      <dgm:spPr/>
      <dgm:t>
        <a:bodyPr/>
        <a:lstStyle/>
        <a:p>
          <a:r>
            <a:rPr lang="es-EC"/>
            <a:t>Preguntas con respuestas - ¿Qué es lo peor que puede pasar?</a:t>
          </a:r>
          <a:endParaRPr lang="en-US"/>
        </a:p>
      </dgm:t>
    </dgm:pt>
    <dgm:pt modelId="{3D7FB989-DBA0-4084-80A5-EE167C8A5ADF}" type="parTrans" cxnId="{A2ECF40D-47F1-44CA-95D4-ADAAC863BD9E}">
      <dgm:prSet/>
      <dgm:spPr/>
      <dgm:t>
        <a:bodyPr/>
        <a:lstStyle/>
        <a:p>
          <a:endParaRPr lang="en-US"/>
        </a:p>
      </dgm:t>
    </dgm:pt>
    <dgm:pt modelId="{68469D98-ACE9-4FE4-9C93-2A1967266E68}" type="sibTrans" cxnId="{A2ECF40D-47F1-44CA-95D4-ADAAC863BD9E}">
      <dgm:prSet/>
      <dgm:spPr/>
      <dgm:t>
        <a:bodyPr/>
        <a:lstStyle/>
        <a:p>
          <a:endParaRPr lang="en-US"/>
        </a:p>
      </dgm:t>
    </dgm:pt>
    <dgm:pt modelId="{6BCD41E8-4513-4E73-8E59-05EC9246B353}">
      <dgm:prSet/>
      <dgm:spPr/>
      <dgm:t>
        <a:bodyPr/>
        <a:lstStyle/>
        <a:p>
          <a:r>
            <a:rPr lang="es-EC"/>
            <a:t>La meditación </a:t>
          </a:r>
          <a:endParaRPr lang="en-US"/>
        </a:p>
      </dgm:t>
    </dgm:pt>
    <dgm:pt modelId="{799BD614-0479-42FA-A25F-D65FC0BB09AD}" type="parTrans" cxnId="{8041F890-EBDD-450D-91CD-53FBFEBF5ACC}">
      <dgm:prSet/>
      <dgm:spPr/>
      <dgm:t>
        <a:bodyPr/>
        <a:lstStyle/>
        <a:p>
          <a:endParaRPr lang="en-US"/>
        </a:p>
      </dgm:t>
    </dgm:pt>
    <dgm:pt modelId="{A50D16ED-60C9-47A8-B13F-F5EEB7B64F85}" type="sibTrans" cxnId="{8041F890-EBDD-450D-91CD-53FBFEBF5ACC}">
      <dgm:prSet/>
      <dgm:spPr/>
      <dgm:t>
        <a:bodyPr/>
        <a:lstStyle/>
        <a:p>
          <a:endParaRPr lang="en-US"/>
        </a:p>
      </dgm:t>
    </dgm:pt>
    <dgm:pt modelId="{25F16E10-1F5E-4C2E-B231-2FDA03644D22}">
      <dgm:prSet/>
      <dgm:spPr/>
      <dgm:t>
        <a:bodyPr/>
        <a:lstStyle/>
        <a:p>
          <a:r>
            <a:rPr lang="es-EC"/>
            <a:t>Canal de expresión (individual)</a:t>
          </a:r>
          <a:endParaRPr lang="en-US"/>
        </a:p>
      </dgm:t>
    </dgm:pt>
    <dgm:pt modelId="{7D50DB6D-118C-44B0-80A9-77ECEFFC9B70}" type="parTrans" cxnId="{E1F196F8-DFE8-4789-A413-C8C63B98D203}">
      <dgm:prSet/>
      <dgm:spPr/>
      <dgm:t>
        <a:bodyPr/>
        <a:lstStyle/>
        <a:p>
          <a:endParaRPr lang="en-US"/>
        </a:p>
      </dgm:t>
    </dgm:pt>
    <dgm:pt modelId="{1E5F5737-AE58-4DD0-BA99-A50A90078C88}" type="sibTrans" cxnId="{E1F196F8-DFE8-4789-A413-C8C63B98D203}">
      <dgm:prSet/>
      <dgm:spPr/>
      <dgm:t>
        <a:bodyPr/>
        <a:lstStyle/>
        <a:p>
          <a:endParaRPr lang="en-US"/>
        </a:p>
      </dgm:t>
    </dgm:pt>
    <dgm:pt modelId="{2376E817-AD26-475F-91DB-D3E2EB7A7BD7}" type="pres">
      <dgm:prSet presAssocID="{F9E7ADA6-0977-40A7-B0D8-E05DE3777358}" presName="root" presStyleCnt="0">
        <dgm:presLayoutVars>
          <dgm:dir/>
          <dgm:resizeHandles val="exact"/>
        </dgm:presLayoutVars>
      </dgm:prSet>
      <dgm:spPr/>
    </dgm:pt>
    <dgm:pt modelId="{3ADB43DA-BACE-423F-ACF9-19AED4EEDE78}" type="pres">
      <dgm:prSet presAssocID="{FB54C09A-4E3B-4D9E-B129-E9B7213D4A95}" presName="compNode" presStyleCnt="0"/>
      <dgm:spPr/>
    </dgm:pt>
    <dgm:pt modelId="{D9691A38-465E-4FF4-BB7F-79AB538ADF9D}" type="pres">
      <dgm:prSet presAssocID="{FB54C09A-4E3B-4D9E-B129-E9B7213D4A9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BA6437B-59F9-47B0-AB06-FF74C4827203}" type="pres">
      <dgm:prSet presAssocID="{FB54C09A-4E3B-4D9E-B129-E9B7213D4A95}" presName="spaceRect" presStyleCnt="0"/>
      <dgm:spPr/>
    </dgm:pt>
    <dgm:pt modelId="{EF919054-22B3-464A-8A02-54C55B221FEA}" type="pres">
      <dgm:prSet presAssocID="{FB54C09A-4E3B-4D9E-B129-E9B7213D4A95}" presName="textRect" presStyleLbl="revTx" presStyleIdx="0" presStyleCnt="8">
        <dgm:presLayoutVars>
          <dgm:chMax val="1"/>
          <dgm:chPref val="1"/>
        </dgm:presLayoutVars>
      </dgm:prSet>
      <dgm:spPr/>
    </dgm:pt>
    <dgm:pt modelId="{2011F1BF-34C0-48C5-9727-3A3936C2F99C}" type="pres">
      <dgm:prSet presAssocID="{DA9B0457-DE36-47C3-B4B5-4F33F1681444}" presName="sibTrans" presStyleCnt="0"/>
      <dgm:spPr/>
    </dgm:pt>
    <dgm:pt modelId="{BFC01D52-C6F5-4A2D-8863-592FB80FD2E5}" type="pres">
      <dgm:prSet presAssocID="{4E2474B7-4986-4D01-8CF3-979BFB4AD02D}" presName="compNode" presStyleCnt="0"/>
      <dgm:spPr/>
    </dgm:pt>
    <dgm:pt modelId="{0920BCA7-0C78-459A-8D97-2651C6BACBB2}" type="pres">
      <dgm:prSet presAssocID="{4E2474B7-4986-4D01-8CF3-979BFB4AD02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a"/>
        </a:ext>
      </dgm:extLst>
    </dgm:pt>
    <dgm:pt modelId="{60A0633A-22BC-4226-B1D6-0DBF07EC2279}" type="pres">
      <dgm:prSet presAssocID="{4E2474B7-4986-4D01-8CF3-979BFB4AD02D}" presName="spaceRect" presStyleCnt="0"/>
      <dgm:spPr/>
    </dgm:pt>
    <dgm:pt modelId="{9EFC2F4F-BABE-4C86-9AD8-04E85751AE14}" type="pres">
      <dgm:prSet presAssocID="{4E2474B7-4986-4D01-8CF3-979BFB4AD02D}" presName="textRect" presStyleLbl="revTx" presStyleIdx="1" presStyleCnt="8">
        <dgm:presLayoutVars>
          <dgm:chMax val="1"/>
          <dgm:chPref val="1"/>
        </dgm:presLayoutVars>
      </dgm:prSet>
      <dgm:spPr/>
    </dgm:pt>
    <dgm:pt modelId="{D53E8075-EFBE-42AF-A1A2-44BEE054D3B3}" type="pres">
      <dgm:prSet presAssocID="{84F1A23E-FE83-4EFC-8D71-E84C6B48AA6B}" presName="sibTrans" presStyleCnt="0"/>
      <dgm:spPr/>
    </dgm:pt>
    <dgm:pt modelId="{FCC65E00-CB22-4B72-AD53-5CAF5AD37308}" type="pres">
      <dgm:prSet presAssocID="{9C8BCE3C-5B97-4B96-A8AE-8F7076FB511C}" presName="compNode" presStyleCnt="0"/>
      <dgm:spPr/>
    </dgm:pt>
    <dgm:pt modelId="{8D1B48ED-B91A-4EAC-9BA3-354D583E2CFE}" type="pres">
      <dgm:prSet presAssocID="{9C8BCE3C-5B97-4B96-A8AE-8F7076FB511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bjetivo"/>
        </a:ext>
      </dgm:extLst>
    </dgm:pt>
    <dgm:pt modelId="{3ADC4E73-73CF-492C-A864-B6ADBFB16951}" type="pres">
      <dgm:prSet presAssocID="{9C8BCE3C-5B97-4B96-A8AE-8F7076FB511C}" presName="spaceRect" presStyleCnt="0"/>
      <dgm:spPr/>
    </dgm:pt>
    <dgm:pt modelId="{65081B57-30FF-4AF3-948F-7922FAF1EEB6}" type="pres">
      <dgm:prSet presAssocID="{9C8BCE3C-5B97-4B96-A8AE-8F7076FB511C}" presName="textRect" presStyleLbl="revTx" presStyleIdx="2" presStyleCnt="8">
        <dgm:presLayoutVars>
          <dgm:chMax val="1"/>
          <dgm:chPref val="1"/>
        </dgm:presLayoutVars>
      </dgm:prSet>
      <dgm:spPr/>
    </dgm:pt>
    <dgm:pt modelId="{4D370163-40AE-4544-8AE1-5D23726A0A0D}" type="pres">
      <dgm:prSet presAssocID="{9F54B2A6-01B1-4860-B85F-DA8BEED6C3E1}" presName="sibTrans" presStyleCnt="0"/>
      <dgm:spPr/>
    </dgm:pt>
    <dgm:pt modelId="{AFFA2CBA-8BEE-4776-BB97-71AD016C631D}" type="pres">
      <dgm:prSet presAssocID="{B63FAA90-7069-4F7D-A367-5059B180FCDF}" presName="compNode" presStyleCnt="0"/>
      <dgm:spPr/>
    </dgm:pt>
    <dgm:pt modelId="{5D1F33E5-4882-41EC-8D95-581937533136}" type="pres">
      <dgm:prSet presAssocID="{B63FAA90-7069-4F7D-A367-5059B180FCD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C488EC03-1DB3-4894-905B-3B3CF9932D58}" type="pres">
      <dgm:prSet presAssocID="{B63FAA90-7069-4F7D-A367-5059B180FCDF}" presName="spaceRect" presStyleCnt="0"/>
      <dgm:spPr/>
    </dgm:pt>
    <dgm:pt modelId="{C3651473-2A1D-46B8-B4DE-8A915E580195}" type="pres">
      <dgm:prSet presAssocID="{B63FAA90-7069-4F7D-A367-5059B180FCDF}" presName="textRect" presStyleLbl="revTx" presStyleIdx="3" presStyleCnt="8">
        <dgm:presLayoutVars>
          <dgm:chMax val="1"/>
          <dgm:chPref val="1"/>
        </dgm:presLayoutVars>
      </dgm:prSet>
      <dgm:spPr/>
    </dgm:pt>
    <dgm:pt modelId="{F7F280CB-6246-4450-9013-1180158ABFAA}" type="pres">
      <dgm:prSet presAssocID="{FC09576E-36D8-463A-BAB2-F2287D9FA831}" presName="sibTrans" presStyleCnt="0"/>
      <dgm:spPr/>
    </dgm:pt>
    <dgm:pt modelId="{8F12AEB1-27D0-4C97-BF99-9F567684AA6C}" type="pres">
      <dgm:prSet presAssocID="{D560CDA7-4DA8-49CD-A3A0-90EA2FEE61E6}" presName="compNode" presStyleCnt="0"/>
      <dgm:spPr/>
    </dgm:pt>
    <dgm:pt modelId="{974EECD1-3E37-4065-B1F0-B1691546EEED}" type="pres">
      <dgm:prSet presAssocID="{D560CDA7-4DA8-49CD-A3A0-90EA2FEE61E6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94C5BF2F-963A-4CFC-AB4A-92400B800DC6}" type="pres">
      <dgm:prSet presAssocID="{D560CDA7-4DA8-49CD-A3A0-90EA2FEE61E6}" presName="spaceRect" presStyleCnt="0"/>
      <dgm:spPr/>
    </dgm:pt>
    <dgm:pt modelId="{8591FB3E-82AF-4E4F-B849-A9014B6720D3}" type="pres">
      <dgm:prSet presAssocID="{D560CDA7-4DA8-49CD-A3A0-90EA2FEE61E6}" presName="textRect" presStyleLbl="revTx" presStyleIdx="4" presStyleCnt="8">
        <dgm:presLayoutVars>
          <dgm:chMax val="1"/>
          <dgm:chPref val="1"/>
        </dgm:presLayoutVars>
      </dgm:prSet>
      <dgm:spPr/>
    </dgm:pt>
    <dgm:pt modelId="{EFDD176B-156E-464B-A68B-0937DFF30A29}" type="pres">
      <dgm:prSet presAssocID="{943E48C4-EE35-417D-8F80-4AB83EC5F6D5}" presName="sibTrans" presStyleCnt="0"/>
      <dgm:spPr/>
    </dgm:pt>
    <dgm:pt modelId="{8B7BCC66-009A-4FF3-B468-80FF844688EF}" type="pres">
      <dgm:prSet presAssocID="{DC2699DB-231F-42B1-9572-DD53640D911E}" presName="compNode" presStyleCnt="0"/>
      <dgm:spPr/>
    </dgm:pt>
    <dgm:pt modelId="{122C161C-93CF-407A-8D40-3C457F450236}" type="pres">
      <dgm:prSet presAssocID="{DC2699DB-231F-42B1-9572-DD53640D911E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78AA6F6-A56C-4883-AA55-8E59B47E1085}" type="pres">
      <dgm:prSet presAssocID="{DC2699DB-231F-42B1-9572-DD53640D911E}" presName="spaceRect" presStyleCnt="0"/>
      <dgm:spPr/>
    </dgm:pt>
    <dgm:pt modelId="{21C997DD-9065-4C18-9A8B-0CEB025360B5}" type="pres">
      <dgm:prSet presAssocID="{DC2699DB-231F-42B1-9572-DD53640D911E}" presName="textRect" presStyleLbl="revTx" presStyleIdx="5" presStyleCnt="8">
        <dgm:presLayoutVars>
          <dgm:chMax val="1"/>
          <dgm:chPref val="1"/>
        </dgm:presLayoutVars>
      </dgm:prSet>
      <dgm:spPr/>
    </dgm:pt>
    <dgm:pt modelId="{2FA95AFD-2159-4E12-A198-0B3ED21916FD}" type="pres">
      <dgm:prSet presAssocID="{68469D98-ACE9-4FE4-9C93-2A1967266E68}" presName="sibTrans" presStyleCnt="0"/>
      <dgm:spPr/>
    </dgm:pt>
    <dgm:pt modelId="{CE4A9963-5B22-462C-B57A-392E44662AF4}" type="pres">
      <dgm:prSet presAssocID="{6BCD41E8-4513-4E73-8E59-05EC9246B353}" presName="compNode" presStyleCnt="0"/>
      <dgm:spPr/>
    </dgm:pt>
    <dgm:pt modelId="{CD71B0A8-DFEB-47CE-B756-811E1F9B96FC}" type="pres">
      <dgm:prSet presAssocID="{6BCD41E8-4513-4E73-8E59-05EC9246B353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4B1971B-E821-4ACC-AE71-7A9156E21D33}" type="pres">
      <dgm:prSet presAssocID="{6BCD41E8-4513-4E73-8E59-05EC9246B353}" presName="spaceRect" presStyleCnt="0"/>
      <dgm:spPr/>
    </dgm:pt>
    <dgm:pt modelId="{DF0B9C86-C8F3-40AC-BF13-E9ECBC626534}" type="pres">
      <dgm:prSet presAssocID="{6BCD41E8-4513-4E73-8E59-05EC9246B353}" presName="textRect" presStyleLbl="revTx" presStyleIdx="6" presStyleCnt="8">
        <dgm:presLayoutVars>
          <dgm:chMax val="1"/>
          <dgm:chPref val="1"/>
        </dgm:presLayoutVars>
      </dgm:prSet>
      <dgm:spPr/>
    </dgm:pt>
    <dgm:pt modelId="{6E1492E4-39B8-457C-8B5A-56684D70A599}" type="pres">
      <dgm:prSet presAssocID="{A50D16ED-60C9-47A8-B13F-F5EEB7B64F85}" presName="sibTrans" presStyleCnt="0"/>
      <dgm:spPr/>
    </dgm:pt>
    <dgm:pt modelId="{035B978E-EC43-4A3B-A063-CEB66EE5393A}" type="pres">
      <dgm:prSet presAssocID="{25F16E10-1F5E-4C2E-B231-2FDA03644D22}" presName="compNode" presStyleCnt="0"/>
      <dgm:spPr/>
    </dgm:pt>
    <dgm:pt modelId="{B2DD6606-B1EB-4C62-8DFE-56F039BA41CD}" type="pres">
      <dgm:prSet presAssocID="{25F16E10-1F5E-4C2E-B231-2FDA03644D22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BF1553A8-3274-4214-B9B4-D508CB6EE56C}" type="pres">
      <dgm:prSet presAssocID="{25F16E10-1F5E-4C2E-B231-2FDA03644D22}" presName="spaceRect" presStyleCnt="0"/>
      <dgm:spPr/>
    </dgm:pt>
    <dgm:pt modelId="{805E34F8-5D66-483E-A7CB-968E18CF48E3}" type="pres">
      <dgm:prSet presAssocID="{25F16E10-1F5E-4C2E-B231-2FDA03644D22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251C0506-92B2-4F72-8D00-5EE1F06CE9E9}" type="presOf" srcId="{FB54C09A-4E3B-4D9E-B129-E9B7213D4A95}" destId="{EF919054-22B3-464A-8A02-54C55B221FEA}" srcOrd="0" destOrd="0" presId="urn:microsoft.com/office/officeart/2018/2/layout/IconLabelList"/>
    <dgm:cxn modelId="{2FF67D0B-696B-42B1-8CCC-9BB881C0734E}" type="presOf" srcId="{B63FAA90-7069-4F7D-A367-5059B180FCDF}" destId="{C3651473-2A1D-46B8-B4DE-8A915E580195}" srcOrd="0" destOrd="0" presId="urn:microsoft.com/office/officeart/2018/2/layout/IconLabelList"/>
    <dgm:cxn modelId="{A2ECF40D-47F1-44CA-95D4-ADAAC863BD9E}" srcId="{F9E7ADA6-0977-40A7-B0D8-E05DE3777358}" destId="{DC2699DB-231F-42B1-9572-DD53640D911E}" srcOrd="5" destOrd="0" parTransId="{3D7FB989-DBA0-4084-80A5-EE167C8A5ADF}" sibTransId="{68469D98-ACE9-4FE4-9C93-2A1967266E68}"/>
    <dgm:cxn modelId="{310AA319-0AB9-4DE9-968E-0E3EA7EA82DF}" srcId="{F9E7ADA6-0977-40A7-B0D8-E05DE3777358}" destId="{FB54C09A-4E3B-4D9E-B129-E9B7213D4A95}" srcOrd="0" destOrd="0" parTransId="{82C4222C-714C-4C4D-AA85-52F193850C31}" sibTransId="{DA9B0457-DE36-47C3-B4B5-4F33F1681444}"/>
    <dgm:cxn modelId="{0D2FE92B-49DE-4FC7-A00B-7ED3BF0A12E8}" srcId="{F9E7ADA6-0977-40A7-B0D8-E05DE3777358}" destId="{4E2474B7-4986-4D01-8CF3-979BFB4AD02D}" srcOrd="1" destOrd="0" parTransId="{74D3805C-C3F2-416D-8292-9ECDBBE6838F}" sibTransId="{84F1A23E-FE83-4EFC-8D71-E84C6B48AA6B}"/>
    <dgm:cxn modelId="{E4097167-C3FA-4FA4-AC31-9FA642B44EED}" srcId="{F9E7ADA6-0977-40A7-B0D8-E05DE3777358}" destId="{D560CDA7-4DA8-49CD-A3A0-90EA2FEE61E6}" srcOrd="4" destOrd="0" parTransId="{27D00929-8029-476C-95C3-352FB1099C7C}" sibTransId="{943E48C4-EE35-417D-8F80-4AB83EC5F6D5}"/>
    <dgm:cxn modelId="{667FFA87-1473-43C7-8864-608D48B39FBF}" type="presOf" srcId="{6BCD41E8-4513-4E73-8E59-05EC9246B353}" destId="{DF0B9C86-C8F3-40AC-BF13-E9ECBC626534}" srcOrd="0" destOrd="0" presId="urn:microsoft.com/office/officeart/2018/2/layout/IconLabelList"/>
    <dgm:cxn modelId="{8041F890-EBDD-450D-91CD-53FBFEBF5ACC}" srcId="{F9E7ADA6-0977-40A7-B0D8-E05DE3777358}" destId="{6BCD41E8-4513-4E73-8E59-05EC9246B353}" srcOrd="6" destOrd="0" parTransId="{799BD614-0479-42FA-A25F-D65FC0BB09AD}" sibTransId="{A50D16ED-60C9-47A8-B13F-F5EEB7B64F85}"/>
    <dgm:cxn modelId="{F7C0C893-053F-4120-AA6A-C1035F24D6F9}" type="presOf" srcId="{25F16E10-1F5E-4C2E-B231-2FDA03644D22}" destId="{805E34F8-5D66-483E-A7CB-968E18CF48E3}" srcOrd="0" destOrd="0" presId="urn:microsoft.com/office/officeart/2018/2/layout/IconLabelList"/>
    <dgm:cxn modelId="{742A18A9-54EB-4D64-9FBD-CABAB69B394F}" srcId="{F9E7ADA6-0977-40A7-B0D8-E05DE3777358}" destId="{B63FAA90-7069-4F7D-A367-5059B180FCDF}" srcOrd="3" destOrd="0" parTransId="{F0E2FA52-3A0F-461D-8679-83B9F848A6B9}" sibTransId="{FC09576E-36D8-463A-BAB2-F2287D9FA831}"/>
    <dgm:cxn modelId="{9C8C40B9-B189-4AE6-97A7-58F2D5A64359}" type="presOf" srcId="{F9E7ADA6-0977-40A7-B0D8-E05DE3777358}" destId="{2376E817-AD26-475F-91DB-D3E2EB7A7BD7}" srcOrd="0" destOrd="0" presId="urn:microsoft.com/office/officeart/2018/2/layout/IconLabelList"/>
    <dgm:cxn modelId="{8B9F28CB-7D5A-40A9-8DA8-7A6BFC5836AE}" type="presOf" srcId="{4E2474B7-4986-4D01-8CF3-979BFB4AD02D}" destId="{9EFC2F4F-BABE-4C86-9AD8-04E85751AE14}" srcOrd="0" destOrd="0" presId="urn:microsoft.com/office/officeart/2018/2/layout/IconLabelList"/>
    <dgm:cxn modelId="{75AFBDDB-6C6F-466F-9FE6-683ECB33A725}" type="presOf" srcId="{DC2699DB-231F-42B1-9572-DD53640D911E}" destId="{21C997DD-9065-4C18-9A8B-0CEB025360B5}" srcOrd="0" destOrd="0" presId="urn:microsoft.com/office/officeart/2018/2/layout/IconLabelList"/>
    <dgm:cxn modelId="{7EE3C0DF-1ABB-416D-BF8B-9EE52B243680}" type="presOf" srcId="{D560CDA7-4DA8-49CD-A3A0-90EA2FEE61E6}" destId="{8591FB3E-82AF-4E4F-B849-A9014B6720D3}" srcOrd="0" destOrd="0" presId="urn:microsoft.com/office/officeart/2018/2/layout/IconLabelList"/>
    <dgm:cxn modelId="{BDA170E8-044B-4340-BC46-A5406FDF5959}" srcId="{F9E7ADA6-0977-40A7-B0D8-E05DE3777358}" destId="{9C8BCE3C-5B97-4B96-A8AE-8F7076FB511C}" srcOrd="2" destOrd="0" parTransId="{C4AC2BE0-1FF6-43F4-B047-85070AAE3F5A}" sibTransId="{9F54B2A6-01B1-4860-B85F-DA8BEED6C3E1}"/>
    <dgm:cxn modelId="{AAA14FF2-215C-49C4-B660-27F935D18009}" type="presOf" srcId="{9C8BCE3C-5B97-4B96-A8AE-8F7076FB511C}" destId="{65081B57-30FF-4AF3-948F-7922FAF1EEB6}" srcOrd="0" destOrd="0" presId="urn:microsoft.com/office/officeart/2018/2/layout/IconLabelList"/>
    <dgm:cxn modelId="{E1F196F8-DFE8-4789-A413-C8C63B98D203}" srcId="{F9E7ADA6-0977-40A7-B0D8-E05DE3777358}" destId="{25F16E10-1F5E-4C2E-B231-2FDA03644D22}" srcOrd="7" destOrd="0" parTransId="{7D50DB6D-118C-44B0-80A9-77ECEFFC9B70}" sibTransId="{1E5F5737-AE58-4DD0-BA99-A50A90078C88}"/>
    <dgm:cxn modelId="{87F20951-7CD3-46D3-A15F-90D64F9E0FA2}" type="presParOf" srcId="{2376E817-AD26-475F-91DB-D3E2EB7A7BD7}" destId="{3ADB43DA-BACE-423F-ACF9-19AED4EEDE78}" srcOrd="0" destOrd="0" presId="urn:microsoft.com/office/officeart/2018/2/layout/IconLabelList"/>
    <dgm:cxn modelId="{FD0C949E-5869-40C0-82D2-6F2705E6F9E9}" type="presParOf" srcId="{3ADB43DA-BACE-423F-ACF9-19AED4EEDE78}" destId="{D9691A38-465E-4FF4-BB7F-79AB538ADF9D}" srcOrd="0" destOrd="0" presId="urn:microsoft.com/office/officeart/2018/2/layout/IconLabelList"/>
    <dgm:cxn modelId="{6D1CFEE5-8A86-4159-879F-FAC4110C4385}" type="presParOf" srcId="{3ADB43DA-BACE-423F-ACF9-19AED4EEDE78}" destId="{CBA6437B-59F9-47B0-AB06-FF74C4827203}" srcOrd="1" destOrd="0" presId="urn:microsoft.com/office/officeart/2018/2/layout/IconLabelList"/>
    <dgm:cxn modelId="{38FCEAE7-D879-4A45-BB96-D8C6CB4F42D2}" type="presParOf" srcId="{3ADB43DA-BACE-423F-ACF9-19AED4EEDE78}" destId="{EF919054-22B3-464A-8A02-54C55B221FEA}" srcOrd="2" destOrd="0" presId="urn:microsoft.com/office/officeart/2018/2/layout/IconLabelList"/>
    <dgm:cxn modelId="{FBC5601E-7ACD-4A0D-ABF9-5A8312FA502C}" type="presParOf" srcId="{2376E817-AD26-475F-91DB-D3E2EB7A7BD7}" destId="{2011F1BF-34C0-48C5-9727-3A3936C2F99C}" srcOrd="1" destOrd="0" presId="urn:microsoft.com/office/officeart/2018/2/layout/IconLabelList"/>
    <dgm:cxn modelId="{FCEB2AFB-3AB6-416A-B1E3-2306C430F3CF}" type="presParOf" srcId="{2376E817-AD26-475F-91DB-D3E2EB7A7BD7}" destId="{BFC01D52-C6F5-4A2D-8863-592FB80FD2E5}" srcOrd="2" destOrd="0" presId="urn:microsoft.com/office/officeart/2018/2/layout/IconLabelList"/>
    <dgm:cxn modelId="{7A06375B-7CE3-4BBD-AAD4-AC67744B9DBF}" type="presParOf" srcId="{BFC01D52-C6F5-4A2D-8863-592FB80FD2E5}" destId="{0920BCA7-0C78-459A-8D97-2651C6BACBB2}" srcOrd="0" destOrd="0" presId="urn:microsoft.com/office/officeart/2018/2/layout/IconLabelList"/>
    <dgm:cxn modelId="{54733C4D-CD4C-47CD-AE30-6E090DDA11BB}" type="presParOf" srcId="{BFC01D52-C6F5-4A2D-8863-592FB80FD2E5}" destId="{60A0633A-22BC-4226-B1D6-0DBF07EC2279}" srcOrd="1" destOrd="0" presId="urn:microsoft.com/office/officeart/2018/2/layout/IconLabelList"/>
    <dgm:cxn modelId="{DC5BD6E9-18B3-4834-9FFA-7519AB4C2EE7}" type="presParOf" srcId="{BFC01D52-C6F5-4A2D-8863-592FB80FD2E5}" destId="{9EFC2F4F-BABE-4C86-9AD8-04E85751AE14}" srcOrd="2" destOrd="0" presId="urn:microsoft.com/office/officeart/2018/2/layout/IconLabelList"/>
    <dgm:cxn modelId="{E7F33F10-4738-40C9-8564-C613998ADC9F}" type="presParOf" srcId="{2376E817-AD26-475F-91DB-D3E2EB7A7BD7}" destId="{D53E8075-EFBE-42AF-A1A2-44BEE054D3B3}" srcOrd="3" destOrd="0" presId="urn:microsoft.com/office/officeart/2018/2/layout/IconLabelList"/>
    <dgm:cxn modelId="{3D3F033C-DF82-4F41-A64A-DC33DCA19D5E}" type="presParOf" srcId="{2376E817-AD26-475F-91DB-D3E2EB7A7BD7}" destId="{FCC65E00-CB22-4B72-AD53-5CAF5AD37308}" srcOrd="4" destOrd="0" presId="urn:microsoft.com/office/officeart/2018/2/layout/IconLabelList"/>
    <dgm:cxn modelId="{56993F58-EFA3-4FBA-9C9F-525DB6F6480B}" type="presParOf" srcId="{FCC65E00-CB22-4B72-AD53-5CAF5AD37308}" destId="{8D1B48ED-B91A-4EAC-9BA3-354D583E2CFE}" srcOrd="0" destOrd="0" presId="urn:microsoft.com/office/officeart/2018/2/layout/IconLabelList"/>
    <dgm:cxn modelId="{3AAACDBB-5FBD-4292-B167-FE871719B611}" type="presParOf" srcId="{FCC65E00-CB22-4B72-AD53-5CAF5AD37308}" destId="{3ADC4E73-73CF-492C-A864-B6ADBFB16951}" srcOrd="1" destOrd="0" presId="urn:microsoft.com/office/officeart/2018/2/layout/IconLabelList"/>
    <dgm:cxn modelId="{5F50B8F8-A79D-43F0-A731-C75E243D6594}" type="presParOf" srcId="{FCC65E00-CB22-4B72-AD53-5CAF5AD37308}" destId="{65081B57-30FF-4AF3-948F-7922FAF1EEB6}" srcOrd="2" destOrd="0" presId="urn:microsoft.com/office/officeart/2018/2/layout/IconLabelList"/>
    <dgm:cxn modelId="{E0E4E7A3-FD8B-4407-B065-577C8773590F}" type="presParOf" srcId="{2376E817-AD26-475F-91DB-D3E2EB7A7BD7}" destId="{4D370163-40AE-4544-8AE1-5D23726A0A0D}" srcOrd="5" destOrd="0" presId="urn:microsoft.com/office/officeart/2018/2/layout/IconLabelList"/>
    <dgm:cxn modelId="{E0FE1346-2334-4152-85CD-A657C7593AC1}" type="presParOf" srcId="{2376E817-AD26-475F-91DB-D3E2EB7A7BD7}" destId="{AFFA2CBA-8BEE-4776-BB97-71AD016C631D}" srcOrd="6" destOrd="0" presId="urn:microsoft.com/office/officeart/2018/2/layout/IconLabelList"/>
    <dgm:cxn modelId="{17C732FA-C848-48F6-B1BD-93E1EEAE0903}" type="presParOf" srcId="{AFFA2CBA-8BEE-4776-BB97-71AD016C631D}" destId="{5D1F33E5-4882-41EC-8D95-581937533136}" srcOrd="0" destOrd="0" presId="urn:microsoft.com/office/officeart/2018/2/layout/IconLabelList"/>
    <dgm:cxn modelId="{5210E4AE-886A-4BBC-B992-EA1556754580}" type="presParOf" srcId="{AFFA2CBA-8BEE-4776-BB97-71AD016C631D}" destId="{C488EC03-1DB3-4894-905B-3B3CF9932D58}" srcOrd="1" destOrd="0" presId="urn:microsoft.com/office/officeart/2018/2/layout/IconLabelList"/>
    <dgm:cxn modelId="{E74D3E15-4995-44B5-92DC-E46D699917CE}" type="presParOf" srcId="{AFFA2CBA-8BEE-4776-BB97-71AD016C631D}" destId="{C3651473-2A1D-46B8-B4DE-8A915E580195}" srcOrd="2" destOrd="0" presId="urn:microsoft.com/office/officeart/2018/2/layout/IconLabelList"/>
    <dgm:cxn modelId="{35FC7AEE-1F6C-4084-8E4A-E379E61E16D3}" type="presParOf" srcId="{2376E817-AD26-475F-91DB-D3E2EB7A7BD7}" destId="{F7F280CB-6246-4450-9013-1180158ABFAA}" srcOrd="7" destOrd="0" presId="urn:microsoft.com/office/officeart/2018/2/layout/IconLabelList"/>
    <dgm:cxn modelId="{B40D7CEE-2C74-4E0D-8CCC-3AA5387FE329}" type="presParOf" srcId="{2376E817-AD26-475F-91DB-D3E2EB7A7BD7}" destId="{8F12AEB1-27D0-4C97-BF99-9F567684AA6C}" srcOrd="8" destOrd="0" presId="urn:microsoft.com/office/officeart/2018/2/layout/IconLabelList"/>
    <dgm:cxn modelId="{3DAB8832-D6CF-42ED-833A-38EF64C869C6}" type="presParOf" srcId="{8F12AEB1-27D0-4C97-BF99-9F567684AA6C}" destId="{974EECD1-3E37-4065-B1F0-B1691546EEED}" srcOrd="0" destOrd="0" presId="urn:microsoft.com/office/officeart/2018/2/layout/IconLabelList"/>
    <dgm:cxn modelId="{09EC8CCC-1D9C-4D4F-92ED-6FCF420C3FCF}" type="presParOf" srcId="{8F12AEB1-27D0-4C97-BF99-9F567684AA6C}" destId="{94C5BF2F-963A-4CFC-AB4A-92400B800DC6}" srcOrd="1" destOrd="0" presId="urn:microsoft.com/office/officeart/2018/2/layout/IconLabelList"/>
    <dgm:cxn modelId="{06508C0B-E09F-4A82-8D31-6A18F39CCFDA}" type="presParOf" srcId="{8F12AEB1-27D0-4C97-BF99-9F567684AA6C}" destId="{8591FB3E-82AF-4E4F-B849-A9014B6720D3}" srcOrd="2" destOrd="0" presId="urn:microsoft.com/office/officeart/2018/2/layout/IconLabelList"/>
    <dgm:cxn modelId="{21027048-03F4-41D7-85B9-FCCA6815C405}" type="presParOf" srcId="{2376E817-AD26-475F-91DB-D3E2EB7A7BD7}" destId="{EFDD176B-156E-464B-A68B-0937DFF30A29}" srcOrd="9" destOrd="0" presId="urn:microsoft.com/office/officeart/2018/2/layout/IconLabelList"/>
    <dgm:cxn modelId="{EB414F74-AFF3-4312-A113-20AA7BBCC200}" type="presParOf" srcId="{2376E817-AD26-475F-91DB-D3E2EB7A7BD7}" destId="{8B7BCC66-009A-4FF3-B468-80FF844688EF}" srcOrd="10" destOrd="0" presId="urn:microsoft.com/office/officeart/2018/2/layout/IconLabelList"/>
    <dgm:cxn modelId="{87D0B2D9-6ECC-4AEF-B941-D7E68018E0A3}" type="presParOf" srcId="{8B7BCC66-009A-4FF3-B468-80FF844688EF}" destId="{122C161C-93CF-407A-8D40-3C457F450236}" srcOrd="0" destOrd="0" presId="urn:microsoft.com/office/officeart/2018/2/layout/IconLabelList"/>
    <dgm:cxn modelId="{DCBB22E2-F25A-4B79-85A8-2C7AD2AEA828}" type="presParOf" srcId="{8B7BCC66-009A-4FF3-B468-80FF844688EF}" destId="{778AA6F6-A56C-4883-AA55-8E59B47E1085}" srcOrd="1" destOrd="0" presId="urn:microsoft.com/office/officeart/2018/2/layout/IconLabelList"/>
    <dgm:cxn modelId="{C531AB03-1733-4E4F-BE2B-2950E8D28AB1}" type="presParOf" srcId="{8B7BCC66-009A-4FF3-B468-80FF844688EF}" destId="{21C997DD-9065-4C18-9A8B-0CEB025360B5}" srcOrd="2" destOrd="0" presId="urn:microsoft.com/office/officeart/2018/2/layout/IconLabelList"/>
    <dgm:cxn modelId="{6357E938-59BB-45E3-A6E7-F83ACA6FDAAD}" type="presParOf" srcId="{2376E817-AD26-475F-91DB-D3E2EB7A7BD7}" destId="{2FA95AFD-2159-4E12-A198-0B3ED21916FD}" srcOrd="11" destOrd="0" presId="urn:microsoft.com/office/officeart/2018/2/layout/IconLabelList"/>
    <dgm:cxn modelId="{EFB0F9DD-B1C3-49A5-89B5-054D1A14FF5E}" type="presParOf" srcId="{2376E817-AD26-475F-91DB-D3E2EB7A7BD7}" destId="{CE4A9963-5B22-462C-B57A-392E44662AF4}" srcOrd="12" destOrd="0" presId="urn:microsoft.com/office/officeart/2018/2/layout/IconLabelList"/>
    <dgm:cxn modelId="{B1074974-2D98-4760-8D04-21BF52762C8A}" type="presParOf" srcId="{CE4A9963-5B22-462C-B57A-392E44662AF4}" destId="{CD71B0A8-DFEB-47CE-B756-811E1F9B96FC}" srcOrd="0" destOrd="0" presId="urn:microsoft.com/office/officeart/2018/2/layout/IconLabelList"/>
    <dgm:cxn modelId="{32CC702F-04A4-4090-9481-A194F6F138A9}" type="presParOf" srcId="{CE4A9963-5B22-462C-B57A-392E44662AF4}" destId="{94B1971B-E821-4ACC-AE71-7A9156E21D33}" srcOrd="1" destOrd="0" presId="urn:microsoft.com/office/officeart/2018/2/layout/IconLabelList"/>
    <dgm:cxn modelId="{C940B179-E6DA-425A-ABD9-B25DE91F260D}" type="presParOf" srcId="{CE4A9963-5B22-462C-B57A-392E44662AF4}" destId="{DF0B9C86-C8F3-40AC-BF13-E9ECBC626534}" srcOrd="2" destOrd="0" presId="urn:microsoft.com/office/officeart/2018/2/layout/IconLabelList"/>
    <dgm:cxn modelId="{012CE583-2F8E-423F-B9F2-35AD8AF4E38D}" type="presParOf" srcId="{2376E817-AD26-475F-91DB-D3E2EB7A7BD7}" destId="{6E1492E4-39B8-457C-8B5A-56684D70A599}" srcOrd="13" destOrd="0" presId="urn:microsoft.com/office/officeart/2018/2/layout/IconLabelList"/>
    <dgm:cxn modelId="{6C2E54BC-4561-4B07-B047-AE90022C8968}" type="presParOf" srcId="{2376E817-AD26-475F-91DB-D3E2EB7A7BD7}" destId="{035B978E-EC43-4A3B-A063-CEB66EE5393A}" srcOrd="14" destOrd="0" presId="urn:microsoft.com/office/officeart/2018/2/layout/IconLabelList"/>
    <dgm:cxn modelId="{50F8365E-36F2-444C-867A-4F17DDF8A844}" type="presParOf" srcId="{035B978E-EC43-4A3B-A063-CEB66EE5393A}" destId="{B2DD6606-B1EB-4C62-8DFE-56F039BA41CD}" srcOrd="0" destOrd="0" presId="urn:microsoft.com/office/officeart/2018/2/layout/IconLabelList"/>
    <dgm:cxn modelId="{AE696F12-F1F3-498E-B256-E644C1468875}" type="presParOf" srcId="{035B978E-EC43-4A3B-A063-CEB66EE5393A}" destId="{BF1553A8-3274-4214-B9B4-D508CB6EE56C}" srcOrd="1" destOrd="0" presId="urn:microsoft.com/office/officeart/2018/2/layout/IconLabelList"/>
    <dgm:cxn modelId="{DA5CC890-9F3B-4191-A095-437B9F25CEF3}" type="presParOf" srcId="{035B978E-EC43-4A3B-A063-CEB66EE5393A}" destId="{805E34F8-5D66-483E-A7CB-968E18CF48E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37F65-4195-49C8-8024-7972F6066F4F}">
      <dsp:nvSpPr>
        <dsp:cNvPr id="0" name=""/>
        <dsp:cNvSpPr/>
      </dsp:nvSpPr>
      <dsp:spPr>
        <a:xfrm>
          <a:off x="0" y="2309"/>
          <a:ext cx="6735443" cy="11705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29AC3-87E8-41AE-A0AC-698715072A3D}">
      <dsp:nvSpPr>
        <dsp:cNvPr id="0" name=""/>
        <dsp:cNvSpPr/>
      </dsp:nvSpPr>
      <dsp:spPr>
        <a:xfrm>
          <a:off x="354083" y="265677"/>
          <a:ext cx="643787" cy="6437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C6B73-926B-4213-BED3-FBD7F08384B4}">
      <dsp:nvSpPr>
        <dsp:cNvPr id="0" name=""/>
        <dsp:cNvSpPr/>
      </dsp:nvSpPr>
      <dsp:spPr>
        <a:xfrm>
          <a:off x="1351953" y="2309"/>
          <a:ext cx="5383489" cy="1170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80" tIns="123880" rIns="123880" bIns="12388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i="0" kern="1200"/>
            <a:t>Autoconocimiento personal.</a:t>
          </a:r>
          <a:endParaRPr lang="en-US" sz="2100" kern="1200"/>
        </a:p>
      </dsp:txBody>
      <dsp:txXfrm>
        <a:off x="1351953" y="2309"/>
        <a:ext cx="5383489" cy="1170522"/>
      </dsp:txXfrm>
    </dsp:sp>
    <dsp:sp modelId="{2CBE655E-AE9E-490B-9D15-E11A400A6A08}">
      <dsp:nvSpPr>
        <dsp:cNvPr id="0" name=""/>
        <dsp:cNvSpPr/>
      </dsp:nvSpPr>
      <dsp:spPr>
        <a:xfrm>
          <a:off x="0" y="1465462"/>
          <a:ext cx="6735443" cy="11705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5B98C-964D-4439-8BD5-61418077B997}">
      <dsp:nvSpPr>
        <dsp:cNvPr id="0" name=""/>
        <dsp:cNvSpPr/>
      </dsp:nvSpPr>
      <dsp:spPr>
        <a:xfrm>
          <a:off x="354083" y="1728830"/>
          <a:ext cx="643787" cy="6437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3F9D6-058A-4BCE-A3F1-F89596BEDC18}">
      <dsp:nvSpPr>
        <dsp:cNvPr id="0" name=""/>
        <dsp:cNvSpPr/>
      </dsp:nvSpPr>
      <dsp:spPr>
        <a:xfrm>
          <a:off x="1351953" y="1465462"/>
          <a:ext cx="5383489" cy="1170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80" tIns="123880" rIns="123880" bIns="12388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i="0" kern="1200"/>
            <a:t>Identificación de las emociones.</a:t>
          </a:r>
          <a:endParaRPr lang="en-US" sz="2100" kern="1200"/>
        </a:p>
      </dsp:txBody>
      <dsp:txXfrm>
        <a:off x="1351953" y="1465462"/>
        <a:ext cx="5383489" cy="1170522"/>
      </dsp:txXfrm>
    </dsp:sp>
    <dsp:sp modelId="{F3EF97C3-839E-4E2C-8CB3-EE38C8A4AF98}">
      <dsp:nvSpPr>
        <dsp:cNvPr id="0" name=""/>
        <dsp:cNvSpPr/>
      </dsp:nvSpPr>
      <dsp:spPr>
        <a:xfrm>
          <a:off x="0" y="2928616"/>
          <a:ext cx="6735443" cy="11705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3B6F5-1EC9-407F-9EB0-0F105146BA8B}">
      <dsp:nvSpPr>
        <dsp:cNvPr id="0" name=""/>
        <dsp:cNvSpPr/>
      </dsp:nvSpPr>
      <dsp:spPr>
        <a:xfrm>
          <a:off x="354083" y="3191983"/>
          <a:ext cx="643787" cy="6437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07224-6004-41EF-BA7A-5AB174E6E5DE}">
      <dsp:nvSpPr>
        <dsp:cNvPr id="0" name=""/>
        <dsp:cNvSpPr/>
      </dsp:nvSpPr>
      <dsp:spPr>
        <a:xfrm>
          <a:off x="1351953" y="2928616"/>
          <a:ext cx="5383489" cy="1170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80" tIns="123880" rIns="123880" bIns="12388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i="0" kern="1200"/>
            <a:t>Toma de control, aceptación y expresión emocional.</a:t>
          </a:r>
          <a:endParaRPr lang="en-US" sz="2100" kern="1200"/>
        </a:p>
      </dsp:txBody>
      <dsp:txXfrm>
        <a:off x="1351953" y="2928616"/>
        <a:ext cx="5383489" cy="1170522"/>
      </dsp:txXfrm>
    </dsp:sp>
    <dsp:sp modelId="{9C4716BC-36AF-4337-B754-318287E4B319}">
      <dsp:nvSpPr>
        <dsp:cNvPr id="0" name=""/>
        <dsp:cNvSpPr/>
      </dsp:nvSpPr>
      <dsp:spPr>
        <a:xfrm>
          <a:off x="0" y="4391769"/>
          <a:ext cx="6735443" cy="11705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D49C1-42EA-41A8-92BC-38D501C9F5C3}">
      <dsp:nvSpPr>
        <dsp:cNvPr id="0" name=""/>
        <dsp:cNvSpPr/>
      </dsp:nvSpPr>
      <dsp:spPr>
        <a:xfrm>
          <a:off x="354083" y="4655137"/>
          <a:ext cx="643787" cy="6437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AF336-8E5A-4357-8372-C33B203D39C2}">
      <dsp:nvSpPr>
        <dsp:cNvPr id="0" name=""/>
        <dsp:cNvSpPr/>
      </dsp:nvSpPr>
      <dsp:spPr>
        <a:xfrm>
          <a:off x="1351953" y="4391769"/>
          <a:ext cx="5383489" cy="1170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80" tIns="123880" rIns="123880" bIns="12388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i="0" kern="1200"/>
            <a:t>Aprendizaje continuo para sobreponerse a las adversidades y descubrimiento del equilibrio emocional.</a:t>
          </a:r>
          <a:endParaRPr lang="en-US" sz="2100" kern="1200"/>
        </a:p>
      </dsp:txBody>
      <dsp:txXfrm>
        <a:off x="1351953" y="4391769"/>
        <a:ext cx="5383489" cy="1170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2E2F7-D790-4C79-8F59-06EB2A5F52BC}">
      <dsp:nvSpPr>
        <dsp:cNvPr id="0" name=""/>
        <dsp:cNvSpPr/>
      </dsp:nvSpPr>
      <dsp:spPr>
        <a:xfrm>
          <a:off x="273516" y="900966"/>
          <a:ext cx="849234" cy="84923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6A8D3-E031-4EF7-B315-8F6A45D3D077}">
      <dsp:nvSpPr>
        <dsp:cNvPr id="0" name=""/>
        <dsp:cNvSpPr/>
      </dsp:nvSpPr>
      <dsp:spPr>
        <a:xfrm>
          <a:off x="454501" y="1081950"/>
          <a:ext cx="487265" cy="4872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59434-21AC-4623-BFDD-81691A356422}">
      <dsp:nvSpPr>
        <dsp:cNvPr id="0" name=""/>
        <dsp:cNvSpPr/>
      </dsp:nvSpPr>
      <dsp:spPr>
        <a:xfrm>
          <a:off x="2040" y="2014716"/>
          <a:ext cx="1392187" cy="5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kern="1200"/>
            <a:t>A</a:t>
          </a:r>
          <a:r>
            <a:rPr lang="es-MX" sz="1100" b="0" i="0" kern="1200"/>
            <a:t>nsiedad</a:t>
          </a:r>
          <a:r>
            <a:rPr lang="es-MX" sz="1100" b="1" i="0" kern="1200"/>
            <a:t>.</a:t>
          </a:r>
          <a:endParaRPr lang="en-US" sz="1100" kern="1200"/>
        </a:p>
      </dsp:txBody>
      <dsp:txXfrm>
        <a:off x="2040" y="2014716"/>
        <a:ext cx="1392187" cy="591679"/>
      </dsp:txXfrm>
    </dsp:sp>
    <dsp:sp modelId="{4BFE2192-59AE-41AB-B168-98A01F9CE1C9}">
      <dsp:nvSpPr>
        <dsp:cNvPr id="0" name=""/>
        <dsp:cNvSpPr/>
      </dsp:nvSpPr>
      <dsp:spPr>
        <a:xfrm>
          <a:off x="1909337" y="900966"/>
          <a:ext cx="849234" cy="84923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BEBD0-1013-40CC-9D2D-42900963371D}">
      <dsp:nvSpPr>
        <dsp:cNvPr id="0" name=""/>
        <dsp:cNvSpPr/>
      </dsp:nvSpPr>
      <dsp:spPr>
        <a:xfrm>
          <a:off x="2090321" y="1081950"/>
          <a:ext cx="487265" cy="4872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B4801-AF7F-4F4F-9102-4D93323B3A3A}">
      <dsp:nvSpPr>
        <dsp:cNvPr id="0" name=""/>
        <dsp:cNvSpPr/>
      </dsp:nvSpPr>
      <dsp:spPr>
        <a:xfrm>
          <a:off x="1637860" y="2014716"/>
          <a:ext cx="1392187" cy="5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0" i="0" kern="1200"/>
            <a:t>Inestabilidad e inseguridad.</a:t>
          </a:r>
          <a:endParaRPr lang="en-US" sz="1100" kern="1200"/>
        </a:p>
      </dsp:txBody>
      <dsp:txXfrm>
        <a:off x="1637860" y="2014716"/>
        <a:ext cx="1392187" cy="591679"/>
      </dsp:txXfrm>
    </dsp:sp>
    <dsp:sp modelId="{FF53E663-8223-490E-84D9-7D10C5D3D286}">
      <dsp:nvSpPr>
        <dsp:cNvPr id="0" name=""/>
        <dsp:cNvSpPr/>
      </dsp:nvSpPr>
      <dsp:spPr>
        <a:xfrm>
          <a:off x="3545157" y="900966"/>
          <a:ext cx="849234" cy="84923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F2681-80F2-458F-A98A-61591B7D0732}">
      <dsp:nvSpPr>
        <dsp:cNvPr id="0" name=""/>
        <dsp:cNvSpPr/>
      </dsp:nvSpPr>
      <dsp:spPr>
        <a:xfrm>
          <a:off x="3726141" y="1081950"/>
          <a:ext cx="487265" cy="4872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F9C78-A1B3-416F-BE3F-25536F4B833F}">
      <dsp:nvSpPr>
        <dsp:cNvPr id="0" name=""/>
        <dsp:cNvSpPr/>
      </dsp:nvSpPr>
      <dsp:spPr>
        <a:xfrm>
          <a:off x="3273680" y="2014716"/>
          <a:ext cx="1392187" cy="5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0" i="0" kern="1200"/>
            <a:t>Problemas en las relaciones interpersonales.</a:t>
          </a:r>
          <a:endParaRPr lang="en-US" sz="1100" kern="1200"/>
        </a:p>
      </dsp:txBody>
      <dsp:txXfrm>
        <a:off x="3273680" y="2014716"/>
        <a:ext cx="1392187" cy="591679"/>
      </dsp:txXfrm>
    </dsp:sp>
    <dsp:sp modelId="{41685104-4E50-4AFA-BD05-CC087D731FBC}">
      <dsp:nvSpPr>
        <dsp:cNvPr id="0" name=""/>
        <dsp:cNvSpPr/>
      </dsp:nvSpPr>
      <dsp:spPr>
        <a:xfrm>
          <a:off x="5180977" y="900966"/>
          <a:ext cx="849234" cy="84923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3F517-F2E8-4CDB-A6A5-CA8054E93084}">
      <dsp:nvSpPr>
        <dsp:cNvPr id="0" name=""/>
        <dsp:cNvSpPr/>
      </dsp:nvSpPr>
      <dsp:spPr>
        <a:xfrm>
          <a:off x="5361962" y="1081950"/>
          <a:ext cx="487265" cy="4872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0AE35-A9FC-4B33-A3F6-4A62CCADB89C}">
      <dsp:nvSpPr>
        <dsp:cNvPr id="0" name=""/>
        <dsp:cNvSpPr/>
      </dsp:nvSpPr>
      <dsp:spPr>
        <a:xfrm>
          <a:off x="4909501" y="2014716"/>
          <a:ext cx="1392187" cy="5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0" i="0" kern="1200"/>
            <a:t>Toma de decisiones impulsivas, poco óptimas.</a:t>
          </a:r>
          <a:endParaRPr lang="en-US" sz="1100" kern="1200"/>
        </a:p>
      </dsp:txBody>
      <dsp:txXfrm>
        <a:off x="4909501" y="2014716"/>
        <a:ext cx="1392187" cy="591679"/>
      </dsp:txXfrm>
    </dsp:sp>
    <dsp:sp modelId="{32C3CCAE-153E-4BEB-8077-7E2603F0D799}">
      <dsp:nvSpPr>
        <dsp:cNvPr id="0" name=""/>
        <dsp:cNvSpPr/>
      </dsp:nvSpPr>
      <dsp:spPr>
        <a:xfrm>
          <a:off x="1091427" y="2954442"/>
          <a:ext cx="849234" cy="84923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94070-DB41-4060-8B95-23506EB3559E}">
      <dsp:nvSpPr>
        <dsp:cNvPr id="0" name=""/>
        <dsp:cNvSpPr/>
      </dsp:nvSpPr>
      <dsp:spPr>
        <a:xfrm>
          <a:off x="1272411" y="3135427"/>
          <a:ext cx="487265" cy="4872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A0AF4-611E-4FE8-9A95-5027B239CDE0}">
      <dsp:nvSpPr>
        <dsp:cNvPr id="0" name=""/>
        <dsp:cNvSpPr/>
      </dsp:nvSpPr>
      <dsp:spPr>
        <a:xfrm>
          <a:off x="819950" y="4068192"/>
          <a:ext cx="1392187" cy="5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0" i="0" kern="1200"/>
            <a:t>Baja autoestima.</a:t>
          </a:r>
          <a:endParaRPr lang="en-US" sz="1100" kern="1200"/>
        </a:p>
      </dsp:txBody>
      <dsp:txXfrm>
        <a:off x="819950" y="4068192"/>
        <a:ext cx="1392187" cy="591679"/>
      </dsp:txXfrm>
    </dsp:sp>
    <dsp:sp modelId="{DCE91D60-1E59-4288-A226-66059967679C}">
      <dsp:nvSpPr>
        <dsp:cNvPr id="0" name=""/>
        <dsp:cNvSpPr/>
      </dsp:nvSpPr>
      <dsp:spPr>
        <a:xfrm>
          <a:off x="2727247" y="2954442"/>
          <a:ext cx="849234" cy="84923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51D46-FA04-49D9-9605-924E01E3FAC6}">
      <dsp:nvSpPr>
        <dsp:cNvPr id="0" name=""/>
        <dsp:cNvSpPr/>
      </dsp:nvSpPr>
      <dsp:spPr>
        <a:xfrm>
          <a:off x="2908231" y="3135427"/>
          <a:ext cx="487265" cy="48726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303C0-A897-4610-99E9-FE451E27E9DA}">
      <dsp:nvSpPr>
        <dsp:cNvPr id="0" name=""/>
        <dsp:cNvSpPr/>
      </dsp:nvSpPr>
      <dsp:spPr>
        <a:xfrm>
          <a:off x="2455770" y="4068192"/>
          <a:ext cx="1392187" cy="5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0" i="0" kern="1200"/>
            <a:t>Problemas de frustración y desbordamiento emocional.</a:t>
          </a:r>
          <a:endParaRPr lang="en-US" sz="1100" kern="1200"/>
        </a:p>
      </dsp:txBody>
      <dsp:txXfrm>
        <a:off x="2455770" y="4068192"/>
        <a:ext cx="1392187" cy="591679"/>
      </dsp:txXfrm>
    </dsp:sp>
    <dsp:sp modelId="{3F998D0B-1387-43F3-BBF4-9E346D56D3FD}">
      <dsp:nvSpPr>
        <dsp:cNvPr id="0" name=""/>
        <dsp:cNvSpPr/>
      </dsp:nvSpPr>
      <dsp:spPr>
        <a:xfrm>
          <a:off x="4363067" y="2954442"/>
          <a:ext cx="849234" cy="84923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551AF-769E-43BA-B783-6A277B9ED4B5}">
      <dsp:nvSpPr>
        <dsp:cNvPr id="0" name=""/>
        <dsp:cNvSpPr/>
      </dsp:nvSpPr>
      <dsp:spPr>
        <a:xfrm>
          <a:off x="4544052" y="3135427"/>
          <a:ext cx="487265" cy="48726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E5464-43F2-4FF0-8696-208CDF3CD141}">
      <dsp:nvSpPr>
        <dsp:cNvPr id="0" name=""/>
        <dsp:cNvSpPr/>
      </dsp:nvSpPr>
      <dsp:spPr>
        <a:xfrm>
          <a:off x="4091591" y="4068192"/>
          <a:ext cx="1392187" cy="5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0" i="0" kern="1200"/>
            <a:t>Dificultades para expresar empatía, tanto ante noticias positivas como negativas.</a:t>
          </a:r>
          <a:endParaRPr lang="en-US" sz="1100" kern="1200"/>
        </a:p>
      </dsp:txBody>
      <dsp:txXfrm>
        <a:off x="4091591" y="4068192"/>
        <a:ext cx="1392187" cy="59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91A38-465E-4FF4-BB7F-79AB538ADF9D}">
      <dsp:nvSpPr>
        <dsp:cNvPr id="0" name=""/>
        <dsp:cNvSpPr/>
      </dsp:nvSpPr>
      <dsp:spPr>
        <a:xfrm>
          <a:off x="384891" y="1172689"/>
          <a:ext cx="626484" cy="6264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19054-22B3-464A-8A02-54C55B221FEA}">
      <dsp:nvSpPr>
        <dsp:cNvPr id="0" name=""/>
        <dsp:cNvSpPr/>
      </dsp:nvSpPr>
      <dsp:spPr>
        <a:xfrm>
          <a:off x="2040" y="2049521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Situaciones para afrontar </a:t>
          </a:r>
          <a:endParaRPr lang="en-US" sz="1100" kern="1200"/>
        </a:p>
      </dsp:txBody>
      <dsp:txXfrm>
        <a:off x="2040" y="2049521"/>
        <a:ext cx="1392187" cy="556875"/>
      </dsp:txXfrm>
    </dsp:sp>
    <dsp:sp modelId="{0920BCA7-0C78-459A-8D97-2651C6BACBB2}">
      <dsp:nvSpPr>
        <dsp:cNvPr id="0" name=""/>
        <dsp:cNvSpPr/>
      </dsp:nvSpPr>
      <dsp:spPr>
        <a:xfrm>
          <a:off x="2020712" y="1172689"/>
          <a:ext cx="626484" cy="6264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C2F4F-BABE-4C86-9AD8-04E85751AE14}">
      <dsp:nvSpPr>
        <dsp:cNvPr id="0" name=""/>
        <dsp:cNvSpPr/>
      </dsp:nvSpPr>
      <dsp:spPr>
        <a:xfrm>
          <a:off x="1637860" y="2049521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Regresar al centro (evitar las comparaciones)</a:t>
          </a:r>
          <a:endParaRPr lang="en-US" sz="1100" kern="1200"/>
        </a:p>
      </dsp:txBody>
      <dsp:txXfrm>
        <a:off x="1637860" y="2049521"/>
        <a:ext cx="1392187" cy="556875"/>
      </dsp:txXfrm>
    </dsp:sp>
    <dsp:sp modelId="{8D1B48ED-B91A-4EAC-9BA3-354D583E2CFE}">
      <dsp:nvSpPr>
        <dsp:cNvPr id="0" name=""/>
        <dsp:cNvSpPr/>
      </dsp:nvSpPr>
      <dsp:spPr>
        <a:xfrm>
          <a:off x="3656532" y="1172689"/>
          <a:ext cx="626484" cy="6264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81B57-30FF-4AF3-948F-7922FAF1EEB6}">
      <dsp:nvSpPr>
        <dsp:cNvPr id="0" name=""/>
        <dsp:cNvSpPr/>
      </dsp:nvSpPr>
      <dsp:spPr>
        <a:xfrm>
          <a:off x="3273680" y="2049521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Autocontrol en un futuro inmediato (objetivos fáciles, positivos y enriquecedores)</a:t>
          </a:r>
          <a:endParaRPr lang="en-US" sz="1100" kern="1200"/>
        </a:p>
      </dsp:txBody>
      <dsp:txXfrm>
        <a:off x="3273680" y="2049521"/>
        <a:ext cx="1392187" cy="556875"/>
      </dsp:txXfrm>
    </dsp:sp>
    <dsp:sp modelId="{5D1F33E5-4882-41EC-8D95-581937533136}">
      <dsp:nvSpPr>
        <dsp:cNvPr id="0" name=""/>
        <dsp:cNvSpPr/>
      </dsp:nvSpPr>
      <dsp:spPr>
        <a:xfrm>
          <a:off x="5292352" y="1172689"/>
          <a:ext cx="626484" cy="6264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51473-2A1D-46B8-B4DE-8A915E580195}">
      <dsp:nvSpPr>
        <dsp:cNvPr id="0" name=""/>
        <dsp:cNvSpPr/>
      </dsp:nvSpPr>
      <dsp:spPr>
        <a:xfrm>
          <a:off x="4909501" y="2049521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Uso de la reafirmación </a:t>
          </a:r>
          <a:endParaRPr lang="en-US" sz="1100" kern="1200"/>
        </a:p>
      </dsp:txBody>
      <dsp:txXfrm>
        <a:off x="4909501" y="2049521"/>
        <a:ext cx="1392187" cy="556875"/>
      </dsp:txXfrm>
    </dsp:sp>
    <dsp:sp modelId="{974EECD1-3E37-4065-B1F0-B1691546EEED}">
      <dsp:nvSpPr>
        <dsp:cNvPr id="0" name=""/>
        <dsp:cNvSpPr/>
      </dsp:nvSpPr>
      <dsp:spPr>
        <a:xfrm>
          <a:off x="384891" y="2954442"/>
          <a:ext cx="626484" cy="6264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1FB3E-82AF-4E4F-B849-A9014B6720D3}">
      <dsp:nvSpPr>
        <dsp:cNvPr id="0" name=""/>
        <dsp:cNvSpPr/>
      </dsp:nvSpPr>
      <dsp:spPr>
        <a:xfrm>
          <a:off x="2040" y="383127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Otorgar un momento del día para procesar información incomoda</a:t>
          </a:r>
          <a:endParaRPr lang="en-US" sz="1100" kern="1200"/>
        </a:p>
      </dsp:txBody>
      <dsp:txXfrm>
        <a:off x="2040" y="3831274"/>
        <a:ext cx="1392187" cy="556875"/>
      </dsp:txXfrm>
    </dsp:sp>
    <dsp:sp modelId="{122C161C-93CF-407A-8D40-3C457F450236}">
      <dsp:nvSpPr>
        <dsp:cNvPr id="0" name=""/>
        <dsp:cNvSpPr/>
      </dsp:nvSpPr>
      <dsp:spPr>
        <a:xfrm>
          <a:off x="2020712" y="2954442"/>
          <a:ext cx="626484" cy="6264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997DD-9065-4C18-9A8B-0CEB025360B5}">
      <dsp:nvSpPr>
        <dsp:cNvPr id="0" name=""/>
        <dsp:cNvSpPr/>
      </dsp:nvSpPr>
      <dsp:spPr>
        <a:xfrm>
          <a:off x="1637860" y="383127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Preguntas con respuestas - ¿Qué es lo peor que puede pasar?</a:t>
          </a:r>
          <a:endParaRPr lang="en-US" sz="1100" kern="1200"/>
        </a:p>
      </dsp:txBody>
      <dsp:txXfrm>
        <a:off x="1637860" y="3831274"/>
        <a:ext cx="1392187" cy="556875"/>
      </dsp:txXfrm>
    </dsp:sp>
    <dsp:sp modelId="{CD71B0A8-DFEB-47CE-B756-811E1F9B96FC}">
      <dsp:nvSpPr>
        <dsp:cNvPr id="0" name=""/>
        <dsp:cNvSpPr/>
      </dsp:nvSpPr>
      <dsp:spPr>
        <a:xfrm>
          <a:off x="3656532" y="2954442"/>
          <a:ext cx="626484" cy="62648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B9C86-C8F3-40AC-BF13-E9ECBC626534}">
      <dsp:nvSpPr>
        <dsp:cNvPr id="0" name=""/>
        <dsp:cNvSpPr/>
      </dsp:nvSpPr>
      <dsp:spPr>
        <a:xfrm>
          <a:off x="3273680" y="383127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La meditación </a:t>
          </a:r>
          <a:endParaRPr lang="en-US" sz="1100" kern="1200"/>
        </a:p>
      </dsp:txBody>
      <dsp:txXfrm>
        <a:off x="3273680" y="3831274"/>
        <a:ext cx="1392187" cy="556875"/>
      </dsp:txXfrm>
    </dsp:sp>
    <dsp:sp modelId="{B2DD6606-B1EB-4C62-8DFE-56F039BA41CD}">
      <dsp:nvSpPr>
        <dsp:cNvPr id="0" name=""/>
        <dsp:cNvSpPr/>
      </dsp:nvSpPr>
      <dsp:spPr>
        <a:xfrm>
          <a:off x="5292352" y="2954442"/>
          <a:ext cx="626484" cy="62648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E34F8-5D66-483E-A7CB-968E18CF48E3}">
      <dsp:nvSpPr>
        <dsp:cNvPr id="0" name=""/>
        <dsp:cNvSpPr/>
      </dsp:nvSpPr>
      <dsp:spPr>
        <a:xfrm>
          <a:off x="4909501" y="383127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Canal de expresión (individual)</a:t>
          </a:r>
          <a:endParaRPr lang="en-US" sz="1100" kern="1200"/>
        </a:p>
      </dsp:txBody>
      <dsp:txXfrm>
        <a:off x="4909501" y="3831274"/>
        <a:ext cx="1392187" cy="556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70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2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8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64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56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95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11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4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18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8DDB6-3B06-E22F-9DC2-6D2EEB8A5A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13831" b="299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23990D-3757-BB69-9DE0-A7B3C7D35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3011340"/>
          </a:xfrm>
        </p:spPr>
        <p:txBody>
          <a:bodyPr>
            <a:normAutofit/>
          </a:bodyPr>
          <a:lstStyle/>
          <a:p>
            <a:r>
              <a:rPr lang="es-EC" dirty="0"/>
              <a:t>Gestión emocional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C6D8F7D7-50B2-45F1-BD4F-395F8D6B0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834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4230A4-6CC0-8559-0733-AC2FCFF0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s-EC" sz="3700">
                <a:solidFill>
                  <a:srgbClr val="FFFFFF"/>
                </a:solidFill>
              </a:rPr>
              <a:t>Consecuencias de no hacerlo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8B6E3F2-99D9-2CCB-0847-DE34E5935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899868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08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Una mariquita sobre un diente de león">
            <a:extLst>
              <a:ext uri="{FF2B5EF4-FFF2-40B4-BE49-F238E27FC236}">
                <a16:creationId xmlns:a16="http://schemas.microsoft.com/office/drawing/2014/main" id="{9B547BD6-4A33-50BA-4438-B2E10B1472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3" r="48047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19D4FF-51E0-47F3-F4CD-EF396577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s-EC" dirty="0"/>
              <a:t>Sus beneficios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126096-8501-B935-98B3-ABB619223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s-EC" dirty="0"/>
              <a:t>Sirve para evitar enfrentamientos innecesarios</a:t>
            </a:r>
          </a:p>
          <a:p>
            <a:r>
              <a:rPr lang="es-EC" dirty="0"/>
              <a:t>Empatía</a:t>
            </a:r>
          </a:p>
          <a:p>
            <a:r>
              <a:rPr lang="es-EC" dirty="0"/>
              <a:t>Permite orientar la acción a objetivos a largo plazo</a:t>
            </a:r>
          </a:p>
          <a:p>
            <a:r>
              <a:rPr lang="es-EC" dirty="0"/>
              <a:t>Aprender de los errores</a:t>
            </a:r>
          </a:p>
          <a:p>
            <a:r>
              <a:rPr lang="es-EC" dirty="0"/>
              <a:t>Expresar como nos sentimos</a:t>
            </a:r>
          </a:p>
          <a:p>
            <a:r>
              <a:rPr lang="es-EC" dirty="0"/>
              <a:t>Nos ayuda a centrarnos </a:t>
            </a:r>
          </a:p>
        </p:txBody>
      </p:sp>
    </p:spTree>
    <p:extLst>
      <p:ext uri="{BB962C8B-B14F-4D97-AF65-F5344CB8AC3E}">
        <p14:creationId xmlns:p14="http://schemas.microsoft.com/office/powerpoint/2010/main" val="205734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arrete de pesca en una tarde de verano en el lago">
            <a:extLst>
              <a:ext uri="{FF2B5EF4-FFF2-40B4-BE49-F238E27FC236}">
                <a16:creationId xmlns:a16="http://schemas.microsoft.com/office/drawing/2014/main" id="{C6CB72C4-48EB-3746-C009-F093D76048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705" r="34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E5CA50-1AEB-B36C-A70E-7B725948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s-EC" sz="4100"/>
              <a:t>Técnicas de autorregulación emocional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C1603B-F0EA-D8F5-0669-71D667B37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s-EC" dirty="0"/>
              <a:t>Reconocimiento </a:t>
            </a:r>
          </a:p>
          <a:p>
            <a:pPr lvl="1"/>
            <a:r>
              <a:rPr lang="es-EC" dirty="0"/>
              <a:t>Emocional</a:t>
            </a:r>
          </a:p>
          <a:p>
            <a:pPr lvl="1"/>
            <a:r>
              <a:rPr lang="es-EC" dirty="0"/>
              <a:t>Cognitivo</a:t>
            </a:r>
          </a:p>
          <a:p>
            <a:pPr lvl="1"/>
            <a:r>
              <a:rPr lang="es-EC" dirty="0"/>
              <a:t>Conductual</a:t>
            </a:r>
          </a:p>
          <a:p>
            <a:pPr lvl="1"/>
            <a:r>
              <a:rPr lang="es-EC" dirty="0"/>
              <a:t>Contextual</a:t>
            </a:r>
          </a:p>
          <a:p>
            <a:r>
              <a:rPr lang="es-EC" dirty="0"/>
              <a:t>Canales de expresión</a:t>
            </a:r>
          </a:p>
          <a:p>
            <a:r>
              <a:rPr lang="es-EC" dirty="0"/>
              <a:t>Comunicación 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982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4" descr="Primer plano de manos aplaudiendo">
            <a:extLst>
              <a:ext uri="{FF2B5EF4-FFF2-40B4-BE49-F238E27FC236}">
                <a16:creationId xmlns:a16="http://schemas.microsoft.com/office/drawing/2014/main" id="{623DE3FD-6E29-A928-3ABD-FAFCF9C0A9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544" b="15082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64D5C0-3F6C-9E87-A9F6-6C11D531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s-EC" sz="3700">
                <a:solidFill>
                  <a:srgbClr val="FFFFFF"/>
                </a:solidFill>
              </a:rPr>
              <a:t>Estrategias de manejo emocional/ automotivación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B871E0-D5C8-2DBE-4191-C8F84E751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EC">
                <a:solidFill>
                  <a:srgbClr val="FFFFFF"/>
                </a:solidFill>
              </a:rPr>
              <a:t>Aceptar las emociones “positivas y negativas”</a:t>
            </a:r>
          </a:p>
          <a:p>
            <a:r>
              <a:rPr lang="es-EC">
                <a:solidFill>
                  <a:srgbClr val="FFFFFF"/>
                </a:solidFill>
              </a:rPr>
              <a:t>Mantener un dialogo interno positivo</a:t>
            </a:r>
          </a:p>
          <a:p>
            <a:r>
              <a:rPr lang="es-EC">
                <a:solidFill>
                  <a:srgbClr val="FFFFFF"/>
                </a:solidFill>
              </a:rPr>
              <a:t>Hacer practica de regulación emocional</a:t>
            </a:r>
          </a:p>
          <a:p>
            <a:pPr lvl="1"/>
            <a:r>
              <a:rPr lang="es-EC">
                <a:solidFill>
                  <a:srgbClr val="FFFFFF"/>
                </a:solidFill>
              </a:rPr>
              <a:t>Respiraciones profundas</a:t>
            </a:r>
          </a:p>
          <a:p>
            <a:pPr lvl="1"/>
            <a:r>
              <a:rPr lang="es-EC">
                <a:solidFill>
                  <a:srgbClr val="FFFFFF"/>
                </a:solidFill>
              </a:rPr>
              <a:t>Atención plena</a:t>
            </a:r>
          </a:p>
          <a:p>
            <a:pPr lvl="1"/>
            <a:r>
              <a:rPr lang="es-EC">
                <a:solidFill>
                  <a:srgbClr val="FFFFFF"/>
                </a:solidFill>
              </a:rPr>
              <a:t>Yoga</a:t>
            </a:r>
          </a:p>
          <a:p>
            <a:pPr lvl="1"/>
            <a:r>
              <a:rPr lang="es-EC">
                <a:solidFill>
                  <a:srgbClr val="FFFFFF"/>
                </a:solidFill>
              </a:rPr>
              <a:t>Pilates</a:t>
            </a:r>
          </a:p>
          <a:p>
            <a:pPr lvl="1"/>
            <a:r>
              <a:rPr lang="es-EC">
                <a:solidFill>
                  <a:srgbClr val="FFFFFF"/>
                </a:solidFill>
              </a:rPr>
              <a:t>Meditación </a:t>
            </a:r>
          </a:p>
          <a:p>
            <a:r>
              <a:rPr lang="es-EC">
                <a:solidFill>
                  <a:srgbClr val="FFFFFF"/>
                </a:solidFill>
              </a:rPr>
              <a:t>Usar la lógica, sin llegar a racionalización extrema  </a:t>
            </a:r>
          </a:p>
          <a:p>
            <a:endParaRPr lang="es-EC">
              <a:solidFill>
                <a:srgbClr val="FFFFFF"/>
              </a:solidFill>
            </a:endParaRPr>
          </a:p>
        </p:txBody>
      </p:sp>
      <p:sp>
        <p:nvSpPr>
          <p:cNvPr id="17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68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D50F09-042F-3ABB-A766-A7DF879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s-EC">
                <a:solidFill>
                  <a:srgbClr val="FFFFFF"/>
                </a:solidFill>
              </a:rPr>
              <a:t>Ejercicios prácticos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BE0E0B6-6798-AE7F-D198-0D0CDB3FA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367703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61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AA5ED585-FEBB-4DAD-84C0-97BEE6C3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EF6AC352-A720-4DB3-87CA-A33B060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sultado de imagen de ggestión emocional">
            <a:extLst>
              <a:ext uri="{FF2B5EF4-FFF2-40B4-BE49-F238E27FC236}">
                <a16:creationId xmlns:a16="http://schemas.microsoft.com/office/drawing/2014/main" id="{321A978E-A195-6790-5040-5A85633A5B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157"/>
          <a:stretch/>
        </p:blipFill>
        <p:spPr bwMode="auto"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Arc 2060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Oval 2062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75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4032D-F202-FFF7-27E7-F4F1F03E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E4700F-9952-69AB-BD75-28231EF10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i="0">
                <a:solidFill>
                  <a:srgbClr val="525252"/>
                </a:solidFill>
                <a:effectLst/>
                <a:latin typeface="Karla" panose="020F0502020204030204" pitchFamily="2" charset="0"/>
              </a:rPr>
              <a:t>La gestión emocional es el conjunto de procesos psicológicos que permite identificar y modular las emociones. </a:t>
            </a:r>
          </a:p>
          <a:p>
            <a:pPr lvl="1"/>
            <a:r>
              <a:rPr lang="es-MX">
                <a:solidFill>
                  <a:srgbClr val="525252"/>
                </a:solidFill>
                <a:latin typeface="Karla" panose="020F0502020204030204" pitchFamily="2" charset="0"/>
              </a:rPr>
              <a:t>De forma sana y saludable</a:t>
            </a:r>
          </a:p>
          <a:p>
            <a:pPr marL="457200" lvl="1" indent="0">
              <a:buNone/>
            </a:pPr>
            <a:endParaRPr lang="es-MX">
              <a:solidFill>
                <a:srgbClr val="525252"/>
              </a:solidFill>
              <a:latin typeface="Karla" panose="020F0502020204030204" pitchFamily="2" charset="0"/>
            </a:endParaRPr>
          </a:p>
          <a:p>
            <a:r>
              <a:rPr lang="es-MX">
                <a:solidFill>
                  <a:srgbClr val="525252"/>
                </a:solidFill>
                <a:latin typeface="Karla" panose="020F0502020204030204" pitchFamily="2" charset="0"/>
              </a:rPr>
              <a:t>N</a:t>
            </a:r>
            <a:r>
              <a:rPr lang="es-MX" b="0" i="0">
                <a:solidFill>
                  <a:srgbClr val="525252"/>
                </a:solidFill>
                <a:effectLst/>
                <a:latin typeface="Karla" panose="020F0502020204030204" pitchFamily="2" charset="0"/>
              </a:rPr>
              <a:t>o se trata de controlarlas totalmente ya que sería imposible: la faceta emocional va muy por delante de la consciencia y de los actos voluntarios, así que solo podemos influir en ellas parcialmente </a:t>
            </a:r>
          </a:p>
          <a:p>
            <a:pPr lvl="1"/>
            <a:r>
              <a:rPr lang="es-MX">
                <a:solidFill>
                  <a:srgbClr val="525252"/>
                </a:solidFill>
                <a:latin typeface="Karla" panose="020F0502020204030204" pitchFamily="2" charset="0"/>
              </a:rPr>
              <a:t>Permite tomar decisiones más acertadas, mejorar las relaciones interpersonales y a llevar una vida satisfactoria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604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032D8B87-88DA-4E9C-B676-B10D70EA5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obres coloridos">
            <a:extLst>
              <a:ext uri="{FF2B5EF4-FFF2-40B4-BE49-F238E27FC236}">
                <a16:creationId xmlns:a16="http://schemas.microsoft.com/office/drawing/2014/main" id="{D67488FD-C990-ACB6-8C7D-C91533282F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959" b="2667"/>
          <a:stretch/>
        </p:blipFill>
        <p:spPr>
          <a:xfrm>
            <a:off x="20" y="-8466"/>
            <a:ext cx="12191980" cy="68664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56B2E4-C944-E7C2-EBE9-56FC6BA2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C">
                <a:solidFill>
                  <a:srgbClr val="FFFFFF"/>
                </a:solidFill>
              </a:rPr>
              <a:t>Para que sirve el mundo emocional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CC7FC2-6A2A-DBB5-4524-4B9A2A3A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>
            <a:normAutofit/>
          </a:bodyPr>
          <a:lstStyle/>
          <a:p>
            <a:r>
              <a:rPr lang="es-MX" b="1">
                <a:solidFill>
                  <a:srgbClr val="FFFFFF"/>
                </a:solidFill>
                <a:latin typeface="Karla" pitchFamily="2" charset="0"/>
              </a:rPr>
              <a:t>L</a:t>
            </a:r>
            <a:r>
              <a:rPr lang="es-MX" b="1" i="0">
                <a:solidFill>
                  <a:srgbClr val="FFFFFF"/>
                </a:solidFill>
                <a:effectLst/>
                <a:latin typeface="Karla" pitchFamily="2" charset="0"/>
              </a:rPr>
              <a:t>o emocional existe porque nos avisa de lo que ocurre a nuestro alrededor</a:t>
            </a:r>
            <a:r>
              <a:rPr lang="es-MX" b="0" i="0">
                <a:solidFill>
                  <a:srgbClr val="FFFFFF"/>
                </a:solidFill>
                <a:effectLst/>
                <a:latin typeface="Karla" pitchFamily="2" charset="0"/>
              </a:rPr>
              <a:t> de una manera rápida e intuitiva, sin necesidad de que nos detengamos a pensar sobre ello de manera activa y deliberada.</a:t>
            </a:r>
            <a:endParaRPr lang="es-EC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97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bujos en un papel de colores">
            <a:extLst>
              <a:ext uri="{FF2B5EF4-FFF2-40B4-BE49-F238E27FC236}">
                <a16:creationId xmlns:a16="http://schemas.microsoft.com/office/drawing/2014/main" id="{D9EF7635-3C97-1CD9-82D4-B2E7CC6526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41" r="36498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3DB5DD-1CF9-1A09-6286-ECB74A57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EC8730-E1F9-A285-F84B-2C576FDA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s-MX" sz="2600" b="0" i="0">
                <a:effectLst/>
                <a:latin typeface="arial" panose="020B0604020202020204" pitchFamily="34" charset="0"/>
              </a:rPr>
              <a:t>La gestión emocional implica el desarrollo de habilidades que permiten </a:t>
            </a:r>
            <a:r>
              <a:rPr lang="es-MX" sz="2600" b="1" i="0">
                <a:effectLst/>
                <a:latin typeface="arial" panose="020B0604020202020204" pitchFamily="34" charset="0"/>
              </a:rPr>
              <a:t>identificar</a:t>
            </a:r>
            <a:r>
              <a:rPr lang="es-MX" sz="2600" b="0" i="0">
                <a:effectLst/>
                <a:latin typeface="arial" panose="020B0604020202020204" pitchFamily="34" charset="0"/>
              </a:rPr>
              <a:t> y </a:t>
            </a:r>
            <a:r>
              <a:rPr lang="es-MX" sz="2600" b="1" i="0">
                <a:effectLst/>
                <a:latin typeface="arial" panose="020B0604020202020204" pitchFamily="34" charset="0"/>
              </a:rPr>
              <a:t>comprender</a:t>
            </a:r>
            <a:r>
              <a:rPr lang="es-MX" sz="2600" b="0" i="0">
                <a:effectLst/>
                <a:latin typeface="arial" panose="020B0604020202020204" pitchFamily="34" charset="0"/>
              </a:rPr>
              <a:t> nuestras emociones, expresarlas de manera adecuada y </a:t>
            </a:r>
            <a:r>
              <a:rPr lang="es-MX" sz="2600" b="1" i="0">
                <a:effectLst/>
                <a:latin typeface="arial" panose="020B0604020202020204" pitchFamily="34" charset="0"/>
              </a:rPr>
              <a:t>regularlas</a:t>
            </a:r>
            <a:r>
              <a:rPr lang="es-MX" sz="2600" b="0" i="0">
                <a:effectLst/>
                <a:latin typeface="arial" panose="020B0604020202020204" pitchFamily="34" charset="0"/>
              </a:rPr>
              <a:t> de manera efectiva.</a:t>
            </a:r>
          </a:p>
          <a:p>
            <a:endParaRPr lang="es-MX" sz="2600">
              <a:latin typeface="arial" panose="020B0604020202020204" pitchFamily="34" charset="0"/>
            </a:endParaRPr>
          </a:p>
          <a:p>
            <a:r>
              <a:rPr lang="es-EC" sz="2600">
                <a:latin typeface="arial" panose="020B0604020202020204" pitchFamily="34" charset="0"/>
              </a:rPr>
              <a:t>Se potencia al identificar patrones de pensamientos, comportamientos y la utilización de herramientas que permitan su buena canalización </a:t>
            </a:r>
            <a:endParaRPr lang="es-MX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5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28B912-878F-DF7D-7EF7-CD3D3A00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s-EC" dirty="0"/>
              <a:t>Funciones adaptativas de las emociones 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FE9B64ED-B6B5-1FD6-2EAB-E7E102CEA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¿Qué es la Rueda de las Emociones y para qué sirve? | BLOG - ATIEMPO">
            <a:extLst>
              <a:ext uri="{FF2B5EF4-FFF2-40B4-BE49-F238E27FC236}">
                <a16:creationId xmlns:a16="http://schemas.microsoft.com/office/drawing/2014/main" id="{60FF5DB2-35E8-5D1E-7370-2BD94241A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18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CAFE2-EFF0-5637-4F0C-294FB72007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49" r="24524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0C587D-8ABE-66D1-FEA4-F70EEA34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AB3E2-986D-B1AB-4B14-3264D2D3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s-MX" sz="2400" b="1" i="0">
                <a:effectLst/>
                <a:latin typeface="arial" panose="020B0604020202020204" pitchFamily="34" charset="0"/>
              </a:rPr>
              <a:t>Alegría</a:t>
            </a:r>
            <a:r>
              <a:rPr lang="es-MX" sz="2400" b="0" i="0">
                <a:effectLst/>
                <a:latin typeface="arial" panose="020B0604020202020204" pitchFamily="34" charset="0"/>
              </a:rPr>
              <a:t>: la alegría nos ayuda a sentir felicidad y satisfacción en nuestras vidas, lo que nos motiva a seguir adelante y a experimentar más momentos positivos.</a:t>
            </a:r>
            <a:endParaRPr lang="es-MX" sz="2400" b="0" i="0"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sz="2400" b="1" i="0">
                <a:effectLst/>
                <a:latin typeface="arial" panose="020B0604020202020204" pitchFamily="34" charset="0"/>
              </a:rPr>
              <a:t>Tristeza</a:t>
            </a:r>
            <a:r>
              <a:rPr lang="es-MX" sz="2400" b="0" i="0">
                <a:effectLst/>
                <a:latin typeface="arial" panose="020B0604020202020204" pitchFamily="34" charset="0"/>
              </a:rPr>
              <a:t>: la tristeza nos permite procesar las pérdidas y cambios en nuestras vidas, y nos ayuda a conectarnos emocionalmente con los demás. La tristeza también puede ser un signo de que necesitamos hacer cambios importantes en nuestra vida.</a:t>
            </a:r>
            <a:endParaRPr lang="es-MX" sz="2400" b="0" i="0">
              <a:effectLst/>
              <a:latin typeface="Arial" panose="020B0604020202020204" pitchFamily="34" charset="0"/>
            </a:endParaRPr>
          </a:p>
          <a:p>
            <a:endParaRPr lang="es-EC" sz="2400"/>
          </a:p>
        </p:txBody>
      </p:sp>
    </p:spTree>
    <p:extLst>
      <p:ext uri="{BB962C8B-B14F-4D97-AF65-F5344CB8AC3E}">
        <p14:creationId xmlns:p14="http://schemas.microsoft.com/office/powerpoint/2010/main" val="168710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no sosteniendo luz borrosa">
            <a:extLst>
              <a:ext uri="{FF2B5EF4-FFF2-40B4-BE49-F238E27FC236}">
                <a16:creationId xmlns:a16="http://schemas.microsoft.com/office/drawing/2014/main" id="{C36DEDF6-0372-FBE0-6303-6D6A900DE8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53" r="22486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57F54B-7A3D-D2C4-F820-D13F61C2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A8D45-972E-3D24-335F-BB12D6B3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s-MX" sz="2400" b="1" i="0">
                <a:effectLst/>
                <a:latin typeface="arial" panose="020B0604020202020204" pitchFamily="34" charset="0"/>
              </a:rPr>
              <a:t>Ira</a:t>
            </a:r>
            <a:r>
              <a:rPr lang="es-MX" sz="2400" b="0" i="0">
                <a:effectLst/>
                <a:latin typeface="arial" panose="020B0604020202020204" pitchFamily="34" charset="0"/>
              </a:rPr>
              <a:t>: la ira nos ayuda a protegernos y a establecer límites. También puede ser una señal de que algo no está bien y que necesitamos hacer cambios para proteger nuestra integridad.</a:t>
            </a:r>
            <a:endParaRPr lang="es-MX" sz="2400" b="0" i="0"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sz="2400" b="1" i="0">
                <a:effectLst/>
                <a:latin typeface="arial" panose="020B0604020202020204" pitchFamily="34" charset="0"/>
              </a:rPr>
              <a:t>Miedo</a:t>
            </a:r>
            <a:r>
              <a:rPr lang="es-MX" sz="2400" b="0" i="0">
                <a:effectLst/>
                <a:latin typeface="arial" panose="020B0604020202020204" pitchFamily="34" charset="0"/>
              </a:rPr>
              <a:t>: el miedo nos ayuda a estar alerta y a protegernos de peligros reales o percibidos. También puede ser una señal de que necesitamos hacer cambios importantes en nuestras vidas para estar seguros.</a:t>
            </a:r>
            <a:endParaRPr lang="es-MX" sz="2400" b="0" i="0">
              <a:effectLst/>
              <a:latin typeface="Arial" panose="020B0604020202020204" pitchFamily="34" charset="0"/>
            </a:endParaRPr>
          </a:p>
          <a:p>
            <a:endParaRPr lang="es-EC" sz="2400"/>
          </a:p>
        </p:txBody>
      </p:sp>
    </p:spTree>
    <p:extLst>
      <p:ext uri="{BB962C8B-B14F-4D97-AF65-F5344CB8AC3E}">
        <p14:creationId xmlns:p14="http://schemas.microsoft.com/office/powerpoint/2010/main" val="257113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os personas sujetando sus manos entre sí">
            <a:extLst>
              <a:ext uri="{FF2B5EF4-FFF2-40B4-BE49-F238E27FC236}">
                <a16:creationId xmlns:a16="http://schemas.microsoft.com/office/drawing/2014/main" id="{A0741AA8-F712-24C3-938E-334F4235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16" r="29423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CF1257-8621-5650-A1A1-13B7DDE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2EA08-D6C1-361C-D38C-A2A9E7D39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s-MX" sz="2400" b="1" i="0">
                <a:effectLst/>
                <a:latin typeface="arial" panose="020B0604020202020204" pitchFamily="34" charset="0"/>
              </a:rPr>
              <a:t>Asco</a:t>
            </a:r>
            <a:r>
              <a:rPr lang="es-MX" sz="2400" b="0" i="0">
                <a:effectLst/>
                <a:latin typeface="arial" panose="020B0604020202020204" pitchFamily="34" charset="0"/>
              </a:rPr>
              <a:t>: el asco nos protege de cosas potencialmente dañinas o tóxicas, y nos ayuda a evitar situaciones que podrían ser peligrosas para nuestra salud o bienestar.</a:t>
            </a:r>
            <a:endParaRPr lang="es-MX" sz="2400" b="0" i="0"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sz="2400" b="1" i="0">
                <a:effectLst/>
                <a:latin typeface="arial" panose="020B0604020202020204" pitchFamily="34" charset="0"/>
              </a:rPr>
              <a:t>Sorpresa</a:t>
            </a:r>
            <a:r>
              <a:rPr lang="es-MX" sz="2400" b="0" i="0">
                <a:effectLst/>
                <a:latin typeface="arial" panose="020B0604020202020204" pitchFamily="34" charset="0"/>
              </a:rPr>
              <a:t>: la sorpresa nos ayuda a estar alerta y a procesar información nueva o inesperada. También puede ser una señal de que algo importante está sucediendo y que necesitamos prestar atención.</a:t>
            </a:r>
            <a:endParaRPr lang="es-MX" sz="2400" b="0" i="0">
              <a:effectLst/>
              <a:latin typeface="Arial" panose="020B0604020202020204" pitchFamily="34" charset="0"/>
            </a:endParaRPr>
          </a:p>
          <a:p>
            <a:endParaRPr lang="es-EC" sz="2400"/>
          </a:p>
          <a:p>
            <a:endParaRPr lang="es-EC" sz="2400"/>
          </a:p>
        </p:txBody>
      </p:sp>
    </p:spTree>
    <p:extLst>
      <p:ext uri="{BB962C8B-B14F-4D97-AF65-F5344CB8AC3E}">
        <p14:creationId xmlns:p14="http://schemas.microsoft.com/office/powerpoint/2010/main" val="221450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FF6F3D-60B9-A2B3-6C14-938D237B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s-EC">
                <a:solidFill>
                  <a:srgbClr val="FFFFFF"/>
                </a:solidFill>
              </a:rPr>
              <a:t>Fases para el manejo emocional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3C77165-7A76-1365-7414-F81602BEAC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577731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23170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594</Words>
  <Application>Microsoft Office PowerPoint</Application>
  <PresentationFormat>Panorámica</PresentationFormat>
  <Paragraphs>65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</vt:lpstr>
      <vt:lpstr>Avenir Next LT Pro</vt:lpstr>
      <vt:lpstr>Calibri</vt:lpstr>
      <vt:lpstr>Karla</vt:lpstr>
      <vt:lpstr>Tw Cen MT</vt:lpstr>
      <vt:lpstr>ShapesVTI</vt:lpstr>
      <vt:lpstr>Gestión emocional</vt:lpstr>
      <vt:lpstr>Presentación de PowerPoint</vt:lpstr>
      <vt:lpstr>Para que sirve el mundo emocional</vt:lpstr>
      <vt:lpstr>Presentación de PowerPoint</vt:lpstr>
      <vt:lpstr>Funciones adaptativas de las emociones </vt:lpstr>
      <vt:lpstr>Presentación de PowerPoint</vt:lpstr>
      <vt:lpstr>Presentación de PowerPoint</vt:lpstr>
      <vt:lpstr>Presentación de PowerPoint</vt:lpstr>
      <vt:lpstr>Fases para el manejo emocional</vt:lpstr>
      <vt:lpstr>Consecuencias de no hacerlo</vt:lpstr>
      <vt:lpstr>Sus beneficios</vt:lpstr>
      <vt:lpstr>Técnicas de autorregulación emocional</vt:lpstr>
      <vt:lpstr>Estrategias de manejo emocional/ automotivación </vt:lpstr>
      <vt:lpstr>Ejercicios prácticos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emocional</dc:title>
  <dc:creator>Renata Patricia Aguilera Vasconez</dc:creator>
  <cp:lastModifiedBy>Angel Gustavo Llerena Cruz</cp:lastModifiedBy>
  <cp:revision>2</cp:revision>
  <dcterms:created xsi:type="dcterms:W3CDTF">2024-10-09T11:49:12Z</dcterms:created>
  <dcterms:modified xsi:type="dcterms:W3CDTF">2025-05-08T03:54:37Z</dcterms:modified>
</cp:coreProperties>
</file>