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E47174-05B4-416C-AC21-7115AD42A2F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F74FEA-010A-4FAF-8F44-6F9215596082}">
      <dgm:prSet/>
      <dgm:spPr/>
      <dgm:t>
        <a:bodyPr/>
        <a:lstStyle/>
        <a:p>
          <a:r>
            <a:rPr lang="en-US"/>
            <a:t>Definición: Proceso por el cual una respuesta aprendida ante un estímulo se presenta también ante estímulos similares.</a:t>
          </a:r>
        </a:p>
      </dgm:t>
    </dgm:pt>
    <dgm:pt modelId="{A3D3D6D4-9607-4E72-96E7-2AC71D2BBAB8}" type="parTrans" cxnId="{02692A93-84C4-4788-90CA-45AFE8F2235E}">
      <dgm:prSet/>
      <dgm:spPr/>
      <dgm:t>
        <a:bodyPr/>
        <a:lstStyle/>
        <a:p>
          <a:endParaRPr lang="en-US"/>
        </a:p>
      </dgm:t>
    </dgm:pt>
    <dgm:pt modelId="{769B47EA-B2A2-4024-B827-90305C6725D3}" type="sibTrans" cxnId="{02692A93-84C4-4788-90CA-45AFE8F2235E}">
      <dgm:prSet/>
      <dgm:spPr/>
      <dgm:t>
        <a:bodyPr/>
        <a:lstStyle/>
        <a:p>
          <a:endParaRPr lang="en-US"/>
        </a:p>
      </dgm:t>
    </dgm:pt>
    <dgm:pt modelId="{EEE00074-91D2-4F93-8386-73B1EB83AEAF}">
      <dgm:prSet/>
      <dgm:spPr/>
      <dgm:t>
        <a:bodyPr/>
        <a:lstStyle/>
        <a:p>
          <a:r>
            <a:rPr lang="en-US"/>
            <a:t>Ejemplo: Un niño que aprende a decir 'perro' al ver un labrador, también dice 'perro' al ver un pastor alemán.</a:t>
          </a:r>
        </a:p>
      </dgm:t>
    </dgm:pt>
    <dgm:pt modelId="{A1B5A42B-8373-4292-8E5D-A1300FEC6DCB}" type="parTrans" cxnId="{3121674E-95BC-425B-ACEE-C98DE35DE5B1}">
      <dgm:prSet/>
      <dgm:spPr/>
      <dgm:t>
        <a:bodyPr/>
        <a:lstStyle/>
        <a:p>
          <a:endParaRPr lang="en-US"/>
        </a:p>
      </dgm:t>
    </dgm:pt>
    <dgm:pt modelId="{91E3A70D-BEBA-4834-99E7-E327D193123B}" type="sibTrans" cxnId="{3121674E-95BC-425B-ACEE-C98DE35DE5B1}">
      <dgm:prSet/>
      <dgm:spPr/>
      <dgm:t>
        <a:bodyPr/>
        <a:lstStyle/>
        <a:p>
          <a:endParaRPr lang="en-US"/>
        </a:p>
      </dgm:t>
    </dgm:pt>
    <dgm:pt modelId="{5BEED0DD-46B2-254E-9670-CEC5FABC8106}" type="pres">
      <dgm:prSet presAssocID="{46E47174-05B4-416C-AC21-7115AD42A2FB}" presName="linear" presStyleCnt="0">
        <dgm:presLayoutVars>
          <dgm:animLvl val="lvl"/>
          <dgm:resizeHandles val="exact"/>
        </dgm:presLayoutVars>
      </dgm:prSet>
      <dgm:spPr/>
    </dgm:pt>
    <dgm:pt modelId="{92B5D95A-B3C7-C94C-9817-618E1AEAF486}" type="pres">
      <dgm:prSet presAssocID="{3DF74FEA-010A-4FAF-8F44-6F921559608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58FDD71-DC95-434C-97B5-C0858F758AC4}" type="pres">
      <dgm:prSet presAssocID="{769B47EA-B2A2-4024-B827-90305C6725D3}" presName="spacer" presStyleCnt="0"/>
      <dgm:spPr/>
    </dgm:pt>
    <dgm:pt modelId="{0853E29E-AE3C-7E4F-B60B-B286C8FB958E}" type="pres">
      <dgm:prSet presAssocID="{EEE00074-91D2-4F93-8386-73B1EB83AEA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121674E-95BC-425B-ACEE-C98DE35DE5B1}" srcId="{46E47174-05B4-416C-AC21-7115AD42A2FB}" destId="{EEE00074-91D2-4F93-8386-73B1EB83AEAF}" srcOrd="1" destOrd="0" parTransId="{A1B5A42B-8373-4292-8E5D-A1300FEC6DCB}" sibTransId="{91E3A70D-BEBA-4834-99E7-E327D193123B}"/>
    <dgm:cxn modelId="{BEED8692-AF91-124A-84EF-6087C8B23FD7}" type="presOf" srcId="{EEE00074-91D2-4F93-8386-73B1EB83AEAF}" destId="{0853E29E-AE3C-7E4F-B60B-B286C8FB958E}" srcOrd="0" destOrd="0" presId="urn:microsoft.com/office/officeart/2005/8/layout/vList2"/>
    <dgm:cxn modelId="{02692A93-84C4-4788-90CA-45AFE8F2235E}" srcId="{46E47174-05B4-416C-AC21-7115AD42A2FB}" destId="{3DF74FEA-010A-4FAF-8F44-6F9215596082}" srcOrd="0" destOrd="0" parTransId="{A3D3D6D4-9607-4E72-96E7-2AC71D2BBAB8}" sibTransId="{769B47EA-B2A2-4024-B827-90305C6725D3}"/>
    <dgm:cxn modelId="{AD4AD89E-B7A1-6E4A-AFB0-FB40BB22D092}" type="presOf" srcId="{3DF74FEA-010A-4FAF-8F44-6F9215596082}" destId="{92B5D95A-B3C7-C94C-9817-618E1AEAF486}" srcOrd="0" destOrd="0" presId="urn:microsoft.com/office/officeart/2005/8/layout/vList2"/>
    <dgm:cxn modelId="{E92498EA-0D54-C948-8A3B-05A8EAE0A633}" type="presOf" srcId="{46E47174-05B4-416C-AC21-7115AD42A2FB}" destId="{5BEED0DD-46B2-254E-9670-CEC5FABC8106}" srcOrd="0" destOrd="0" presId="urn:microsoft.com/office/officeart/2005/8/layout/vList2"/>
    <dgm:cxn modelId="{C71D3B14-86F6-3C4C-8CCC-B71A782AC67A}" type="presParOf" srcId="{5BEED0DD-46B2-254E-9670-CEC5FABC8106}" destId="{92B5D95A-B3C7-C94C-9817-618E1AEAF486}" srcOrd="0" destOrd="0" presId="urn:microsoft.com/office/officeart/2005/8/layout/vList2"/>
    <dgm:cxn modelId="{D398EBE3-B393-284D-AA76-DE6E92BECEB5}" type="presParOf" srcId="{5BEED0DD-46B2-254E-9670-CEC5FABC8106}" destId="{458FDD71-DC95-434C-97B5-C0858F758AC4}" srcOrd="1" destOrd="0" presId="urn:microsoft.com/office/officeart/2005/8/layout/vList2"/>
    <dgm:cxn modelId="{C726A6FB-545D-AF4A-B977-BF41C3C977C7}" type="presParOf" srcId="{5BEED0DD-46B2-254E-9670-CEC5FABC8106}" destId="{0853E29E-AE3C-7E4F-B60B-B286C8FB958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E1FDB1-A572-46C1-9113-5630DDE571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A030026-1E32-412D-9EC8-B09E213FF457}">
      <dgm:prSet/>
      <dgm:spPr/>
      <dgm:t>
        <a:bodyPr/>
        <a:lstStyle/>
        <a:p>
          <a:r>
            <a:rPr lang="en-US"/>
            <a:t>Generalización de estímulo</a:t>
          </a:r>
        </a:p>
      </dgm:t>
    </dgm:pt>
    <dgm:pt modelId="{8BBAD4C2-8B48-4751-BBF8-2346482F2432}" type="parTrans" cxnId="{EF3DAD7B-C53F-4931-B115-D5BC10B429C7}">
      <dgm:prSet/>
      <dgm:spPr/>
      <dgm:t>
        <a:bodyPr/>
        <a:lstStyle/>
        <a:p>
          <a:endParaRPr lang="en-US"/>
        </a:p>
      </dgm:t>
    </dgm:pt>
    <dgm:pt modelId="{FA35FFE1-2F0E-4569-ABFA-99AC0288123A}" type="sibTrans" cxnId="{EF3DAD7B-C53F-4931-B115-D5BC10B429C7}">
      <dgm:prSet/>
      <dgm:spPr/>
      <dgm:t>
        <a:bodyPr/>
        <a:lstStyle/>
        <a:p>
          <a:endParaRPr lang="en-US"/>
        </a:p>
      </dgm:t>
    </dgm:pt>
    <dgm:pt modelId="{95E11E59-3AAA-4E1C-BDEF-CD9FA1CA1FAF}">
      <dgm:prSet/>
      <dgm:spPr/>
      <dgm:t>
        <a:bodyPr/>
        <a:lstStyle/>
        <a:p>
          <a:r>
            <a:rPr lang="en-US"/>
            <a:t>Generalización de respuesta</a:t>
          </a:r>
        </a:p>
      </dgm:t>
    </dgm:pt>
    <dgm:pt modelId="{5A279F9A-6934-4497-8534-4948B6913135}" type="parTrans" cxnId="{8F383F85-6B3D-437A-B77F-6DD2B77D7E09}">
      <dgm:prSet/>
      <dgm:spPr/>
      <dgm:t>
        <a:bodyPr/>
        <a:lstStyle/>
        <a:p>
          <a:endParaRPr lang="en-US"/>
        </a:p>
      </dgm:t>
    </dgm:pt>
    <dgm:pt modelId="{E6C0C48A-E1D5-404F-A9DA-490FBEB0E9FD}" type="sibTrans" cxnId="{8F383F85-6B3D-437A-B77F-6DD2B77D7E09}">
      <dgm:prSet/>
      <dgm:spPr/>
      <dgm:t>
        <a:bodyPr/>
        <a:lstStyle/>
        <a:p>
          <a:endParaRPr lang="en-US"/>
        </a:p>
      </dgm:t>
    </dgm:pt>
    <dgm:pt modelId="{F52234C2-1A55-4913-9FC9-37F1D242505B}" type="pres">
      <dgm:prSet presAssocID="{3FE1FDB1-A572-46C1-9113-5630DDE57107}" presName="root" presStyleCnt="0">
        <dgm:presLayoutVars>
          <dgm:dir/>
          <dgm:resizeHandles val="exact"/>
        </dgm:presLayoutVars>
      </dgm:prSet>
      <dgm:spPr/>
    </dgm:pt>
    <dgm:pt modelId="{F0E8FCBD-6D7D-464A-99D4-8FF8642789EE}" type="pres">
      <dgm:prSet presAssocID="{9A030026-1E32-412D-9EC8-B09E213FF457}" presName="compNode" presStyleCnt="0"/>
      <dgm:spPr/>
    </dgm:pt>
    <dgm:pt modelId="{3FEDFB71-AE69-420F-943B-2041F4BDD1CF}" type="pres">
      <dgm:prSet presAssocID="{9A030026-1E32-412D-9EC8-B09E213FF457}" presName="bgRect" presStyleLbl="bgShp" presStyleIdx="0" presStyleCnt="2"/>
      <dgm:spPr/>
    </dgm:pt>
    <dgm:pt modelId="{26FBBFF5-4F1E-4C19-B3F5-6CFD19228DA5}" type="pres">
      <dgm:prSet presAssocID="{9A030026-1E32-412D-9EC8-B09E213FF45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7A7A19CE-8765-48B0-8383-AB2AF44C9B1B}" type="pres">
      <dgm:prSet presAssocID="{9A030026-1E32-412D-9EC8-B09E213FF457}" presName="spaceRect" presStyleCnt="0"/>
      <dgm:spPr/>
    </dgm:pt>
    <dgm:pt modelId="{AD103EBB-CD67-4353-8509-C6B7B51FF592}" type="pres">
      <dgm:prSet presAssocID="{9A030026-1E32-412D-9EC8-B09E213FF457}" presName="parTx" presStyleLbl="revTx" presStyleIdx="0" presStyleCnt="2">
        <dgm:presLayoutVars>
          <dgm:chMax val="0"/>
          <dgm:chPref val="0"/>
        </dgm:presLayoutVars>
      </dgm:prSet>
      <dgm:spPr/>
    </dgm:pt>
    <dgm:pt modelId="{D204C75F-65DE-420A-AC8E-1148C477A97B}" type="pres">
      <dgm:prSet presAssocID="{FA35FFE1-2F0E-4569-ABFA-99AC0288123A}" presName="sibTrans" presStyleCnt="0"/>
      <dgm:spPr/>
    </dgm:pt>
    <dgm:pt modelId="{2E6486E2-9969-4ED1-B001-4C4B907627A9}" type="pres">
      <dgm:prSet presAssocID="{95E11E59-3AAA-4E1C-BDEF-CD9FA1CA1FAF}" presName="compNode" presStyleCnt="0"/>
      <dgm:spPr/>
    </dgm:pt>
    <dgm:pt modelId="{444D7919-6F25-4802-AA2F-DA9183BDF9EF}" type="pres">
      <dgm:prSet presAssocID="{95E11E59-3AAA-4E1C-BDEF-CD9FA1CA1FAF}" presName="bgRect" presStyleLbl="bgShp" presStyleIdx="1" presStyleCnt="2"/>
      <dgm:spPr/>
    </dgm:pt>
    <dgm:pt modelId="{959F536F-E52F-46A5-8F88-F30EB39E4042}" type="pres">
      <dgm:prSet presAssocID="{95E11E59-3AAA-4E1C-BDEF-CD9FA1CA1FA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eo"/>
        </a:ext>
      </dgm:extLst>
    </dgm:pt>
    <dgm:pt modelId="{4412795D-269E-42DD-BB49-E23A8E955370}" type="pres">
      <dgm:prSet presAssocID="{95E11E59-3AAA-4E1C-BDEF-CD9FA1CA1FAF}" presName="spaceRect" presStyleCnt="0"/>
      <dgm:spPr/>
    </dgm:pt>
    <dgm:pt modelId="{E9115E4B-FF33-4F17-AB56-E89AE35A653A}" type="pres">
      <dgm:prSet presAssocID="{95E11E59-3AAA-4E1C-BDEF-CD9FA1CA1FA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8D0C010-D8F3-4918-984C-241191421873}" type="presOf" srcId="{3FE1FDB1-A572-46C1-9113-5630DDE57107}" destId="{F52234C2-1A55-4913-9FC9-37F1D242505B}" srcOrd="0" destOrd="0" presId="urn:microsoft.com/office/officeart/2018/2/layout/IconVerticalSolidList"/>
    <dgm:cxn modelId="{ADC6AA36-4BC0-4A01-9433-A893B17328E7}" type="presOf" srcId="{9A030026-1E32-412D-9EC8-B09E213FF457}" destId="{AD103EBB-CD67-4353-8509-C6B7B51FF592}" srcOrd="0" destOrd="0" presId="urn:microsoft.com/office/officeart/2018/2/layout/IconVerticalSolidList"/>
    <dgm:cxn modelId="{EF3DAD7B-C53F-4931-B115-D5BC10B429C7}" srcId="{3FE1FDB1-A572-46C1-9113-5630DDE57107}" destId="{9A030026-1E32-412D-9EC8-B09E213FF457}" srcOrd="0" destOrd="0" parTransId="{8BBAD4C2-8B48-4751-BBF8-2346482F2432}" sibTransId="{FA35FFE1-2F0E-4569-ABFA-99AC0288123A}"/>
    <dgm:cxn modelId="{8F383F85-6B3D-437A-B77F-6DD2B77D7E09}" srcId="{3FE1FDB1-A572-46C1-9113-5630DDE57107}" destId="{95E11E59-3AAA-4E1C-BDEF-CD9FA1CA1FAF}" srcOrd="1" destOrd="0" parTransId="{5A279F9A-6934-4497-8534-4948B6913135}" sibTransId="{E6C0C48A-E1D5-404F-A9DA-490FBEB0E9FD}"/>
    <dgm:cxn modelId="{C9351DCA-382B-464A-8D0C-800BD299F4D7}" type="presOf" srcId="{95E11E59-3AAA-4E1C-BDEF-CD9FA1CA1FAF}" destId="{E9115E4B-FF33-4F17-AB56-E89AE35A653A}" srcOrd="0" destOrd="0" presId="urn:microsoft.com/office/officeart/2018/2/layout/IconVerticalSolidList"/>
    <dgm:cxn modelId="{19C2D6BD-660B-4056-AEA6-BAB0AC32600B}" type="presParOf" srcId="{F52234C2-1A55-4913-9FC9-37F1D242505B}" destId="{F0E8FCBD-6D7D-464A-99D4-8FF8642789EE}" srcOrd="0" destOrd="0" presId="urn:microsoft.com/office/officeart/2018/2/layout/IconVerticalSolidList"/>
    <dgm:cxn modelId="{9A2C16E8-5B08-4629-BA4D-A91180F9EC1C}" type="presParOf" srcId="{F0E8FCBD-6D7D-464A-99D4-8FF8642789EE}" destId="{3FEDFB71-AE69-420F-943B-2041F4BDD1CF}" srcOrd="0" destOrd="0" presId="urn:microsoft.com/office/officeart/2018/2/layout/IconVerticalSolidList"/>
    <dgm:cxn modelId="{FACDD68A-F4B8-4A73-80DF-2704EC000692}" type="presParOf" srcId="{F0E8FCBD-6D7D-464A-99D4-8FF8642789EE}" destId="{26FBBFF5-4F1E-4C19-B3F5-6CFD19228DA5}" srcOrd="1" destOrd="0" presId="urn:microsoft.com/office/officeart/2018/2/layout/IconVerticalSolidList"/>
    <dgm:cxn modelId="{733A862B-0B99-46C5-A581-04CA03B61CA6}" type="presParOf" srcId="{F0E8FCBD-6D7D-464A-99D4-8FF8642789EE}" destId="{7A7A19CE-8765-48B0-8383-AB2AF44C9B1B}" srcOrd="2" destOrd="0" presId="urn:microsoft.com/office/officeart/2018/2/layout/IconVerticalSolidList"/>
    <dgm:cxn modelId="{17D9C798-70B7-4014-A337-918061906FE3}" type="presParOf" srcId="{F0E8FCBD-6D7D-464A-99D4-8FF8642789EE}" destId="{AD103EBB-CD67-4353-8509-C6B7B51FF592}" srcOrd="3" destOrd="0" presId="urn:microsoft.com/office/officeart/2018/2/layout/IconVerticalSolidList"/>
    <dgm:cxn modelId="{F58708D2-B400-455D-99E3-8B9CDD6C0F1A}" type="presParOf" srcId="{F52234C2-1A55-4913-9FC9-37F1D242505B}" destId="{D204C75F-65DE-420A-AC8E-1148C477A97B}" srcOrd="1" destOrd="0" presId="urn:microsoft.com/office/officeart/2018/2/layout/IconVerticalSolidList"/>
    <dgm:cxn modelId="{0743A998-509D-42CB-B247-9A1D3C84A861}" type="presParOf" srcId="{F52234C2-1A55-4913-9FC9-37F1D242505B}" destId="{2E6486E2-9969-4ED1-B001-4C4B907627A9}" srcOrd="2" destOrd="0" presId="urn:microsoft.com/office/officeart/2018/2/layout/IconVerticalSolidList"/>
    <dgm:cxn modelId="{67235DBB-6471-4079-A59E-D796575BC112}" type="presParOf" srcId="{2E6486E2-9969-4ED1-B001-4C4B907627A9}" destId="{444D7919-6F25-4802-AA2F-DA9183BDF9EF}" srcOrd="0" destOrd="0" presId="urn:microsoft.com/office/officeart/2018/2/layout/IconVerticalSolidList"/>
    <dgm:cxn modelId="{7F2555CC-392F-4D14-A294-15CC3A5AD936}" type="presParOf" srcId="{2E6486E2-9969-4ED1-B001-4C4B907627A9}" destId="{959F536F-E52F-46A5-8F88-F30EB39E4042}" srcOrd="1" destOrd="0" presId="urn:microsoft.com/office/officeart/2018/2/layout/IconVerticalSolidList"/>
    <dgm:cxn modelId="{D4B2EFC3-4D7E-40C8-A06A-7E0E142AEC88}" type="presParOf" srcId="{2E6486E2-9969-4ED1-B001-4C4B907627A9}" destId="{4412795D-269E-42DD-BB49-E23A8E955370}" srcOrd="2" destOrd="0" presId="urn:microsoft.com/office/officeart/2018/2/layout/IconVerticalSolidList"/>
    <dgm:cxn modelId="{B04C020F-1979-4B1F-BB6D-631A8B5FA414}" type="presParOf" srcId="{2E6486E2-9969-4ED1-B001-4C4B907627A9}" destId="{E9115E4B-FF33-4F17-AB56-E89AE35A653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6D22B6-7C48-403C-861E-0359F2B01D30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CC00E26-2706-45FD-A021-3C72744D856B}">
      <dgm:prSet/>
      <dgm:spPr/>
      <dgm:t>
        <a:bodyPr/>
        <a:lstStyle/>
        <a:p>
          <a:r>
            <a:rPr lang="en-US"/>
            <a:t>Definición: Capacidad de responder de forma diferente ante estímulos similares cuando solo uno se asocia al reforzamiento.</a:t>
          </a:r>
        </a:p>
      </dgm:t>
    </dgm:pt>
    <dgm:pt modelId="{E1FA94FA-FD20-4767-A95D-51F5F52B1BC0}" type="parTrans" cxnId="{F4CCDE80-DCD9-4C38-9EAA-814D8CD9AC8B}">
      <dgm:prSet/>
      <dgm:spPr/>
      <dgm:t>
        <a:bodyPr/>
        <a:lstStyle/>
        <a:p>
          <a:endParaRPr lang="en-US"/>
        </a:p>
      </dgm:t>
    </dgm:pt>
    <dgm:pt modelId="{5E30B938-EE0B-41DC-A424-A30256D42FFB}" type="sibTrans" cxnId="{F4CCDE80-DCD9-4C38-9EAA-814D8CD9AC8B}">
      <dgm:prSet/>
      <dgm:spPr/>
      <dgm:t>
        <a:bodyPr/>
        <a:lstStyle/>
        <a:p>
          <a:endParaRPr lang="en-US"/>
        </a:p>
      </dgm:t>
    </dgm:pt>
    <dgm:pt modelId="{5A2EB0C7-8F90-4A06-8460-889A6B376390}">
      <dgm:prSet/>
      <dgm:spPr/>
      <dgm:t>
        <a:bodyPr/>
        <a:lstStyle/>
        <a:p>
          <a:r>
            <a:rPr lang="en-US"/>
            <a:t>Ejemplo: El niño aprende que solo el semáforo rojo significa 'detenerse'.</a:t>
          </a:r>
        </a:p>
      </dgm:t>
    </dgm:pt>
    <dgm:pt modelId="{111638FE-B56E-4D6C-B0B8-E9BA5253F5E5}" type="parTrans" cxnId="{C744B4B0-2037-4966-A81E-648AC70EFC23}">
      <dgm:prSet/>
      <dgm:spPr/>
      <dgm:t>
        <a:bodyPr/>
        <a:lstStyle/>
        <a:p>
          <a:endParaRPr lang="en-US"/>
        </a:p>
      </dgm:t>
    </dgm:pt>
    <dgm:pt modelId="{6675133E-CD93-44AA-BC3E-8116E67E13D6}" type="sibTrans" cxnId="{C744B4B0-2037-4966-A81E-648AC70EFC23}">
      <dgm:prSet/>
      <dgm:spPr/>
      <dgm:t>
        <a:bodyPr/>
        <a:lstStyle/>
        <a:p>
          <a:endParaRPr lang="en-US"/>
        </a:p>
      </dgm:t>
    </dgm:pt>
    <dgm:pt modelId="{94F1C9EE-5B09-4F45-A4B5-FD0347B7D4C8}" type="pres">
      <dgm:prSet presAssocID="{9F6D22B6-7C48-403C-861E-0359F2B01D30}" presName="vert0" presStyleCnt="0">
        <dgm:presLayoutVars>
          <dgm:dir/>
          <dgm:animOne val="branch"/>
          <dgm:animLvl val="lvl"/>
        </dgm:presLayoutVars>
      </dgm:prSet>
      <dgm:spPr/>
    </dgm:pt>
    <dgm:pt modelId="{6852EB0A-AC7E-E248-BD65-3BBC3D71D2E2}" type="pres">
      <dgm:prSet presAssocID="{CCC00E26-2706-45FD-A021-3C72744D856B}" presName="thickLine" presStyleLbl="alignNode1" presStyleIdx="0" presStyleCnt="2"/>
      <dgm:spPr/>
    </dgm:pt>
    <dgm:pt modelId="{91B725AB-101A-9346-9B64-A386DC32C8DE}" type="pres">
      <dgm:prSet presAssocID="{CCC00E26-2706-45FD-A021-3C72744D856B}" presName="horz1" presStyleCnt="0"/>
      <dgm:spPr/>
    </dgm:pt>
    <dgm:pt modelId="{0FBDC7BC-51BD-AF45-A95F-58CA4631FF84}" type="pres">
      <dgm:prSet presAssocID="{CCC00E26-2706-45FD-A021-3C72744D856B}" presName="tx1" presStyleLbl="revTx" presStyleIdx="0" presStyleCnt="2"/>
      <dgm:spPr/>
    </dgm:pt>
    <dgm:pt modelId="{183397DA-1F9F-9948-9B92-E73C822B9346}" type="pres">
      <dgm:prSet presAssocID="{CCC00E26-2706-45FD-A021-3C72744D856B}" presName="vert1" presStyleCnt="0"/>
      <dgm:spPr/>
    </dgm:pt>
    <dgm:pt modelId="{0E094801-E286-F44F-A66A-E3F122544D41}" type="pres">
      <dgm:prSet presAssocID="{5A2EB0C7-8F90-4A06-8460-889A6B376390}" presName="thickLine" presStyleLbl="alignNode1" presStyleIdx="1" presStyleCnt="2"/>
      <dgm:spPr/>
    </dgm:pt>
    <dgm:pt modelId="{D9BF922D-F392-E741-8CB0-7D416ACECEAE}" type="pres">
      <dgm:prSet presAssocID="{5A2EB0C7-8F90-4A06-8460-889A6B376390}" presName="horz1" presStyleCnt="0"/>
      <dgm:spPr/>
    </dgm:pt>
    <dgm:pt modelId="{C601AD39-C192-4D41-BC32-858D4832F9BC}" type="pres">
      <dgm:prSet presAssocID="{5A2EB0C7-8F90-4A06-8460-889A6B376390}" presName="tx1" presStyleLbl="revTx" presStyleIdx="1" presStyleCnt="2"/>
      <dgm:spPr/>
    </dgm:pt>
    <dgm:pt modelId="{F94F2997-9F10-B246-A7BF-A433CCAAE096}" type="pres">
      <dgm:prSet presAssocID="{5A2EB0C7-8F90-4A06-8460-889A6B376390}" presName="vert1" presStyleCnt="0"/>
      <dgm:spPr/>
    </dgm:pt>
  </dgm:ptLst>
  <dgm:cxnLst>
    <dgm:cxn modelId="{3125B060-EF79-C348-B5AC-75153AC3BF8D}" type="presOf" srcId="{CCC00E26-2706-45FD-A021-3C72744D856B}" destId="{0FBDC7BC-51BD-AF45-A95F-58CA4631FF84}" srcOrd="0" destOrd="0" presId="urn:microsoft.com/office/officeart/2008/layout/LinedList"/>
    <dgm:cxn modelId="{6044A167-E205-A64C-8064-D5B97DB205C3}" type="presOf" srcId="{9F6D22B6-7C48-403C-861E-0359F2B01D30}" destId="{94F1C9EE-5B09-4F45-A4B5-FD0347B7D4C8}" srcOrd="0" destOrd="0" presId="urn:microsoft.com/office/officeart/2008/layout/LinedList"/>
    <dgm:cxn modelId="{F4CCDE80-DCD9-4C38-9EAA-814D8CD9AC8B}" srcId="{9F6D22B6-7C48-403C-861E-0359F2B01D30}" destId="{CCC00E26-2706-45FD-A021-3C72744D856B}" srcOrd="0" destOrd="0" parTransId="{E1FA94FA-FD20-4767-A95D-51F5F52B1BC0}" sibTransId="{5E30B938-EE0B-41DC-A424-A30256D42FFB}"/>
    <dgm:cxn modelId="{C744B4B0-2037-4966-A81E-648AC70EFC23}" srcId="{9F6D22B6-7C48-403C-861E-0359F2B01D30}" destId="{5A2EB0C7-8F90-4A06-8460-889A6B376390}" srcOrd="1" destOrd="0" parTransId="{111638FE-B56E-4D6C-B0B8-E9BA5253F5E5}" sibTransId="{6675133E-CD93-44AA-BC3E-8116E67E13D6}"/>
    <dgm:cxn modelId="{D0EC6CCF-AC53-7D4D-8FD1-1DF8A87B5BAE}" type="presOf" srcId="{5A2EB0C7-8F90-4A06-8460-889A6B376390}" destId="{C601AD39-C192-4D41-BC32-858D4832F9BC}" srcOrd="0" destOrd="0" presId="urn:microsoft.com/office/officeart/2008/layout/LinedList"/>
    <dgm:cxn modelId="{CBE7A3AB-D97D-1F41-BB76-FDF4C38AA8F0}" type="presParOf" srcId="{94F1C9EE-5B09-4F45-A4B5-FD0347B7D4C8}" destId="{6852EB0A-AC7E-E248-BD65-3BBC3D71D2E2}" srcOrd="0" destOrd="0" presId="urn:microsoft.com/office/officeart/2008/layout/LinedList"/>
    <dgm:cxn modelId="{176AE5A7-468D-D949-8B5A-AEEA37167BDA}" type="presParOf" srcId="{94F1C9EE-5B09-4F45-A4B5-FD0347B7D4C8}" destId="{91B725AB-101A-9346-9B64-A386DC32C8DE}" srcOrd="1" destOrd="0" presId="urn:microsoft.com/office/officeart/2008/layout/LinedList"/>
    <dgm:cxn modelId="{794D2EF2-4D9C-8E4B-B1C6-5A9C34C92AA1}" type="presParOf" srcId="{91B725AB-101A-9346-9B64-A386DC32C8DE}" destId="{0FBDC7BC-51BD-AF45-A95F-58CA4631FF84}" srcOrd="0" destOrd="0" presId="urn:microsoft.com/office/officeart/2008/layout/LinedList"/>
    <dgm:cxn modelId="{0E9A7BC2-ACB6-9B49-A2EA-BF7145AC68B1}" type="presParOf" srcId="{91B725AB-101A-9346-9B64-A386DC32C8DE}" destId="{183397DA-1F9F-9948-9B92-E73C822B9346}" srcOrd="1" destOrd="0" presId="urn:microsoft.com/office/officeart/2008/layout/LinedList"/>
    <dgm:cxn modelId="{A23F7D89-9471-5A4D-BEFF-B2ED6B5E90D1}" type="presParOf" srcId="{94F1C9EE-5B09-4F45-A4B5-FD0347B7D4C8}" destId="{0E094801-E286-F44F-A66A-E3F122544D41}" srcOrd="2" destOrd="0" presId="urn:microsoft.com/office/officeart/2008/layout/LinedList"/>
    <dgm:cxn modelId="{721FDB3B-1B1D-E74F-B763-54552078B0D6}" type="presParOf" srcId="{94F1C9EE-5B09-4F45-A4B5-FD0347B7D4C8}" destId="{D9BF922D-F392-E741-8CB0-7D416ACECEAE}" srcOrd="3" destOrd="0" presId="urn:microsoft.com/office/officeart/2008/layout/LinedList"/>
    <dgm:cxn modelId="{4EDA892F-7194-164B-AD40-5DE9C7B5712E}" type="presParOf" srcId="{D9BF922D-F392-E741-8CB0-7D416ACECEAE}" destId="{C601AD39-C192-4D41-BC32-858D4832F9BC}" srcOrd="0" destOrd="0" presId="urn:microsoft.com/office/officeart/2008/layout/LinedList"/>
    <dgm:cxn modelId="{E35F875E-2555-094C-92FF-E037BD6E8CEC}" type="presParOf" srcId="{D9BF922D-F392-E741-8CB0-7D416ACECEAE}" destId="{F94F2997-9F10-B246-A7BF-A433CCAAE0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CF0F75-6FCA-4D6B-9342-AE6476713BB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FC2AFBA4-FA03-4BC1-BD12-AEA2788CDF05}">
      <dgm:prSet/>
      <dgm:spPr/>
      <dgm:t>
        <a:bodyPr/>
        <a:lstStyle/>
        <a:p>
          <a:r>
            <a:rPr lang="en-US"/>
            <a:t>Explicación breve de cómo se enseña a discriminar entre estímulos.</a:t>
          </a:r>
        </a:p>
      </dgm:t>
    </dgm:pt>
    <dgm:pt modelId="{E5633283-8654-41BE-A551-833BA640C768}" type="parTrans" cxnId="{60C31BCB-E928-46DF-AE9A-29917CA63867}">
      <dgm:prSet/>
      <dgm:spPr/>
      <dgm:t>
        <a:bodyPr/>
        <a:lstStyle/>
        <a:p>
          <a:endParaRPr lang="en-US"/>
        </a:p>
      </dgm:t>
    </dgm:pt>
    <dgm:pt modelId="{4245A502-28C1-4BEF-9389-D9AAE6B444DC}" type="sibTrans" cxnId="{60C31BCB-E928-46DF-AE9A-29917CA63867}">
      <dgm:prSet/>
      <dgm:spPr/>
      <dgm:t>
        <a:bodyPr/>
        <a:lstStyle/>
        <a:p>
          <a:endParaRPr lang="en-US"/>
        </a:p>
      </dgm:t>
    </dgm:pt>
    <dgm:pt modelId="{AA93012B-983A-4701-9AC2-9B5F07F7CCA2}">
      <dgm:prSet/>
      <dgm:spPr/>
      <dgm:t>
        <a:bodyPr/>
        <a:lstStyle/>
        <a:p>
          <a:r>
            <a:rPr lang="en-US"/>
            <a:t>Ejemplo en el aula: Diferenciar entre letras 'b' y 'd'.</a:t>
          </a:r>
        </a:p>
      </dgm:t>
    </dgm:pt>
    <dgm:pt modelId="{30E00CBA-A7B3-4EAE-82FA-92117CD0DCFF}" type="parTrans" cxnId="{E5B92126-5564-4857-A921-19B80B6349EF}">
      <dgm:prSet/>
      <dgm:spPr/>
      <dgm:t>
        <a:bodyPr/>
        <a:lstStyle/>
        <a:p>
          <a:endParaRPr lang="en-US"/>
        </a:p>
      </dgm:t>
    </dgm:pt>
    <dgm:pt modelId="{9592ECA1-A792-4235-8D6D-D12707FF3F7A}" type="sibTrans" cxnId="{E5B92126-5564-4857-A921-19B80B6349EF}">
      <dgm:prSet/>
      <dgm:spPr/>
      <dgm:t>
        <a:bodyPr/>
        <a:lstStyle/>
        <a:p>
          <a:endParaRPr lang="en-US"/>
        </a:p>
      </dgm:t>
    </dgm:pt>
    <dgm:pt modelId="{30A9AAA5-93DC-488D-976E-F2BA96216430}" type="pres">
      <dgm:prSet presAssocID="{C6CF0F75-6FCA-4D6B-9342-AE6476713BBF}" presName="root" presStyleCnt="0">
        <dgm:presLayoutVars>
          <dgm:dir/>
          <dgm:resizeHandles val="exact"/>
        </dgm:presLayoutVars>
      </dgm:prSet>
      <dgm:spPr/>
    </dgm:pt>
    <dgm:pt modelId="{DC8303C7-A614-46C8-A132-2F16E349E4A7}" type="pres">
      <dgm:prSet presAssocID="{FC2AFBA4-FA03-4BC1-BD12-AEA2788CDF05}" presName="compNode" presStyleCnt="0"/>
      <dgm:spPr/>
    </dgm:pt>
    <dgm:pt modelId="{866B8CC7-F594-48DB-88D1-C3D1D3F8D361}" type="pres">
      <dgm:prSet presAssocID="{FC2AFBA4-FA03-4BC1-BD12-AEA2788CDF05}" presName="bgRect" presStyleLbl="bgShp" presStyleIdx="0" presStyleCnt="2"/>
      <dgm:spPr/>
    </dgm:pt>
    <dgm:pt modelId="{3E20F5FE-2DF7-49F0-89D9-EF6B66F7DCF1}" type="pres">
      <dgm:prSet presAssocID="{FC2AFBA4-FA03-4BC1-BD12-AEA2788CDF0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5FEA7C2-3460-4D07-BB3B-D993D5DCD683}" type="pres">
      <dgm:prSet presAssocID="{FC2AFBA4-FA03-4BC1-BD12-AEA2788CDF05}" presName="spaceRect" presStyleCnt="0"/>
      <dgm:spPr/>
    </dgm:pt>
    <dgm:pt modelId="{B8978B67-62B2-4398-B655-838D9092D12C}" type="pres">
      <dgm:prSet presAssocID="{FC2AFBA4-FA03-4BC1-BD12-AEA2788CDF05}" presName="parTx" presStyleLbl="revTx" presStyleIdx="0" presStyleCnt="2">
        <dgm:presLayoutVars>
          <dgm:chMax val="0"/>
          <dgm:chPref val="0"/>
        </dgm:presLayoutVars>
      </dgm:prSet>
      <dgm:spPr/>
    </dgm:pt>
    <dgm:pt modelId="{6CF57063-9361-4E3A-B823-3CD847A84D4B}" type="pres">
      <dgm:prSet presAssocID="{4245A502-28C1-4BEF-9389-D9AAE6B444DC}" presName="sibTrans" presStyleCnt="0"/>
      <dgm:spPr/>
    </dgm:pt>
    <dgm:pt modelId="{D6DFD9D8-2EE1-41B5-A4EE-07013D7E3120}" type="pres">
      <dgm:prSet presAssocID="{AA93012B-983A-4701-9AC2-9B5F07F7CCA2}" presName="compNode" presStyleCnt="0"/>
      <dgm:spPr/>
    </dgm:pt>
    <dgm:pt modelId="{0CAF616D-9188-44A9-991A-30BD9AC39DC0}" type="pres">
      <dgm:prSet presAssocID="{AA93012B-983A-4701-9AC2-9B5F07F7CCA2}" presName="bgRect" presStyleLbl="bgShp" presStyleIdx="1" presStyleCnt="2"/>
      <dgm:spPr/>
    </dgm:pt>
    <dgm:pt modelId="{684D2C31-42A5-474D-A05B-8AC80F3A321A}" type="pres">
      <dgm:prSet presAssocID="{AA93012B-983A-4701-9AC2-9B5F07F7CCA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 Notes"/>
        </a:ext>
      </dgm:extLst>
    </dgm:pt>
    <dgm:pt modelId="{F4BAF4CA-241F-4983-82E3-6A8855FCE9B4}" type="pres">
      <dgm:prSet presAssocID="{AA93012B-983A-4701-9AC2-9B5F07F7CCA2}" presName="spaceRect" presStyleCnt="0"/>
      <dgm:spPr/>
    </dgm:pt>
    <dgm:pt modelId="{A7B73021-D808-429C-82FB-C2452B575794}" type="pres">
      <dgm:prSet presAssocID="{AA93012B-983A-4701-9AC2-9B5F07F7CCA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5B92126-5564-4857-A921-19B80B6349EF}" srcId="{C6CF0F75-6FCA-4D6B-9342-AE6476713BBF}" destId="{AA93012B-983A-4701-9AC2-9B5F07F7CCA2}" srcOrd="1" destOrd="0" parTransId="{30E00CBA-A7B3-4EAE-82FA-92117CD0DCFF}" sibTransId="{9592ECA1-A792-4235-8D6D-D12707FF3F7A}"/>
    <dgm:cxn modelId="{1890BB51-5C1F-4199-835E-D9ECDE494B9E}" type="presOf" srcId="{AA93012B-983A-4701-9AC2-9B5F07F7CCA2}" destId="{A7B73021-D808-429C-82FB-C2452B575794}" srcOrd="0" destOrd="0" presId="urn:microsoft.com/office/officeart/2018/2/layout/IconVerticalSolidList"/>
    <dgm:cxn modelId="{0EAAC855-95E9-4568-B09B-E5A8AD5EA01B}" type="presOf" srcId="{C6CF0F75-6FCA-4D6B-9342-AE6476713BBF}" destId="{30A9AAA5-93DC-488D-976E-F2BA96216430}" srcOrd="0" destOrd="0" presId="urn:microsoft.com/office/officeart/2018/2/layout/IconVerticalSolidList"/>
    <dgm:cxn modelId="{B5FE7A65-9AC7-449A-A152-90C95F29274B}" type="presOf" srcId="{FC2AFBA4-FA03-4BC1-BD12-AEA2788CDF05}" destId="{B8978B67-62B2-4398-B655-838D9092D12C}" srcOrd="0" destOrd="0" presId="urn:microsoft.com/office/officeart/2018/2/layout/IconVerticalSolidList"/>
    <dgm:cxn modelId="{60C31BCB-E928-46DF-AE9A-29917CA63867}" srcId="{C6CF0F75-6FCA-4D6B-9342-AE6476713BBF}" destId="{FC2AFBA4-FA03-4BC1-BD12-AEA2788CDF05}" srcOrd="0" destOrd="0" parTransId="{E5633283-8654-41BE-A551-833BA640C768}" sibTransId="{4245A502-28C1-4BEF-9389-D9AAE6B444DC}"/>
    <dgm:cxn modelId="{5A7E6378-48D5-4499-AC13-8C394FE5F947}" type="presParOf" srcId="{30A9AAA5-93DC-488D-976E-F2BA96216430}" destId="{DC8303C7-A614-46C8-A132-2F16E349E4A7}" srcOrd="0" destOrd="0" presId="urn:microsoft.com/office/officeart/2018/2/layout/IconVerticalSolidList"/>
    <dgm:cxn modelId="{D3A240A0-EF5C-48B2-9F0D-39EE9F80A8C3}" type="presParOf" srcId="{DC8303C7-A614-46C8-A132-2F16E349E4A7}" destId="{866B8CC7-F594-48DB-88D1-C3D1D3F8D361}" srcOrd="0" destOrd="0" presId="urn:microsoft.com/office/officeart/2018/2/layout/IconVerticalSolidList"/>
    <dgm:cxn modelId="{47F37581-5FAF-411E-B594-30BA063E638E}" type="presParOf" srcId="{DC8303C7-A614-46C8-A132-2F16E349E4A7}" destId="{3E20F5FE-2DF7-49F0-89D9-EF6B66F7DCF1}" srcOrd="1" destOrd="0" presId="urn:microsoft.com/office/officeart/2018/2/layout/IconVerticalSolidList"/>
    <dgm:cxn modelId="{5D30B236-8AB5-4BF3-8B63-4924D9536CDA}" type="presParOf" srcId="{DC8303C7-A614-46C8-A132-2F16E349E4A7}" destId="{35FEA7C2-3460-4D07-BB3B-D993D5DCD683}" srcOrd="2" destOrd="0" presId="urn:microsoft.com/office/officeart/2018/2/layout/IconVerticalSolidList"/>
    <dgm:cxn modelId="{C1022286-C1FA-4CA3-8D96-A91D127542E7}" type="presParOf" srcId="{DC8303C7-A614-46C8-A132-2F16E349E4A7}" destId="{B8978B67-62B2-4398-B655-838D9092D12C}" srcOrd="3" destOrd="0" presId="urn:microsoft.com/office/officeart/2018/2/layout/IconVerticalSolidList"/>
    <dgm:cxn modelId="{A6B884D9-11FF-4737-834D-B31269C52813}" type="presParOf" srcId="{30A9AAA5-93DC-488D-976E-F2BA96216430}" destId="{6CF57063-9361-4E3A-B823-3CD847A84D4B}" srcOrd="1" destOrd="0" presId="urn:microsoft.com/office/officeart/2018/2/layout/IconVerticalSolidList"/>
    <dgm:cxn modelId="{F7933B74-C1B4-4EEE-8BEF-E3E6F2035A7B}" type="presParOf" srcId="{30A9AAA5-93DC-488D-976E-F2BA96216430}" destId="{D6DFD9D8-2EE1-41B5-A4EE-07013D7E3120}" srcOrd="2" destOrd="0" presId="urn:microsoft.com/office/officeart/2018/2/layout/IconVerticalSolidList"/>
    <dgm:cxn modelId="{EF2BD9CB-7CB4-42EA-A443-2F847D052E1D}" type="presParOf" srcId="{D6DFD9D8-2EE1-41B5-A4EE-07013D7E3120}" destId="{0CAF616D-9188-44A9-991A-30BD9AC39DC0}" srcOrd="0" destOrd="0" presId="urn:microsoft.com/office/officeart/2018/2/layout/IconVerticalSolidList"/>
    <dgm:cxn modelId="{4BCE4A58-08AA-442A-A052-FF2E48C773AA}" type="presParOf" srcId="{D6DFD9D8-2EE1-41B5-A4EE-07013D7E3120}" destId="{684D2C31-42A5-474D-A05B-8AC80F3A321A}" srcOrd="1" destOrd="0" presId="urn:microsoft.com/office/officeart/2018/2/layout/IconVerticalSolidList"/>
    <dgm:cxn modelId="{83A8609F-37EB-424D-8991-A41CA0034D7C}" type="presParOf" srcId="{D6DFD9D8-2EE1-41B5-A4EE-07013D7E3120}" destId="{F4BAF4CA-241F-4983-82E3-6A8855FCE9B4}" srcOrd="2" destOrd="0" presId="urn:microsoft.com/office/officeart/2018/2/layout/IconVerticalSolidList"/>
    <dgm:cxn modelId="{0529C2CA-5862-4A78-8286-68DD11C1E3AE}" type="presParOf" srcId="{D6DFD9D8-2EE1-41B5-A4EE-07013D7E3120}" destId="{A7B73021-D808-429C-82FB-C2452B5757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A69921-51D2-49E5-8148-1A47282AAA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0A8C72-D9F9-4591-BB7C-98D5E6F03A0B}">
      <dgm:prSet/>
      <dgm:spPr/>
      <dgm:t>
        <a:bodyPr/>
        <a:lstStyle/>
        <a:p>
          <a:r>
            <a:rPr lang="en-US"/>
            <a:t>Definición: Proceso mediante el cual una conducta disminuye y desaparece cuando deja de ser reforzada.</a:t>
          </a:r>
        </a:p>
      </dgm:t>
    </dgm:pt>
    <dgm:pt modelId="{0EBF315E-179D-4CED-BE1B-962573CE4F79}" type="parTrans" cxnId="{3BA27E3C-B2DD-4448-A9AF-C1D64D23C2E6}">
      <dgm:prSet/>
      <dgm:spPr/>
      <dgm:t>
        <a:bodyPr/>
        <a:lstStyle/>
        <a:p>
          <a:endParaRPr lang="en-US"/>
        </a:p>
      </dgm:t>
    </dgm:pt>
    <dgm:pt modelId="{BDE66179-700E-4A4B-A0A7-A4CD0A0DAAA3}" type="sibTrans" cxnId="{3BA27E3C-B2DD-4448-A9AF-C1D64D23C2E6}">
      <dgm:prSet/>
      <dgm:spPr/>
      <dgm:t>
        <a:bodyPr/>
        <a:lstStyle/>
        <a:p>
          <a:endParaRPr lang="en-US"/>
        </a:p>
      </dgm:t>
    </dgm:pt>
    <dgm:pt modelId="{4BDF795B-6FC3-4CA7-8759-CF8252F5778F}">
      <dgm:prSet/>
      <dgm:spPr/>
      <dgm:t>
        <a:bodyPr/>
        <a:lstStyle/>
        <a:p>
          <a:r>
            <a:rPr lang="en-US"/>
            <a:t>Ejemplo: Un niño deja de llorar para llamar la atención si los adultos ya no le prestan atención por ese comportamiento.</a:t>
          </a:r>
        </a:p>
      </dgm:t>
    </dgm:pt>
    <dgm:pt modelId="{AC2A4B9F-E446-4EA8-8DDC-B2939AE4C52F}" type="parTrans" cxnId="{DC85A7A3-ACB4-420C-A336-8A2D7B0B29CE}">
      <dgm:prSet/>
      <dgm:spPr/>
      <dgm:t>
        <a:bodyPr/>
        <a:lstStyle/>
        <a:p>
          <a:endParaRPr lang="en-US"/>
        </a:p>
      </dgm:t>
    </dgm:pt>
    <dgm:pt modelId="{EE11926F-F65B-4980-8E8F-FFCB9C4387B2}" type="sibTrans" cxnId="{DC85A7A3-ACB4-420C-A336-8A2D7B0B29CE}">
      <dgm:prSet/>
      <dgm:spPr/>
      <dgm:t>
        <a:bodyPr/>
        <a:lstStyle/>
        <a:p>
          <a:endParaRPr lang="en-US"/>
        </a:p>
      </dgm:t>
    </dgm:pt>
    <dgm:pt modelId="{16043754-2B34-8A49-9CC3-3C5BD59E7E1E}" type="pres">
      <dgm:prSet presAssocID="{69A69921-51D2-49E5-8148-1A47282AAADC}" presName="linear" presStyleCnt="0">
        <dgm:presLayoutVars>
          <dgm:animLvl val="lvl"/>
          <dgm:resizeHandles val="exact"/>
        </dgm:presLayoutVars>
      </dgm:prSet>
      <dgm:spPr/>
    </dgm:pt>
    <dgm:pt modelId="{77680870-8B9B-104D-A37F-A2E11AE7DC90}" type="pres">
      <dgm:prSet presAssocID="{E40A8C72-D9F9-4591-BB7C-98D5E6F03A0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1232EA6-6FA3-9D48-ADB9-AB41719631A5}" type="pres">
      <dgm:prSet presAssocID="{BDE66179-700E-4A4B-A0A7-A4CD0A0DAAA3}" presName="spacer" presStyleCnt="0"/>
      <dgm:spPr/>
    </dgm:pt>
    <dgm:pt modelId="{C15FAC57-EFBB-344C-A883-9A2C463F64B8}" type="pres">
      <dgm:prSet presAssocID="{4BDF795B-6FC3-4CA7-8759-CF8252F5778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BA27E3C-B2DD-4448-A9AF-C1D64D23C2E6}" srcId="{69A69921-51D2-49E5-8148-1A47282AAADC}" destId="{E40A8C72-D9F9-4591-BB7C-98D5E6F03A0B}" srcOrd="0" destOrd="0" parTransId="{0EBF315E-179D-4CED-BE1B-962573CE4F79}" sibTransId="{BDE66179-700E-4A4B-A0A7-A4CD0A0DAAA3}"/>
    <dgm:cxn modelId="{5B85FE7D-EF5A-844B-A62E-D325DA31BE08}" type="presOf" srcId="{E40A8C72-D9F9-4591-BB7C-98D5E6F03A0B}" destId="{77680870-8B9B-104D-A37F-A2E11AE7DC90}" srcOrd="0" destOrd="0" presId="urn:microsoft.com/office/officeart/2005/8/layout/vList2"/>
    <dgm:cxn modelId="{DC85A7A3-ACB4-420C-A336-8A2D7B0B29CE}" srcId="{69A69921-51D2-49E5-8148-1A47282AAADC}" destId="{4BDF795B-6FC3-4CA7-8759-CF8252F5778F}" srcOrd="1" destOrd="0" parTransId="{AC2A4B9F-E446-4EA8-8DDC-B2939AE4C52F}" sibTransId="{EE11926F-F65B-4980-8E8F-FFCB9C4387B2}"/>
    <dgm:cxn modelId="{D3CE05C7-1E4A-C74C-9F9F-431BDE837BF8}" type="presOf" srcId="{69A69921-51D2-49E5-8148-1A47282AAADC}" destId="{16043754-2B34-8A49-9CC3-3C5BD59E7E1E}" srcOrd="0" destOrd="0" presId="urn:microsoft.com/office/officeart/2005/8/layout/vList2"/>
    <dgm:cxn modelId="{BDD888D9-43DF-1846-B9AC-1D68C2E1434B}" type="presOf" srcId="{4BDF795B-6FC3-4CA7-8759-CF8252F5778F}" destId="{C15FAC57-EFBB-344C-A883-9A2C463F64B8}" srcOrd="0" destOrd="0" presId="urn:microsoft.com/office/officeart/2005/8/layout/vList2"/>
    <dgm:cxn modelId="{22BAEA9A-9E4B-AA4B-9739-BCB47F0C100A}" type="presParOf" srcId="{16043754-2B34-8A49-9CC3-3C5BD59E7E1E}" destId="{77680870-8B9B-104D-A37F-A2E11AE7DC90}" srcOrd="0" destOrd="0" presId="urn:microsoft.com/office/officeart/2005/8/layout/vList2"/>
    <dgm:cxn modelId="{75569CB7-00DB-D94E-A731-912D9D33B42C}" type="presParOf" srcId="{16043754-2B34-8A49-9CC3-3C5BD59E7E1E}" destId="{51232EA6-6FA3-9D48-ADB9-AB41719631A5}" srcOrd="1" destOrd="0" presId="urn:microsoft.com/office/officeart/2005/8/layout/vList2"/>
    <dgm:cxn modelId="{96FB59E1-276B-A044-B2C8-5495B57A7383}" type="presParOf" srcId="{16043754-2B34-8A49-9CC3-3C5BD59E7E1E}" destId="{C15FAC57-EFBB-344C-A883-9A2C463F64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0975C78-8859-4E2D-833A-B26D3E0B30B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D3485DE-EB96-49C2-A55B-9F33D5848C7B}">
      <dgm:prSet/>
      <dgm:spPr/>
      <dgm:t>
        <a:bodyPr/>
        <a:lstStyle/>
        <a:p>
          <a:r>
            <a:rPr lang="en-US"/>
            <a:t>Duración del reforzamiento previo</a:t>
          </a:r>
        </a:p>
      </dgm:t>
    </dgm:pt>
    <dgm:pt modelId="{5F3CF815-7CEC-4F48-B8F6-6073590C35EA}" type="parTrans" cxnId="{3C1EBB51-68D9-42ED-A7F8-D43F4777C0C0}">
      <dgm:prSet/>
      <dgm:spPr/>
      <dgm:t>
        <a:bodyPr/>
        <a:lstStyle/>
        <a:p>
          <a:endParaRPr lang="en-US"/>
        </a:p>
      </dgm:t>
    </dgm:pt>
    <dgm:pt modelId="{E7835C14-8944-4BFC-A43A-88C486559206}" type="sibTrans" cxnId="{3C1EBB51-68D9-42ED-A7F8-D43F4777C0C0}">
      <dgm:prSet/>
      <dgm:spPr/>
      <dgm:t>
        <a:bodyPr/>
        <a:lstStyle/>
        <a:p>
          <a:endParaRPr lang="en-US"/>
        </a:p>
      </dgm:t>
    </dgm:pt>
    <dgm:pt modelId="{B328E5C2-F314-4FFF-99F4-D1DB25EA31E8}">
      <dgm:prSet/>
      <dgm:spPr/>
      <dgm:t>
        <a:bodyPr/>
        <a:lstStyle/>
        <a:p>
          <a:r>
            <a:rPr lang="en-US"/>
            <a:t>Consistencia en retirar el refuerzo</a:t>
          </a:r>
        </a:p>
      </dgm:t>
    </dgm:pt>
    <dgm:pt modelId="{5190C5E8-739A-491C-A826-03BB13589E3D}" type="parTrans" cxnId="{ED059433-AE71-41C6-91F4-0A1E250EF3BB}">
      <dgm:prSet/>
      <dgm:spPr/>
      <dgm:t>
        <a:bodyPr/>
        <a:lstStyle/>
        <a:p>
          <a:endParaRPr lang="en-US"/>
        </a:p>
      </dgm:t>
    </dgm:pt>
    <dgm:pt modelId="{FEFC627F-7805-43CC-AE5F-5A79EF93A89E}" type="sibTrans" cxnId="{ED059433-AE71-41C6-91F4-0A1E250EF3BB}">
      <dgm:prSet/>
      <dgm:spPr/>
      <dgm:t>
        <a:bodyPr/>
        <a:lstStyle/>
        <a:p>
          <a:endParaRPr lang="en-US"/>
        </a:p>
      </dgm:t>
    </dgm:pt>
    <dgm:pt modelId="{45EDA92F-32F4-4640-B833-69F4C8E262C4}">
      <dgm:prSet/>
      <dgm:spPr/>
      <dgm:t>
        <a:bodyPr/>
        <a:lstStyle/>
        <a:p>
          <a:r>
            <a:rPr lang="en-US"/>
            <a:t>Reaparición espontánea</a:t>
          </a:r>
        </a:p>
      </dgm:t>
    </dgm:pt>
    <dgm:pt modelId="{E7637B09-7897-4E1A-ADA0-00481AFC449D}" type="parTrans" cxnId="{D492609B-FA1B-4FBC-BC33-04A1DB0F55DD}">
      <dgm:prSet/>
      <dgm:spPr/>
      <dgm:t>
        <a:bodyPr/>
        <a:lstStyle/>
        <a:p>
          <a:endParaRPr lang="en-US"/>
        </a:p>
      </dgm:t>
    </dgm:pt>
    <dgm:pt modelId="{25C222F6-9699-4997-89FD-2C4D8FCBE890}" type="sibTrans" cxnId="{D492609B-FA1B-4FBC-BC33-04A1DB0F55DD}">
      <dgm:prSet/>
      <dgm:spPr/>
      <dgm:t>
        <a:bodyPr/>
        <a:lstStyle/>
        <a:p>
          <a:endParaRPr lang="en-US"/>
        </a:p>
      </dgm:t>
    </dgm:pt>
    <dgm:pt modelId="{96CED44A-A326-4246-BA96-39456F211221}" type="pres">
      <dgm:prSet presAssocID="{60975C78-8859-4E2D-833A-B26D3E0B30B9}" presName="root" presStyleCnt="0">
        <dgm:presLayoutVars>
          <dgm:dir/>
          <dgm:resizeHandles val="exact"/>
        </dgm:presLayoutVars>
      </dgm:prSet>
      <dgm:spPr/>
    </dgm:pt>
    <dgm:pt modelId="{8A5C66DF-DC92-4AD9-8D7F-A0CCFEE960F2}" type="pres">
      <dgm:prSet presAssocID="{FD3485DE-EB96-49C2-A55B-9F33D5848C7B}" presName="compNode" presStyleCnt="0"/>
      <dgm:spPr/>
    </dgm:pt>
    <dgm:pt modelId="{B3222978-7922-4B2A-8855-A48A555464E2}" type="pres">
      <dgm:prSet presAssocID="{FD3485DE-EB96-49C2-A55B-9F33D5848C7B}" presName="bgRect" presStyleLbl="bgShp" presStyleIdx="0" presStyleCnt="3"/>
      <dgm:spPr/>
    </dgm:pt>
    <dgm:pt modelId="{CF09045D-F0AA-43D1-B909-DA7EE2AD5C74}" type="pres">
      <dgm:prSet presAssocID="{FD3485DE-EB96-49C2-A55B-9F33D5848C7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573EA5D6-C565-478A-86EB-FD2C97724ACA}" type="pres">
      <dgm:prSet presAssocID="{FD3485DE-EB96-49C2-A55B-9F33D5848C7B}" presName="spaceRect" presStyleCnt="0"/>
      <dgm:spPr/>
    </dgm:pt>
    <dgm:pt modelId="{5307B5FF-5D7E-45AE-ADD3-CCBA6D83B808}" type="pres">
      <dgm:prSet presAssocID="{FD3485DE-EB96-49C2-A55B-9F33D5848C7B}" presName="parTx" presStyleLbl="revTx" presStyleIdx="0" presStyleCnt="3">
        <dgm:presLayoutVars>
          <dgm:chMax val="0"/>
          <dgm:chPref val="0"/>
        </dgm:presLayoutVars>
      </dgm:prSet>
      <dgm:spPr/>
    </dgm:pt>
    <dgm:pt modelId="{5377808D-3CA4-47A0-B7F9-BCEBFD293512}" type="pres">
      <dgm:prSet presAssocID="{E7835C14-8944-4BFC-A43A-88C486559206}" presName="sibTrans" presStyleCnt="0"/>
      <dgm:spPr/>
    </dgm:pt>
    <dgm:pt modelId="{4DAE5A19-F7E5-4CC9-83DF-527054919FEC}" type="pres">
      <dgm:prSet presAssocID="{B328E5C2-F314-4FFF-99F4-D1DB25EA31E8}" presName="compNode" presStyleCnt="0"/>
      <dgm:spPr/>
    </dgm:pt>
    <dgm:pt modelId="{1CD24CC1-2973-4E2A-A29C-B8F7301F8C06}" type="pres">
      <dgm:prSet presAssocID="{B328E5C2-F314-4FFF-99F4-D1DB25EA31E8}" presName="bgRect" presStyleLbl="bgShp" presStyleIdx="1" presStyleCnt="3"/>
      <dgm:spPr/>
    </dgm:pt>
    <dgm:pt modelId="{B87119F4-7E8A-4586-8F1A-9A5DDE8F0E83}" type="pres">
      <dgm:prSet presAssocID="{B328E5C2-F314-4FFF-99F4-D1DB25EA31E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49794DEA-23A6-45AB-9FB9-B32A7F8F277A}" type="pres">
      <dgm:prSet presAssocID="{B328E5C2-F314-4FFF-99F4-D1DB25EA31E8}" presName="spaceRect" presStyleCnt="0"/>
      <dgm:spPr/>
    </dgm:pt>
    <dgm:pt modelId="{A4F557FD-FB8A-4530-AD2D-F56FF13246BD}" type="pres">
      <dgm:prSet presAssocID="{B328E5C2-F314-4FFF-99F4-D1DB25EA31E8}" presName="parTx" presStyleLbl="revTx" presStyleIdx="1" presStyleCnt="3">
        <dgm:presLayoutVars>
          <dgm:chMax val="0"/>
          <dgm:chPref val="0"/>
        </dgm:presLayoutVars>
      </dgm:prSet>
      <dgm:spPr/>
    </dgm:pt>
    <dgm:pt modelId="{A6B49438-6502-44FF-ABD1-D44959B6B857}" type="pres">
      <dgm:prSet presAssocID="{FEFC627F-7805-43CC-AE5F-5A79EF93A89E}" presName="sibTrans" presStyleCnt="0"/>
      <dgm:spPr/>
    </dgm:pt>
    <dgm:pt modelId="{E813FAD4-FAC5-4CC1-A5A1-287556D0B1EB}" type="pres">
      <dgm:prSet presAssocID="{45EDA92F-32F4-4640-B833-69F4C8E262C4}" presName="compNode" presStyleCnt="0"/>
      <dgm:spPr/>
    </dgm:pt>
    <dgm:pt modelId="{42F7EF13-D9DC-46F6-B147-6189EE42BE20}" type="pres">
      <dgm:prSet presAssocID="{45EDA92F-32F4-4640-B833-69F4C8E262C4}" presName="bgRect" presStyleLbl="bgShp" presStyleIdx="2" presStyleCnt="3"/>
      <dgm:spPr/>
    </dgm:pt>
    <dgm:pt modelId="{BE912969-1E34-4D46-AFFE-7B5607DCDA3C}" type="pres">
      <dgm:prSet presAssocID="{45EDA92F-32F4-4640-B833-69F4C8E262C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91482AF2-CB43-4701-B32A-2D38A7EB5E58}" type="pres">
      <dgm:prSet presAssocID="{45EDA92F-32F4-4640-B833-69F4C8E262C4}" presName="spaceRect" presStyleCnt="0"/>
      <dgm:spPr/>
    </dgm:pt>
    <dgm:pt modelId="{732E32DD-4298-48AA-B614-67B8E25B72B8}" type="pres">
      <dgm:prSet presAssocID="{45EDA92F-32F4-4640-B833-69F4C8E262C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23EF807-E558-4A7A-AA84-6A860E8AC7BC}" type="presOf" srcId="{FD3485DE-EB96-49C2-A55B-9F33D5848C7B}" destId="{5307B5FF-5D7E-45AE-ADD3-CCBA6D83B808}" srcOrd="0" destOrd="0" presId="urn:microsoft.com/office/officeart/2018/2/layout/IconVerticalSolidList"/>
    <dgm:cxn modelId="{ED059433-AE71-41C6-91F4-0A1E250EF3BB}" srcId="{60975C78-8859-4E2D-833A-B26D3E0B30B9}" destId="{B328E5C2-F314-4FFF-99F4-D1DB25EA31E8}" srcOrd="1" destOrd="0" parTransId="{5190C5E8-739A-491C-A826-03BB13589E3D}" sibTransId="{FEFC627F-7805-43CC-AE5F-5A79EF93A89E}"/>
    <dgm:cxn modelId="{D5146934-59D8-4D0E-A153-E6CAE331F35F}" type="presOf" srcId="{60975C78-8859-4E2D-833A-B26D3E0B30B9}" destId="{96CED44A-A326-4246-BA96-39456F211221}" srcOrd="0" destOrd="0" presId="urn:microsoft.com/office/officeart/2018/2/layout/IconVerticalSolidList"/>
    <dgm:cxn modelId="{570DB54C-3D43-4BD6-9C57-81B14D9AE903}" type="presOf" srcId="{B328E5C2-F314-4FFF-99F4-D1DB25EA31E8}" destId="{A4F557FD-FB8A-4530-AD2D-F56FF13246BD}" srcOrd="0" destOrd="0" presId="urn:microsoft.com/office/officeart/2018/2/layout/IconVerticalSolidList"/>
    <dgm:cxn modelId="{3C1EBB51-68D9-42ED-A7F8-D43F4777C0C0}" srcId="{60975C78-8859-4E2D-833A-B26D3E0B30B9}" destId="{FD3485DE-EB96-49C2-A55B-9F33D5848C7B}" srcOrd="0" destOrd="0" parTransId="{5F3CF815-7CEC-4F48-B8F6-6073590C35EA}" sibTransId="{E7835C14-8944-4BFC-A43A-88C486559206}"/>
    <dgm:cxn modelId="{75A63852-8FE6-4C20-B311-15446CCFC4F5}" type="presOf" srcId="{45EDA92F-32F4-4640-B833-69F4C8E262C4}" destId="{732E32DD-4298-48AA-B614-67B8E25B72B8}" srcOrd="0" destOrd="0" presId="urn:microsoft.com/office/officeart/2018/2/layout/IconVerticalSolidList"/>
    <dgm:cxn modelId="{D492609B-FA1B-4FBC-BC33-04A1DB0F55DD}" srcId="{60975C78-8859-4E2D-833A-B26D3E0B30B9}" destId="{45EDA92F-32F4-4640-B833-69F4C8E262C4}" srcOrd="2" destOrd="0" parTransId="{E7637B09-7897-4E1A-ADA0-00481AFC449D}" sibTransId="{25C222F6-9699-4997-89FD-2C4D8FCBE890}"/>
    <dgm:cxn modelId="{5695BA81-7744-4C41-861F-E530A556E46B}" type="presParOf" srcId="{96CED44A-A326-4246-BA96-39456F211221}" destId="{8A5C66DF-DC92-4AD9-8D7F-A0CCFEE960F2}" srcOrd="0" destOrd="0" presId="urn:microsoft.com/office/officeart/2018/2/layout/IconVerticalSolidList"/>
    <dgm:cxn modelId="{BE3FC5F4-EC34-47E6-9BAD-C12AEDBAA89C}" type="presParOf" srcId="{8A5C66DF-DC92-4AD9-8D7F-A0CCFEE960F2}" destId="{B3222978-7922-4B2A-8855-A48A555464E2}" srcOrd="0" destOrd="0" presId="urn:microsoft.com/office/officeart/2018/2/layout/IconVerticalSolidList"/>
    <dgm:cxn modelId="{3BD14CCD-2263-42FF-93BC-322E77BF7EAB}" type="presParOf" srcId="{8A5C66DF-DC92-4AD9-8D7F-A0CCFEE960F2}" destId="{CF09045D-F0AA-43D1-B909-DA7EE2AD5C74}" srcOrd="1" destOrd="0" presId="urn:microsoft.com/office/officeart/2018/2/layout/IconVerticalSolidList"/>
    <dgm:cxn modelId="{BA77FC96-23FC-4B39-87E8-CD5E117D6DC1}" type="presParOf" srcId="{8A5C66DF-DC92-4AD9-8D7F-A0CCFEE960F2}" destId="{573EA5D6-C565-478A-86EB-FD2C97724ACA}" srcOrd="2" destOrd="0" presId="urn:microsoft.com/office/officeart/2018/2/layout/IconVerticalSolidList"/>
    <dgm:cxn modelId="{DE5CF015-A951-4A07-BCBE-C9ED9B3CE8E0}" type="presParOf" srcId="{8A5C66DF-DC92-4AD9-8D7F-A0CCFEE960F2}" destId="{5307B5FF-5D7E-45AE-ADD3-CCBA6D83B808}" srcOrd="3" destOrd="0" presId="urn:microsoft.com/office/officeart/2018/2/layout/IconVerticalSolidList"/>
    <dgm:cxn modelId="{DF7E4CC6-F0F1-47C9-9A29-AE732F916D6E}" type="presParOf" srcId="{96CED44A-A326-4246-BA96-39456F211221}" destId="{5377808D-3CA4-47A0-B7F9-BCEBFD293512}" srcOrd="1" destOrd="0" presId="urn:microsoft.com/office/officeart/2018/2/layout/IconVerticalSolidList"/>
    <dgm:cxn modelId="{DF0C7A05-0103-487B-B0B0-C5C8723F7DF2}" type="presParOf" srcId="{96CED44A-A326-4246-BA96-39456F211221}" destId="{4DAE5A19-F7E5-4CC9-83DF-527054919FEC}" srcOrd="2" destOrd="0" presId="urn:microsoft.com/office/officeart/2018/2/layout/IconVerticalSolidList"/>
    <dgm:cxn modelId="{DB971EA5-9D92-4619-8C01-5AC45A09CA47}" type="presParOf" srcId="{4DAE5A19-F7E5-4CC9-83DF-527054919FEC}" destId="{1CD24CC1-2973-4E2A-A29C-B8F7301F8C06}" srcOrd="0" destOrd="0" presId="urn:microsoft.com/office/officeart/2018/2/layout/IconVerticalSolidList"/>
    <dgm:cxn modelId="{D4F884B0-767C-472F-8625-EC94479E7AB5}" type="presParOf" srcId="{4DAE5A19-F7E5-4CC9-83DF-527054919FEC}" destId="{B87119F4-7E8A-4586-8F1A-9A5DDE8F0E83}" srcOrd="1" destOrd="0" presId="urn:microsoft.com/office/officeart/2018/2/layout/IconVerticalSolidList"/>
    <dgm:cxn modelId="{082506D2-D3AE-4652-AAF5-6DF2E7000A16}" type="presParOf" srcId="{4DAE5A19-F7E5-4CC9-83DF-527054919FEC}" destId="{49794DEA-23A6-45AB-9FB9-B32A7F8F277A}" srcOrd="2" destOrd="0" presId="urn:microsoft.com/office/officeart/2018/2/layout/IconVerticalSolidList"/>
    <dgm:cxn modelId="{39B96BAA-33C9-4BCD-BB2F-A3A00CFF3C7C}" type="presParOf" srcId="{4DAE5A19-F7E5-4CC9-83DF-527054919FEC}" destId="{A4F557FD-FB8A-4530-AD2D-F56FF13246BD}" srcOrd="3" destOrd="0" presId="urn:microsoft.com/office/officeart/2018/2/layout/IconVerticalSolidList"/>
    <dgm:cxn modelId="{EFEAE7E9-DF25-4C1B-92EB-4214AE7ADE88}" type="presParOf" srcId="{96CED44A-A326-4246-BA96-39456F211221}" destId="{A6B49438-6502-44FF-ABD1-D44959B6B857}" srcOrd="3" destOrd="0" presId="urn:microsoft.com/office/officeart/2018/2/layout/IconVerticalSolidList"/>
    <dgm:cxn modelId="{3B8CBFCF-C57D-42A5-B417-FBFE50871231}" type="presParOf" srcId="{96CED44A-A326-4246-BA96-39456F211221}" destId="{E813FAD4-FAC5-4CC1-A5A1-287556D0B1EB}" srcOrd="4" destOrd="0" presId="urn:microsoft.com/office/officeart/2018/2/layout/IconVerticalSolidList"/>
    <dgm:cxn modelId="{FA4FC187-8152-4296-8BE3-1B1AB4E99860}" type="presParOf" srcId="{E813FAD4-FAC5-4CC1-A5A1-287556D0B1EB}" destId="{42F7EF13-D9DC-46F6-B147-6189EE42BE20}" srcOrd="0" destOrd="0" presId="urn:microsoft.com/office/officeart/2018/2/layout/IconVerticalSolidList"/>
    <dgm:cxn modelId="{7A9BC81B-E34E-4EBC-947D-138EA5A1C228}" type="presParOf" srcId="{E813FAD4-FAC5-4CC1-A5A1-287556D0B1EB}" destId="{BE912969-1E34-4D46-AFFE-7B5607DCDA3C}" srcOrd="1" destOrd="0" presId="urn:microsoft.com/office/officeart/2018/2/layout/IconVerticalSolidList"/>
    <dgm:cxn modelId="{F12B0D09-81EA-4C9D-AFDA-4BF8F30E33C3}" type="presParOf" srcId="{E813FAD4-FAC5-4CC1-A5A1-287556D0B1EB}" destId="{91482AF2-CB43-4701-B32A-2D38A7EB5E58}" srcOrd="2" destOrd="0" presId="urn:microsoft.com/office/officeart/2018/2/layout/IconVerticalSolidList"/>
    <dgm:cxn modelId="{CB6E9629-1738-473D-B1EE-F6432178537A}" type="presParOf" srcId="{E813FAD4-FAC5-4CC1-A5A1-287556D0B1EB}" destId="{732E32DD-4298-48AA-B614-67B8E25B72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E1A9A4-7F63-49E5-BB00-1FBDAD2D24EC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8C69BED-06F7-4586-AAFC-88B4EEB361C4}">
      <dgm:prSet/>
      <dgm:spPr/>
      <dgm:t>
        <a:bodyPr/>
        <a:lstStyle/>
        <a:p>
          <a:r>
            <a:rPr lang="en-US"/>
            <a:t>Cómo se usan estos procesos en el aula:</a:t>
          </a:r>
        </a:p>
      </dgm:t>
    </dgm:pt>
    <dgm:pt modelId="{5226FDDB-44C1-4B92-B068-42F47366ED38}" type="parTrans" cxnId="{C6371368-CB44-4465-886A-F5BE1F0A86EE}">
      <dgm:prSet/>
      <dgm:spPr/>
      <dgm:t>
        <a:bodyPr/>
        <a:lstStyle/>
        <a:p>
          <a:endParaRPr lang="en-US"/>
        </a:p>
      </dgm:t>
    </dgm:pt>
    <dgm:pt modelId="{3FAFEED8-72FB-4B7B-9822-82E709859337}" type="sibTrans" cxnId="{C6371368-CB44-4465-886A-F5BE1F0A86EE}">
      <dgm:prSet/>
      <dgm:spPr/>
      <dgm:t>
        <a:bodyPr/>
        <a:lstStyle/>
        <a:p>
          <a:endParaRPr lang="en-US"/>
        </a:p>
      </dgm:t>
    </dgm:pt>
    <dgm:pt modelId="{0A4E85C2-7234-4EC2-9399-805CA8C2918A}">
      <dgm:prSet/>
      <dgm:spPr/>
      <dgm:t>
        <a:bodyPr/>
        <a:lstStyle/>
        <a:p>
          <a:r>
            <a:rPr lang="en-US"/>
            <a:t>Generalización: Aplicar aprendizajes en distintos contextos.</a:t>
          </a:r>
        </a:p>
      </dgm:t>
    </dgm:pt>
    <dgm:pt modelId="{E97D2C38-266A-40A6-B6F0-FF02D73D0A57}" type="parTrans" cxnId="{35C97584-9F99-474D-A257-337F9AB520BC}">
      <dgm:prSet/>
      <dgm:spPr/>
      <dgm:t>
        <a:bodyPr/>
        <a:lstStyle/>
        <a:p>
          <a:endParaRPr lang="en-US"/>
        </a:p>
      </dgm:t>
    </dgm:pt>
    <dgm:pt modelId="{3BD1A287-72EE-4A90-9911-91D9A313B242}" type="sibTrans" cxnId="{35C97584-9F99-474D-A257-337F9AB520BC}">
      <dgm:prSet/>
      <dgm:spPr/>
      <dgm:t>
        <a:bodyPr/>
        <a:lstStyle/>
        <a:p>
          <a:endParaRPr lang="en-US"/>
        </a:p>
      </dgm:t>
    </dgm:pt>
    <dgm:pt modelId="{32CC7B0E-2DDC-476C-A8CE-C710F3C8126C}">
      <dgm:prSet/>
      <dgm:spPr/>
      <dgm:t>
        <a:bodyPr/>
        <a:lstStyle/>
        <a:p>
          <a:r>
            <a:rPr lang="en-US"/>
            <a:t>Discriminación: Reconocer y responder adecuadamente a estímulos específicos.</a:t>
          </a:r>
        </a:p>
      </dgm:t>
    </dgm:pt>
    <dgm:pt modelId="{98AFA8CF-4591-4FE4-AD29-81A717F681A4}" type="parTrans" cxnId="{8BEA3135-5FC1-4D49-9EDF-15D62B23E453}">
      <dgm:prSet/>
      <dgm:spPr/>
      <dgm:t>
        <a:bodyPr/>
        <a:lstStyle/>
        <a:p>
          <a:endParaRPr lang="en-US"/>
        </a:p>
      </dgm:t>
    </dgm:pt>
    <dgm:pt modelId="{6A70026D-5464-4479-A9A5-CFC5228C5F91}" type="sibTrans" cxnId="{8BEA3135-5FC1-4D49-9EDF-15D62B23E453}">
      <dgm:prSet/>
      <dgm:spPr/>
      <dgm:t>
        <a:bodyPr/>
        <a:lstStyle/>
        <a:p>
          <a:endParaRPr lang="en-US"/>
        </a:p>
      </dgm:t>
    </dgm:pt>
    <dgm:pt modelId="{B9DD8B42-AB92-466D-9979-C4A0450B01E0}">
      <dgm:prSet/>
      <dgm:spPr/>
      <dgm:t>
        <a:bodyPr/>
        <a:lstStyle/>
        <a:p>
          <a:r>
            <a:rPr lang="en-US"/>
            <a:t>Extinción: Manejo de conductas no deseadas sin reforzarlas.</a:t>
          </a:r>
        </a:p>
      </dgm:t>
    </dgm:pt>
    <dgm:pt modelId="{26945017-9B52-4D44-B423-CAB25A85626A}" type="parTrans" cxnId="{D2158BAD-ED55-46A1-8B6B-569097867457}">
      <dgm:prSet/>
      <dgm:spPr/>
      <dgm:t>
        <a:bodyPr/>
        <a:lstStyle/>
        <a:p>
          <a:endParaRPr lang="en-US"/>
        </a:p>
      </dgm:t>
    </dgm:pt>
    <dgm:pt modelId="{1D144F90-3DE7-4AE9-8E00-B53BD4327901}" type="sibTrans" cxnId="{D2158BAD-ED55-46A1-8B6B-569097867457}">
      <dgm:prSet/>
      <dgm:spPr/>
      <dgm:t>
        <a:bodyPr/>
        <a:lstStyle/>
        <a:p>
          <a:endParaRPr lang="en-US"/>
        </a:p>
      </dgm:t>
    </dgm:pt>
    <dgm:pt modelId="{7031201C-2A7C-484E-87DA-2B7CDDB7E4DA}" type="pres">
      <dgm:prSet presAssocID="{D4E1A9A4-7F63-49E5-BB00-1FBDAD2D24EC}" presName="vert0" presStyleCnt="0">
        <dgm:presLayoutVars>
          <dgm:dir/>
          <dgm:animOne val="branch"/>
          <dgm:animLvl val="lvl"/>
        </dgm:presLayoutVars>
      </dgm:prSet>
      <dgm:spPr/>
    </dgm:pt>
    <dgm:pt modelId="{F4D99FCD-56AB-7440-B37F-3A972E623BEB}" type="pres">
      <dgm:prSet presAssocID="{78C69BED-06F7-4586-AAFC-88B4EEB361C4}" presName="thickLine" presStyleLbl="alignNode1" presStyleIdx="0" presStyleCnt="4"/>
      <dgm:spPr/>
    </dgm:pt>
    <dgm:pt modelId="{0B6DC1DD-358B-CB4B-88EE-F4244D3AC53B}" type="pres">
      <dgm:prSet presAssocID="{78C69BED-06F7-4586-AAFC-88B4EEB361C4}" presName="horz1" presStyleCnt="0"/>
      <dgm:spPr/>
    </dgm:pt>
    <dgm:pt modelId="{BE3708C1-6666-944B-86D4-3DC6878031B8}" type="pres">
      <dgm:prSet presAssocID="{78C69BED-06F7-4586-AAFC-88B4EEB361C4}" presName="tx1" presStyleLbl="revTx" presStyleIdx="0" presStyleCnt="4"/>
      <dgm:spPr/>
    </dgm:pt>
    <dgm:pt modelId="{367CD891-79AA-AA4B-90F5-E17AFE838B95}" type="pres">
      <dgm:prSet presAssocID="{78C69BED-06F7-4586-AAFC-88B4EEB361C4}" presName="vert1" presStyleCnt="0"/>
      <dgm:spPr/>
    </dgm:pt>
    <dgm:pt modelId="{59BA3835-5770-0B4C-AB62-ED84BBA35AB1}" type="pres">
      <dgm:prSet presAssocID="{0A4E85C2-7234-4EC2-9399-805CA8C2918A}" presName="thickLine" presStyleLbl="alignNode1" presStyleIdx="1" presStyleCnt="4"/>
      <dgm:spPr/>
    </dgm:pt>
    <dgm:pt modelId="{9B0FAC92-5CE9-D541-BF51-5ABAC77EC81A}" type="pres">
      <dgm:prSet presAssocID="{0A4E85C2-7234-4EC2-9399-805CA8C2918A}" presName="horz1" presStyleCnt="0"/>
      <dgm:spPr/>
    </dgm:pt>
    <dgm:pt modelId="{FEBD8078-C169-8F49-A391-D1DCE8863479}" type="pres">
      <dgm:prSet presAssocID="{0A4E85C2-7234-4EC2-9399-805CA8C2918A}" presName="tx1" presStyleLbl="revTx" presStyleIdx="1" presStyleCnt="4"/>
      <dgm:spPr/>
    </dgm:pt>
    <dgm:pt modelId="{1CF80B61-3DC0-0F45-8BE2-933D993471A0}" type="pres">
      <dgm:prSet presAssocID="{0A4E85C2-7234-4EC2-9399-805CA8C2918A}" presName="vert1" presStyleCnt="0"/>
      <dgm:spPr/>
    </dgm:pt>
    <dgm:pt modelId="{7B8E3D3A-C15C-D240-9782-D6842BA603B8}" type="pres">
      <dgm:prSet presAssocID="{32CC7B0E-2DDC-476C-A8CE-C710F3C8126C}" presName="thickLine" presStyleLbl="alignNode1" presStyleIdx="2" presStyleCnt="4"/>
      <dgm:spPr/>
    </dgm:pt>
    <dgm:pt modelId="{9092AE29-A767-074E-B7DD-A15F287F1E96}" type="pres">
      <dgm:prSet presAssocID="{32CC7B0E-2DDC-476C-A8CE-C710F3C8126C}" presName="horz1" presStyleCnt="0"/>
      <dgm:spPr/>
    </dgm:pt>
    <dgm:pt modelId="{B550B548-B931-A241-B08B-2AAC60A66453}" type="pres">
      <dgm:prSet presAssocID="{32CC7B0E-2DDC-476C-A8CE-C710F3C8126C}" presName="tx1" presStyleLbl="revTx" presStyleIdx="2" presStyleCnt="4"/>
      <dgm:spPr/>
    </dgm:pt>
    <dgm:pt modelId="{E8CA318F-DBE9-CF43-93D2-B2BDD2C648D2}" type="pres">
      <dgm:prSet presAssocID="{32CC7B0E-2DDC-476C-A8CE-C710F3C8126C}" presName="vert1" presStyleCnt="0"/>
      <dgm:spPr/>
    </dgm:pt>
    <dgm:pt modelId="{3CA6CC64-B240-5A43-BFBA-A026A19FB54B}" type="pres">
      <dgm:prSet presAssocID="{B9DD8B42-AB92-466D-9979-C4A0450B01E0}" presName="thickLine" presStyleLbl="alignNode1" presStyleIdx="3" presStyleCnt="4"/>
      <dgm:spPr/>
    </dgm:pt>
    <dgm:pt modelId="{C74FBD6F-D997-CB41-BD41-5D2CBCD931D8}" type="pres">
      <dgm:prSet presAssocID="{B9DD8B42-AB92-466D-9979-C4A0450B01E0}" presName="horz1" presStyleCnt="0"/>
      <dgm:spPr/>
    </dgm:pt>
    <dgm:pt modelId="{757E0E77-C3F3-3B48-9C15-0BDAB0B12185}" type="pres">
      <dgm:prSet presAssocID="{B9DD8B42-AB92-466D-9979-C4A0450B01E0}" presName="tx1" presStyleLbl="revTx" presStyleIdx="3" presStyleCnt="4"/>
      <dgm:spPr/>
    </dgm:pt>
    <dgm:pt modelId="{F935574C-09A4-8F4D-96D3-DE2430CFC42E}" type="pres">
      <dgm:prSet presAssocID="{B9DD8B42-AB92-466D-9979-C4A0450B01E0}" presName="vert1" presStyleCnt="0"/>
      <dgm:spPr/>
    </dgm:pt>
  </dgm:ptLst>
  <dgm:cxnLst>
    <dgm:cxn modelId="{B927561D-56EC-8943-9022-7AEB52399B53}" type="presOf" srcId="{32CC7B0E-2DDC-476C-A8CE-C710F3C8126C}" destId="{B550B548-B931-A241-B08B-2AAC60A66453}" srcOrd="0" destOrd="0" presId="urn:microsoft.com/office/officeart/2008/layout/LinedList"/>
    <dgm:cxn modelId="{8BEA3135-5FC1-4D49-9EDF-15D62B23E453}" srcId="{D4E1A9A4-7F63-49E5-BB00-1FBDAD2D24EC}" destId="{32CC7B0E-2DDC-476C-A8CE-C710F3C8126C}" srcOrd="2" destOrd="0" parTransId="{98AFA8CF-4591-4FE4-AD29-81A717F681A4}" sibTransId="{6A70026D-5464-4479-A9A5-CFC5228C5F91}"/>
    <dgm:cxn modelId="{C6371368-CB44-4465-886A-F5BE1F0A86EE}" srcId="{D4E1A9A4-7F63-49E5-BB00-1FBDAD2D24EC}" destId="{78C69BED-06F7-4586-AAFC-88B4EEB361C4}" srcOrd="0" destOrd="0" parTransId="{5226FDDB-44C1-4B92-B068-42F47366ED38}" sibTransId="{3FAFEED8-72FB-4B7B-9822-82E709859337}"/>
    <dgm:cxn modelId="{1007D27D-56B4-7A48-B09C-C4DAC72B14D6}" type="presOf" srcId="{78C69BED-06F7-4586-AAFC-88B4EEB361C4}" destId="{BE3708C1-6666-944B-86D4-3DC6878031B8}" srcOrd="0" destOrd="0" presId="urn:microsoft.com/office/officeart/2008/layout/LinedList"/>
    <dgm:cxn modelId="{35C97584-9F99-474D-A257-337F9AB520BC}" srcId="{D4E1A9A4-7F63-49E5-BB00-1FBDAD2D24EC}" destId="{0A4E85C2-7234-4EC2-9399-805CA8C2918A}" srcOrd="1" destOrd="0" parTransId="{E97D2C38-266A-40A6-B6F0-FF02D73D0A57}" sibTransId="{3BD1A287-72EE-4A90-9911-91D9A313B242}"/>
    <dgm:cxn modelId="{57E4539B-833B-8344-B967-20E6C520C610}" type="presOf" srcId="{D4E1A9A4-7F63-49E5-BB00-1FBDAD2D24EC}" destId="{7031201C-2A7C-484E-87DA-2B7CDDB7E4DA}" srcOrd="0" destOrd="0" presId="urn:microsoft.com/office/officeart/2008/layout/LinedList"/>
    <dgm:cxn modelId="{D2158BAD-ED55-46A1-8B6B-569097867457}" srcId="{D4E1A9A4-7F63-49E5-BB00-1FBDAD2D24EC}" destId="{B9DD8B42-AB92-466D-9979-C4A0450B01E0}" srcOrd="3" destOrd="0" parTransId="{26945017-9B52-4D44-B423-CAB25A85626A}" sibTransId="{1D144F90-3DE7-4AE9-8E00-B53BD4327901}"/>
    <dgm:cxn modelId="{7AE567B0-9CEC-E349-A151-60E6E94BDF0C}" type="presOf" srcId="{B9DD8B42-AB92-466D-9979-C4A0450B01E0}" destId="{757E0E77-C3F3-3B48-9C15-0BDAB0B12185}" srcOrd="0" destOrd="0" presId="urn:microsoft.com/office/officeart/2008/layout/LinedList"/>
    <dgm:cxn modelId="{409E5FF3-078C-E14D-BBEB-8E235CC61D33}" type="presOf" srcId="{0A4E85C2-7234-4EC2-9399-805CA8C2918A}" destId="{FEBD8078-C169-8F49-A391-D1DCE8863479}" srcOrd="0" destOrd="0" presId="urn:microsoft.com/office/officeart/2008/layout/LinedList"/>
    <dgm:cxn modelId="{124982E9-EC3B-8242-905F-C5E5303A942B}" type="presParOf" srcId="{7031201C-2A7C-484E-87DA-2B7CDDB7E4DA}" destId="{F4D99FCD-56AB-7440-B37F-3A972E623BEB}" srcOrd="0" destOrd="0" presId="urn:microsoft.com/office/officeart/2008/layout/LinedList"/>
    <dgm:cxn modelId="{00382AD4-B5E6-ED45-8A85-09C6E3D2DABB}" type="presParOf" srcId="{7031201C-2A7C-484E-87DA-2B7CDDB7E4DA}" destId="{0B6DC1DD-358B-CB4B-88EE-F4244D3AC53B}" srcOrd="1" destOrd="0" presId="urn:microsoft.com/office/officeart/2008/layout/LinedList"/>
    <dgm:cxn modelId="{FB5D5DAD-7601-E142-85C4-CF081DF111C4}" type="presParOf" srcId="{0B6DC1DD-358B-CB4B-88EE-F4244D3AC53B}" destId="{BE3708C1-6666-944B-86D4-3DC6878031B8}" srcOrd="0" destOrd="0" presId="urn:microsoft.com/office/officeart/2008/layout/LinedList"/>
    <dgm:cxn modelId="{F881FD1A-FA1A-C44A-99DA-80035D8DC546}" type="presParOf" srcId="{0B6DC1DD-358B-CB4B-88EE-F4244D3AC53B}" destId="{367CD891-79AA-AA4B-90F5-E17AFE838B95}" srcOrd="1" destOrd="0" presId="urn:microsoft.com/office/officeart/2008/layout/LinedList"/>
    <dgm:cxn modelId="{20CA6DC2-8D1E-F943-8C7A-E712C0896542}" type="presParOf" srcId="{7031201C-2A7C-484E-87DA-2B7CDDB7E4DA}" destId="{59BA3835-5770-0B4C-AB62-ED84BBA35AB1}" srcOrd="2" destOrd="0" presId="urn:microsoft.com/office/officeart/2008/layout/LinedList"/>
    <dgm:cxn modelId="{CDC70AEC-5EE0-0840-8254-707D66A3D41D}" type="presParOf" srcId="{7031201C-2A7C-484E-87DA-2B7CDDB7E4DA}" destId="{9B0FAC92-5CE9-D541-BF51-5ABAC77EC81A}" srcOrd="3" destOrd="0" presId="urn:microsoft.com/office/officeart/2008/layout/LinedList"/>
    <dgm:cxn modelId="{DDC5E49E-88F5-BB45-B593-35B8C665DF25}" type="presParOf" srcId="{9B0FAC92-5CE9-D541-BF51-5ABAC77EC81A}" destId="{FEBD8078-C169-8F49-A391-D1DCE8863479}" srcOrd="0" destOrd="0" presId="urn:microsoft.com/office/officeart/2008/layout/LinedList"/>
    <dgm:cxn modelId="{2D6B2A6E-480E-9A49-A158-E282AAB25020}" type="presParOf" srcId="{9B0FAC92-5CE9-D541-BF51-5ABAC77EC81A}" destId="{1CF80B61-3DC0-0F45-8BE2-933D993471A0}" srcOrd="1" destOrd="0" presId="urn:microsoft.com/office/officeart/2008/layout/LinedList"/>
    <dgm:cxn modelId="{AA675EF9-F96F-704B-9363-FDEC6397F7D6}" type="presParOf" srcId="{7031201C-2A7C-484E-87DA-2B7CDDB7E4DA}" destId="{7B8E3D3A-C15C-D240-9782-D6842BA603B8}" srcOrd="4" destOrd="0" presId="urn:microsoft.com/office/officeart/2008/layout/LinedList"/>
    <dgm:cxn modelId="{A3D4E14D-0E17-1046-8F1C-D86781E349A9}" type="presParOf" srcId="{7031201C-2A7C-484E-87DA-2B7CDDB7E4DA}" destId="{9092AE29-A767-074E-B7DD-A15F287F1E96}" srcOrd="5" destOrd="0" presId="urn:microsoft.com/office/officeart/2008/layout/LinedList"/>
    <dgm:cxn modelId="{E72BE695-ADE0-1A43-B182-04B892A73AA8}" type="presParOf" srcId="{9092AE29-A767-074E-B7DD-A15F287F1E96}" destId="{B550B548-B931-A241-B08B-2AAC60A66453}" srcOrd="0" destOrd="0" presId="urn:microsoft.com/office/officeart/2008/layout/LinedList"/>
    <dgm:cxn modelId="{4CEC53EE-B5DE-D34D-87BC-56FF1ECACE5D}" type="presParOf" srcId="{9092AE29-A767-074E-B7DD-A15F287F1E96}" destId="{E8CA318F-DBE9-CF43-93D2-B2BDD2C648D2}" srcOrd="1" destOrd="0" presId="urn:microsoft.com/office/officeart/2008/layout/LinedList"/>
    <dgm:cxn modelId="{665C2D06-52ED-DB40-AC5B-09713C79B8F6}" type="presParOf" srcId="{7031201C-2A7C-484E-87DA-2B7CDDB7E4DA}" destId="{3CA6CC64-B240-5A43-BFBA-A026A19FB54B}" srcOrd="6" destOrd="0" presId="urn:microsoft.com/office/officeart/2008/layout/LinedList"/>
    <dgm:cxn modelId="{C93B653F-C7D8-AE44-AD50-19BE077142F9}" type="presParOf" srcId="{7031201C-2A7C-484E-87DA-2B7CDDB7E4DA}" destId="{C74FBD6F-D997-CB41-BD41-5D2CBCD931D8}" srcOrd="7" destOrd="0" presId="urn:microsoft.com/office/officeart/2008/layout/LinedList"/>
    <dgm:cxn modelId="{6B7D7DE0-790F-194C-81A1-52FBF885E811}" type="presParOf" srcId="{C74FBD6F-D997-CB41-BD41-5D2CBCD931D8}" destId="{757E0E77-C3F3-3B48-9C15-0BDAB0B12185}" srcOrd="0" destOrd="0" presId="urn:microsoft.com/office/officeart/2008/layout/LinedList"/>
    <dgm:cxn modelId="{7650A372-FE4E-EA4F-AECE-C9FC45047F98}" type="presParOf" srcId="{C74FBD6F-D997-CB41-BD41-5D2CBCD931D8}" destId="{F935574C-09A4-8F4D-96D3-DE2430CFC42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5D95A-B3C7-C94C-9817-618E1AEAF486}">
      <dsp:nvSpPr>
        <dsp:cNvPr id="0" name=""/>
        <dsp:cNvSpPr/>
      </dsp:nvSpPr>
      <dsp:spPr>
        <a:xfrm>
          <a:off x="0" y="386824"/>
          <a:ext cx="4726201" cy="25108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Definición: Proceso por el cual una respuesta aprendida ante un estímulo se presenta también ante estímulos similares.</a:t>
          </a:r>
        </a:p>
      </dsp:txBody>
      <dsp:txXfrm>
        <a:off x="122568" y="509392"/>
        <a:ext cx="4481065" cy="2265683"/>
      </dsp:txXfrm>
    </dsp:sp>
    <dsp:sp modelId="{0853E29E-AE3C-7E4F-B60B-B286C8FB958E}">
      <dsp:nvSpPr>
        <dsp:cNvPr id="0" name=""/>
        <dsp:cNvSpPr/>
      </dsp:nvSpPr>
      <dsp:spPr>
        <a:xfrm>
          <a:off x="0" y="2981164"/>
          <a:ext cx="4726201" cy="251081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Ejemplo: Un niño que aprende a decir 'perro' al ver un labrador, también dice 'perro' al ver un pastor alemán.</a:t>
          </a:r>
        </a:p>
      </dsp:txBody>
      <dsp:txXfrm>
        <a:off x="122568" y="3103732"/>
        <a:ext cx="4481065" cy="2265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DFB71-AE69-420F-943B-2041F4BDD1CF}">
      <dsp:nvSpPr>
        <dsp:cNvPr id="0" name=""/>
        <dsp:cNvSpPr/>
      </dsp:nvSpPr>
      <dsp:spPr>
        <a:xfrm>
          <a:off x="0" y="955306"/>
          <a:ext cx="4726201" cy="17636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FBBFF5-4F1E-4C19-B3F5-6CFD19228DA5}">
      <dsp:nvSpPr>
        <dsp:cNvPr id="0" name=""/>
        <dsp:cNvSpPr/>
      </dsp:nvSpPr>
      <dsp:spPr>
        <a:xfrm>
          <a:off x="533501" y="1352126"/>
          <a:ext cx="970003" cy="9700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03EBB-CD67-4353-8509-C6B7B51FF592}">
      <dsp:nvSpPr>
        <dsp:cNvPr id="0" name=""/>
        <dsp:cNvSpPr/>
      </dsp:nvSpPr>
      <dsp:spPr>
        <a:xfrm>
          <a:off x="2037007" y="955306"/>
          <a:ext cx="2689193" cy="1763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52" tIns="186652" rIns="186652" bIns="18665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Generalización de estímulo</a:t>
          </a:r>
        </a:p>
      </dsp:txBody>
      <dsp:txXfrm>
        <a:off x="2037007" y="955306"/>
        <a:ext cx="2689193" cy="1763642"/>
      </dsp:txXfrm>
    </dsp:sp>
    <dsp:sp modelId="{444D7919-6F25-4802-AA2F-DA9183BDF9EF}">
      <dsp:nvSpPr>
        <dsp:cNvPr id="0" name=""/>
        <dsp:cNvSpPr/>
      </dsp:nvSpPr>
      <dsp:spPr>
        <a:xfrm>
          <a:off x="0" y="3159859"/>
          <a:ext cx="4726201" cy="17636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F536F-E52F-46A5-8F88-F30EB39E4042}">
      <dsp:nvSpPr>
        <dsp:cNvPr id="0" name=""/>
        <dsp:cNvSpPr/>
      </dsp:nvSpPr>
      <dsp:spPr>
        <a:xfrm>
          <a:off x="533501" y="3556679"/>
          <a:ext cx="970003" cy="9700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15E4B-FF33-4F17-AB56-E89AE35A653A}">
      <dsp:nvSpPr>
        <dsp:cNvPr id="0" name=""/>
        <dsp:cNvSpPr/>
      </dsp:nvSpPr>
      <dsp:spPr>
        <a:xfrm>
          <a:off x="2037007" y="3159859"/>
          <a:ext cx="2689193" cy="1763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52" tIns="186652" rIns="186652" bIns="18665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Generalización de respuesta</a:t>
          </a:r>
        </a:p>
      </dsp:txBody>
      <dsp:txXfrm>
        <a:off x="2037007" y="3159859"/>
        <a:ext cx="2689193" cy="17636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2EB0A-AC7E-E248-BD65-3BBC3D71D2E2}">
      <dsp:nvSpPr>
        <dsp:cNvPr id="0" name=""/>
        <dsp:cNvSpPr/>
      </dsp:nvSpPr>
      <dsp:spPr>
        <a:xfrm>
          <a:off x="0" y="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BDC7BC-51BD-AF45-A95F-58CA4631FF84}">
      <dsp:nvSpPr>
        <dsp:cNvPr id="0" name=""/>
        <dsp:cNvSpPr/>
      </dsp:nvSpPr>
      <dsp:spPr>
        <a:xfrm>
          <a:off x="0" y="0"/>
          <a:ext cx="4726201" cy="2939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Definición: Capacidad de responder de forma diferente ante estímulos similares cuando solo uno se asocia al reforzamiento.</a:t>
          </a:r>
        </a:p>
      </dsp:txBody>
      <dsp:txXfrm>
        <a:off x="0" y="0"/>
        <a:ext cx="4726201" cy="2939404"/>
      </dsp:txXfrm>
    </dsp:sp>
    <dsp:sp modelId="{0E094801-E286-F44F-A66A-E3F122544D41}">
      <dsp:nvSpPr>
        <dsp:cNvPr id="0" name=""/>
        <dsp:cNvSpPr/>
      </dsp:nvSpPr>
      <dsp:spPr>
        <a:xfrm>
          <a:off x="0" y="2939404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1AD39-C192-4D41-BC32-858D4832F9BC}">
      <dsp:nvSpPr>
        <dsp:cNvPr id="0" name=""/>
        <dsp:cNvSpPr/>
      </dsp:nvSpPr>
      <dsp:spPr>
        <a:xfrm>
          <a:off x="0" y="2939404"/>
          <a:ext cx="4726201" cy="2939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Ejemplo: El niño aprende que solo el semáforo rojo significa 'detenerse'.</a:t>
          </a:r>
        </a:p>
      </dsp:txBody>
      <dsp:txXfrm>
        <a:off x="0" y="2939404"/>
        <a:ext cx="4726201" cy="29394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B8CC7-F594-48DB-88D1-C3D1D3F8D361}">
      <dsp:nvSpPr>
        <dsp:cNvPr id="0" name=""/>
        <dsp:cNvSpPr/>
      </dsp:nvSpPr>
      <dsp:spPr>
        <a:xfrm>
          <a:off x="0" y="955306"/>
          <a:ext cx="4726201" cy="17636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20F5FE-2DF7-49F0-89D9-EF6B66F7DCF1}">
      <dsp:nvSpPr>
        <dsp:cNvPr id="0" name=""/>
        <dsp:cNvSpPr/>
      </dsp:nvSpPr>
      <dsp:spPr>
        <a:xfrm>
          <a:off x="533501" y="1352126"/>
          <a:ext cx="970003" cy="9700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78B67-62B2-4398-B655-838D9092D12C}">
      <dsp:nvSpPr>
        <dsp:cNvPr id="0" name=""/>
        <dsp:cNvSpPr/>
      </dsp:nvSpPr>
      <dsp:spPr>
        <a:xfrm>
          <a:off x="2037007" y="955306"/>
          <a:ext cx="2689193" cy="1763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52" tIns="186652" rIns="186652" bIns="18665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Explicación breve de cómo se enseña a discriminar entre estímulos.</a:t>
          </a:r>
        </a:p>
      </dsp:txBody>
      <dsp:txXfrm>
        <a:off x="2037007" y="955306"/>
        <a:ext cx="2689193" cy="1763642"/>
      </dsp:txXfrm>
    </dsp:sp>
    <dsp:sp modelId="{0CAF616D-9188-44A9-991A-30BD9AC39DC0}">
      <dsp:nvSpPr>
        <dsp:cNvPr id="0" name=""/>
        <dsp:cNvSpPr/>
      </dsp:nvSpPr>
      <dsp:spPr>
        <a:xfrm>
          <a:off x="0" y="3159859"/>
          <a:ext cx="4726201" cy="17636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4D2C31-42A5-474D-A05B-8AC80F3A321A}">
      <dsp:nvSpPr>
        <dsp:cNvPr id="0" name=""/>
        <dsp:cNvSpPr/>
      </dsp:nvSpPr>
      <dsp:spPr>
        <a:xfrm>
          <a:off x="533501" y="3556679"/>
          <a:ext cx="970003" cy="9700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B73021-D808-429C-82FB-C2452B575794}">
      <dsp:nvSpPr>
        <dsp:cNvPr id="0" name=""/>
        <dsp:cNvSpPr/>
      </dsp:nvSpPr>
      <dsp:spPr>
        <a:xfrm>
          <a:off x="2037007" y="3159859"/>
          <a:ext cx="2689193" cy="1763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52" tIns="186652" rIns="186652" bIns="18665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Ejemplo en el aula: Diferenciar entre letras 'b' y 'd'.</a:t>
          </a:r>
        </a:p>
      </dsp:txBody>
      <dsp:txXfrm>
        <a:off x="2037007" y="3159859"/>
        <a:ext cx="2689193" cy="17636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80870-8B9B-104D-A37F-A2E11AE7DC90}">
      <dsp:nvSpPr>
        <dsp:cNvPr id="0" name=""/>
        <dsp:cNvSpPr/>
      </dsp:nvSpPr>
      <dsp:spPr>
        <a:xfrm>
          <a:off x="0" y="122764"/>
          <a:ext cx="4726201" cy="27705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Definición: Proceso mediante el cual una conducta disminuye y desaparece cuando deja de ser reforzada.</a:t>
          </a:r>
        </a:p>
      </dsp:txBody>
      <dsp:txXfrm>
        <a:off x="135248" y="258012"/>
        <a:ext cx="4455705" cy="2500063"/>
      </dsp:txXfrm>
    </dsp:sp>
    <dsp:sp modelId="{C15FAC57-EFBB-344C-A883-9A2C463F64B8}">
      <dsp:nvSpPr>
        <dsp:cNvPr id="0" name=""/>
        <dsp:cNvSpPr/>
      </dsp:nvSpPr>
      <dsp:spPr>
        <a:xfrm>
          <a:off x="0" y="2985484"/>
          <a:ext cx="4726201" cy="277055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Ejemplo: Un niño deja de llorar para llamar la atención si los adultos ya no le prestan atención por ese comportamiento.</a:t>
          </a:r>
        </a:p>
      </dsp:txBody>
      <dsp:txXfrm>
        <a:off x="135248" y="3120732"/>
        <a:ext cx="4455705" cy="25000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22978-7922-4B2A-8855-A48A555464E2}">
      <dsp:nvSpPr>
        <dsp:cNvPr id="0" name=""/>
        <dsp:cNvSpPr/>
      </dsp:nvSpPr>
      <dsp:spPr>
        <a:xfrm>
          <a:off x="0" y="717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09045D-F0AA-43D1-B909-DA7EE2AD5C74}">
      <dsp:nvSpPr>
        <dsp:cNvPr id="0" name=""/>
        <dsp:cNvSpPr/>
      </dsp:nvSpPr>
      <dsp:spPr>
        <a:xfrm>
          <a:off x="507973" y="378548"/>
          <a:ext cx="923587" cy="923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7B5FF-5D7E-45AE-ADD3-CCBA6D83B808}">
      <dsp:nvSpPr>
        <dsp:cNvPr id="0" name=""/>
        <dsp:cNvSpPr/>
      </dsp:nvSpPr>
      <dsp:spPr>
        <a:xfrm>
          <a:off x="1939533" y="717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Duración del reforzamiento previo</a:t>
          </a:r>
        </a:p>
      </dsp:txBody>
      <dsp:txXfrm>
        <a:off x="1939533" y="717"/>
        <a:ext cx="2786667" cy="1679249"/>
      </dsp:txXfrm>
    </dsp:sp>
    <dsp:sp modelId="{1CD24CC1-2973-4E2A-A29C-B8F7301F8C06}">
      <dsp:nvSpPr>
        <dsp:cNvPr id="0" name=""/>
        <dsp:cNvSpPr/>
      </dsp:nvSpPr>
      <dsp:spPr>
        <a:xfrm>
          <a:off x="0" y="2099779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7119F4-7E8A-4586-8F1A-9A5DDE8F0E83}">
      <dsp:nvSpPr>
        <dsp:cNvPr id="0" name=""/>
        <dsp:cNvSpPr/>
      </dsp:nvSpPr>
      <dsp:spPr>
        <a:xfrm>
          <a:off x="507973" y="2477610"/>
          <a:ext cx="923587" cy="923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557FD-FB8A-4530-AD2D-F56FF13246BD}">
      <dsp:nvSpPr>
        <dsp:cNvPr id="0" name=""/>
        <dsp:cNvSpPr/>
      </dsp:nvSpPr>
      <dsp:spPr>
        <a:xfrm>
          <a:off x="1939533" y="2099779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Consistencia en retirar el refuerzo</a:t>
          </a:r>
        </a:p>
      </dsp:txBody>
      <dsp:txXfrm>
        <a:off x="1939533" y="2099779"/>
        <a:ext cx="2786667" cy="1679249"/>
      </dsp:txXfrm>
    </dsp:sp>
    <dsp:sp modelId="{42F7EF13-D9DC-46F6-B147-6189EE42BE20}">
      <dsp:nvSpPr>
        <dsp:cNvPr id="0" name=""/>
        <dsp:cNvSpPr/>
      </dsp:nvSpPr>
      <dsp:spPr>
        <a:xfrm>
          <a:off x="0" y="4198841"/>
          <a:ext cx="4726201" cy="16792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12969-1E34-4D46-AFFE-7B5607DCDA3C}">
      <dsp:nvSpPr>
        <dsp:cNvPr id="0" name=""/>
        <dsp:cNvSpPr/>
      </dsp:nvSpPr>
      <dsp:spPr>
        <a:xfrm>
          <a:off x="507973" y="4576672"/>
          <a:ext cx="923587" cy="923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E32DD-4298-48AA-B614-67B8E25B72B8}">
      <dsp:nvSpPr>
        <dsp:cNvPr id="0" name=""/>
        <dsp:cNvSpPr/>
      </dsp:nvSpPr>
      <dsp:spPr>
        <a:xfrm>
          <a:off x="1939533" y="4198841"/>
          <a:ext cx="2786667" cy="167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21" tIns="177721" rIns="177721" bIns="1777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Reaparición espontánea</a:t>
          </a:r>
        </a:p>
      </dsp:txBody>
      <dsp:txXfrm>
        <a:off x="1939533" y="4198841"/>
        <a:ext cx="2786667" cy="16792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99FCD-56AB-7440-B37F-3A972E623BEB}">
      <dsp:nvSpPr>
        <dsp:cNvPr id="0" name=""/>
        <dsp:cNvSpPr/>
      </dsp:nvSpPr>
      <dsp:spPr>
        <a:xfrm>
          <a:off x="0" y="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708C1-6666-944B-86D4-3DC6878031B8}">
      <dsp:nvSpPr>
        <dsp:cNvPr id="0" name=""/>
        <dsp:cNvSpPr/>
      </dsp:nvSpPr>
      <dsp:spPr>
        <a:xfrm>
          <a:off x="0" y="0"/>
          <a:ext cx="4726201" cy="146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Cómo se usan estos procesos en el aula:</a:t>
          </a:r>
        </a:p>
      </dsp:txBody>
      <dsp:txXfrm>
        <a:off x="0" y="0"/>
        <a:ext cx="4726201" cy="1469702"/>
      </dsp:txXfrm>
    </dsp:sp>
    <dsp:sp modelId="{59BA3835-5770-0B4C-AB62-ED84BBA35AB1}">
      <dsp:nvSpPr>
        <dsp:cNvPr id="0" name=""/>
        <dsp:cNvSpPr/>
      </dsp:nvSpPr>
      <dsp:spPr>
        <a:xfrm>
          <a:off x="0" y="1469702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BD8078-C169-8F49-A391-D1DCE8863479}">
      <dsp:nvSpPr>
        <dsp:cNvPr id="0" name=""/>
        <dsp:cNvSpPr/>
      </dsp:nvSpPr>
      <dsp:spPr>
        <a:xfrm>
          <a:off x="0" y="1469702"/>
          <a:ext cx="4726201" cy="146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Generalización: Aplicar aprendizajes en distintos contextos.</a:t>
          </a:r>
        </a:p>
      </dsp:txBody>
      <dsp:txXfrm>
        <a:off x="0" y="1469702"/>
        <a:ext cx="4726201" cy="1469702"/>
      </dsp:txXfrm>
    </dsp:sp>
    <dsp:sp modelId="{7B8E3D3A-C15C-D240-9782-D6842BA603B8}">
      <dsp:nvSpPr>
        <dsp:cNvPr id="0" name=""/>
        <dsp:cNvSpPr/>
      </dsp:nvSpPr>
      <dsp:spPr>
        <a:xfrm>
          <a:off x="0" y="2939404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0B548-B931-A241-B08B-2AAC60A66453}">
      <dsp:nvSpPr>
        <dsp:cNvPr id="0" name=""/>
        <dsp:cNvSpPr/>
      </dsp:nvSpPr>
      <dsp:spPr>
        <a:xfrm>
          <a:off x="0" y="2939404"/>
          <a:ext cx="4726201" cy="146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Discriminación: Reconocer y responder adecuadamente a estímulos específicos.</a:t>
          </a:r>
        </a:p>
      </dsp:txBody>
      <dsp:txXfrm>
        <a:off x="0" y="2939404"/>
        <a:ext cx="4726201" cy="1469702"/>
      </dsp:txXfrm>
    </dsp:sp>
    <dsp:sp modelId="{3CA6CC64-B240-5A43-BFBA-A026A19FB54B}">
      <dsp:nvSpPr>
        <dsp:cNvPr id="0" name=""/>
        <dsp:cNvSpPr/>
      </dsp:nvSpPr>
      <dsp:spPr>
        <a:xfrm>
          <a:off x="0" y="4409106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E0E77-C3F3-3B48-9C15-0BDAB0B12185}">
      <dsp:nvSpPr>
        <dsp:cNvPr id="0" name=""/>
        <dsp:cNvSpPr/>
      </dsp:nvSpPr>
      <dsp:spPr>
        <a:xfrm>
          <a:off x="0" y="4409106"/>
          <a:ext cx="4726201" cy="1469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Extinción: Manejo de conductas no deseadas sin reforzarlas.</a:t>
          </a:r>
        </a:p>
      </dsp:txBody>
      <dsp:txXfrm>
        <a:off x="0" y="4409106"/>
        <a:ext cx="4726201" cy="1469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720"/>
            <a:ext cx="881253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1291"/>
            <a:ext cx="2706134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3923854" y="1402819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148" y="818984"/>
            <a:ext cx="4947184" cy="326852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s-EC" sz="4200">
                <a:solidFill>
                  <a:srgbClr val="FFFFFF"/>
                </a:solidFill>
              </a:rPr>
              <a:t>Procesos de Generalización, Discriminación y Extinción en el Aprendizaje</a:t>
            </a:r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4480038"/>
            <a:ext cx="9134528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368117" y="2081692"/>
            <a:ext cx="6857572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762001"/>
            <a:ext cx="4000647" cy="1708242"/>
          </a:xfrm>
        </p:spPr>
        <p:txBody>
          <a:bodyPr anchor="ctr">
            <a:normAutofit/>
          </a:bodyPr>
          <a:lstStyle/>
          <a:p>
            <a:r>
              <a:rPr lang="es-EC" sz="3500"/>
              <a:t>Actividad grupal: Análisis de casos prácticos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470244"/>
            <a:ext cx="4000647" cy="3769835"/>
          </a:xfrm>
        </p:spPr>
        <p:txBody>
          <a:bodyPr anchor="ctr">
            <a:normAutofit/>
          </a:bodyPr>
          <a:lstStyle/>
          <a:p>
            <a:r>
              <a:rPr lang="es-EC" sz="1700" dirty="0"/>
              <a:t>Instrucciones:</a:t>
            </a:r>
          </a:p>
          <a:p>
            <a:r>
              <a:rPr lang="es-EC" sz="1700" dirty="0"/>
              <a:t>En los grupos establecidos.</a:t>
            </a:r>
          </a:p>
          <a:p>
            <a:r>
              <a:rPr lang="es-EC" sz="1700" dirty="0"/>
              <a:t>Elaborar un caso de aprendizaje.</a:t>
            </a:r>
          </a:p>
          <a:p>
            <a:r>
              <a:rPr lang="es-EC" sz="1700" dirty="0"/>
              <a:t>Identificar el proceso: generalización, discriminación o extinción.</a:t>
            </a:r>
          </a:p>
          <a:p>
            <a:r>
              <a:rPr lang="es-EC" sz="1700" dirty="0"/>
              <a:t>Justificar su respuesta y proponer una intervención.</a:t>
            </a:r>
          </a:p>
          <a:p>
            <a:endParaRPr lang="es-EC" sz="1700" dirty="0"/>
          </a:p>
          <a:p>
            <a:r>
              <a:rPr lang="es-EC" sz="1700" dirty="0"/>
              <a:t>Ejemplo de caso:</a:t>
            </a:r>
          </a:p>
          <a:p>
            <a:r>
              <a:rPr lang="es-EC" sz="1700" dirty="0"/>
              <a:t>“Martín empieza a llamar ‘mamá’ a todas las mujeres que ve. ¿Qué proceso está en juego?”</a:t>
            </a:r>
          </a:p>
        </p:txBody>
      </p:sp>
      <p:pic>
        <p:nvPicPr>
          <p:cNvPr id="5" name="Picture 4" descr="Dibujos en un papel de colores">
            <a:extLst>
              <a:ext uri="{FF2B5EF4-FFF2-40B4-BE49-F238E27FC236}">
                <a16:creationId xmlns:a16="http://schemas.microsoft.com/office/drawing/2014/main" id="{B667240A-01B6-8970-EC84-26DF7EAD8D4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433" r="40690" b="-1"/>
          <a:stretch/>
        </p:blipFill>
        <p:spPr>
          <a:xfrm>
            <a:off x="5143347" y="-10886"/>
            <a:ext cx="4000653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C" sz="2400">
                <a:solidFill>
                  <a:schemeClr val="bg1"/>
                </a:solidFill>
              </a:rPr>
              <a:t>¿Qué es la generalización?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86FAF0-53B9-35FD-3D39-E468101AE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51286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C" sz="2800">
                <a:solidFill>
                  <a:schemeClr val="bg1"/>
                </a:solidFill>
              </a:rPr>
              <a:t>Tipos de generalización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7F493D6-B35E-6299-232B-3F5E3C47C0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132233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C" sz="2400">
                <a:solidFill>
                  <a:schemeClr val="bg1"/>
                </a:solidFill>
              </a:rPr>
              <a:t>¿Qué es la discriminación?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9D05F4-F8A9-8313-020C-53A388B657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437151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C" sz="2800">
                <a:solidFill>
                  <a:schemeClr val="bg1"/>
                </a:solidFill>
              </a:rPr>
              <a:t>Proceso de aprendizaje discriminativo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1720F4-D6E1-2889-252A-64D3AEB86D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157014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C" sz="4100">
                <a:solidFill>
                  <a:schemeClr val="bg1"/>
                </a:solidFill>
              </a:rPr>
              <a:t>¿Qué es la extinción?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D29337-12F2-230D-A833-D168549038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669138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C">
                <a:solidFill>
                  <a:schemeClr val="bg1"/>
                </a:solidFill>
              </a:rPr>
              <a:t>Factores que influyen en la extinción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E56A393-FE08-8B55-D51B-B508B8B6F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262597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287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12488"/>
            <a:ext cx="2174391" cy="4363844"/>
          </a:xfrm>
        </p:spPr>
        <p:txBody>
          <a:bodyPr anchor="t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Proceso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5641" y="1412489"/>
            <a:ext cx="2570462" cy="43638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C" sz="1600"/>
              <a:t>Generalización:</a:t>
            </a:r>
          </a:p>
          <a:p>
            <a:pPr>
              <a:lnSpc>
                <a:spcPct val="90000"/>
              </a:lnSpc>
            </a:pPr>
            <a:r>
              <a:rPr lang="es-EC" sz="1600"/>
              <a:t>Responde igual a estímulos parecidos.</a:t>
            </a:r>
          </a:p>
          <a:p>
            <a:pPr>
              <a:lnSpc>
                <a:spcPct val="90000"/>
              </a:lnSpc>
            </a:pPr>
            <a:r>
              <a:rPr lang="es-EC" sz="1600"/>
              <a:t>Ej: Llamar 'pájaro' a distintas aves.</a:t>
            </a:r>
          </a:p>
          <a:p>
            <a:pPr>
              <a:lnSpc>
                <a:spcPct val="90000"/>
              </a:lnSpc>
            </a:pPr>
            <a:endParaRPr lang="es-EC" sz="1600"/>
          </a:p>
          <a:p>
            <a:pPr>
              <a:lnSpc>
                <a:spcPct val="90000"/>
              </a:lnSpc>
            </a:pPr>
            <a:r>
              <a:rPr lang="es-EC" sz="1600"/>
              <a:t>Discriminación:</a:t>
            </a:r>
          </a:p>
          <a:p>
            <a:pPr>
              <a:lnSpc>
                <a:spcPct val="90000"/>
              </a:lnSpc>
            </a:pPr>
            <a:r>
              <a:rPr lang="es-EC" sz="1600"/>
              <a:t>Responde distinto a estímulos similares.</a:t>
            </a:r>
          </a:p>
          <a:p>
            <a:pPr>
              <a:lnSpc>
                <a:spcPct val="90000"/>
              </a:lnSpc>
            </a:pPr>
            <a:r>
              <a:rPr lang="es-EC" sz="1600"/>
              <a:t>Ej: Diferenciar signos de puntuación.</a:t>
            </a:r>
          </a:p>
          <a:p>
            <a:pPr>
              <a:lnSpc>
                <a:spcPct val="90000"/>
              </a:lnSpc>
            </a:pPr>
            <a:endParaRPr lang="es-EC" sz="1600"/>
          </a:p>
          <a:p>
            <a:pPr>
              <a:lnSpc>
                <a:spcPct val="90000"/>
              </a:lnSpc>
            </a:pPr>
            <a:r>
              <a:rPr lang="es-EC" sz="1600"/>
              <a:t>Extinción:</a:t>
            </a:r>
          </a:p>
          <a:p>
            <a:pPr>
              <a:lnSpc>
                <a:spcPct val="90000"/>
              </a:lnSpc>
            </a:pPr>
            <a:r>
              <a:rPr lang="es-EC" sz="1600"/>
              <a:t>Desaparece conducta sin refuerzo.</a:t>
            </a:r>
          </a:p>
          <a:p>
            <a:pPr>
              <a:lnSpc>
                <a:spcPct val="90000"/>
              </a:lnSpc>
            </a:pPr>
            <a:r>
              <a:rPr lang="es-EC" sz="1600"/>
              <a:t>Ej: Dejar de gritar si no obtiene atención.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403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C" sz="4100">
                <a:solidFill>
                  <a:schemeClr val="bg1"/>
                </a:solidFill>
              </a:rPr>
              <a:t>Aplicación educativa</a:t>
            </a:r>
          </a:p>
        </p:txBody>
      </p:sp>
      <p:grpSp>
        <p:nvGrpSpPr>
          <p:cNvPr id="38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39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1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3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44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7" name="Content Placeholder 2">
            <a:extLst>
              <a:ext uri="{FF2B5EF4-FFF2-40B4-BE49-F238E27FC236}">
                <a16:creationId xmlns:a16="http://schemas.microsoft.com/office/drawing/2014/main" id="{3068A8DD-6251-6F56-196A-C1F9B0B178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235376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351</Words>
  <Application>Microsoft Macintosh PowerPoint</Application>
  <PresentationFormat>Presentación en pantalla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Procesos de Generalización, Discriminación y Extinción en el Aprendizaje</vt:lpstr>
      <vt:lpstr>¿Qué es la generalización?</vt:lpstr>
      <vt:lpstr>Tipos de generalización</vt:lpstr>
      <vt:lpstr>¿Qué es la discriminación?</vt:lpstr>
      <vt:lpstr>Proceso de aprendizaje discriminativo</vt:lpstr>
      <vt:lpstr>¿Qué es la extinción?</vt:lpstr>
      <vt:lpstr>Factores que influyen en la extinción</vt:lpstr>
      <vt:lpstr>Proceso</vt:lpstr>
      <vt:lpstr>Aplicación educativa</vt:lpstr>
      <vt:lpstr>Actividad grupal: Análisis de casos prácticos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2025-05-05T18:30:01Z</dcterms:modified>
  <cp:category/>
</cp:coreProperties>
</file>