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3DC70-6F8E-41BD-8457-D21DB2572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FC2E82-F0EE-430C-826E-FBA397F5E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A8DC51-B35E-4FE2-859B-67F42C825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7AD492-5BB5-4EB8-8B3B-8DC9CCA0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D23B8F-F9C4-4498-807F-C04C07056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5230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F9BCFE-C2DA-41C3-AE12-72BBD0072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4F3ECB-C057-49EF-9545-A2500AD5D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F29A62-4BBA-449D-B420-089F35F9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028DAD-A028-4EA2-AC97-9D1EAC1F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486979-A1B8-4E21-859A-C09DB1F07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7979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D0AF9D-05CD-419C-9EAB-641CDD600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25CE9F-38D0-4854-952A-03A6BF48F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BDB78C-87E3-4228-8CAB-302123CFD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546F66-DC60-48F9-AA07-6A2E5121F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DBAA67-2D26-494E-A146-FC4575F9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1245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C89B1-C98F-4E4F-9EB4-868C0B5A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EEBA28-3EDE-488E-8D41-51954C968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1594D3-A96B-4A95-AF71-B67E95F0C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43D999-6C2B-4C79-AFA3-7175374E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611DD-7701-4D1C-8A91-6678ECA20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628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E00AE-ABE0-4FE0-B88A-BEE25044A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CFA3DA-E551-4E53-9DFB-0D86A988C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8C0601-68C1-4E2E-94C9-1CE966B08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2AD306-EC8E-4842-9801-EE80C01C7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E24A34-2635-4AC0-9136-59F0C32B1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4576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99EB6-BB56-4D95-80DF-EED8293A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82C09-87F5-4A20-809B-2B08994FB4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10B2AD-929F-46B2-8DB5-DCC942A94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F972D1-8CAB-4E61-A01B-B4F9208CF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A7377-3972-4E46-912A-2C30EBA9E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84BAC3-FF21-4FE5-9E47-7741AE5F3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014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41601C-0862-4269-9FA4-B0C8D4C70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863BDD-1216-441D-8B16-8A0F4891B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C10D81-C317-43AE-8F39-5C2FDECF6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E771F97-DE0F-47E9-9FF5-5C361A4EE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76E5560-38C1-4378-AACE-1B9870077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623870D-69DB-40B1-9B2D-52B0D535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03E1179-B12D-4BC2-9753-8CB40D28C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0364A11-EF35-47B9-AEBA-0559FD2C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4423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6C769-B3EE-4915-A9F6-6FF6A97ED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D2FE1B-287D-4531-B4BB-743BB9DB1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F941AB-FF00-4898-9ED5-E69D9BBA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E1694F-2B25-4D09-8891-831B8D57A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357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8F2E723-4A72-44EE-BD36-116B9212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B32F7F3-43B6-4949-BE68-780D621E8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75B605-5CE2-4934-ADBB-7576D294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2759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822AB-A7FD-456B-AA86-6FF32161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A245F8-8164-4F9D-A707-F7FEB4EC9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282025-FA2B-47B7-9DBF-F25C089F1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87F1D1-985E-46E5-B13B-009CB5AF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C7920B-C268-4E41-B285-DACA480D8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CB32FB-3BE4-402F-B096-41AB31846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264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17061-AC25-4F0F-9BD0-E89813DD0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2A1F5F5-BAB4-4C3E-8A40-0C0B00855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260B09-F307-446C-A96D-A3C273ED4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F5AEB2-2D34-4955-88AE-6B441ADFF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0B9D4C-BA84-4743-9797-69C6021C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A5C459-DF18-4AFC-B052-19AD139F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734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2B637D-10EC-41B4-A53B-D6809BC18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16771D-BAC0-4C70-B8AA-C26422D97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704E9F-DD4E-4F47-ABB6-CCE930334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55E72-036B-4D37-8469-06B940227B86}" type="datetimeFigureOut">
              <a:rPr lang="es-EC" smtClean="0"/>
              <a:t>5/8/2024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5663FF-13C2-45BB-B382-6929C2FB18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407609-52A3-4737-8DCD-21E1CF6E9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0486C-DFA8-4096-B0D9-DE2585DAA8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6332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3AA56-46C8-4DA6-9383-6438652E6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06437"/>
          </a:xfrm>
        </p:spPr>
        <p:txBody>
          <a:bodyPr>
            <a:normAutofit fontScale="90000"/>
          </a:bodyPr>
          <a:lstStyle/>
          <a:p>
            <a:r>
              <a:rPr lang="es-419" dirty="0"/>
              <a:t>Semana 12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1DDD6F-97EB-4F5B-B8AA-88C46099C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952" y="2348917"/>
            <a:ext cx="11090246" cy="3867325"/>
          </a:xfrm>
        </p:spPr>
        <p:txBody>
          <a:bodyPr>
            <a:normAutofit/>
          </a:bodyPr>
          <a:lstStyle/>
          <a:p>
            <a:r>
              <a:rPr lang="es-EC" sz="4000" dirty="0"/>
              <a:t>Competencias y Atribuciones de </a:t>
            </a:r>
            <a:r>
              <a:rPr lang="es-EC" sz="4000" dirty="0" err="1"/>
              <a:t>GADs</a:t>
            </a:r>
            <a:endParaRPr lang="es-EC" sz="4000" dirty="0"/>
          </a:p>
          <a:p>
            <a:r>
              <a:rPr lang="es-EC" sz="4000" dirty="0"/>
              <a:t>GADS Regionales, Provinciales y Municipales</a:t>
            </a:r>
          </a:p>
          <a:p>
            <a:r>
              <a:rPr lang="es-EC" sz="4000" dirty="0"/>
              <a:t>Juntas Parroquiales y Cantonales</a:t>
            </a:r>
          </a:p>
        </p:txBody>
      </p:sp>
    </p:spTree>
    <p:extLst>
      <p:ext uri="{BB962C8B-B14F-4D97-AF65-F5344CB8AC3E}">
        <p14:creationId xmlns:p14="http://schemas.microsoft.com/office/powerpoint/2010/main" val="4083286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7436E-38C4-4E5C-AFD9-1BCF7380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/>
              <a:t>Competencias de lo GADS Municipales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AFD933-BBD3-4634-A515-F851B8F65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/>
              <a:t>Promover la organización de los ciudadanos de las comunas, recintos y demás asentamientos rurales con el carácter de organizaciones territoriales de base</a:t>
            </a:r>
          </a:p>
          <a:p>
            <a:r>
              <a:rPr lang="es-EC" dirty="0"/>
              <a:t>Gestionar la cooperación internacional para el cumplimiento de sus competencias</a:t>
            </a:r>
          </a:p>
          <a:p>
            <a:r>
              <a:rPr lang="es-EC" dirty="0"/>
              <a:t>Vigilar la ejecución de obras y la calidad de los servicios públicos.</a:t>
            </a:r>
          </a:p>
        </p:txBody>
      </p:sp>
    </p:spTree>
    <p:extLst>
      <p:ext uri="{BB962C8B-B14F-4D97-AF65-F5344CB8AC3E}">
        <p14:creationId xmlns:p14="http://schemas.microsoft.com/office/powerpoint/2010/main" val="1051475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C010C-680B-41F6-8EEA-1E2B639A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/>
              <a:t>Juntas Parroquiales y Cantonales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EA7AB-D98B-432E-B8CB-2CDDB6EB3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Estará integrado por los </a:t>
            </a:r>
            <a:r>
              <a:rPr lang="es-EC" b="1" dirty="0"/>
              <a:t>vocales</a:t>
            </a:r>
            <a:r>
              <a:rPr lang="es-EC" dirty="0"/>
              <a:t>, el más votado lo presidirá, el </a:t>
            </a:r>
            <a:r>
              <a:rPr lang="es-EC" b="1" dirty="0"/>
              <a:t>segundo vocal </a:t>
            </a:r>
            <a:r>
              <a:rPr lang="es-EC" dirty="0"/>
              <a:t>más votado será el vicepresidente de la junta parroquial rural.</a:t>
            </a:r>
          </a:p>
        </p:txBody>
      </p:sp>
    </p:spTree>
    <p:extLst>
      <p:ext uri="{BB962C8B-B14F-4D97-AF65-F5344CB8AC3E}">
        <p14:creationId xmlns:p14="http://schemas.microsoft.com/office/powerpoint/2010/main" val="972219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C010C-680B-41F6-8EEA-1E2B639A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 err="1"/>
              <a:t>Competecias</a:t>
            </a:r>
            <a:r>
              <a:rPr lang="es-EC" sz="4400" dirty="0"/>
              <a:t> Juntas Parroquiales y Cantonales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EA7AB-D98B-432E-B8CB-2CDDB6EB3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/>
              <a:t>Aprobar el plan parroquial de desarrollo y el de ordenamiento territorial </a:t>
            </a:r>
          </a:p>
          <a:p>
            <a:r>
              <a:rPr lang="es-EC" dirty="0"/>
              <a:t>Participación ciudadana en la que estén representados los intereses colectivos de la parroquia rural </a:t>
            </a:r>
          </a:p>
          <a:p>
            <a:r>
              <a:rPr lang="es-EC" dirty="0"/>
              <a:t>Proponer al concejo municipal proyectos de ordenanzas en beneficio de la población</a:t>
            </a:r>
          </a:p>
          <a:p>
            <a:r>
              <a:rPr lang="es-EC" dirty="0"/>
              <a:t>Participación en la conformación del capital de empresas públicas o mixtas</a:t>
            </a:r>
          </a:p>
        </p:txBody>
      </p:sp>
    </p:spTree>
    <p:extLst>
      <p:ext uri="{BB962C8B-B14F-4D97-AF65-F5344CB8AC3E}">
        <p14:creationId xmlns:p14="http://schemas.microsoft.com/office/powerpoint/2010/main" val="2848036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CC010C-680B-41F6-8EEA-1E2B639A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 err="1"/>
              <a:t>Competecias</a:t>
            </a:r>
            <a:r>
              <a:rPr lang="es-EC" sz="4400" dirty="0"/>
              <a:t> Juntas Parroquiales y Cantonales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6EA7AB-D98B-432E-B8CB-2CDDB6EB3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C" dirty="0"/>
              <a:t>Destituir al presidente o presidenta o vocales del gobierno autónomo descentralizado parroquial rural que hubiere incurrido en las causales previstas en la ley</a:t>
            </a:r>
          </a:p>
          <a:p>
            <a:r>
              <a:rPr lang="es-EC" dirty="0"/>
              <a:t>Conceder licencias a los miembros del gobierno parroquial rural, que acumulados, no sobrepasen sesenta días. En el caso de enfermedades catastróficas o calamidad doméstica</a:t>
            </a:r>
          </a:p>
          <a:p>
            <a:r>
              <a:rPr lang="es-EC" dirty="0"/>
              <a:t>q) Promover la implementación de centros de mediación y solución alternativa de conflictos, según la ley</a:t>
            </a:r>
          </a:p>
          <a:p>
            <a:r>
              <a:rPr lang="es-EC" dirty="0"/>
              <a:t>Impulsar la conformación de organizaciones para promover el fomento de la producción, la seguridad ciudadana, el mejoramiento del nivel de vida y el fomento de la cultura y el deporte</a:t>
            </a:r>
          </a:p>
          <a:p>
            <a:r>
              <a:rPr lang="es-EC" dirty="0"/>
              <a:t> Promover y coordinar mingas para la realización de obras de interés comunitario</a:t>
            </a:r>
          </a:p>
          <a:p>
            <a:r>
              <a:rPr lang="es-EC" dirty="0"/>
              <a:t>Emitir políticas que contribuyan al desarrollo de las culturas.</a:t>
            </a:r>
          </a:p>
        </p:txBody>
      </p:sp>
    </p:spTree>
    <p:extLst>
      <p:ext uri="{BB962C8B-B14F-4D97-AF65-F5344CB8AC3E}">
        <p14:creationId xmlns:p14="http://schemas.microsoft.com/office/powerpoint/2010/main" val="424783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B1B721-F8D3-4041-85DD-7DE0D23B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Gobierno Autónomo Descentralizado Regional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E37E78-679A-40E9-8AD7-B3F4EFD33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/>
              <a:t>Estarán integrados por las funciones </a:t>
            </a:r>
            <a:r>
              <a:rPr lang="es-EC" b="1" dirty="0"/>
              <a:t>de participación ciudadana</a:t>
            </a:r>
            <a:r>
              <a:rPr lang="es-EC" dirty="0"/>
              <a:t>; </a:t>
            </a:r>
            <a:r>
              <a:rPr lang="es-EC" b="1" dirty="0"/>
              <a:t>de legislación y fiscalización</a:t>
            </a:r>
            <a:r>
              <a:rPr lang="es-EC" dirty="0"/>
              <a:t>; y, </a:t>
            </a:r>
            <a:r>
              <a:rPr lang="es-EC" b="1" dirty="0"/>
              <a:t>ejecutiva</a:t>
            </a:r>
          </a:p>
          <a:p>
            <a:pPr algn="just"/>
            <a:r>
              <a:rPr lang="es-EC" dirty="0"/>
              <a:t>Consejo regional integrado por: el </a:t>
            </a:r>
            <a:r>
              <a:rPr lang="es-EC" b="1" dirty="0"/>
              <a:t>gobernador o gobernadora, consejeros o consejeras </a:t>
            </a:r>
            <a:r>
              <a:rPr lang="es-EC" dirty="0"/>
              <a:t>regionales que determine la ley de la materia electoral, de entre los cuales se elegirá un </a:t>
            </a:r>
            <a:r>
              <a:rPr lang="es-EC" b="1" dirty="0"/>
              <a:t>vicegobernador o vicegobernadora. </a:t>
            </a:r>
          </a:p>
        </p:txBody>
      </p:sp>
    </p:spTree>
    <p:extLst>
      <p:ext uri="{BB962C8B-B14F-4D97-AF65-F5344CB8AC3E}">
        <p14:creationId xmlns:p14="http://schemas.microsoft.com/office/powerpoint/2010/main" val="20161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8C430-2F8C-4588-B472-65AFB1D4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/>
              <a:t>Competencias GADS Regionales</a:t>
            </a:r>
            <a:br>
              <a:rPr lang="es-EC" sz="4400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001996-2E54-4ABE-A9B2-BBACC7FD9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lphaLcParenR"/>
            </a:pPr>
            <a:r>
              <a:rPr lang="es-EC" dirty="0"/>
              <a:t>Planificar el </a:t>
            </a:r>
            <a:r>
              <a:rPr lang="es-EC" b="1" dirty="0"/>
              <a:t>desarrollo regional </a:t>
            </a:r>
            <a:r>
              <a:rPr lang="es-EC" dirty="0"/>
              <a:t>y formular planes de ordenamiento territorial, de manera articulada con la planificación nacional, provincial, cantonal y parroquial en </a:t>
            </a:r>
            <a:r>
              <a:rPr lang="es-EC" b="1" dirty="0"/>
              <a:t>el marco de la interculturalidad y plurinacionalidad y el respeto a la diversidad</a:t>
            </a:r>
          </a:p>
          <a:p>
            <a:pPr marL="514350" indent="-514350" algn="just">
              <a:buAutoNum type="alphaLcParenR"/>
            </a:pPr>
            <a:r>
              <a:rPr lang="es-EC" dirty="0"/>
              <a:t> Gestionar el ordenamiento de cuencas hidrográficas </a:t>
            </a:r>
          </a:p>
          <a:p>
            <a:pPr marL="514350" indent="-514350" algn="just">
              <a:buAutoNum type="alphaLcParenR"/>
            </a:pPr>
            <a:r>
              <a:rPr lang="es-EC" dirty="0"/>
              <a:t>Controlar el tránsito y el transporte terrestre regional y cantonal</a:t>
            </a:r>
          </a:p>
          <a:p>
            <a:pPr marL="514350" indent="-514350" algn="just">
              <a:buAutoNum type="alphaLcParenR"/>
            </a:pPr>
            <a:r>
              <a:rPr lang="es-EC" dirty="0"/>
              <a:t>Planificar, construir y mantener el sistema vial de ámbito regional</a:t>
            </a:r>
          </a:p>
          <a:p>
            <a:pPr marL="514350" indent="-514350">
              <a:buAutoNum type="alphaLcParenR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699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8C430-2F8C-4588-B472-65AFB1D4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/>
              <a:t>Competencias GADS Regionales</a:t>
            </a:r>
            <a:br>
              <a:rPr lang="es-EC" sz="4400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001996-2E54-4ABE-A9B2-BBACC7FD9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C" dirty="0"/>
              <a:t>f) Determinar las políticas de investigación e innovación del conocimiento, desarrollo y transferencia de tecnologías</a:t>
            </a:r>
          </a:p>
          <a:p>
            <a:pPr marL="0" indent="0" algn="just">
              <a:buNone/>
            </a:pPr>
            <a:r>
              <a:rPr lang="es-EC" dirty="0"/>
              <a:t>g) Fomentar las actividades productivas regionales</a:t>
            </a:r>
          </a:p>
          <a:p>
            <a:pPr marL="0" indent="0" algn="just">
              <a:buNone/>
            </a:pPr>
            <a:r>
              <a:rPr lang="es-EC" dirty="0"/>
              <a:t>h) Fomentar la seguridad alimentaria regional</a:t>
            </a:r>
          </a:p>
        </p:txBody>
      </p:sp>
    </p:spTree>
    <p:extLst>
      <p:ext uri="{BB962C8B-B14F-4D97-AF65-F5344CB8AC3E}">
        <p14:creationId xmlns:p14="http://schemas.microsoft.com/office/powerpoint/2010/main" val="402143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66DEB8-61BD-4868-929E-0F97D6F3F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dirty="0"/>
              <a:t>Gobierno Autónomo Descentralizado Provincial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5DE2CA-D6FD-4B28-A881-21B6F54F2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Estará integrado por el </a:t>
            </a:r>
            <a:r>
              <a:rPr lang="es-EC" b="1" dirty="0"/>
              <a:t>prefecto o prefecta </a:t>
            </a:r>
            <a:r>
              <a:rPr lang="es-EC" dirty="0"/>
              <a:t>quien lo presidirá con voto dirimente, el </a:t>
            </a:r>
            <a:r>
              <a:rPr lang="es-EC" b="1" dirty="0" err="1"/>
              <a:t>viceprefecto</a:t>
            </a:r>
            <a:r>
              <a:rPr lang="es-EC" b="1" dirty="0"/>
              <a:t> o </a:t>
            </a:r>
            <a:r>
              <a:rPr lang="es-EC" b="1" dirty="0" err="1"/>
              <a:t>viceprefecta</a:t>
            </a:r>
            <a:r>
              <a:rPr lang="es-EC" dirty="0"/>
              <a:t>; por </a:t>
            </a:r>
            <a:r>
              <a:rPr lang="es-EC" b="1" dirty="0"/>
              <a:t>alcaldes o alcaldesas </a:t>
            </a:r>
            <a:r>
              <a:rPr lang="es-EC" dirty="0"/>
              <a:t>o </a:t>
            </a:r>
            <a:r>
              <a:rPr lang="es-EC" b="1" dirty="0"/>
              <a:t>concejales o concejalas </a:t>
            </a:r>
            <a:r>
              <a:rPr lang="es-EC" dirty="0"/>
              <a:t>en representación de los cantones; y, por </a:t>
            </a:r>
            <a:r>
              <a:rPr lang="es-EC" b="1" dirty="0"/>
              <a:t>representantes</a:t>
            </a:r>
            <a:r>
              <a:rPr lang="es-EC" dirty="0"/>
              <a:t> elegidos de entre quienes presidan los gobiernos </a:t>
            </a:r>
            <a:r>
              <a:rPr lang="es-EC" b="1" dirty="0"/>
              <a:t>parroquiales rurales.</a:t>
            </a:r>
          </a:p>
        </p:txBody>
      </p:sp>
    </p:spTree>
    <p:extLst>
      <p:ext uri="{BB962C8B-B14F-4D97-AF65-F5344CB8AC3E}">
        <p14:creationId xmlns:p14="http://schemas.microsoft.com/office/powerpoint/2010/main" val="1392658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CBB74-4C61-4DEF-9F12-5B98B7C7E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/>
              <a:t>Competencias GADS provinciales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1AE741-AE55-4102-82C0-F58667876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/>
              <a:t>a) Planificar el desarrollo provincial y planes de ordenamiento territorial, en el marco de la interculturalidad y plurinacionalidad y el respeto a la diversidad</a:t>
            </a:r>
          </a:p>
          <a:p>
            <a:r>
              <a:rPr lang="es-EC" dirty="0"/>
              <a:t> b) Planificar, construir y mantener el sistema vial de ámbito provincial</a:t>
            </a:r>
          </a:p>
          <a:p>
            <a:r>
              <a:rPr lang="es-EC" dirty="0"/>
              <a:t>c) Ejecutar obras en cuencas y micro cuencas</a:t>
            </a:r>
          </a:p>
        </p:txBody>
      </p:sp>
    </p:spTree>
    <p:extLst>
      <p:ext uri="{BB962C8B-B14F-4D97-AF65-F5344CB8AC3E}">
        <p14:creationId xmlns:p14="http://schemas.microsoft.com/office/powerpoint/2010/main" val="3277351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CBB74-4C61-4DEF-9F12-5B98B7C7E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/>
              <a:t>Competencias GADS provinciales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1AE741-AE55-4102-82C0-F58667876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/>
              <a:t>d) La gestión ambiental provincial</a:t>
            </a:r>
          </a:p>
          <a:p>
            <a:r>
              <a:rPr lang="es-EC" dirty="0"/>
              <a:t>e) Planificar, construir, operar y mantener sistemas de riego</a:t>
            </a:r>
          </a:p>
          <a:p>
            <a:r>
              <a:rPr lang="es-EC" dirty="0"/>
              <a:t> f) Fomentar las actividades agropecuarias</a:t>
            </a:r>
          </a:p>
        </p:txBody>
      </p:sp>
    </p:spTree>
    <p:extLst>
      <p:ext uri="{BB962C8B-B14F-4D97-AF65-F5344CB8AC3E}">
        <p14:creationId xmlns:p14="http://schemas.microsoft.com/office/powerpoint/2010/main" val="28652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7436E-38C4-4E5C-AFD9-1BCF7380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/>
              <a:t>GADS Municipales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AFD933-BBD3-4634-A515-F851B8F65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Estará integrado por el </a:t>
            </a:r>
            <a:r>
              <a:rPr lang="es-EC" b="1" dirty="0"/>
              <a:t>alcalde o alcaldesa </a:t>
            </a:r>
            <a:r>
              <a:rPr lang="es-EC" dirty="0"/>
              <a:t>y por los </a:t>
            </a:r>
            <a:r>
              <a:rPr lang="es-EC" b="1" dirty="0"/>
              <a:t>concejales o concejalas</a:t>
            </a:r>
          </a:p>
        </p:txBody>
      </p:sp>
    </p:spTree>
    <p:extLst>
      <p:ext uri="{BB962C8B-B14F-4D97-AF65-F5344CB8AC3E}">
        <p14:creationId xmlns:p14="http://schemas.microsoft.com/office/powerpoint/2010/main" val="3442883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7436E-38C4-4E5C-AFD9-1BCF7380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4400" dirty="0"/>
              <a:t>Competencias de lo GADS Municipales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AFD933-BBD3-4634-A515-F851B8F65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C" dirty="0"/>
              <a:t>Planificar el desarrollo parroquial y ordenamiento territorial, en el marco de la interculturalidad y plurinacionalidad y el respeto a la diversidad</a:t>
            </a:r>
          </a:p>
          <a:p>
            <a:pPr algn="just"/>
            <a:r>
              <a:rPr lang="es-EC" dirty="0"/>
              <a:t>Planificar, construir y mantener la infraestructura física, los equipamientos y los espacios públicos de la parroquia, </a:t>
            </a:r>
          </a:p>
          <a:p>
            <a:pPr algn="just"/>
            <a:r>
              <a:rPr lang="es-EC" dirty="0"/>
              <a:t>Planificar y mantener la vialidad parroquial rural</a:t>
            </a:r>
          </a:p>
          <a:p>
            <a:pPr algn="just"/>
            <a:r>
              <a:rPr lang="es-EC" dirty="0"/>
              <a:t>Incentivar actividades productivas comunitarias la preservación de la biodiversidad y la protección del ambiente</a:t>
            </a:r>
          </a:p>
        </p:txBody>
      </p:sp>
    </p:spTree>
    <p:extLst>
      <p:ext uri="{BB962C8B-B14F-4D97-AF65-F5344CB8AC3E}">
        <p14:creationId xmlns:p14="http://schemas.microsoft.com/office/powerpoint/2010/main" val="34917184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652</Words>
  <Application>Microsoft Office PowerPoint</Application>
  <PresentationFormat>Panorámica</PresentationFormat>
  <Paragraphs>51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Semana 12</vt:lpstr>
      <vt:lpstr>Gobierno Autónomo Descentralizado Regional</vt:lpstr>
      <vt:lpstr>Competencias GADS Regionales </vt:lpstr>
      <vt:lpstr>Competencias GADS Regionales </vt:lpstr>
      <vt:lpstr>Gobierno Autónomo Descentralizado Provincial</vt:lpstr>
      <vt:lpstr>Competencias GADS provinciales</vt:lpstr>
      <vt:lpstr>Competencias GADS provinciales</vt:lpstr>
      <vt:lpstr>GADS Municipales</vt:lpstr>
      <vt:lpstr>Competencias de lo GADS Municipales</vt:lpstr>
      <vt:lpstr>Competencias de lo GADS Municipales</vt:lpstr>
      <vt:lpstr>Juntas Parroquiales y Cantonales</vt:lpstr>
      <vt:lpstr>Competecias Juntas Parroquiales y Cantonales</vt:lpstr>
      <vt:lpstr>Competecias Juntas Parroquiales y Cantonales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12</dc:title>
  <dc:creator>alejoU crespo</dc:creator>
  <cp:lastModifiedBy>Francisco Felipe Andramuño Bermeo</cp:lastModifiedBy>
  <cp:revision>6</cp:revision>
  <dcterms:created xsi:type="dcterms:W3CDTF">2024-02-07T12:34:13Z</dcterms:created>
  <dcterms:modified xsi:type="dcterms:W3CDTF">2024-08-05T20:34:43Z</dcterms:modified>
</cp:coreProperties>
</file>