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808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53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894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3222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633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08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352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387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121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52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535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74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45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28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32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358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04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8155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Cualidades del párrafo: unidad, coherencia y énfasis, elementos unificadores de párrafos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442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/>
              <a:t>Por ejemplo, en el siguiente texto:</a:t>
            </a:r>
            <a:endParaRPr lang="en-US" dirty="0"/>
          </a:p>
          <a:p>
            <a:r>
              <a:rPr lang="es-ES" dirty="0"/>
              <a:t>"Los perros son mascotas populares en todo el mundo. Son leales y protectores, y forman fuertes lazos con sus dueños. Además, son muy juguetones y activos. Sin embargo, no todos los perros son adecuados para todas las personas. Los perros más grandes requieren más espacio y ejercicio".</a:t>
            </a:r>
            <a:endParaRPr lang="en-US" dirty="0"/>
          </a:p>
          <a:p>
            <a:r>
              <a:rPr lang="es-ES" dirty="0"/>
              <a:t>El uso del pronombre "son" y de la repetición del sustantivo "perros" unifican los párrafos y establecen una relación entre las ideas.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02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Las cualidades principales de un párrafo son la unidad, la coherencia y el énfasis. Estas tres características son esenciales para lograr una comunicación efectiva y coherente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108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s-ES" dirty="0" smtClean="0"/>
              <a:t>: </a:t>
            </a:r>
            <a:r>
              <a:rPr lang="es-ES" dirty="0"/>
              <a:t>Se refiere a la idea principal del párrafo. </a:t>
            </a:r>
            <a:endParaRPr lang="es-ES" dirty="0" smtClean="0"/>
          </a:p>
          <a:p>
            <a:pPr lvl="0"/>
            <a:r>
              <a:rPr lang="es-ES" dirty="0" smtClean="0"/>
              <a:t>Cada </a:t>
            </a:r>
            <a:r>
              <a:rPr lang="es-ES" dirty="0"/>
              <a:t>párrafo debe tener una única idea principal, que debe ser clara y estar presente en todas las oraciones del párrafo. Esta idea principal se llama tópico </a:t>
            </a:r>
            <a:r>
              <a:rPr lang="es-ES" dirty="0" err="1"/>
              <a:t>frasal</a:t>
            </a:r>
            <a:r>
              <a:rPr lang="es-ES" dirty="0" smtClean="0"/>
              <a:t>.</a:t>
            </a:r>
          </a:p>
          <a:p>
            <a:pPr lvl="0"/>
            <a:r>
              <a:rPr lang="es-ES" dirty="0" smtClean="0"/>
              <a:t> </a:t>
            </a:r>
            <a:r>
              <a:rPr lang="es-ES" dirty="0"/>
              <a:t>Por ejemplo, en el siguiente párrafo: "Los perros son mascotas populares en todo el mundo. Son leales y protectores, y forman fuertes lazos con sus dueños", el tópico </a:t>
            </a:r>
            <a:r>
              <a:rPr lang="es-ES" dirty="0" err="1"/>
              <a:t>frasal</a:t>
            </a:r>
            <a:r>
              <a:rPr lang="es-ES" dirty="0"/>
              <a:t> es "los perros son mascotas populares en todo el mundo".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1618351" y="1284905"/>
            <a:ext cx="16818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000" dirty="0"/>
              <a:t>Unidad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13558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Coherencia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s-ES" dirty="0" smtClean="0"/>
              <a:t>: </a:t>
            </a:r>
            <a:r>
              <a:rPr lang="es-ES" dirty="0"/>
              <a:t>Se refiere a la relación lógica y secuencial entre las ideas del párrafo. Cada oración del párrafo debe estar relacionada con la idea principal y con las otras oraciones del párrafo. La coherencia se logra mediante el uso adecuado de conectores y signos de puntuación. </a:t>
            </a:r>
            <a:endParaRPr lang="es-ES" dirty="0" smtClean="0"/>
          </a:p>
          <a:p>
            <a:pPr lvl="0"/>
            <a:r>
              <a:rPr lang="es-ES" dirty="0" smtClean="0"/>
              <a:t>Por </a:t>
            </a:r>
            <a:r>
              <a:rPr lang="es-ES" dirty="0"/>
              <a:t>ejemplo, en el siguiente párrafo: "Los perros son mascotas populares en todo el mundo. Son leales y protectores, y forman fuertes lazos con sus dueños. Además, son muy juguetones y activos", el uso de la conjunción "además" indica una relación lógica entre la última oración y las anteriores.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774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Énfasis: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s-ES" dirty="0" smtClean="0"/>
              <a:t>Se </a:t>
            </a:r>
            <a:r>
              <a:rPr lang="es-ES" dirty="0"/>
              <a:t>refiere a la importancia que se le da a ciertas ideas dentro del párrafo. Algunas oraciones pueden ser más importantes que otras, y por lo tanto, necesitan ser enfatizadas. Se puede lograr mediante el uso de estructuras sintácticas especiales, como la inversión del sujeto y el verbo o la repetición de palabras clave. </a:t>
            </a:r>
            <a:endParaRPr lang="es-ES" dirty="0" smtClean="0"/>
          </a:p>
          <a:p>
            <a:pPr lvl="0"/>
            <a:r>
              <a:rPr lang="es-ES" dirty="0" smtClean="0"/>
              <a:t>Por </a:t>
            </a:r>
            <a:r>
              <a:rPr lang="es-ES" dirty="0"/>
              <a:t>ejemplo, en el siguiente párrafo: "Los perros son mascotas populares en todo el mundo. Sin embargo, no todos los perros son adecuados para todas las personas. Los perros más grandes requieren más espacio y ejercicio", la oración "Sin embargo, no todos los perros son adecuados para todas las personas" se enfatiza mediante el uso de la conjunción adversativa "sin embargo".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05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CONECTORES DEL PÁRRAFO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8898" y="1935978"/>
            <a:ext cx="9905999" cy="4308067"/>
          </a:xfrm>
        </p:spPr>
        <p:txBody>
          <a:bodyPr>
            <a:normAutofit fontScale="85000" lnSpcReduction="10000"/>
          </a:bodyPr>
          <a:lstStyle/>
          <a:p>
            <a:r>
              <a:rPr lang="es-ES" sz="3200" dirty="0" smtClean="0"/>
              <a:t>Para </a:t>
            </a:r>
            <a:r>
              <a:rPr lang="es-ES" sz="3200" dirty="0"/>
              <a:t>unificar los párrafos dentro de un texto, es importante utilizar elementos que conecten las ideas entre sí. Los elementos unificadores pueden ser temáticos, como palabras clave o sinónimos, o gramaticales, como los pronombres o los </a:t>
            </a:r>
            <a:r>
              <a:rPr lang="es-ES" sz="3200" dirty="0" smtClean="0"/>
              <a:t>conectores</a:t>
            </a:r>
          </a:p>
          <a:p>
            <a:r>
              <a:rPr lang="es-ES" sz="3200" dirty="0"/>
              <a:t>Los conectores son palabras o frases que se utilizan para unir ideas dentro de un párrafo o entre párrafos, con el fin de dar coherencia y fluidez al texto. </a:t>
            </a:r>
            <a:r>
              <a:rPr lang="en-US" sz="3200" dirty="0" err="1"/>
              <a:t>Algunos</a:t>
            </a:r>
            <a:r>
              <a:rPr lang="en-US" sz="3200" dirty="0"/>
              <a:t> de </a:t>
            </a:r>
            <a:r>
              <a:rPr lang="en-US" sz="3200" dirty="0" err="1"/>
              <a:t>los</a:t>
            </a:r>
            <a:r>
              <a:rPr lang="en-US" sz="3200" dirty="0"/>
              <a:t> </a:t>
            </a:r>
            <a:r>
              <a:rPr lang="en-US" sz="3200" dirty="0" err="1"/>
              <a:t>conectores</a:t>
            </a:r>
            <a:r>
              <a:rPr lang="en-US" sz="3200" dirty="0"/>
              <a:t> </a:t>
            </a:r>
            <a:r>
              <a:rPr lang="en-US" sz="3200" dirty="0" err="1"/>
              <a:t>más</a:t>
            </a:r>
            <a:r>
              <a:rPr lang="en-US" sz="3200" dirty="0"/>
              <a:t> </a:t>
            </a:r>
            <a:r>
              <a:rPr lang="en-US" sz="3200" dirty="0" err="1"/>
              <a:t>comunes</a:t>
            </a:r>
            <a:r>
              <a:rPr lang="en-US" sz="3200" dirty="0"/>
              <a:t> son:</a:t>
            </a:r>
          </a:p>
          <a:p>
            <a:endParaRPr lang="es-E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39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s-ES" dirty="0"/>
              <a:t>Conectores de adición: se usan para añadir información a la idea principal. Ejemplos: además, también, igualmente, asimismo, por otra parte, entre otros.</a:t>
            </a:r>
            <a:endParaRPr lang="en-US" dirty="0"/>
          </a:p>
          <a:p>
            <a:pPr lvl="0"/>
            <a:r>
              <a:rPr lang="es-ES" dirty="0"/>
              <a:t>Conectores de contraste: se utilizan para expresar una idea opuesta o diferente a la anterior. Ejemplos: pero, sin embargo, no obstante, aunque, por el contrario, mientras que.</a:t>
            </a:r>
            <a:endParaRPr lang="en-US" dirty="0"/>
          </a:p>
          <a:p>
            <a:pPr lvl="0"/>
            <a:r>
              <a:rPr lang="es-ES" dirty="0"/>
              <a:t>Conectores de causa y efecto: se utilizan para mostrar la relación entre la causa y el efecto. Ejemplos: por tanto, por lo tanto, por consiguiente, debido a, como resultado, consecuentemente.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3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2" y="1280160"/>
            <a:ext cx="9905999" cy="451104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s-ES" dirty="0"/>
              <a:t>Conectores de tiempo: se utilizan para indicar el tiempo o la secuencia en que ocurren los eventos. </a:t>
            </a:r>
            <a:r>
              <a:rPr lang="en-US" dirty="0" err="1"/>
              <a:t>Ejemplos</a:t>
            </a:r>
            <a:r>
              <a:rPr lang="en-US" dirty="0"/>
              <a:t>: </a:t>
            </a:r>
            <a:r>
              <a:rPr lang="en-US" dirty="0" err="1"/>
              <a:t>luego</a:t>
            </a:r>
            <a:r>
              <a:rPr lang="en-US" dirty="0"/>
              <a:t>, </a:t>
            </a:r>
            <a:r>
              <a:rPr lang="en-US" dirty="0" err="1"/>
              <a:t>después</a:t>
            </a:r>
            <a:r>
              <a:rPr lang="en-US" dirty="0"/>
              <a:t>, </a:t>
            </a:r>
            <a:r>
              <a:rPr lang="en-US" dirty="0" err="1"/>
              <a:t>finalmente</a:t>
            </a:r>
            <a:r>
              <a:rPr lang="en-US" dirty="0"/>
              <a:t>, </a:t>
            </a:r>
            <a:r>
              <a:rPr lang="en-US" dirty="0" err="1"/>
              <a:t>mientras</a:t>
            </a:r>
            <a:r>
              <a:rPr lang="en-US" dirty="0"/>
              <a:t> </a:t>
            </a:r>
            <a:r>
              <a:rPr lang="en-US" dirty="0" err="1"/>
              <a:t>tanto</a:t>
            </a:r>
            <a:r>
              <a:rPr lang="en-US" dirty="0"/>
              <a:t>, </a:t>
            </a:r>
            <a:r>
              <a:rPr lang="en-US" dirty="0" err="1"/>
              <a:t>anteriormente</a:t>
            </a:r>
            <a:r>
              <a:rPr lang="en-US" dirty="0"/>
              <a:t>, </a:t>
            </a:r>
            <a:r>
              <a:rPr lang="en-US" dirty="0" err="1"/>
              <a:t>posteriormente</a:t>
            </a:r>
            <a:r>
              <a:rPr lang="en-US" dirty="0"/>
              <a:t>.</a:t>
            </a:r>
          </a:p>
          <a:p>
            <a:pPr lvl="0"/>
            <a:r>
              <a:rPr lang="es-ES" dirty="0"/>
              <a:t>Conectores de comparación: se usan para comparar o establecer similitudes entre dos o más cosas. Ejemplos: de igual modo, de la misma manera, similarmente, así como.</a:t>
            </a:r>
            <a:endParaRPr lang="en-US" dirty="0"/>
          </a:p>
          <a:p>
            <a:pPr lvl="0"/>
            <a:r>
              <a:rPr lang="es-ES" dirty="0"/>
              <a:t>Conectores de conclusión: se utilizan para expresar una conclusión o resumen de lo que se ha dicho anteriormente. Ejemplos: en conclusión, en resumen, para concluir, en definitiva, finalmente.</a:t>
            </a:r>
            <a:endParaRPr lang="en-US" dirty="0"/>
          </a:p>
          <a:p>
            <a:r>
              <a:rPr lang="es-ES" dirty="0"/>
              <a:t>Es importante utilizar los conectores adecuados para conseguir un texto coherente y fácil de seguir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02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855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12100</TotalTime>
  <Words>776</Words>
  <Application>Microsoft Office PowerPoint</Application>
  <PresentationFormat>Panorámica</PresentationFormat>
  <Paragraphs>25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Tw Cen MT</vt:lpstr>
      <vt:lpstr>Circuito</vt:lpstr>
      <vt:lpstr>Cualidades del párrafo: unidad, coherencia y énfasis, elementos unificadores de párrafos</vt:lpstr>
      <vt:lpstr>Presentación de PowerPoint</vt:lpstr>
      <vt:lpstr>Presentación de PowerPoint</vt:lpstr>
      <vt:lpstr>Coherencia</vt:lpstr>
      <vt:lpstr>Énfasis:</vt:lpstr>
      <vt:lpstr>CONECTORES DEL PÁRRAFO 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Cualidades del párrafo: unidad, coherencia y énfasis, elementos unificadores de párrafos</dc:title>
  <dc:creator>Lily</dc:creator>
  <cp:lastModifiedBy>Lily</cp:lastModifiedBy>
  <cp:revision>5</cp:revision>
  <dcterms:created xsi:type="dcterms:W3CDTF">2023-03-06T21:39:21Z</dcterms:created>
  <dcterms:modified xsi:type="dcterms:W3CDTF">2024-07-02T21:10:29Z</dcterms:modified>
</cp:coreProperties>
</file>