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smtClean="0"/>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07025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BD862E7-95FA-4FC4-9EC5-DDBFA8DC7417}" type="datetimeFigureOut">
              <a:rPr lang="en-US" smtClean="0"/>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480797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DB987F2-A784-4F72-BB57-0E9EACDE722E}" type="datetimeFigureOut">
              <a:rPr lang="en-US" smtClean="0"/>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629568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Editar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0BBD51E-4B19-444E-85C0-DBD7EB6263F4}" type="datetimeFigureOut">
              <a:rPr lang="en-US" smtClean="0"/>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17391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F0D7255A-4AD5-4D3E-9A0A-689DA3BA976C}" type="datetimeFigureOut">
              <a:rPr lang="en-US" smtClean="0"/>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7715810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EE0AD15-87AC-45B2-9EE5-8D165AF83CD7}" type="datetimeFigureOut">
              <a:rPr lang="en-US" smtClean="0"/>
              <a:t>8/21/2023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1158344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CC40CCD-F0D6-4CC2-A4C8-2D7D0D875F02}" type="datetimeFigureOut">
              <a:rPr lang="en-US" smtClean="0"/>
              <a:t>8/21/2023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396370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smtClean="0"/>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706325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47B1BF-4039-460D-A637-65428CBD720E}" type="datetimeFigureOut">
              <a:rPr lang="en-US" smtClean="0"/>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107712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AAA39ACE-9343-4EBE-B5CA-AEA240A1DC53}" type="datetimeFigureOut">
              <a:rPr lang="en-US" smtClean="0"/>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704952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9A00F7B-89C5-4DF7-A309-6263220147D4}" type="datetimeFigureOut">
              <a:rPr lang="en-US" smtClean="0"/>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667558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smtClean="0"/>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447650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smtClean="0"/>
              <a:t>8/21/2023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75260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B91A5F7F-3E81-4C65-A4D1-CB62D5B9DB91}" type="datetimeFigureOut">
              <a:rPr lang="en-US" smtClean="0"/>
              <a:t>8/21/2023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244126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77ECC86-1672-4627-AEFE-EC5485C73905}" type="datetimeFigureOut">
              <a:rPr lang="en-US" smtClean="0"/>
              <a:t>8/21/2023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163477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7" name="Date Placeholder 4"/>
          <p:cNvSpPr>
            <a:spLocks noGrp="1"/>
          </p:cNvSpPr>
          <p:nvPr>
            <p:ph type="dt" sz="half" idx="10"/>
          </p:nvPr>
        </p:nvSpPr>
        <p:spPr/>
        <p:txBody>
          <a:bodyPr/>
          <a:lstStyle/>
          <a:p>
            <a:fld id="{3CDCB01F-D966-4C62-B900-0BE008A90C98}" type="datetimeFigureOut">
              <a:rPr lang="en-US" smtClean="0"/>
              <a:t>8/21/2023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17329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E73A0EA-7DC7-4964-BB97-B173EF3B859A}" type="datetimeFigureOut">
              <a:rPr lang="en-US" smtClean="0"/>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377527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0EF52CC-F3D9-41D4-BCE4-C208E61A3F31}" type="datetimeFigureOut">
              <a:rPr lang="en-US" smtClean="0"/>
              <a:t>8/21/2023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707734755"/>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dirty="0" smtClean="0"/>
              <a:t>EL ENUNCIADO Y PARRAFO</a:t>
            </a:r>
            <a:endParaRPr lang="en-US" dirty="0"/>
          </a:p>
        </p:txBody>
      </p:sp>
      <p:sp>
        <p:nvSpPr>
          <p:cNvPr id="3" name="Subtítulo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11721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EL ENUNCIADO</a:t>
            </a:r>
            <a:endParaRPr lang="en-US" dirty="0"/>
          </a:p>
        </p:txBody>
      </p:sp>
      <p:sp>
        <p:nvSpPr>
          <p:cNvPr id="3" name="Marcador de contenido 2"/>
          <p:cNvSpPr>
            <a:spLocks noGrp="1"/>
          </p:cNvSpPr>
          <p:nvPr>
            <p:ph idx="1"/>
          </p:nvPr>
        </p:nvSpPr>
        <p:spPr/>
        <p:txBody>
          <a:bodyPr/>
          <a:lstStyle/>
          <a:p>
            <a:r>
              <a:rPr lang="es-ES" dirty="0"/>
              <a:t/>
            </a:r>
            <a:br>
              <a:rPr lang="es-ES" dirty="0"/>
            </a:br>
            <a:r>
              <a:rPr lang="es-ES" dirty="0"/>
              <a:t>Un enunciado es una unidad lingüística que contiene una idea completa y se compone generalmente de un sujeto y un predicado. El sujeto es la entidad sobre la cual se habla, y el predicado expresa la acción o estado del sujeto. Un enunciado puede ser una oración completa por sí mismo, o puede ser parte de un párrafo más extenso.</a:t>
            </a:r>
            <a:endParaRPr lang="en-US" dirty="0"/>
          </a:p>
        </p:txBody>
      </p:sp>
    </p:spTree>
    <p:extLst>
      <p:ext uri="{BB962C8B-B14F-4D97-AF65-F5344CB8AC3E}">
        <p14:creationId xmlns:p14="http://schemas.microsoft.com/office/powerpoint/2010/main" val="2301589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dirty="0"/>
              <a:t>La estructura básica de un enunciado es la siguiente:</a:t>
            </a:r>
          </a:p>
          <a:p>
            <a:r>
              <a:rPr lang="es-ES" dirty="0"/>
              <a:t>Sujeto + Predicado (+ Complementos)</a:t>
            </a:r>
          </a:p>
          <a:p>
            <a:r>
              <a:rPr lang="es-ES" dirty="0"/>
              <a:t>Por ejemplo:</a:t>
            </a:r>
          </a:p>
          <a:p>
            <a:r>
              <a:rPr lang="es-ES" dirty="0"/>
              <a:t>Sujeto: "El perro"</a:t>
            </a:r>
          </a:p>
          <a:p>
            <a:r>
              <a:rPr lang="es-ES" dirty="0"/>
              <a:t>Predicado: "corrió por el </a:t>
            </a:r>
            <a:r>
              <a:rPr lang="es-ES" dirty="0" smtClean="0"/>
              <a:t>parque“</a:t>
            </a:r>
          </a:p>
          <a:p>
            <a:endParaRPr lang="es-ES" dirty="0"/>
          </a:p>
          <a:p>
            <a:pPr marL="0" indent="0">
              <a:buNone/>
            </a:pPr>
            <a:endParaRPr lang="es-ES" dirty="0" smtClean="0"/>
          </a:p>
          <a:p>
            <a:r>
              <a:rPr lang="es-ES" dirty="0"/>
              <a:t>El enunciado completo: "El perro corrió por el parque."</a:t>
            </a:r>
          </a:p>
          <a:p>
            <a:endParaRPr lang="es-ES" dirty="0" smtClean="0"/>
          </a:p>
          <a:p>
            <a:endParaRPr lang="en-US" dirty="0"/>
          </a:p>
        </p:txBody>
      </p:sp>
    </p:spTree>
    <p:extLst>
      <p:ext uri="{BB962C8B-B14F-4D97-AF65-F5344CB8AC3E}">
        <p14:creationId xmlns:p14="http://schemas.microsoft.com/office/powerpoint/2010/main" val="289309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PARRAFO</a:t>
            </a:r>
            <a:endParaRPr lang="en-US" dirty="0"/>
          </a:p>
        </p:txBody>
      </p:sp>
      <p:sp>
        <p:nvSpPr>
          <p:cNvPr id="3" name="Marcador de contenido 2"/>
          <p:cNvSpPr>
            <a:spLocks noGrp="1"/>
          </p:cNvSpPr>
          <p:nvPr>
            <p:ph idx="1"/>
          </p:nvPr>
        </p:nvSpPr>
        <p:spPr/>
        <p:txBody>
          <a:bodyPr/>
          <a:lstStyle/>
          <a:p>
            <a:r>
              <a:rPr lang="es-ES" dirty="0"/>
              <a:t>Un párrafo es una unidad más grande de escritura que consta de una o más oraciones relacionadas que tratan sobre un tema específico. Los párrafos se utilizan para organizar ideas y desarrollar argumentos de manera coherente. Un párrafo generalmente comienza con una oración principal (llamada oración temática o de apertura) que presenta la idea principal del párrafo, seguida de oraciones de apoyo</a:t>
            </a:r>
            <a:endParaRPr lang="en-US" dirty="0"/>
          </a:p>
        </p:txBody>
      </p:sp>
    </p:spTree>
    <p:extLst>
      <p:ext uri="{BB962C8B-B14F-4D97-AF65-F5344CB8AC3E}">
        <p14:creationId xmlns:p14="http://schemas.microsoft.com/office/powerpoint/2010/main" val="2809069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b="1" dirty="0"/>
              <a:t>Oración Temática</a:t>
            </a:r>
            <a:r>
              <a:rPr lang="es-ES" dirty="0"/>
              <a:t> : El párrafo generalmente comienza con una oración temática, también conocido como oración de apertura. Esta oración introduce la idea principal o el punto que se abordará en el párrafo. La oración temática es fundamental para que el lector comprenda de qué se trata el párrafo desde el principio.</a:t>
            </a:r>
            <a:endParaRPr lang="en-US" dirty="0"/>
          </a:p>
        </p:txBody>
      </p:sp>
    </p:spTree>
    <p:extLst>
      <p:ext uri="{BB962C8B-B14F-4D97-AF65-F5344CB8AC3E}">
        <p14:creationId xmlns:p14="http://schemas.microsoft.com/office/powerpoint/2010/main" val="28998429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b="1" dirty="0"/>
              <a:t>Oraciones de Apoyo</a:t>
            </a:r>
            <a:r>
              <a:rPr lang="es-ES" dirty="0"/>
              <a:t> : Después de la oración temática, el párrafo continúa con una serie de oraciones de apoyo. Estas oraciones ofrecen detalles, ejemplos, pruebas, argumentos que respaldan o desarrollan la idea presentada en la oración temática. Las oraciones de apoyo sirven para ampliar y profundizar en el tema.</a:t>
            </a:r>
          </a:p>
          <a:p>
            <a:r>
              <a:rPr lang="es-ES" b="1" dirty="0"/>
              <a:t>Coherencia</a:t>
            </a:r>
            <a:r>
              <a:rPr lang="es-ES" dirty="0"/>
              <a:t> : Las oraciones en un párrafo deben estar relacionadas entre sí de manera lógica y coherente. Deben seguir un orden lógico para que el lector pueda seguir fácilmente la línea de pensamiento del autor</a:t>
            </a:r>
          </a:p>
          <a:p>
            <a:endParaRPr lang="en-US" dirty="0"/>
          </a:p>
        </p:txBody>
      </p:sp>
    </p:spTree>
    <p:extLst>
      <p:ext uri="{BB962C8B-B14F-4D97-AF65-F5344CB8AC3E}">
        <p14:creationId xmlns:p14="http://schemas.microsoft.com/office/powerpoint/2010/main" val="11545498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normAutofit/>
          </a:bodyPr>
          <a:lstStyle/>
          <a:p>
            <a:r>
              <a:rPr lang="es-ES" b="1" dirty="0"/>
              <a:t>Longitud Variable</a:t>
            </a:r>
            <a:r>
              <a:rPr lang="es-ES" dirty="0"/>
              <a:t> : Los párrafos pueden variar en longitud dependiendo de la naturaleza del contenido. Algunos párrafos pueden constar de solo dos o tres oraciones, mientras que otros pueden ser mucho más largos. La clave es mantener la coherencia y asegurarse de que cada párrafo trate una idea o tema específico.</a:t>
            </a:r>
          </a:p>
          <a:p>
            <a:r>
              <a:rPr lang="es-ES" b="1" dirty="0"/>
              <a:t>Uso de sangría</a:t>
            </a:r>
            <a:r>
              <a:rPr lang="es-ES" dirty="0"/>
              <a:t> : En la escritura impresa o en documentos electrónicos, es común utilizar una sangría en la primera línea de un párrafo para indicar visualmente el inicio de uno nuevo. En algunos casos, los párrafos también pueden estar separados por espacios en blanco</a:t>
            </a:r>
          </a:p>
          <a:p>
            <a:endParaRPr lang="en-US" dirty="0"/>
          </a:p>
        </p:txBody>
      </p:sp>
    </p:spTree>
    <p:extLst>
      <p:ext uri="{BB962C8B-B14F-4D97-AF65-F5344CB8AC3E}">
        <p14:creationId xmlns:p14="http://schemas.microsoft.com/office/powerpoint/2010/main" val="42567651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b="1" dirty="0"/>
              <a:t>Estructura de Organización</a:t>
            </a:r>
            <a:r>
              <a:rPr lang="es-ES" dirty="0"/>
              <a:t> : Los párrafos pueden organizarse de diferentes maneras según el estilo de escritura. Algunos párrafos siguen una estructura deductiva, donde se presenta una idea principal al principio y se desarrolla con detalles y ejemplos. Otros pueden seguir una estructura inductiva, presentando ejemplos o detalles primero y llegando a una conclusión al final.</a:t>
            </a:r>
            <a:endParaRPr lang="en-US" dirty="0"/>
          </a:p>
        </p:txBody>
      </p:sp>
    </p:spTree>
    <p:extLst>
      <p:ext uri="{BB962C8B-B14F-4D97-AF65-F5344CB8AC3E}">
        <p14:creationId xmlns:p14="http://schemas.microsoft.com/office/powerpoint/2010/main" val="29396003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214</TotalTime>
  <Words>429</Words>
  <Application>Microsoft Office PowerPoint</Application>
  <PresentationFormat>Panorámica</PresentationFormat>
  <Paragraphs>19</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Century Gothic</vt:lpstr>
      <vt:lpstr>Wingdings 3</vt:lpstr>
      <vt:lpstr>Ion</vt:lpstr>
      <vt:lpstr>EL ENUNCIADO Y PARRAFO</vt:lpstr>
      <vt:lpstr>EL ENUNCIADO</vt:lpstr>
      <vt:lpstr>Presentación de PowerPoint</vt:lpstr>
      <vt:lpstr>PARRAFO</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ENUNCIADO Y PARRAFO</dc:title>
  <dc:creator>Lily</dc:creator>
  <cp:lastModifiedBy>Lily</cp:lastModifiedBy>
  <cp:revision>2</cp:revision>
  <dcterms:created xsi:type="dcterms:W3CDTF">2023-08-21T16:03:32Z</dcterms:created>
  <dcterms:modified xsi:type="dcterms:W3CDTF">2023-08-21T19:38:22Z</dcterms:modified>
</cp:coreProperties>
</file>