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5/5/2025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5/5/2025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5/5/2025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5/5/2025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5/5/2025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85460" y="1788454"/>
            <a:ext cx="6990897" cy="1178030"/>
          </a:xfrm>
        </p:spPr>
        <p:txBody>
          <a:bodyPr/>
          <a:lstStyle/>
          <a:p>
            <a:r>
              <a:rPr lang="es-MX" sz="3600" dirty="0"/>
              <a:t>C</a:t>
            </a:r>
            <a:r>
              <a:rPr lang="es-MX" sz="3600" cap="none" dirty="0"/>
              <a:t>ifras significativas</a:t>
            </a:r>
            <a:br>
              <a:rPr lang="es-MX" sz="3600" cap="none" dirty="0"/>
            </a:br>
            <a:r>
              <a:rPr lang="es-MX" sz="3600" dirty="0"/>
              <a:t>R</a:t>
            </a:r>
            <a:r>
              <a:rPr lang="es-MX" sz="3600" cap="none" dirty="0"/>
              <a:t>edondeo de datos</a:t>
            </a:r>
            <a:endParaRPr lang="es-MX" sz="3600" dirty="0"/>
          </a:p>
        </p:txBody>
      </p:sp>
      <p:pic>
        <p:nvPicPr>
          <p:cNvPr id="4" name="Imagen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211572" cy="165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p:cNvSpPr txBox="1"/>
          <p:nvPr/>
        </p:nvSpPr>
        <p:spPr>
          <a:xfrm>
            <a:off x="4550735" y="393405"/>
            <a:ext cx="5975498" cy="707886"/>
          </a:xfrm>
          <a:prstGeom prst="rect">
            <a:avLst/>
          </a:prstGeom>
          <a:noFill/>
        </p:spPr>
        <p:txBody>
          <a:bodyPr wrap="square" rtlCol="0">
            <a:spAutoFit/>
          </a:bodyPr>
          <a:lstStyle/>
          <a:p>
            <a:r>
              <a:rPr lang="es-MX" sz="4000" dirty="0"/>
              <a:t>ASPECTOS MATEMÁTICOS</a:t>
            </a:r>
          </a:p>
        </p:txBody>
      </p:sp>
      <p:sp>
        <p:nvSpPr>
          <p:cNvPr id="6" name="CuadroTexto 5"/>
          <p:cNvSpPr txBox="1"/>
          <p:nvPr/>
        </p:nvSpPr>
        <p:spPr>
          <a:xfrm>
            <a:off x="6602819" y="3476847"/>
            <a:ext cx="3572539" cy="369332"/>
          </a:xfrm>
          <a:prstGeom prst="rect">
            <a:avLst/>
          </a:prstGeom>
          <a:noFill/>
        </p:spPr>
        <p:txBody>
          <a:bodyPr wrap="square" rtlCol="0">
            <a:spAutoFit/>
          </a:bodyPr>
          <a:lstStyle/>
          <a:p>
            <a:pPr algn="r"/>
            <a:r>
              <a:rPr lang="es-MX" dirty="0"/>
              <a:t>2025-1S</a:t>
            </a:r>
          </a:p>
        </p:txBody>
      </p:sp>
    </p:spTree>
    <p:extLst>
      <p:ext uri="{BB962C8B-B14F-4D97-AF65-F5344CB8AC3E}">
        <p14:creationId xmlns:p14="http://schemas.microsoft.com/office/powerpoint/2010/main" val="3718491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CIFRAS SIGNIFICATIVAS</a:t>
            </a:r>
          </a:p>
        </p:txBody>
      </p:sp>
      <p:sp>
        <p:nvSpPr>
          <p:cNvPr id="3" name="Marcador de contenido 2"/>
          <p:cNvSpPr>
            <a:spLocks noGrp="1"/>
          </p:cNvSpPr>
          <p:nvPr>
            <p:ph idx="1"/>
          </p:nvPr>
        </p:nvSpPr>
        <p:spPr>
          <a:xfrm>
            <a:off x="1371599" y="1392865"/>
            <a:ext cx="10717619" cy="5369442"/>
          </a:xfrm>
        </p:spPr>
        <p:txBody>
          <a:bodyPr>
            <a:normAutofit/>
          </a:bodyPr>
          <a:lstStyle/>
          <a:p>
            <a:pPr algn="just">
              <a:lnSpc>
                <a:spcPct val="100000"/>
              </a:lnSpc>
            </a:pPr>
            <a:r>
              <a:rPr lang="es-MX" sz="2400" dirty="0"/>
              <a:t>Generalmente los números obtenidos en mediciones en el laboratorio no son números discretos o naturales sino números continuos, las cifras significativas  son los dígitos que la persona que hace la medición considera correctos.</a:t>
            </a:r>
          </a:p>
          <a:p>
            <a:pPr algn="just">
              <a:lnSpc>
                <a:spcPct val="100000"/>
              </a:lnSpc>
            </a:pPr>
            <a:r>
              <a:rPr lang="es-MX" sz="2400" dirty="0"/>
              <a:t>Si se realiza una medición en mm y nos entregan una medida de  351 mm ello no significa que la longitud de la hoja sea exactamente ese valor sino que es un valor como mínimo mayor que 351mm y menor que 352 mm. Entre esos dos valores hay un número infinito de números ( por ejemplo: 351,5; 351,001; 351,103,etc.) entre los cuáles estaría el valor real.</a:t>
            </a:r>
          </a:p>
          <a:p>
            <a:pPr algn="just">
              <a:lnSpc>
                <a:spcPct val="100000"/>
              </a:lnSpc>
            </a:pPr>
            <a:r>
              <a:rPr lang="es-MX" sz="2400" dirty="0"/>
              <a:t> La exactitud se refiere al grado en que un valor medido concuerda con el valor correcto. Mientras que la precisión se refiere al grado en que las medidas individuales concuerdan entre sí.</a:t>
            </a:r>
          </a:p>
          <a:p>
            <a:pPr algn="just">
              <a:lnSpc>
                <a:spcPct val="100000"/>
              </a:lnSpc>
            </a:pPr>
            <a:r>
              <a:rPr lang="es-MX" sz="2400" dirty="0"/>
              <a:t>En una medida, las cifras significativas son todos los dígitos conocidos con certeza.</a:t>
            </a:r>
          </a:p>
          <a:p>
            <a:pPr algn="just"/>
            <a:endParaRPr lang="es-MX" dirty="0"/>
          </a:p>
        </p:txBody>
      </p:sp>
    </p:spTree>
    <p:extLst>
      <p:ext uri="{BB962C8B-B14F-4D97-AF65-F5344CB8AC3E}">
        <p14:creationId xmlns:p14="http://schemas.microsoft.com/office/powerpoint/2010/main" val="32771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71600" y="296677"/>
            <a:ext cx="9016409" cy="692151"/>
          </a:xfrm>
        </p:spPr>
        <p:txBody>
          <a:bodyPr>
            <a:normAutofit/>
          </a:bodyPr>
          <a:lstStyle/>
          <a:p>
            <a:r>
              <a:rPr lang="es-MX" sz="3600" dirty="0"/>
              <a:t>REGLAS</a:t>
            </a:r>
          </a:p>
        </p:txBody>
      </p:sp>
      <p:sp>
        <p:nvSpPr>
          <p:cNvPr id="3" name="Marcador de contenido 2"/>
          <p:cNvSpPr>
            <a:spLocks noGrp="1"/>
          </p:cNvSpPr>
          <p:nvPr>
            <p:ph idx="1"/>
          </p:nvPr>
        </p:nvSpPr>
        <p:spPr>
          <a:xfrm>
            <a:off x="1300660" y="977389"/>
            <a:ext cx="9633461" cy="5247947"/>
          </a:xfrm>
        </p:spPr>
        <p:txBody>
          <a:bodyPr>
            <a:normAutofit fontScale="92500" lnSpcReduction="20000"/>
          </a:bodyPr>
          <a:lstStyle/>
          <a:p>
            <a:pPr algn="just"/>
            <a:r>
              <a:rPr lang="es-MX" altLang="es-MX" dirty="0"/>
              <a:t>1.-</a:t>
            </a:r>
            <a:r>
              <a:rPr lang="es-MX" altLang="es-MX" sz="2800" dirty="0"/>
              <a:t>Todas las cifras distintas de 0 son significativas</a:t>
            </a:r>
          </a:p>
          <a:p>
            <a:pPr algn="just"/>
            <a:endParaRPr lang="es-MX" altLang="es-MX" sz="2800" dirty="0"/>
          </a:p>
          <a:p>
            <a:pPr algn="just"/>
            <a:r>
              <a:rPr lang="es-MX" altLang="es-MX" sz="2800" dirty="0"/>
              <a:t>2.- Los Ceros situados entre dos cifras diferentes de cero son significativos</a:t>
            </a:r>
          </a:p>
          <a:p>
            <a:pPr algn="just"/>
            <a:endParaRPr lang="es-MX" altLang="es-MX" sz="2800" dirty="0"/>
          </a:p>
          <a:p>
            <a:pPr algn="just"/>
            <a:r>
              <a:rPr lang="es-MX" altLang="es-MX" sz="2800" dirty="0"/>
              <a:t>3.- Los Ceros situados a la derecha del punto decimal son cifras significativas</a:t>
            </a:r>
          </a:p>
          <a:p>
            <a:pPr algn="just"/>
            <a:endParaRPr lang="es-MX" altLang="es-MX" sz="2800" dirty="0"/>
          </a:p>
          <a:p>
            <a:pPr algn="just"/>
            <a:r>
              <a:rPr lang="es-MX" altLang="es-MX" sz="2800" dirty="0"/>
              <a:t>4.- Los Ceros situados a la izquierda de la primera cifra diferente de cero, no son significativos</a:t>
            </a:r>
          </a:p>
          <a:p>
            <a:pPr algn="just"/>
            <a:endParaRPr lang="es-MX" altLang="es-MX" sz="2800" dirty="0"/>
          </a:p>
          <a:p>
            <a:pPr algn="just"/>
            <a:r>
              <a:rPr lang="es-MX" altLang="es-MX" sz="2800" dirty="0"/>
              <a:t>5.- El número de cifras significativas es independiente de la unidad de medida</a:t>
            </a:r>
          </a:p>
          <a:p>
            <a:pPr algn="just"/>
            <a:endParaRPr lang="es-MX" altLang="es-MX" dirty="0"/>
          </a:p>
          <a:p>
            <a:endParaRPr lang="es-MX" dirty="0"/>
          </a:p>
        </p:txBody>
      </p:sp>
      <p:pic>
        <p:nvPicPr>
          <p:cNvPr id="4" name="Imagen 3"/>
          <p:cNvPicPr>
            <a:picLocks noChangeAspect="1"/>
          </p:cNvPicPr>
          <p:nvPr/>
        </p:nvPicPr>
        <p:blipFill>
          <a:blip r:embed="rId2"/>
          <a:stretch>
            <a:fillRect/>
          </a:stretch>
        </p:blipFill>
        <p:spPr>
          <a:xfrm>
            <a:off x="2230793" y="1355209"/>
            <a:ext cx="6133108" cy="493819"/>
          </a:xfrm>
          <a:prstGeom prst="rect">
            <a:avLst/>
          </a:prstGeom>
        </p:spPr>
      </p:pic>
      <p:pic>
        <p:nvPicPr>
          <p:cNvPr id="5" name="Imagen 4"/>
          <p:cNvPicPr>
            <a:picLocks noChangeAspect="1"/>
          </p:cNvPicPr>
          <p:nvPr/>
        </p:nvPicPr>
        <p:blipFill>
          <a:blip r:embed="rId3"/>
          <a:stretch>
            <a:fillRect/>
          </a:stretch>
        </p:blipFill>
        <p:spPr>
          <a:xfrm>
            <a:off x="2175984" y="2481241"/>
            <a:ext cx="7882811" cy="499915"/>
          </a:xfrm>
          <a:prstGeom prst="rect">
            <a:avLst/>
          </a:prstGeom>
        </p:spPr>
      </p:pic>
      <p:pic>
        <p:nvPicPr>
          <p:cNvPr id="6" name="Imagen 5"/>
          <p:cNvPicPr>
            <a:picLocks noChangeAspect="1"/>
          </p:cNvPicPr>
          <p:nvPr/>
        </p:nvPicPr>
        <p:blipFill>
          <a:blip r:embed="rId4"/>
          <a:stretch>
            <a:fillRect/>
          </a:stretch>
        </p:blipFill>
        <p:spPr>
          <a:xfrm>
            <a:off x="2011317" y="3629787"/>
            <a:ext cx="8321761" cy="493819"/>
          </a:xfrm>
          <a:prstGeom prst="rect">
            <a:avLst/>
          </a:prstGeom>
        </p:spPr>
      </p:pic>
      <p:pic>
        <p:nvPicPr>
          <p:cNvPr id="7" name="Imagen 6"/>
          <p:cNvPicPr>
            <a:picLocks noChangeAspect="1"/>
          </p:cNvPicPr>
          <p:nvPr/>
        </p:nvPicPr>
        <p:blipFill>
          <a:blip r:embed="rId5"/>
          <a:stretch>
            <a:fillRect/>
          </a:stretch>
        </p:blipFill>
        <p:spPr>
          <a:xfrm>
            <a:off x="1904627" y="4804318"/>
            <a:ext cx="8535140" cy="493819"/>
          </a:xfrm>
          <a:prstGeom prst="rect">
            <a:avLst/>
          </a:prstGeom>
        </p:spPr>
      </p:pic>
      <p:pic>
        <p:nvPicPr>
          <p:cNvPr id="8" name="Imagen 7"/>
          <p:cNvPicPr>
            <a:picLocks noChangeAspect="1"/>
          </p:cNvPicPr>
          <p:nvPr/>
        </p:nvPicPr>
        <p:blipFill>
          <a:blip r:embed="rId6"/>
          <a:stretch>
            <a:fillRect/>
          </a:stretch>
        </p:blipFill>
        <p:spPr>
          <a:xfrm>
            <a:off x="1791842" y="6097898"/>
            <a:ext cx="8541236" cy="493819"/>
          </a:xfrm>
          <a:prstGeom prst="rect">
            <a:avLst/>
          </a:prstGeom>
        </p:spPr>
      </p:pic>
    </p:spTree>
    <p:extLst>
      <p:ext uri="{BB962C8B-B14F-4D97-AF65-F5344CB8AC3E}">
        <p14:creationId xmlns:p14="http://schemas.microsoft.com/office/powerpoint/2010/main" val="4199551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altLang="es-MX" sz="3200" dirty="0"/>
              <a:t>Reglas para redondeo de cifras significativas</a:t>
            </a:r>
            <a:endParaRPr lang="es-MX" sz="3200" dirty="0"/>
          </a:p>
        </p:txBody>
      </p:sp>
      <p:sp>
        <p:nvSpPr>
          <p:cNvPr id="3" name="Marcador de contenido 2"/>
          <p:cNvSpPr>
            <a:spLocks noGrp="1"/>
          </p:cNvSpPr>
          <p:nvPr>
            <p:ph idx="1"/>
          </p:nvPr>
        </p:nvSpPr>
        <p:spPr>
          <a:xfrm>
            <a:off x="1371600" y="1722475"/>
            <a:ext cx="9601200" cy="3581400"/>
          </a:xfrm>
        </p:spPr>
        <p:txBody>
          <a:bodyPr/>
          <a:lstStyle/>
          <a:p>
            <a:r>
              <a:rPr lang="es-MX" sz="3200" dirty="0"/>
              <a:t>1.-Si el digito de la derecha de la última cifra significativa es menor que 5 se suprime y la cifra significativa queda igual</a:t>
            </a:r>
          </a:p>
          <a:p>
            <a:endParaRPr lang="es-MX" dirty="0"/>
          </a:p>
          <a:p>
            <a:endParaRPr lang="es-MX" dirty="0"/>
          </a:p>
          <a:p>
            <a:endParaRPr lang="es-MX" dirty="0"/>
          </a:p>
          <a:p>
            <a:endParaRPr lang="es-MX" dirty="0"/>
          </a:p>
        </p:txBody>
      </p:sp>
      <p:pic>
        <p:nvPicPr>
          <p:cNvPr id="4" name="Imagen 3"/>
          <p:cNvPicPr>
            <a:picLocks noChangeAspect="1"/>
          </p:cNvPicPr>
          <p:nvPr/>
        </p:nvPicPr>
        <p:blipFill>
          <a:blip r:embed="rId2"/>
          <a:stretch>
            <a:fillRect/>
          </a:stretch>
        </p:blipFill>
        <p:spPr>
          <a:xfrm>
            <a:off x="1960159" y="3432333"/>
            <a:ext cx="9173395" cy="1871542"/>
          </a:xfrm>
          <a:prstGeom prst="rect">
            <a:avLst/>
          </a:prstGeom>
        </p:spPr>
      </p:pic>
    </p:spTree>
    <p:extLst>
      <p:ext uri="{BB962C8B-B14F-4D97-AF65-F5344CB8AC3E}">
        <p14:creationId xmlns:p14="http://schemas.microsoft.com/office/powerpoint/2010/main" val="98405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77925" y="1084521"/>
            <a:ext cx="9601200" cy="3581400"/>
          </a:xfrm>
        </p:spPr>
        <p:txBody>
          <a:bodyPr>
            <a:normAutofit/>
          </a:bodyPr>
          <a:lstStyle/>
          <a:p>
            <a:r>
              <a:rPr lang="es-MX" altLang="es-MX" sz="3200" dirty="0"/>
              <a:t>2.-Si el digito de la derecha de la última cifra significativa es mayor que 5 se suprime, pero se aumenta en una unidad la ultima </a:t>
            </a:r>
            <a:r>
              <a:rPr lang="es-MX" altLang="es-MX" sz="3200" dirty="0" err="1"/>
              <a:t>c.s</a:t>
            </a:r>
            <a:r>
              <a:rPr lang="es-MX" altLang="es-MX" sz="3200" dirty="0"/>
              <a:t>.</a:t>
            </a:r>
          </a:p>
          <a:p>
            <a:endParaRPr lang="es-MX" sz="3200" dirty="0"/>
          </a:p>
        </p:txBody>
      </p:sp>
      <p:pic>
        <p:nvPicPr>
          <p:cNvPr id="4" name="Imagen 3"/>
          <p:cNvPicPr>
            <a:picLocks noChangeAspect="1"/>
          </p:cNvPicPr>
          <p:nvPr/>
        </p:nvPicPr>
        <p:blipFill>
          <a:blip r:embed="rId2"/>
          <a:stretch>
            <a:fillRect/>
          </a:stretch>
        </p:blipFill>
        <p:spPr>
          <a:xfrm>
            <a:off x="2002691" y="3442965"/>
            <a:ext cx="9182080" cy="1873314"/>
          </a:xfrm>
          <a:prstGeom prst="rect">
            <a:avLst/>
          </a:prstGeom>
        </p:spPr>
      </p:pic>
    </p:spTree>
    <p:extLst>
      <p:ext uri="{BB962C8B-B14F-4D97-AF65-F5344CB8AC3E}">
        <p14:creationId xmlns:p14="http://schemas.microsoft.com/office/powerpoint/2010/main" val="4270359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03498" y="776176"/>
            <a:ext cx="9601200" cy="3581400"/>
          </a:xfrm>
        </p:spPr>
        <p:txBody>
          <a:bodyPr/>
          <a:lstStyle/>
          <a:p>
            <a:pPr algn="just"/>
            <a:r>
              <a:rPr lang="es-MX" altLang="es-MX" sz="2800" dirty="0"/>
              <a:t>3.-Si el digito de la derecha de la última cifra significativa es exactamente igual que 5 se suprime, y  se aumenta en una unidad la ultima </a:t>
            </a:r>
            <a:r>
              <a:rPr lang="es-MX" altLang="es-MX" sz="2800" dirty="0" err="1"/>
              <a:t>c.s</a:t>
            </a:r>
            <a:r>
              <a:rPr lang="es-MX" altLang="es-MX" sz="2800" dirty="0"/>
              <a:t>. si esta es impar, si es par no se aumenta nada</a:t>
            </a:r>
          </a:p>
          <a:p>
            <a:pPr algn="just"/>
            <a:endParaRPr lang="es-MX" altLang="es-MX" dirty="0"/>
          </a:p>
          <a:p>
            <a:endParaRPr lang="es-MX" dirty="0"/>
          </a:p>
        </p:txBody>
      </p:sp>
      <p:pic>
        <p:nvPicPr>
          <p:cNvPr id="2" name="Imagen 1"/>
          <p:cNvPicPr>
            <a:picLocks noChangeAspect="1"/>
          </p:cNvPicPr>
          <p:nvPr/>
        </p:nvPicPr>
        <p:blipFill>
          <a:blip r:embed="rId2"/>
          <a:stretch>
            <a:fillRect/>
          </a:stretch>
        </p:blipFill>
        <p:spPr>
          <a:xfrm>
            <a:off x="1804103" y="3252477"/>
            <a:ext cx="8799989" cy="2210198"/>
          </a:xfrm>
          <a:prstGeom prst="rect">
            <a:avLst/>
          </a:prstGeom>
        </p:spPr>
      </p:pic>
    </p:spTree>
    <p:extLst>
      <p:ext uri="{BB962C8B-B14F-4D97-AF65-F5344CB8AC3E}">
        <p14:creationId xmlns:p14="http://schemas.microsoft.com/office/powerpoint/2010/main" val="588081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60967" y="808074"/>
            <a:ext cx="9601200" cy="3581400"/>
          </a:xfrm>
        </p:spPr>
        <p:txBody>
          <a:bodyPr/>
          <a:lstStyle/>
          <a:p>
            <a:pPr algn="just"/>
            <a:r>
              <a:rPr lang="es-MX" altLang="es-MX" sz="3200" dirty="0"/>
              <a:t>4.-Si el digito de la derecha de la última cifra significativa es exactamente igual que 5 seguida de cero, se suprime, y se aumenta en una unidad la ultima </a:t>
            </a:r>
            <a:r>
              <a:rPr lang="es-MX" altLang="es-MX" sz="3200" dirty="0" err="1"/>
              <a:t>c.s</a:t>
            </a:r>
            <a:r>
              <a:rPr lang="es-MX" altLang="es-MX" sz="3200" dirty="0"/>
              <a:t>. si esta es impar, si es par no se aumenta nada</a:t>
            </a:r>
          </a:p>
          <a:p>
            <a:pPr algn="just"/>
            <a:endParaRPr lang="es-MX" altLang="es-MX" dirty="0"/>
          </a:p>
          <a:p>
            <a:pPr algn="just"/>
            <a:endParaRPr lang="es-MX" altLang="es-MX" dirty="0"/>
          </a:p>
          <a:p>
            <a:endParaRPr lang="es-MX" dirty="0"/>
          </a:p>
        </p:txBody>
      </p:sp>
      <p:pic>
        <p:nvPicPr>
          <p:cNvPr id="5" name="Imagen 4"/>
          <p:cNvPicPr>
            <a:picLocks noChangeAspect="1"/>
          </p:cNvPicPr>
          <p:nvPr/>
        </p:nvPicPr>
        <p:blipFill>
          <a:blip r:embed="rId2"/>
          <a:stretch>
            <a:fillRect/>
          </a:stretch>
        </p:blipFill>
        <p:spPr>
          <a:xfrm>
            <a:off x="2055852" y="3799281"/>
            <a:ext cx="8810621" cy="2212869"/>
          </a:xfrm>
          <a:prstGeom prst="rect">
            <a:avLst/>
          </a:prstGeom>
        </p:spPr>
      </p:pic>
    </p:spTree>
    <p:extLst>
      <p:ext uri="{BB962C8B-B14F-4D97-AF65-F5344CB8AC3E}">
        <p14:creationId xmlns:p14="http://schemas.microsoft.com/office/powerpoint/2010/main" val="323789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67293" y="1073888"/>
            <a:ext cx="9601200" cy="3581400"/>
          </a:xfrm>
        </p:spPr>
        <p:txBody>
          <a:bodyPr/>
          <a:lstStyle/>
          <a:p>
            <a:pPr algn="just"/>
            <a:r>
              <a:rPr lang="es-MX" altLang="es-MX" sz="2800" dirty="0"/>
              <a:t>5.-Si el digito de la derecha de la última cifra significativa es exactamente igual que 5 seguido de uno o mas dígitos diferentes  de cero, se suprime, y  se aumenta en una unidad la ultima </a:t>
            </a:r>
            <a:r>
              <a:rPr lang="es-MX" altLang="es-MX" sz="2800" dirty="0" err="1"/>
              <a:t>c.s</a:t>
            </a:r>
            <a:r>
              <a:rPr lang="es-MX" altLang="es-MX" sz="2800" dirty="0"/>
              <a:t>. </a:t>
            </a:r>
          </a:p>
          <a:p>
            <a:pPr algn="just"/>
            <a:endParaRPr lang="es-MX" altLang="es-MX" dirty="0"/>
          </a:p>
          <a:p>
            <a:pPr algn="just"/>
            <a:endParaRPr lang="es-MX" altLang="es-MX" dirty="0"/>
          </a:p>
          <a:p>
            <a:endParaRPr lang="es-MX" dirty="0"/>
          </a:p>
        </p:txBody>
      </p:sp>
      <p:pic>
        <p:nvPicPr>
          <p:cNvPr id="2" name="Imagen 1"/>
          <p:cNvPicPr>
            <a:picLocks noChangeAspect="1"/>
          </p:cNvPicPr>
          <p:nvPr/>
        </p:nvPicPr>
        <p:blipFill>
          <a:blip r:embed="rId2"/>
          <a:stretch>
            <a:fillRect/>
          </a:stretch>
        </p:blipFill>
        <p:spPr>
          <a:xfrm>
            <a:off x="2099476" y="3498271"/>
            <a:ext cx="8969017" cy="1413972"/>
          </a:xfrm>
          <a:prstGeom prst="rect">
            <a:avLst/>
          </a:prstGeom>
        </p:spPr>
      </p:pic>
    </p:spTree>
    <p:extLst>
      <p:ext uri="{BB962C8B-B14F-4D97-AF65-F5344CB8AC3E}">
        <p14:creationId xmlns:p14="http://schemas.microsoft.com/office/powerpoint/2010/main" val="137574416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508</TotalTime>
  <Words>441</Words>
  <Application>Microsoft Office PowerPoint</Application>
  <PresentationFormat>Panorámica</PresentationFormat>
  <Paragraphs>28</Paragraphs>
  <Slides>8</Slides>
  <Notes>0</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8</vt:i4>
      </vt:variant>
    </vt:vector>
  </HeadingPairs>
  <TitlesOfParts>
    <vt:vector size="10" baseType="lpstr">
      <vt:lpstr>Franklin Gothic Book</vt:lpstr>
      <vt:lpstr>Crop</vt:lpstr>
      <vt:lpstr>Cifras significativas Redondeo de datos</vt:lpstr>
      <vt:lpstr>CIFRAS SIGNIFICATIVAS</vt:lpstr>
      <vt:lpstr>REGLAS</vt:lpstr>
      <vt:lpstr>Reglas para redondeo de cifras significativas</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Cifras significativas Redondeo de datos</dc:title>
  <dc:creator>CARLOS JESUS AIMACAÑA PINDUISACA</dc:creator>
  <cp:lastModifiedBy>Carlos Jesus Aimacaña Pinduisaca</cp:lastModifiedBy>
  <cp:revision>18</cp:revision>
  <dcterms:created xsi:type="dcterms:W3CDTF">2021-05-30T17:21:24Z</dcterms:created>
  <dcterms:modified xsi:type="dcterms:W3CDTF">2025-05-06T02:19:27Z</dcterms:modified>
</cp:coreProperties>
</file>