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7A3207-A5EA-432E-8488-885C4344C7B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B9ABE11C-36BC-41E3-A379-4C18C5EE0408}">
      <dgm:prSet/>
      <dgm:spPr/>
      <dgm:t>
        <a:bodyPr/>
        <a:lstStyle/>
        <a:p>
          <a:pPr>
            <a:defRPr cap="all"/>
          </a:pPr>
          <a:r>
            <a:rPr lang="en-US"/>
            <a:t>La motivación es la fuerza interna o externa que impulsa a una persona a actuar para lograr un objetivo.</a:t>
          </a:r>
        </a:p>
      </dgm:t>
    </dgm:pt>
    <dgm:pt modelId="{FF3F4F90-A2EC-4C0A-AA0A-9AA2405DA794}" type="parTrans" cxnId="{E5DD3C6F-8CC9-4388-99C7-C3CF4558E9BF}">
      <dgm:prSet/>
      <dgm:spPr/>
      <dgm:t>
        <a:bodyPr/>
        <a:lstStyle/>
        <a:p>
          <a:endParaRPr lang="en-US"/>
        </a:p>
      </dgm:t>
    </dgm:pt>
    <dgm:pt modelId="{24F66383-BBE5-4A05-812C-0D5C69180BDF}" type="sibTrans" cxnId="{E5DD3C6F-8CC9-4388-99C7-C3CF4558E9BF}">
      <dgm:prSet/>
      <dgm:spPr/>
      <dgm:t>
        <a:bodyPr/>
        <a:lstStyle/>
        <a:p>
          <a:endParaRPr lang="en-US"/>
        </a:p>
      </dgm:t>
    </dgm:pt>
    <dgm:pt modelId="{0C71BBC5-3DB1-4161-A626-D55D50A398A7}">
      <dgm:prSet/>
      <dgm:spPr/>
      <dgm:t>
        <a:bodyPr/>
        <a:lstStyle/>
        <a:p>
          <a:pPr>
            <a:defRPr cap="all"/>
          </a:pPr>
          <a:r>
            <a:rPr lang="en-US"/>
            <a:t>Sirve para:</a:t>
          </a:r>
        </a:p>
      </dgm:t>
    </dgm:pt>
    <dgm:pt modelId="{3A77D86D-66CB-4902-A9FF-2B29F5369468}" type="parTrans" cxnId="{B866525C-B017-4013-B7D1-99ACF8011679}">
      <dgm:prSet/>
      <dgm:spPr/>
      <dgm:t>
        <a:bodyPr/>
        <a:lstStyle/>
        <a:p>
          <a:endParaRPr lang="en-US"/>
        </a:p>
      </dgm:t>
    </dgm:pt>
    <dgm:pt modelId="{3D192357-9C87-4B8D-932C-8964259E3591}" type="sibTrans" cxnId="{B866525C-B017-4013-B7D1-99ACF8011679}">
      <dgm:prSet/>
      <dgm:spPr/>
      <dgm:t>
        <a:bodyPr/>
        <a:lstStyle/>
        <a:p>
          <a:endParaRPr lang="en-US"/>
        </a:p>
      </dgm:t>
    </dgm:pt>
    <dgm:pt modelId="{4DD1716E-82F5-4EA1-86F5-32EF416A74B4}">
      <dgm:prSet/>
      <dgm:spPr/>
      <dgm:t>
        <a:bodyPr/>
        <a:lstStyle/>
        <a:p>
          <a:pPr>
            <a:defRPr cap="all"/>
          </a:pPr>
          <a:r>
            <a:rPr lang="en-US"/>
            <a:t>- Iniciar y mantener conductas dirigidas a metas.</a:t>
          </a:r>
        </a:p>
      </dgm:t>
    </dgm:pt>
    <dgm:pt modelId="{CD1CC2DA-9B67-4F55-932C-62B0797EFE03}" type="parTrans" cxnId="{CB0A94D3-C6B7-4898-9BAD-1D998713939D}">
      <dgm:prSet/>
      <dgm:spPr/>
      <dgm:t>
        <a:bodyPr/>
        <a:lstStyle/>
        <a:p>
          <a:endParaRPr lang="en-US"/>
        </a:p>
      </dgm:t>
    </dgm:pt>
    <dgm:pt modelId="{636BE09D-FF8B-4D0D-BE86-0D4C485D17A2}" type="sibTrans" cxnId="{CB0A94D3-C6B7-4898-9BAD-1D998713939D}">
      <dgm:prSet/>
      <dgm:spPr/>
      <dgm:t>
        <a:bodyPr/>
        <a:lstStyle/>
        <a:p>
          <a:endParaRPr lang="en-US"/>
        </a:p>
      </dgm:t>
    </dgm:pt>
    <dgm:pt modelId="{32652D86-3C58-451D-8736-1415B92992FB}">
      <dgm:prSet/>
      <dgm:spPr/>
      <dgm:t>
        <a:bodyPr/>
        <a:lstStyle/>
        <a:p>
          <a:pPr>
            <a:defRPr cap="all"/>
          </a:pPr>
          <a:r>
            <a:rPr lang="en-US"/>
            <a:t>- Superar obstáculos.</a:t>
          </a:r>
        </a:p>
      </dgm:t>
    </dgm:pt>
    <dgm:pt modelId="{F16E0445-DB81-4999-B023-2BCA0BB5B659}" type="parTrans" cxnId="{6E5EC187-29CC-4F36-8906-23E6A3D7D934}">
      <dgm:prSet/>
      <dgm:spPr/>
      <dgm:t>
        <a:bodyPr/>
        <a:lstStyle/>
        <a:p>
          <a:endParaRPr lang="en-US"/>
        </a:p>
      </dgm:t>
    </dgm:pt>
    <dgm:pt modelId="{CAFC6A05-7576-49AF-9BFD-E7BFC10E1864}" type="sibTrans" cxnId="{6E5EC187-29CC-4F36-8906-23E6A3D7D934}">
      <dgm:prSet/>
      <dgm:spPr/>
      <dgm:t>
        <a:bodyPr/>
        <a:lstStyle/>
        <a:p>
          <a:endParaRPr lang="en-US"/>
        </a:p>
      </dgm:t>
    </dgm:pt>
    <dgm:pt modelId="{72A40247-B973-4262-8E92-3D07037B1CB4}">
      <dgm:prSet/>
      <dgm:spPr/>
      <dgm:t>
        <a:bodyPr/>
        <a:lstStyle/>
        <a:p>
          <a:pPr>
            <a:defRPr cap="all"/>
          </a:pPr>
          <a:r>
            <a:rPr lang="en-US"/>
            <a:t>- Incrementar el rendimiento y el enfoque.</a:t>
          </a:r>
        </a:p>
      </dgm:t>
    </dgm:pt>
    <dgm:pt modelId="{09BC6E70-A738-4936-A504-8498C8BED871}" type="parTrans" cxnId="{486CE2D2-A48D-41CC-817E-75BCE6F1103E}">
      <dgm:prSet/>
      <dgm:spPr/>
      <dgm:t>
        <a:bodyPr/>
        <a:lstStyle/>
        <a:p>
          <a:endParaRPr lang="en-US"/>
        </a:p>
      </dgm:t>
    </dgm:pt>
    <dgm:pt modelId="{DBBB018D-2608-4A52-9235-C26D00260F95}" type="sibTrans" cxnId="{486CE2D2-A48D-41CC-817E-75BCE6F1103E}">
      <dgm:prSet/>
      <dgm:spPr/>
      <dgm:t>
        <a:bodyPr/>
        <a:lstStyle/>
        <a:p>
          <a:endParaRPr lang="en-US"/>
        </a:p>
      </dgm:t>
    </dgm:pt>
    <dgm:pt modelId="{DD5F9DEE-B149-4F57-AC6B-EE979DABBCFE}" type="pres">
      <dgm:prSet presAssocID="{807A3207-A5EA-432E-8488-885C4344C7B2}" presName="root" presStyleCnt="0">
        <dgm:presLayoutVars>
          <dgm:dir/>
          <dgm:resizeHandles val="exact"/>
        </dgm:presLayoutVars>
      </dgm:prSet>
      <dgm:spPr/>
    </dgm:pt>
    <dgm:pt modelId="{1800765C-B92C-49C7-A7AF-5CE90A0C7123}" type="pres">
      <dgm:prSet presAssocID="{B9ABE11C-36BC-41E3-A379-4C18C5EE0408}" presName="compNode" presStyleCnt="0"/>
      <dgm:spPr/>
    </dgm:pt>
    <dgm:pt modelId="{243B25E5-F26C-4FFB-A77D-999C4D3036E1}" type="pres">
      <dgm:prSet presAssocID="{B9ABE11C-36BC-41E3-A379-4C18C5EE0408}" presName="iconBgRect" presStyleLbl="bgShp" presStyleIdx="0" presStyleCnt="5"/>
      <dgm:spPr/>
    </dgm:pt>
    <dgm:pt modelId="{B5589739-E09D-46A2-9F01-776A3D2C20C1}" type="pres">
      <dgm:prSet presAssocID="{B9ABE11C-36BC-41E3-A379-4C18C5EE040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0EDF353A-4D04-4847-AEFC-3C2C704B811D}" type="pres">
      <dgm:prSet presAssocID="{B9ABE11C-36BC-41E3-A379-4C18C5EE0408}" presName="spaceRect" presStyleCnt="0"/>
      <dgm:spPr/>
    </dgm:pt>
    <dgm:pt modelId="{CD7B9E75-BCC8-4C41-BAC1-2EB9453F7060}" type="pres">
      <dgm:prSet presAssocID="{B9ABE11C-36BC-41E3-A379-4C18C5EE0408}" presName="textRect" presStyleLbl="revTx" presStyleIdx="0" presStyleCnt="5">
        <dgm:presLayoutVars>
          <dgm:chMax val="1"/>
          <dgm:chPref val="1"/>
        </dgm:presLayoutVars>
      </dgm:prSet>
      <dgm:spPr/>
    </dgm:pt>
    <dgm:pt modelId="{2358ACCD-EF10-4705-9B0D-5257DD9D48FB}" type="pres">
      <dgm:prSet presAssocID="{24F66383-BBE5-4A05-812C-0D5C69180BDF}" presName="sibTrans" presStyleCnt="0"/>
      <dgm:spPr/>
    </dgm:pt>
    <dgm:pt modelId="{AD1CC433-6062-48DD-90FA-6F8365659CAA}" type="pres">
      <dgm:prSet presAssocID="{0C71BBC5-3DB1-4161-A626-D55D50A398A7}" presName="compNode" presStyleCnt="0"/>
      <dgm:spPr/>
    </dgm:pt>
    <dgm:pt modelId="{7DC4CF86-99B5-4F78-AADC-9B252F8A5870}" type="pres">
      <dgm:prSet presAssocID="{0C71BBC5-3DB1-4161-A626-D55D50A398A7}" presName="iconBgRect" presStyleLbl="bgShp" presStyleIdx="1" presStyleCnt="5"/>
      <dgm:spPr/>
    </dgm:pt>
    <dgm:pt modelId="{29003050-E687-4C13-913F-AB5267AD640B}" type="pres">
      <dgm:prSet presAssocID="{0C71BBC5-3DB1-4161-A626-D55D50A398A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dificio"/>
        </a:ext>
      </dgm:extLst>
    </dgm:pt>
    <dgm:pt modelId="{2E20560A-1C21-475C-80AE-75A53A4122B0}" type="pres">
      <dgm:prSet presAssocID="{0C71BBC5-3DB1-4161-A626-D55D50A398A7}" presName="spaceRect" presStyleCnt="0"/>
      <dgm:spPr/>
    </dgm:pt>
    <dgm:pt modelId="{ACA801F8-FCAC-4D2A-8AE8-2247B754A316}" type="pres">
      <dgm:prSet presAssocID="{0C71BBC5-3DB1-4161-A626-D55D50A398A7}" presName="textRect" presStyleLbl="revTx" presStyleIdx="1" presStyleCnt="5">
        <dgm:presLayoutVars>
          <dgm:chMax val="1"/>
          <dgm:chPref val="1"/>
        </dgm:presLayoutVars>
      </dgm:prSet>
      <dgm:spPr/>
    </dgm:pt>
    <dgm:pt modelId="{A61D973C-6EFA-46E9-A21B-295FE17DE6E0}" type="pres">
      <dgm:prSet presAssocID="{3D192357-9C87-4B8D-932C-8964259E3591}" presName="sibTrans" presStyleCnt="0"/>
      <dgm:spPr/>
    </dgm:pt>
    <dgm:pt modelId="{8C824113-0A9F-4321-9307-BBD334F0EAD6}" type="pres">
      <dgm:prSet presAssocID="{4DD1716E-82F5-4EA1-86F5-32EF416A74B4}" presName="compNode" presStyleCnt="0"/>
      <dgm:spPr/>
    </dgm:pt>
    <dgm:pt modelId="{7569D7E8-8476-4704-B10E-D7CE61E84116}" type="pres">
      <dgm:prSet presAssocID="{4DD1716E-82F5-4EA1-86F5-32EF416A74B4}" presName="iconBgRect" presStyleLbl="bgShp" presStyleIdx="2" presStyleCnt="5"/>
      <dgm:spPr/>
    </dgm:pt>
    <dgm:pt modelId="{A64A56D8-D447-474C-98E1-42E138A0B079}" type="pres">
      <dgm:prSet presAssocID="{4DD1716E-82F5-4EA1-86F5-32EF416A74B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3834826E-C804-44DA-8B88-21ABDC10720A}" type="pres">
      <dgm:prSet presAssocID="{4DD1716E-82F5-4EA1-86F5-32EF416A74B4}" presName="spaceRect" presStyleCnt="0"/>
      <dgm:spPr/>
    </dgm:pt>
    <dgm:pt modelId="{0446378F-EB7D-480A-8782-4C6D9AD1BE8F}" type="pres">
      <dgm:prSet presAssocID="{4DD1716E-82F5-4EA1-86F5-32EF416A74B4}" presName="textRect" presStyleLbl="revTx" presStyleIdx="2" presStyleCnt="5">
        <dgm:presLayoutVars>
          <dgm:chMax val="1"/>
          <dgm:chPref val="1"/>
        </dgm:presLayoutVars>
      </dgm:prSet>
      <dgm:spPr/>
    </dgm:pt>
    <dgm:pt modelId="{99A98824-FF6D-4764-9051-97E6044D1F8E}" type="pres">
      <dgm:prSet presAssocID="{636BE09D-FF8B-4D0D-BE86-0D4C485D17A2}" presName="sibTrans" presStyleCnt="0"/>
      <dgm:spPr/>
    </dgm:pt>
    <dgm:pt modelId="{B60BBC4B-3BA6-4D2D-8A20-8EF147717F6C}" type="pres">
      <dgm:prSet presAssocID="{32652D86-3C58-451D-8736-1415B92992FB}" presName="compNode" presStyleCnt="0"/>
      <dgm:spPr/>
    </dgm:pt>
    <dgm:pt modelId="{66C10122-A1FE-4CA6-BAEE-672343485093}" type="pres">
      <dgm:prSet presAssocID="{32652D86-3C58-451D-8736-1415B92992FB}" presName="iconBgRect" presStyleLbl="bgShp" presStyleIdx="3" presStyleCnt="5"/>
      <dgm:spPr/>
    </dgm:pt>
    <dgm:pt modelId="{C8CF811A-8155-4A5B-B279-22DCB23D30FE}" type="pres">
      <dgm:prSet presAssocID="{32652D86-3C58-451D-8736-1415B92992F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jecutar"/>
        </a:ext>
      </dgm:extLst>
    </dgm:pt>
    <dgm:pt modelId="{3BFC2BC5-764C-4317-B99E-5B8392F31B42}" type="pres">
      <dgm:prSet presAssocID="{32652D86-3C58-451D-8736-1415B92992FB}" presName="spaceRect" presStyleCnt="0"/>
      <dgm:spPr/>
    </dgm:pt>
    <dgm:pt modelId="{D70312E9-8136-4D58-9F03-95712FDB18C3}" type="pres">
      <dgm:prSet presAssocID="{32652D86-3C58-451D-8736-1415B92992FB}" presName="textRect" presStyleLbl="revTx" presStyleIdx="3" presStyleCnt="5">
        <dgm:presLayoutVars>
          <dgm:chMax val="1"/>
          <dgm:chPref val="1"/>
        </dgm:presLayoutVars>
      </dgm:prSet>
      <dgm:spPr/>
    </dgm:pt>
    <dgm:pt modelId="{AA354560-E296-4C61-A019-AD6B82896347}" type="pres">
      <dgm:prSet presAssocID="{CAFC6A05-7576-49AF-9BFD-E7BFC10E1864}" presName="sibTrans" presStyleCnt="0"/>
      <dgm:spPr/>
    </dgm:pt>
    <dgm:pt modelId="{D530E627-0835-478D-8B02-02368540E1A3}" type="pres">
      <dgm:prSet presAssocID="{72A40247-B973-4262-8E92-3D07037B1CB4}" presName="compNode" presStyleCnt="0"/>
      <dgm:spPr/>
    </dgm:pt>
    <dgm:pt modelId="{6E364FAE-79FC-449F-8FC6-C462D39C614B}" type="pres">
      <dgm:prSet presAssocID="{72A40247-B973-4262-8E92-3D07037B1CB4}" presName="iconBgRect" presStyleLbl="bgShp" presStyleIdx="4" presStyleCnt="5"/>
      <dgm:spPr/>
    </dgm:pt>
    <dgm:pt modelId="{66364FE7-8F79-437C-ADD5-39AA1DD51CCD}" type="pres">
      <dgm:prSet presAssocID="{72A40247-B973-4262-8E92-3D07037B1CB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EEDA36DC-EE4F-4FAB-846F-9515FC911D6A}" type="pres">
      <dgm:prSet presAssocID="{72A40247-B973-4262-8E92-3D07037B1CB4}" presName="spaceRect" presStyleCnt="0"/>
      <dgm:spPr/>
    </dgm:pt>
    <dgm:pt modelId="{18BF12CB-C85D-4D2A-98E2-B6A3A92FF479}" type="pres">
      <dgm:prSet presAssocID="{72A40247-B973-4262-8E92-3D07037B1CB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9B0E80E-7B18-41D9-80DC-5AD0B29CC157}" type="presOf" srcId="{807A3207-A5EA-432E-8488-885C4344C7B2}" destId="{DD5F9DEE-B149-4F57-AC6B-EE979DABBCFE}" srcOrd="0" destOrd="0" presId="urn:microsoft.com/office/officeart/2018/5/layout/IconCircleLabelList"/>
    <dgm:cxn modelId="{D8E5491E-8A67-432B-9E93-3E8E3FE74AE1}" type="presOf" srcId="{72A40247-B973-4262-8E92-3D07037B1CB4}" destId="{18BF12CB-C85D-4D2A-98E2-B6A3A92FF479}" srcOrd="0" destOrd="0" presId="urn:microsoft.com/office/officeart/2018/5/layout/IconCircleLabelList"/>
    <dgm:cxn modelId="{2CFA452A-4433-4359-86F5-963675E7E756}" type="presOf" srcId="{4DD1716E-82F5-4EA1-86F5-32EF416A74B4}" destId="{0446378F-EB7D-480A-8782-4C6D9AD1BE8F}" srcOrd="0" destOrd="0" presId="urn:microsoft.com/office/officeart/2018/5/layout/IconCircleLabelList"/>
    <dgm:cxn modelId="{D221714B-1073-4918-912C-7BFF97CFA7F7}" type="presOf" srcId="{B9ABE11C-36BC-41E3-A379-4C18C5EE0408}" destId="{CD7B9E75-BCC8-4C41-BAC1-2EB9453F7060}" srcOrd="0" destOrd="0" presId="urn:microsoft.com/office/officeart/2018/5/layout/IconCircleLabelList"/>
    <dgm:cxn modelId="{B866525C-B017-4013-B7D1-99ACF8011679}" srcId="{807A3207-A5EA-432E-8488-885C4344C7B2}" destId="{0C71BBC5-3DB1-4161-A626-D55D50A398A7}" srcOrd="1" destOrd="0" parTransId="{3A77D86D-66CB-4902-A9FF-2B29F5369468}" sibTransId="{3D192357-9C87-4B8D-932C-8964259E3591}"/>
    <dgm:cxn modelId="{E5DD3C6F-8CC9-4388-99C7-C3CF4558E9BF}" srcId="{807A3207-A5EA-432E-8488-885C4344C7B2}" destId="{B9ABE11C-36BC-41E3-A379-4C18C5EE0408}" srcOrd="0" destOrd="0" parTransId="{FF3F4F90-A2EC-4C0A-AA0A-9AA2405DA794}" sibTransId="{24F66383-BBE5-4A05-812C-0D5C69180BDF}"/>
    <dgm:cxn modelId="{6E5EC187-29CC-4F36-8906-23E6A3D7D934}" srcId="{807A3207-A5EA-432E-8488-885C4344C7B2}" destId="{32652D86-3C58-451D-8736-1415B92992FB}" srcOrd="3" destOrd="0" parTransId="{F16E0445-DB81-4999-B023-2BCA0BB5B659}" sibTransId="{CAFC6A05-7576-49AF-9BFD-E7BFC10E1864}"/>
    <dgm:cxn modelId="{10049DC3-E63B-4377-BC3E-76D8EB1D646B}" type="presOf" srcId="{0C71BBC5-3DB1-4161-A626-D55D50A398A7}" destId="{ACA801F8-FCAC-4D2A-8AE8-2247B754A316}" srcOrd="0" destOrd="0" presId="urn:microsoft.com/office/officeart/2018/5/layout/IconCircleLabelList"/>
    <dgm:cxn modelId="{D74EF4C6-C1DA-4894-8F15-631E8A811274}" type="presOf" srcId="{32652D86-3C58-451D-8736-1415B92992FB}" destId="{D70312E9-8136-4D58-9F03-95712FDB18C3}" srcOrd="0" destOrd="0" presId="urn:microsoft.com/office/officeart/2018/5/layout/IconCircleLabelList"/>
    <dgm:cxn modelId="{486CE2D2-A48D-41CC-817E-75BCE6F1103E}" srcId="{807A3207-A5EA-432E-8488-885C4344C7B2}" destId="{72A40247-B973-4262-8E92-3D07037B1CB4}" srcOrd="4" destOrd="0" parTransId="{09BC6E70-A738-4936-A504-8498C8BED871}" sibTransId="{DBBB018D-2608-4A52-9235-C26D00260F95}"/>
    <dgm:cxn modelId="{CB0A94D3-C6B7-4898-9BAD-1D998713939D}" srcId="{807A3207-A5EA-432E-8488-885C4344C7B2}" destId="{4DD1716E-82F5-4EA1-86F5-32EF416A74B4}" srcOrd="2" destOrd="0" parTransId="{CD1CC2DA-9B67-4F55-932C-62B0797EFE03}" sibTransId="{636BE09D-FF8B-4D0D-BE86-0D4C485D17A2}"/>
    <dgm:cxn modelId="{AE622228-4C6C-4F66-89D6-9616123839EA}" type="presParOf" srcId="{DD5F9DEE-B149-4F57-AC6B-EE979DABBCFE}" destId="{1800765C-B92C-49C7-A7AF-5CE90A0C7123}" srcOrd="0" destOrd="0" presId="urn:microsoft.com/office/officeart/2018/5/layout/IconCircleLabelList"/>
    <dgm:cxn modelId="{C0463A90-021A-459C-98CE-A08B3DEF9A65}" type="presParOf" srcId="{1800765C-B92C-49C7-A7AF-5CE90A0C7123}" destId="{243B25E5-F26C-4FFB-A77D-999C4D3036E1}" srcOrd="0" destOrd="0" presId="urn:microsoft.com/office/officeart/2018/5/layout/IconCircleLabelList"/>
    <dgm:cxn modelId="{F40F6AFE-CCF7-4959-B7F9-785194B656FB}" type="presParOf" srcId="{1800765C-B92C-49C7-A7AF-5CE90A0C7123}" destId="{B5589739-E09D-46A2-9F01-776A3D2C20C1}" srcOrd="1" destOrd="0" presId="urn:microsoft.com/office/officeart/2018/5/layout/IconCircleLabelList"/>
    <dgm:cxn modelId="{D7CDAA75-70E8-4CDC-9AA0-5CD62FCBC2F0}" type="presParOf" srcId="{1800765C-B92C-49C7-A7AF-5CE90A0C7123}" destId="{0EDF353A-4D04-4847-AEFC-3C2C704B811D}" srcOrd="2" destOrd="0" presId="urn:microsoft.com/office/officeart/2018/5/layout/IconCircleLabelList"/>
    <dgm:cxn modelId="{C760431D-58BD-4D98-9B06-9D54BB47E574}" type="presParOf" srcId="{1800765C-B92C-49C7-A7AF-5CE90A0C7123}" destId="{CD7B9E75-BCC8-4C41-BAC1-2EB9453F7060}" srcOrd="3" destOrd="0" presId="urn:microsoft.com/office/officeart/2018/5/layout/IconCircleLabelList"/>
    <dgm:cxn modelId="{75204BA0-77E3-4468-B290-CA4A34C5DA47}" type="presParOf" srcId="{DD5F9DEE-B149-4F57-AC6B-EE979DABBCFE}" destId="{2358ACCD-EF10-4705-9B0D-5257DD9D48FB}" srcOrd="1" destOrd="0" presId="urn:microsoft.com/office/officeart/2018/5/layout/IconCircleLabelList"/>
    <dgm:cxn modelId="{41B3EF8F-F8F7-47EF-B0CA-DB0497C04B91}" type="presParOf" srcId="{DD5F9DEE-B149-4F57-AC6B-EE979DABBCFE}" destId="{AD1CC433-6062-48DD-90FA-6F8365659CAA}" srcOrd="2" destOrd="0" presId="urn:microsoft.com/office/officeart/2018/5/layout/IconCircleLabelList"/>
    <dgm:cxn modelId="{FF64825C-BCCA-4CEA-A6B0-D1726EEA1E51}" type="presParOf" srcId="{AD1CC433-6062-48DD-90FA-6F8365659CAA}" destId="{7DC4CF86-99B5-4F78-AADC-9B252F8A5870}" srcOrd="0" destOrd="0" presId="urn:microsoft.com/office/officeart/2018/5/layout/IconCircleLabelList"/>
    <dgm:cxn modelId="{574F4EA7-E8F8-49D0-AC21-0011988766E0}" type="presParOf" srcId="{AD1CC433-6062-48DD-90FA-6F8365659CAA}" destId="{29003050-E687-4C13-913F-AB5267AD640B}" srcOrd="1" destOrd="0" presId="urn:microsoft.com/office/officeart/2018/5/layout/IconCircleLabelList"/>
    <dgm:cxn modelId="{92CE63DF-E0CB-478A-8226-B558E8619B34}" type="presParOf" srcId="{AD1CC433-6062-48DD-90FA-6F8365659CAA}" destId="{2E20560A-1C21-475C-80AE-75A53A4122B0}" srcOrd="2" destOrd="0" presId="urn:microsoft.com/office/officeart/2018/5/layout/IconCircleLabelList"/>
    <dgm:cxn modelId="{088A70CA-0C88-49AE-8018-7F3630127D10}" type="presParOf" srcId="{AD1CC433-6062-48DD-90FA-6F8365659CAA}" destId="{ACA801F8-FCAC-4D2A-8AE8-2247B754A316}" srcOrd="3" destOrd="0" presId="urn:microsoft.com/office/officeart/2018/5/layout/IconCircleLabelList"/>
    <dgm:cxn modelId="{5165E64F-5067-414C-9DDD-1D33C6CC9B82}" type="presParOf" srcId="{DD5F9DEE-B149-4F57-AC6B-EE979DABBCFE}" destId="{A61D973C-6EFA-46E9-A21B-295FE17DE6E0}" srcOrd="3" destOrd="0" presId="urn:microsoft.com/office/officeart/2018/5/layout/IconCircleLabelList"/>
    <dgm:cxn modelId="{CAD5760E-2293-43A3-8563-F73B6D5FCDCC}" type="presParOf" srcId="{DD5F9DEE-B149-4F57-AC6B-EE979DABBCFE}" destId="{8C824113-0A9F-4321-9307-BBD334F0EAD6}" srcOrd="4" destOrd="0" presId="urn:microsoft.com/office/officeart/2018/5/layout/IconCircleLabelList"/>
    <dgm:cxn modelId="{C11DAFFA-9580-4B15-8A60-160875433771}" type="presParOf" srcId="{8C824113-0A9F-4321-9307-BBD334F0EAD6}" destId="{7569D7E8-8476-4704-B10E-D7CE61E84116}" srcOrd="0" destOrd="0" presId="urn:microsoft.com/office/officeart/2018/5/layout/IconCircleLabelList"/>
    <dgm:cxn modelId="{940F7959-8F69-45FF-8400-9533A55B0DA0}" type="presParOf" srcId="{8C824113-0A9F-4321-9307-BBD334F0EAD6}" destId="{A64A56D8-D447-474C-98E1-42E138A0B079}" srcOrd="1" destOrd="0" presId="urn:microsoft.com/office/officeart/2018/5/layout/IconCircleLabelList"/>
    <dgm:cxn modelId="{044F81DC-3759-4D71-AC4E-F95820440967}" type="presParOf" srcId="{8C824113-0A9F-4321-9307-BBD334F0EAD6}" destId="{3834826E-C804-44DA-8B88-21ABDC10720A}" srcOrd="2" destOrd="0" presId="urn:microsoft.com/office/officeart/2018/5/layout/IconCircleLabelList"/>
    <dgm:cxn modelId="{3D67C3C3-12F0-4AEC-9927-4D781EE90ADB}" type="presParOf" srcId="{8C824113-0A9F-4321-9307-BBD334F0EAD6}" destId="{0446378F-EB7D-480A-8782-4C6D9AD1BE8F}" srcOrd="3" destOrd="0" presId="urn:microsoft.com/office/officeart/2018/5/layout/IconCircleLabelList"/>
    <dgm:cxn modelId="{E8A66FEF-FB46-478D-BF90-89E43A9C4BDF}" type="presParOf" srcId="{DD5F9DEE-B149-4F57-AC6B-EE979DABBCFE}" destId="{99A98824-FF6D-4764-9051-97E6044D1F8E}" srcOrd="5" destOrd="0" presId="urn:microsoft.com/office/officeart/2018/5/layout/IconCircleLabelList"/>
    <dgm:cxn modelId="{09BD76AA-AEDF-47DE-8BFD-1F517F421BC0}" type="presParOf" srcId="{DD5F9DEE-B149-4F57-AC6B-EE979DABBCFE}" destId="{B60BBC4B-3BA6-4D2D-8A20-8EF147717F6C}" srcOrd="6" destOrd="0" presId="urn:microsoft.com/office/officeart/2018/5/layout/IconCircleLabelList"/>
    <dgm:cxn modelId="{D593F6ED-123D-4E7F-944C-C528357FE4F9}" type="presParOf" srcId="{B60BBC4B-3BA6-4D2D-8A20-8EF147717F6C}" destId="{66C10122-A1FE-4CA6-BAEE-672343485093}" srcOrd="0" destOrd="0" presId="urn:microsoft.com/office/officeart/2018/5/layout/IconCircleLabelList"/>
    <dgm:cxn modelId="{AB70702B-06E7-4D97-9FCB-D63BC8D8C9BE}" type="presParOf" srcId="{B60BBC4B-3BA6-4D2D-8A20-8EF147717F6C}" destId="{C8CF811A-8155-4A5B-B279-22DCB23D30FE}" srcOrd="1" destOrd="0" presId="urn:microsoft.com/office/officeart/2018/5/layout/IconCircleLabelList"/>
    <dgm:cxn modelId="{AACA11D6-9A5D-4476-BD69-05EF149E964A}" type="presParOf" srcId="{B60BBC4B-3BA6-4D2D-8A20-8EF147717F6C}" destId="{3BFC2BC5-764C-4317-B99E-5B8392F31B42}" srcOrd="2" destOrd="0" presId="urn:microsoft.com/office/officeart/2018/5/layout/IconCircleLabelList"/>
    <dgm:cxn modelId="{1E919C50-1517-42BA-91A0-A15BB2343C0B}" type="presParOf" srcId="{B60BBC4B-3BA6-4D2D-8A20-8EF147717F6C}" destId="{D70312E9-8136-4D58-9F03-95712FDB18C3}" srcOrd="3" destOrd="0" presId="urn:microsoft.com/office/officeart/2018/5/layout/IconCircleLabelList"/>
    <dgm:cxn modelId="{CD4DA7A0-B330-4279-A388-8558027F0A13}" type="presParOf" srcId="{DD5F9DEE-B149-4F57-AC6B-EE979DABBCFE}" destId="{AA354560-E296-4C61-A019-AD6B82896347}" srcOrd="7" destOrd="0" presId="urn:microsoft.com/office/officeart/2018/5/layout/IconCircleLabelList"/>
    <dgm:cxn modelId="{28ECCDA8-CC31-4134-8CF3-E66CF75C5A25}" type="presParOf" srcId="{DD5F9DEE-B149-4F57-AC6B-EE979DABBCFE}" destId="{D530E627-0835-478D-8B02-02368540E1A3}" srcOrd="8" destOrd="0" presId="urn:microsoft.com/office/officeart/2018/5/layout/IconCircleLabelList"/>
    <dgm:cxn modelId="{76AB8844-80EA-480A-93D5-943E0B0B9323}" type="presParOf" srcId="{D530E627-0835-478D-8B02-02368540E1A3}" destId="{6E364FAE-79FC-449F-8FC6-C462D39C614B}" srcOrd="0" destOrd="0" presId="urn:microsoft.com/office/officeart/2018/5/layout/IconCircleLabelList"/>
    <dgm:cxn modelId="{0A8A3ACE-B9AE-436A-8091-EB64D7F6160C}" type="presParOf" srcId="{D530E627-0835-478D-8B02-02368540E1A3}" destId="{66364FE7-8F79-437C-ADD5-39AA1DD51CCD}" srcOrd="1" destOrd="0" presId="urn:microsoft.com/office/officeart/2018/5/layout/IconCircleLabelList"/>
    <dgm:cxn modelId="{A609904A-C3F0-4476-96ED-3F90E249065C}" type="presParOf" srcId="{D530E627-0835-478D-8B02-02368540E1A3}" destId="{EEDA36DC-EE4F-4FAB-846F-9515FC911D6A}" srcOrd="2" destOrd="0" presId="urn:microsoft.com/office/officeart/2018/5/layout/IconCircleLabelList"/>
    <dgm:cxn modelId="{F863BE34-C1F1-4941-95D6-1C017F65A81D}" type="presParOf" srcId="{D530E627-0835-478D-8B02-02368540E1A3}" destId="{18BF12CB-C85D-4D2A-98E2-B6A3A92FF47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39B81F-E177-48AA-9613-C71B41281EA2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653FD0EF-DC4F-4FD4-928D-F03A3796D2E9}">
      <dgm:prSet/>
      <dgm:spPr/>
      <dgm:t>
        <a:bodyPr/>
        <a:lstStyle/>
        <a:p>
          <a:r>
            <a:rPr lang="en-US"/>
            <a:t>1. Motivación Intrínseca: Nace del interior, como el deseo de aprender o disfrutar una actividad.</a:t>
          </a:r>
        </a:p>
      </dgm:t>
    </dgm:pt>
    <dgm:pt modelId="{5165801D-84E8-4406-810A-C24C2CB24A13}" type="parTrans" cxnId="{8FCA1E4D-1396-497E-9124-433FF9BBE5AF}">
      <dgm:prSet/>
      <dgm:spPr/>
      <dgm:t>
        <a:bodyPr/>
        <a:lstStyle/>
        <a:p>
          <a:endParaRPr lang="en-US"/>
        </a:p>
      </dgm:t>
    </dgm:pt>
    <dgm:pt modelId="{09290198-1286-4CD1-B300-EC390202104A}" type="sibTrans" cxnId="{8FCA1E4D-1396-497E-9124-433FF9BBE5AF}">
      <dgm:prSet/>
      <dgm:spPr/>
      <dgm:t>
        <a:bodyPr/>
        <a:lstStyle/>
        <a:p>
          <a:endParaRPr lang="en-US"/>
        </a:p>
      </dgm:t>
    </dgm:pt>
    <dgm:pt modelId="{AEA0DDF5-3F12-4455-8DCE-25317C356EC3}">
      <dgm:prSet/>
      <dgm:spPr/>
      <dgm:t>
        <a:bodyPr/>
        <a:lstStyle/>
        <a:p>
          <a:r>
            <a:rPr lang="en-US"/>
            <a:t>2. Motivación Extrínseca: Proviene del exterior, como recompensas, castigos o reconocimiento.</a:t>
          </a:r>
        </a:p>
      </dgm:t>
    </dgm:pt>
    <dgm:pt modelId="{293E9AF6-AD55-4858-9AF8-1F20A6F0B61E}" type="parTrans" cxnId="{3EB2E105-8C5B-4A32-89E1-AF293372BA98}">
      <dgm:prSet/>
      <dgm:spPr/>
      <dgm:t>
        <a:bodyPr/>
        <a:lstStyle/>
        <a:p>
          <a:endParaRPr lang="en-US"/>
        </a:p>
      </dgm:t>
    </dgm:pt>
    <dgm:pt modelId="{98424DC6-D237-4066-B050-7A63ACA217E5}" type="sibTrans" cxnId="{3EB2E105-8C5B-4A32-89E1-AF293372BA98}">
      <dgm:prSet/>
      <dgm:spPr/>
      <dgm:t>
        <a:bodyPr/>
        <a:lstStyle/>
        <a:p>
          <a:endParaRPr lang="en-US"/>
        </a:p>
      </dgm:t>
    </dgm:pt>
    <dgm:pt modelId="{84B0EA59-7419-8745-9664-527992E748CF}" type="pres">
      <dgm:prSet presAssocID="{AC39B81F-E177-48AA-9613-C71B41281EA2}" presName="diagram" presStyleCnt="0">
        <dgm:presLayoutVars>
          <dgm:dir/>
          <dgm:resizeHandles val="exact"/>
        </dgm:presLayoutVars>
      </dgm:prSet>
      <dgm:spPr/>
    </dgm:pt>
    <dgm:pt modelId="{4B0C106F-20A3-9642-9448-7FC9C07AF0AC}" type="pres">
      <dgm:prSet presAssocID="{653FD0EF-DC4F-4FD4-928D-F03A3796D2E9}" presName="node" presStyleLbl="node1" presStyleIdx="0" presStyleCnt="2">
        <dgm:presLayoutVars>
          <dgm:bulletEnabled val="1"/>
        </dgm:presLayoutVars>
      </dgm:prSet>
      <dgm:spPr/>
    </dgm:pt>
    <dgm:pt modelId="{81FD5D34-DA7A-8047-BDE4-868D946BC0E1}" type="pres">
      <dgm:prSet presAssocID="{09290198-1286-4CD1-B300-EC390202104A}" presName="sibTrans" presStyleCnt="0"/>
      <dgm:spPr/>
    </dgm:pt>
    <dgm:pt modelId="{21A81686-FBFB-5347-9DB8-D3E14B5CA12F}" type="pres">
      <dgm:prSet presAssocID="{AEA0DDF5-3F12-4455-8DCE-25317C356EC3}" presName="node" presStyleLbl="node1" presStyleIdx="1" presStyleCnt="2">
        <dgm:presLayoutVars>
          <dgm:bulletEnabled val="1"/>
        </dgm:presLayoutVars>
      </dgm:prSet>
      <dgm:spPr/>
    </dgm:pt>
  </dgm:ptLst>
  <dgm:cxnLst>
    <dgm:cxn modelId="{3EB2E105-8C5B-4A32-89E1-AF293372BA98}" srcId="{AC39B81F-E177-48AA-9613-C71B41281EA2}" destId="{AEA0DDF5-3F12-4455-8DCE-25317C356EC3}" srcOrd="1" destOrd="0" parTransId="{293E9AF6-AD55-4858-9AF8-1F20A6F0B61E}" sibTransId="{98424DC6-D237-4066-B050-7A63ACA217E5}"/>
    <dgm:cxn modelId="{8FCA1E4D-1396-497E-9124-433FF9BBE5AF}" srcId="{AC39B81F-E177-48AA-9613-C71B41281EA2}" destId="{653FD0EF-DC4F-4FD4-928D-F03A3796D2E9}" srcOrd="0" destOrd="0" parTransId="{5165801D-84E8-4406-810A-C24C2CB24A13}" sibTransId="{09290198-1286-4CD1-B300-EC390202104A}"/>
    <dgm:cxn modelId="{CEDE4A62-7EB8-A048-A98C-C07BD53008F0}" type="presOf" srcId="{AC39B81F-E177-48AA-9613-C71B41281EA2}" destId="{84B0EA59-7419-8745-9664-527992E748CF}" srcOrd="0" destOrd="0" presId="urn:microsoft.com/office/officeart/2005/8/layout/default"/>
    <dgm:cxn modelId="{D6AF2B7B-AEAB-5A40-91A6-418E0584D86B}" type="presOf" srcId="{653FD0EF-DC4F-4FD4-928D-F03A3796D2E9}" destId="{4B0C106F-20A3-9642-9448-7FC9C07AF0AC}" srcOrd="0" destOrd="0" presId="urn:microsoft.com/office/officeart/2005/8/layout/default"/>
    <dgm:cxn modelId="{A588E7F8-6404-4545-85E3-4D872E910E42}" type="presOf" srcId="{AEA0DDF5-3F12-4455-8DCE-25317C356EC3}" destId="{21A81686-FBFB-5347-9DB8-D3E14B5CA12F}" srcOrd="0" destOrd="0" presId="urn:microsoft.com/office/officeart/2005/8/layout/default"/>
    <dgm:cxn modelId="{D43D386B-5A70-2C49-A083-BE2807EAE0D4}" type="presParOf" srcId="{84B0EA59-7419-8745-9664-527992E748CF}" destId="{4B0C106F-20A3-9642-9448-7FC9C07AF0AC}" srcOrd="0" destOrd="0" presId="urn:microsoft.com/office/officeart/2005/8/layout/default"/>
    <dgm:cxn modelId="{268FABE0-2390-574C-861B-070CEEB4A69F}" type="presParOf" srcId="{84B0EA59-7419-8745-9664-527992E748CF}" destId="{81FD5D34-DA7A-8047-BDE4-868D946BC0E1}" srcOrd="1" destOrd="0" presId="urn:microsoft.com/office/officeart/2005/8/layout/default"/>
    <dgm:cxn modelId="{144DB909-2358-1E40-B838-92107929CD29}" type="presParOf" srcId="{84B0EA59-7419-8745-9664-527992E748CF}" destId="{21A81686-FBFB-5347-9DB8-D3E14B5CA12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FAA1B1-CA67-4951-9408-F1B8D1A9239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7C4E30-492B-4C73-AC47-A36148EE3C1D}">
      <dgm:prSet/>
      <dgm:spPr/>
      <dgm:t>
        <a:bodyPr/>
        <a:lstStyle/>
        <a:p>
          <a:r>
            <a:rPr lang="en-US"/>
            <a:t>Es la capacidad de mantenerse motivado por uno mismo, sin depender de estímulos externos.</a:t>
          </a:r>
        </a:p>
      </dgm:t>
    </dgm:pt>
    <dgm:pt modelId="{A594EEA0-E44E-4A97-BAF7-F4710E8E9BAB}" type="parTrans" cxnId="{C102C437-F0F8-4910-B0DB-FF6E8A5820F7}">
      <dgm:prSet/>
      <dgm:spPr/>
      <dgm:t>
        <a:bodyPr/>
        <a:lstStyle/>
        <a:p>
          <a:endParaRPr lang="en-US"/>
        </a:p>
      </dgm:t>
    </dgm:pt>
    <dgm:pt modelId="{76ADC6E1-FFF1-44FD-BC59-4CFCC0AC23D3}" type="sibTrans" cxnId="{C102C437-F0F8-4910-B0DB-FF6E8A5820F7}">
      <dgm:prSet/>
      <dgm:spPr/>
      <dgm:t>
        <a:bodyPr/>
        <a:lstStyle/>
        <a:p>
          <a:endParaRPr lang="en-US"/>
        </a:p>
      </dgm:t>
    </dgm:pt>
    <dgm:pt modelId="{1864DAAC-9917-44F5-996A-292BA4119567}">
      <dgm:prSet/>
      <dgm:spPr/>
      <dgm:t>
        <a:bodyPr/>
        <a:lstStyle/>
        <a:p>
          <a:r>
            <a:rPr lang="en-US"/>
            <a:t>Implica:</a:t>
          </a:r>
        </a:p>
      </dgm:t>
    </dgm:pt>
    <dgm:pt modelId="{3253A8FF-48DC-4D28-A7FD-291766572B7B}" type="parTrans" cxnId="{19D4EAFF-B724-4D86-AEDA-D21AF36BA23C}">
      <dgm:prSet/>
      <dgm:spPr/>
      <dgm:t>
        <a:bodyPr/>
        <a:lstStyle/>
        <a:p>
          <a:endParaRPr lang="en-US"/>
        </a:p>
      </dgm:t>
    </dgm:pt>
    <dgm:pt modelId="{FCB13845-EF81-4985-8D1A-1FE7142ED13A}" type="sibTrans" cxnId="{19D4EAFF-B724-4D86-AEDA-D21AF36BA23C}">
      <dgm:prSet/>
      <dgm:spPr/>
      <dgm:t>
        <a:bodyPr/>
        <a:lstStyle/>
        <a:p>
          <a:endParaRPr lang="en-US"/>
        </a:p>
      </dgm:t>
    </dgm:pt>
    <dgm:pt modelId="{52D20A5A-C413-4AF3-A310-888CE574AABF}">
      <dgm:prSet/>
      <dgm:spPr/>
      <dgm:t>
        <a:bodyPr/>
        <a:lstStyle/>
        <a:p>
          <a:r>
            <a:rPr lang="en-US"/>
            <a:t>Autodisciplina</a:t>
          </a:r>
        </a:p>
      </dgm:t>
    </dgm:pt>
    <dgm:pt modelId="{A88D4756-7747-4940-9194-265A58E4608A}" type="parTrans" cxnId="{DF38774F-59A9-42AD-8E83-DD83BE8A6232}">
      <dgm:prSet/>
      <dgm:spPr/>
      <dgm:t>
        <a:bodyPr/>
        <a:lstStyle/>
        <a:p>
          <a:endParaRPr lang="en-US"/>
        </a:p>
      </dgm:t>
    </dgm:pt>
    <dgm:pt modelId="{77B81AC9-DCC3-434D-B13B-DFA99F9A5496}" type="sibTrans" cxnId="{DF38774F-59A9-42AD-8E83-DD83BE8A6232}">
      <dgm:prSet/>
      <dgm:spPr/>
      <dgm:t>
        <a:bodyPr/>
        <a:lstStyle/>
        <a:p>
          <a:endParaRPr lang="en-US"/>
        </a:p>
      </dgm:t>
    </dgm:pt>
    <dgm:pt modelId="{82F6C9E1-02D9-4400-9390-217FD75C00A6}">
      <dgm:prSet/>
      <dgm:spPr/>
      <dgm:t>
        <a:bodyPr/>
        <a:lstStyle/>
        <a:p>
          <a:r>
            <a:rPr lang="en-US"/>
            <a:t>Persistencia</a:t>
          </a:r>
        </a:p>
      </dgm:t>
    </dgm:pt>
    <dgm:pt modelId="{D89E281A-E568-472E-888D-A9CDDF827895}" type="parTrans" cxnId="{9A7159FF-EBC3-4F35-85D2-D7542FB40E8B}">
      <dgm:prSet/>
      <dgm:spPr/>
      <dgm:t>
        <a:bodyPr/>
        <a:lstStyle/>
        <a:p>
          <a:endParaRPr lang="en-US"/>
        </a:p>
      </dgm:t>
    </dgm:pt>
    <dgm:pt modelId="{CF1FADD6-4594-4EC9-8B9D-4C60A9D75A14}" type="sibTrans" cxnId="{9A7159FF-EBC3-4F35-85D2-D7542FB40E8B}">
      <dgm:prSet/>
      <dgm:spPr/>
      <dgm:t>
        <a:bodyPr/>
        <a:lstStyle/>
        <a:p>
          <a:endParaRPr lang="en-US"/>
        </a:p>
      </dgm:t>
    </dgm:pt>
    <dgm:pt modelId="{E4519583-D26A-4535-B11E-40EA25464480}">
      <dgm:prSet/>
      <dgm:spPr/>
      <dgm:t>
        <a:bodyPr/>
        <a:lstStyle/>
        <a:p>
          <a:r>
            <a:rPr lang="en-US"/>
            <a:t>Claridad de metas</a:t>
          </a:r>
        </a:p>
      </dgm:t>
    </dgm:pt>
    <dgm:pt modelId="{B4B428E5-0ACD-4EAD-A086-24B37E9682D6}" type="parTrans" cxnId="{1C86B774-73D4-4B2D-9633-0030E6C7AED3}">
      <dgm:prSet/>
      <dgm:spPr/>
      <dgm:t>
        <a:bodyPr/>
        <a:lstStyle/>
        <a:p>
          <a:endParaRPr lang="en-US"/>
        </a:p>
      </dgm:t>
    </dgm:pt>
    <dgm:pt modelId="{EFC2C65F-9A5D-4DF2-8D3F-3E230B6F9DB8}" type="sibTrans" cxnId="{1C86B774-73D4-4B2D-9633-0030E6C7AED3}">
      <dgm:prSet/>
      <dgm:spPr/>
      <dgm:t>
        <a:bodyPr/>
        <a:lstStyle/>
        <a:p>
          <a:endParaRPr lang="en-US"/>
        </a:p>
      </dgm:t>
    </dgm:pt>
    <dgm:pt modelId="{6C66D22E-54D3-704B-B323-B944D865D576}" type="pres">
      <dgm:prSet presAssocID="{50FAA1B1-CA67-4951-9408-F1B8D1A92391}" presName="Name0" presStyleCnt="0">
        <dgm:presLayoutVars>
          <dgm:dir/>
          <dgm:animLvl val="lvl"/>
          <dgm:resizeHandles val="exact"/>
        </dgm:presLayoutVars>
      </dgm:prSet>
      <dgm:spPr/>
    </dgm:pt>
    <dgm:pt modelId="{639E3039-2536-D84F-ACC1-5CB8D432569D}" type="pres">
      <dgm:prSet presAssocID="{E67C4E30-492B-4C73-AC47-A36148EE3C1D}" presName="linNode" presStyleCnt="0"/>
      <dgm:spPr/>
    </dgm:pt>
    <dgm:pt modelId="{74BA9876-3E62-7747-B530-A852E1B97969}" type="pres">
      <dgm:prSet presAssocID="{E67C4E30-492B-4C73-AC47-A36148EE3C1D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B18A891F-5F69-C846-B9D4-5DF2E960BE11}" type="pres">
      <dgm:prSet presAssocID="{76ADC6E1-FFF1-44FD-BC59-4CFCC0AC23D3}" presName="sp" presStyleCnt="0"/>
      <dgm:spPr/>
    </dgm:pt>
    <dgm:pt modelId="{E0672D07-2925-CA4B-BA75-B58650814A34}" type="pres">
      <dgm:prSet presAssocID="{1864DAAC-9917-44F5-996A-292BA4119567}" presName="linNode" presStyleCnt="0"/>
      <dgm:spPr/>
    </dgm:pt>
    <dgm:pt modelId="{9EA480E2-8BF6-784A-A673-060477E149A4}" type="pres">
      <dgm:prSet presAssocID="{1864DAAC-9917-44F5-996A-292BA4119567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1226ED71-3005-5144-A070-DFBEDC5EC16D}" type="pres">
      <dgm:prSet presAssocID="{FCB13845-EF81-4985-8D1A-1FE7142ED13A}" presName="sp" presStyleCnt="0"/>
      <dgm:spPr/>
    </dgm:pt>
    <dgm:pt modelId="{814A6309-494F-164F-8005-DA1D34C429CE}" type="pres">
      <dgm:prSet presAssocID="{52D20A5A-C413-4AF3-A310-888CE574AABF}" presName="linNode" presStyleCnt="0"/>
      <dgm:spPr/>
    </dgm:pt>
    <dgm:pt modelId="{E1EC4FEA-B3A1-7C41-BA2A-F2E7448A72B4}" type="pres">
      <dgm:prSet presAssocID="{52D20A5A-C413-4AF3-A310-888CE574AABF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F0A3BE7F-E1DE-8C4A-87C5-EF8D4B91C1AB}" type="pres">
      <dgm:prSet presAssocID="{77B81AC9-DCC3-434D-B13B-DFA99F9A5496}" presName="sp" presStyleCnt="0"/>
      <dgm:spPr/>
    </dgm:pt>
    <dgm:pt modelId="{95CB9197-1FE9-834C-99BD-D6B6E365798B}" type="pres">
      <dgm:prSet presAssocID="{82F6C9E1-02D9-4400-9390-217FD75C00A6}" presName="linNode" presStyleCnt="0"/>
      <dgm:spPr/>
    </dgm:pt>
    <dgm:pt modelId="{B1ED39E8-2C6C-CE43-A204-512FE7AF3F52}" type="pres">
      <dgm:prSet presAssocID="{82F6C9E1-02D9-4400-9390-217FD75C00A6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1B24C9DE-65A3-D646-BD68-14DABE92E8EA}" type="pres">
      <dgm:prSet presAssocID="{CF1FADD6-4594-4EC9-8B9D-4C60A9D75A14}" presName="sp" presStyleCnt="0"/>
      <dgm:spPr/>
    </dgm:pt>
    <dgm:pt modelId="{953EE2B3-8B27-DB4D-B6A1-85BA4CFDA86F}" type="pres">
      <dgm:prSet presAssocID="{E4519583-D26A-4535-B11E-40EA25464480}" presName="linNode" presStyleCnt="0"/>
      <dgm:spPr/>
    </dgm:pt>
    <dgm:pt modelId="{F91173A8-ACBE-504C-810F-1677995A7BC0}" type="pres">
      <dgm:prSet presAssocID="{E4519583-D26A-4535-B11E-40EA25464480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C102C437-F0F8-4910-B0DB-FF6E8A5820F7}" srcId="{50FAA1B1-CA67-4951-9408-F1B8D1A92391}" destId="{E67C4E30-492B-4C73-AC47-A36148EE3C1D}" srcOrd="0" destOrd="0" parTransId="{A594EEA0-E44E-4A97-BAF7-F4710E8E9BAB}" sibTransId="{76ADC6E1-FFF1-44FD-BC59-4CFCC0AC23D3}"/>
    <dgm:cxn modelId="{38336047-49D3-4641-94C5-2B1A08FA7D8C}" type="presOf" srcId="{50FAA1B1-CA67-4951-9408-F1B8D1A92391}" destId="{6C66D22E-54D3-704B-B323-B944D865D576}" srcOrd="0" destOrd="0" presId="urn:microsoft.com/office/officeart/2005/8/layout/vList5"/>
    <dgm:cxn modelId="{DF38774F-59A9-42AD-8E83-DD83BE8A6232}" srcId="{50FAA1B1-CA67-4951-9408-F1B8D1A92391}" destId="{52D20A5A-C413-4AF3-A310-888CE574AABF}" srcOrd="2" destOrd="0" parTransId="{A88D4756-7747-4940-9194-265A58E4608A}" sibTransId="{77B81AC9-DCC3-434D-B13B-DFA99F9A5496}"/>
    <dgm:cxn modelId="{558EBF59-7FB1-0840-B904-AAB0D17A5D63}" type="presOf" srcId="{82F6C9E1-02D9-4400-9390-217FD75C00A6}" destId="{B1ED39E8-2C6C-CE43-A204-512FE7AF3F52}" srcOrd="0" destOrd="0" presId="urn:microsoft.com/office/officeart/2005/8/layout/vList5"/>
    <dgm:cxn modelId="{393CF068-4FD3-834F-80C0-4A30F5F47B5B}" type="presOf" srcId="{E67C4E30-492B-4C73-AC47-A36148EE3C1D}" destId="{74BA9876-3E62-7747-B530-A852E1B97969}" srcOrd="0" destOrd="0" presId="urn:microsoft.com/office/officeart/2005/8/layout/vList5"/>
    <dgm:cxn modelId="{1C86B774-73D4-4B2D-9633-0030E6C7AED3}" srcId="{50FAA1B1-CA67-4951-9408-F1B8D1A92391}" destId="{E4519583-D26A-4535-B11E-40EA25464480}" srcOrd="4" destOrd="0" parTransId="{B4B428E5-0ACD-4EAD-A086-24B37E9682D6}" sibTransId="{EFC2C65F-9A5D-4DF2-8D3F-3E230B6F9DB8}"/>
    <dgm:cxn modelId="{E68853A8-15F8-C44D-94AF-EF90950C3C63}" type="presOf" srcId="{1864DAAC-9917-44F5-996A-292BA4119567}" destId="{9EA480E2-8BF6-784A-A673-060477E149A4}" srcOrd="0" destOrd="0" presId="urn:microsoft.com/office/officeart/2005/8/layout/vList5"/>
    <dgm:cxn modelId="{23F2AEC1-F16C-FC44-89DD-208654BC099A}" type="presOf" srcId="{E4519583-D26A-4535-B11E-40EA25464480}" destId="{F91173A8-ACBE-504C-810F-1677995A7BC0}" srcOrd="0" destOrd="0" presId="urn:microsoft.com/office/officeart/2005/8/layout/vList5"/>
    <dgm:cxn modelId="{484695DC-5719-8B4D-9DD5-905BF0F390B9}" type="presOf" srcId="{52D20A5A-C413-4AF3-A310-888CE574AABF}" destId="{E1EC4FEA-B3A1-7C41-BA2A-F2E7448A72B4}" srcOrd="0" destOrd="0" presId="urn:microsoft.com/office/officeart/2005/8/layout/vList5"/>
    <dgm:cxn modelId="{9A7159FF-EBC3-4F35-85D2-D7542FB40E8B}" srcId="{50FAA1B1-CA67-4951-9408-F1B8D1A92391}" destId="{82F6C9E1-02D9-4400-9390-217FD75C00A6}" srcOrd="3" destOrd="0" parTransId="{D89E281A-E568-472E-888D-A9CDDF827895}" sibTransId="{CF1FADD6-4594-4EC9-8B9D-4C60A9D75A14}"/>
    <dgm:cxn modelId="{19D4EAFF-B724-4D86-AEDA-D21AF36BA23C}" srcId="{50FAA1B1-CA67-4951-9408-F1B8D1A92391}" destId="{1864DAAC-9917-44F5-996A-292BA4119567}" srcOrd="1" destOrd="0" parTransId="{3253A8FF-48DC-4D28-A7FD-291766572B7B}" sibTransId="{FCB13845-EF81-4985-8D1A-1FE7142ED13A}"/>
    <dgm:cxn modelId="{FFB4BE7D-7653-364B-8DE5-0E2486351446}" type="presParOf" srcId="{6C66D22E-54D3-704B-B323-B944D865D576}" destId="{639E3039-2536-D84F-ACC1-5CB8D432569D}" srcOrd="0" destOrd="0" presId="urn:microsoft.com/office/officeart/2005/8/layout/vList5"/>
    <dgm:cxn modelId="{0B6D83DF-BD2D-7943-91D2-663DF42BDDFA}" type="presParOf" srcId="{639E3039-2536-D84F-ACC1-5CB8D432569D}" destId="{74BA9876-3E62-7747-B530-A852E1B97969}" srcOrd="0" destOrd="0" presId="urn:microsoft.com/office/officeart/2005/8/layout/vList5"/>
    <dgm:cxn modelId="{8FAD88C4-E98B-1F4B-86D1-C48C2FA56C36}" type="presParOf" srcId="{6C66D22E-54D3-704B-B323-B944D865D576}" destId="{B18A891F-5F69-C846-B9D4-5DF2E960BE11}" srcOrd="1" destOrd="0" presId="urn:microsoft.com/office/officeart/2005/8/layout/vList5"/>
    <dgm:cxn modelId="{B718E806-0ED5-1540-A1E8-C35F7CEA99A2}" type="presParOf" srcId="{6C66D22E-54D3-704B-B323-B944D865D576}" destId="{E0672D07-2925-CA4B-BA75-B58650814A34}" srcOrd="2" destOrd="0" presId="urn:microsoft.com/office/officeart/2005/8/layout/vList5"/>
    <dgm:cxn modelId="{85784F1D-8964-3247-BC76-87F3B5DD11CE}" type="presParOf" srcId="{E0672D07-2925-CA4B-BA75-B58650814A34}" destId="{9EA480E2-8BF6-784A-A673-060477E149A4}" srcOrd="0" destOrd="0" presId="urn:microsoft.com/office/officeart/2005/8/layout/vList5"/>
    <dgm:cxn modelId="{6A941EAC-ED6B-864E-966B-D5833B9A1C43}" type="presParOf" srcId="{6C66D22E-54D3-704B-B323-B944D865D576}" destId="{1226ED71-3005-5144-A070-DFBEDC5EC16D}" srcOrd="3" destOrd="0" presId="urn:microsoft.com/office/officeart/2005/8/layout/vList5"/>
    <dgm:cxn modelId="{13A59F0F-3300-244B-AE57-26E4BD92FF6F}" type="presParOf" srcId="{6C66D22E-54D3-704B-B323-B944D865D576}" destId="{814A6309-494F-164F-8005-DA1D34C429CE}" srcOrd="4" destOrd="0" presId="urn:microsoft.com/office/officeart/2005/8/layout/vList5"/>
    <dgm:cxn modelId="{59C4FF0C-C7FC-CE46-9C53-E16CB9F7D1A5}" type="presParOf" srcId="{814A6309-494F-164F-8005-DA1D34C429CE}" destId="{E1EC4FEA-B3A1-7C41-BA2A-F2E7448A72B4}" srcOrd="0" destOrd="0" presId="urn:microsoft.com/office/officeart/2005/8/layout/vList5"/>
    <dgm:cxn modelId="{218D2A26-589A-4245-A907-096C9C60B4DD}" type="presParOf" srcId="{6C66D22E-54D3-704B-B323-B944D865D576}" destId="{F0A3BE7F-E1DE-8C4A-87C5-EF8D4B91C1AB}" srcOrd="5" destOrd="0" presId="urn:microsoft.com/office/officeart/2005/8/layout/vList5"/>
    <dgm:cxn modelId="{8D3B42BB-3057-1D43-B822-E3A07BE7CA58}" type="presParOf" srcId="{6C66D22E-54D3-704B-B323-B944D865D576}" destId="{95CB9197-1FE9-834C-99BD-D6B6E365798B}" srcOrd="6" destOrd="0" presId="urn:microsoft.com/office/officeart/2005/8/layout/vList5"/>
    <dgm:cxn modelId="{AAA9BF4E-1F28-6D47-97F0-C28303D44975}" type="presParOf" srcId="{95CB9197-1FE9-834C-99BD-D6B6E365798B}" destId="{B1ED39E8-2C6C-CE43-A204-512FE7AF3F52}" srcOrd="0" destOrd="0" presId="urn:microsoft.com/office/officeart/2005/8/layout/vList5"/>
    <dgm:cxn modelId="{189827B4-A434-D848-8B1A-F187343EC2FB}" type="presParOf" srcId="{6C66D22E-54D3-704B-B323-B944D865D576}" destId="{1B24C9DE-65A3-D646-BD68-14DABE92E8EA}" srcOrd="7" destOrd="0" presId="urn:microsoft.com/office/officeart/2005/8/layout/vList5"/>
    <dgm:cxn modelId="{D4CF7A75-6DEB-C941-96F3-83D738EED3EF}" type="presParOf" srcId="{6C66D22E-54D3-704B-B323-B944D865D576}" destId="{953EE2B3-8B27-DB4D-B6A1-85BA4CFDA86F}" srcOrd="8" destOrd="0" presId="urn:microsoft.com/office/officeart/2005/8/layout/vList5"/>
    <dgm:cxn modelId="{584CED9B-8B9A-964A-8563-05097AC4D946}" type="presParOf" srcId="{953EE2B3-8B27-DB4D-B6A1-85BA4CFDA86F}" destId="{F91173A8-ACBE-504C-810F-1677995A7BC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177E4E-326E-4117-8E52-38C1E5AA09E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492B699D-AFC6-45C6-AA5E-6B30889AF423}">
      <dgm:prSet/>
      <dgm:spPr/>
      <dgm:t>
        <a:bodyPr/>
        <a:lstStyle/>
        <a:p>
          <a:pPr>
            <a:defRPr cap="all"/>
          </a:pPr>
          <a:r>
            <a:rPr lang="en-US"/>
            <a:t>Es el proceso de estimular a alguien para que actúe hacia un objetivo.</a:t>
          </a:r>
        </a:p>
      </dgm:t>
    </dgm:pt>
    <dgm:pt modelId="{1E39E3CA-85B4-40C2-B5D9-F5445BE4FD92}" type="parTrans" cxnId="{5C2EAC36-2E0C-47ED-B6B5-FFCEE8287645}">
      <dgm:prSet/>
      <dgm:spPr/>
      <dgm:t>
        <a:bodyPr/>
        <a:lstStyle/>
        <a:p>
          <a:endParaRPr lang="en-US"/>
        </a:p>
      </dgm:t>
    </dgm:pt>
    <dgm:pt modelId="{9999134A-AEBC-40CD-8BAD-1E4CAE4AC9A0}" type="sibTrans" cxnId="{5C2EAC36-2E0C-47ED-B6B5-FFCEE8287645}">
      <dgm:prSet/>
      <dgm:spPr/>
      <dgm:t>
        <a:bodyPr/>
        <a:lstStyle/>
        <a:p>
          <a:endParaRPr lang="en-US"/>
        </a:p>
      </dgm:t>
    </dgm:pt>
    <dgm:pt modelId="{92EB82B3-CC31-4580-A85A-E2E87A41CDE1}">
      <dgm:prSet/>
      <dgm:spPr/>
      <dgm:t>
        <a:bodyPr/>
        <a:lstStyle/>
        <a:p>
          <a:pPr>
            <a:defRPr cap="all"/>
          </a:pPr>
          <a:r>
            <a:rPr lang="en-US"/>
            <a:t>Ejemplo: Un docente que genera interés con actividades dinámicas.</a:t>
          </a:r>
        </a:p>
      </dgm:t>
    </dgm:pt>
    <dgm:pt modelId="{DB36DC14-595B-4540-9EA6-AB6AC18064E5}" type="parTrans" cxnId="{37539DA2-FE5D-4855-8D68-F945E48CE083}">
      <dgm:prSet/>
      <dgm:spPr/>
      <dgm:t>
        <a:bodyPr/>
        <a:lstStyle/>
        <a:p>
          <a:endParaRPr lang="en-US"/>
        </a:p>
      </dgm:t>
    </dgm:pt>
    <dgm:pt modelId="{211AA592-D0EA-495F-A70E-5396E0169341}" type="sibTrans" cxnId="{37539DA2-FE5D-4855-8D68-F945E48CE083}">
      <dgm:prSet/>
      <dgm:spPr/>
      <dgm:t>
        <a:bodyPr/>
        <a:lstStyle/>
        <a:p>
          <a:endParaRPr lang="en-US"/>
        </a:p>
      </dgm:t>
    </dgm:pt>
    <dgm:pt modelId="{17E659D7-BEE3-425C-A59B-31F3D811848C}" type="pres">
      <dgm:prSet presAssocID="{09177E4E-326E-4117-8E52-38C1E5AA09E3}" presName="root" presStyleCnt="0">
        <dgm:presLayoutVars>
          <dgm:dir/>
          <dgm:resizeHandles val="exact"/>
        </dgm:presLayoutVars>
      </dgm:prSet>
      <dgm:spPr/>
    </dgm:pt>
    <dgm:pt modelId="{C26F6E21-F237-4AF5-864C-F6AF0B4D037C}" type="pres">
      <dgm:prSet presAssocID="{492B699D-AFC6-45C6-AA5E-6B30889AF423}" presName="compNode" presStyleCnt="0"/>
      <dgm:spPr/>
    </dgm:pt>
    <dgm:pt modelId="{0E6471A9-8B49-4C02-AA70-395B62223D0C}" type="pres">
      <dgm:prSet presAssocID="{492B699D-AFC6-45C6-AA5E-6B30889AF423}" presName="iconBgRect" presStyleLbl="bgShp" presStyleIdx="0" presStyleCnt="2"/>
      <dgm:spPr/>
    </dgm:pt>
    <dgm:pt modelId="{9BE12895-AB1B-4328-87F9-7324ED38A177}" type="pres">
      <dgm:prSet presAssocID="{492B699D-AFC6-45C6-AA5E-6B30889AF42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B3295990-2727-4F82-81C2-69427363E2EF}" type="pres">
      <dgm:prSet presAssocID="{492B699D-AFC6-45C6-AA5E-6B30889AF423}" presName="spaceRect" presStyleCnt="0"/>
      <dgm:spPr/>
    </dgm:pt>
    <dgm:pt modelId="{AB5FBDED-B7DF-4E49-8BC6-2D6D7C10F627}" type="pres">
      <dgm:prSet presAssocID="{492B699D-AFC6-45C6-AA5E-6B30889AF423}" presName="textRect" presStyleLbl="revTx" presStyleIdx="0" presStyleCnt="2">
        <dgm:presLayoutVars>
          <dgm:chMax val="1"/>
          <dgm:chPref val="1"/>
        </dgm:presLayoutVars>
      </dgm:prSet>
      <dgm:spPr/>
    </dgm:pt>
    <dgm:pt modelId="{4D7610E2-12A2-4F41-9184-851A72C6E32E}" type="pres">
      <dgm:prSet presAssocID="{9999134A-AEBC-40CD-8BAD-1E4CAE4AC9A0}" presName="sibTrans" presStyleCnt="0"/>
      <dgm:spPr/>
    </dgm:pt>
    <dgm:pt modelId="{341903C4-0F85-4140-9049-63B0E7F05745}" type="pres">
      <dgm:prSet presAssocID="{92EB82B3-CC31-4580-A85A-E2E87A41CDE1}" presName="compNode" presStyleCnt="0"/>
      <dgm:spPr/>
    </dgm:pt>
    <dgm:pt modelId="{295154B6-D99E-41D3-ACCB-934EC29D526F}" type="pres">
      <dgm:prSet presAssocID="{92EB82B3-CC31-4580-A85A-E2E87A41CDE1}" presName="iconBgRect" presStyleLbl="bgShp" presStyleIdx="1" presStyleCnt="2"/>
      <dgm:spPr/>
    </dgm:pt>
    <dgm:pt modelId="{D7534BB0-976A-453C-93DB-41BD3E256575}" type="pres">
      <dgm:prSet presAssocID="{92EB82B3-CC31-4580-A85A-E2E87A41CDE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4A89E302-EDC7-42C1-B02E-85AD77F0D86E}" type="pres">
      <dgm:prSet presAssocID="{92EB82B3-CC31-4580-A85A-E2E87A41CDE1}" presName="spaceRect" presStyleCnt="0"/>
      <dgm:spPr/>
    </dgm:pt>
    <dgm:pt modelId="{2AE54E77-7DBE-417A-B7DF-2EAC1EB9D5A5}" type="pres">
      <dgm:prSet presAssocID="{92EB82B3-CC31-4580-A85A-E2E87A41CDE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C2EAC36-2E0C-47ED-B6B5-FFCEE8287645}" srcId="{09177E4E-326E-4117-8E52-38C1E5AA09E3}" destId="{492B699D-AFC6-45C6-AA5E-6B30889AF423}" srcOrd="0" destOrd="0" parTransId="{1E39E3CA-85B4-40C2-B5D9-F5445BE4FD92}" sibTransId="{9999134A-AEBC-40CD-8BAD-1E4CAE4AC9A0}"/>
    <dgm:cxn modelId="{DE162168-0650-486C-A598-E6C3E17E703F}" type="presOf" srcId="{09177E4E-326E-4117-8E52-38C1E5AA09E3}" destId="{17E659D7-BEE3-425C-A59B-31F3D811848C}" srcOrd="0" destOrd="0" presId="urn:microsoft.com/office/officeart/2018/5/layout/IconCircleLabelList"/>
    <dgm:cxn modelId="{389EB2A1-F905-42C6-BE0A-D0DEFEC88A3E}" type="presOf" srcId="{92EB82B3-CC31-4580-A85A-E2E87A41CDE1}" destId="{2AE54E77-7DBE-417A-B7DF-2EAC1EB9D5A5}" srcOrd="0" destOrd="0" presId="urn:microsoft.com/office/officeart/2018/5/layout/IconCircleLabelList"/>
    <dgm:cxn modelId="{37539DA2-FE5D-4855-8D68-F945E48CE083}" srcId="{09177E4E-326E-4117-8E52-38C1E5AA09E3}" destId="{92EB82B3-CC31-4580-A85A-E2E87A41CDE1}" srcOrd="1" destOrd="0" parTransId="{DB36DC14-595B-4540-9EA6-AB6AC18064E5}" sibTransId="{211AA592-D0EA-495F-A70E-5396E0169341}"/>
    <dgm:cxn modelId="{B0C6C9BA-A8CD-4506-9BE0-A43BEF7E7FD2}" type="presOf" srcId="{492B699D-AFC6-45C6-AA5E-6B30889AF423}" destId="{AB5FBDED-B7DF-4E49-8BC6-2D6D7C10F627}" srcOrd="0" destOrd="0" presId="urn:microsoft.com/office/officeart/2018/5/layout/IconCircleLabelList"/>
    <dgm:cxn modelId="{1A2319FD-B913-4845-B6A4-E58CC2C6CF98}" type="presParOf" srcId="{17E659D7-BEE3-425C-A59B-31F3D811848C}" destId="{C26F6E21-F237-4AF5-864C-F6AF0B4D037C}" srcOrd="0" destOrd="0" presId="urn:microsoft.com/office/officeart/2018/5/layout/IconCircleLabelList"/>
    <dgm:cxn modelId="{B6918BC2-24F4-4AE1-9888-F3AB77C3CB89}" type="presParOf" srcId="{C26F6E21-F237-4AF5-864C-F6AF0B4D037C}" destId="{0E6471A9-8B49-4C02-AA70-395B62223D0C}" srcOrd="0" destOrd="0" presId="urn:microsoft.com/office/officeart/2018/5/layout/IconCircleLabelList"/>
    <dgm:cxn modelId="{93A7EEF0-D0FD-4BBA-B430-D04BEF0A1479}" type="presParOf" srcId="{C26F6E21-F237-4AF5-864C-F6AF0B4D037C}" destId="{9BE12895-AB1B-4328-87F9-7324ED38A177}" srcOrd="1" destOrd="0" presId="urn:microsoft.com/office/officeart/2018/5/layout/IconCircleLabelList"/>
    <dgm:cxn modelId="{EFA66872-2FCE-46BF-8291-8D1D480EEA3D}" type="presParOf" srcId="{C26F6E21-F237-4AF5-864C-F6AF0B4D037C}" destId="{B3295990-2727-4F82-81C2-69427363E2EF}" srcOrd="2" destOrd="0" presId="urn:microsoft.com/office/officeart/2018/5/layout/IconCircleLabelList"/>
    <dgm:cxn modelId="{0D182044-9EB9-4000-82FA-D0E75FEA8648}" type="presParOf" srcId="{C26F6E21-F237-4AF5-864C-F6AF0B4D037C}" destId="{AB5FBDED-B7DF-4E49-8BC6-2D6D7C10F627}" srcOrd="3" destOrd="0" presId="urn:microsoft.com/office/officeart/2018/5/layout/IconCircleLabelList"/>
    <dgm:cxn modelId="{E126BF35-5CC8-4045-AE56-34078797AF3A}" type="presParOf" srcId="{17E659D7-BEE3-425C-A59B-31F3D811848C}" destId="{4D7610E2-12A2-4F41-9184-851A72C6E32E}" srcOrd="1" destOrd="0" presId="urn:microsoft.com/office/officeart/2018/5/layout/IconCircleLabelList"/>
    <dgm:cxn modelId="{AC92E62C-FB17-48E5-8B74-8449FC801BBC}" type="presParOf" srcId="{17E659D7-BEE3-425C-A59B-31F3D811848C}" destId="{341903C4-0F85-4140-9049-63B0E7F05745}" srcOrd="2" destOrd="0" presId="urn:microsoft.com/office/officeart/2018/5/layout/IconCircleLabelList"/>
    <dgm:cxn modelId="{34A198BE-E3B0-452F-BF0D-0C0AFDBED7F3}" type="presParOf" srcId="{341903C4-0F85-4140-9049-63B0E7F05745}" destId="{295154B6-D99E-41D3-ACCB-934EC29D526F}" srcOrd="0" destOrd="0" presId="urn:microsoft.com/office/officeart/2018/5/layout/IconCircleLabelList"/>
    <dgm:cxn modelId="{0702740D-DF12-41E7-B55C-513276084491}" type="presParOf" srcId="{341903C4-0F85-4140-9049-63B0E7F05745}" destId="{D7534BB0-976A-453C-93DB-41BD3E256575}" srcOrd="1" destOrd="0" presId="urn:microsoft.com/office/officeart/2018/5/layout/IconCircleLabelList"/>
    <dgm:cxn modelId="{16664AD0-3EA5-4850-B3FA-7D86A5C3F46F}" type="presParOf" srcId="{341903C4-0F85-4140-9049-63B0E7F05745}" destId="{4A89E302-EDC7-42C1-B02E-85AD77F0D86E}" srcOrd="2" destOrd="0" presId="urn:microsoft.com/office/officeart/2018/5/layout/IconCircleLabelList"/>
    <dgm:cxn modelId="{0969FFA1-F386-437E-94C6-0C848A7B4EB1}" type="presParOf" srcId="{341903C4-0F85-4140-9049-63B0E7F05745}" destId="{2AE54E77-7DBE-417A-B7DF-2EAC1EB9D5A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2A52AD-3FD8-42F1-AF7F-CA390401C4B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87591F5F-17D1-4C40-ADA1-F1D3EB97862C}">
      <dgm:prSet/>
      <dgm:spPr/>
      <dgm:t>
        <a:bodyPr/>
        <a:lstStyle/>
        <a:p>
          <a:pPr>
            <a:defRPr cap="all"/>
          </a:pPr>
          <a:r>
            <a:rPr lang="en-US"/>
            <a:t>- Maslow: Jerarquía de necesidades.</a:t>
          </a:r>
        </a:p>
      </dgm:t>
    </dgm:pt>
    <dgm:pt modelId="{0371DF39-76EA-4A29-AE5F-DB0C84CF62CA}" type="parTrans" cxnId="{F8F95DDB-1EAA-40E7-85FF-F50CBA4F7FBE}">
      <dgm:prSet/>
      <dgm:spPr/>
      <dgm:t>
        <a:bodyPr/>
        <a:lstStyle/>
        <a:p>
          <a:endParaRPr lang="en-US"/>
        </a:p>
      </dgm:t>
    </dgm:pt>
    <dgm:pt modelId="{6FF80D53-64A1-4633-BE90-03ED1A46DE79}" type="sibTrans" cxnId="{F8F95DDB-1EAA-40E7-85FF-F50CBA4F7FBE}">
      <dgm:prSet/>
      <dgm:spPr/>
      <dgm:t>
        <a:bodyPr/>
        <a:lstStyle/>
        <a:p>
          <a:endParaRPr lang="en-US"/>
        </a:p>
      </dgm:t>
    </dgm:pt>
    <dgm:pt modelId="{293AC0D7-F8E7-4759-BCC1-C6EF4AC3AC3F}">
      <dgm:prSet/>
      <dgm:spPr/>
      <dgm:t>
        <a:bodyPr/>
        <a:lstStyle/>
        <a:p>
          <a:pPr>
            <a:defRPr cap="all"/>
          </a:pPr>
          <a:r>
            <a:rPr lang="en-US"/>
            <a:t>- Herzberg: Factores higiénicos y motivacionales.</a:t>
          </a:r>
        </a:p>
      </dgm:t>
    </dgm:pt>
    <dgm:pt modelId="{AB2C1D49-F71A-453B-B797-1C42A070978C}" type="parTrans" cxnId="{8220E297-5EAB-4770-8ECC-00B34591913A}">
      <dgm:prSet/>
      <dgm:spPr/>
      <dgm:t>
        <a:bodyPr/>
        <a:lstStyle/>
        <a:p>
          <a:endParaRPr lang="en-US"/>
        </a:p>
      </dgm:t>
    </dgm:pt>
    <dgm:pt modelId="{C76ED9EF-F297-4D69-A868-F998EC3D281C}" type="sibTrans" cxnId="{8220E297-5EAB-4770-8ECC-00B34591913A}">
      <dgm:prSet/>
      <dgm:spPr/>
      <dgm:t>
        <a:bodyPr/>
        <a:lstStyle/>
        <a:p>
          <a:endParaRPr lang="en-US"/>
        </a:p>
      </dgm:t>
    </dgm:pt>
    <dgm:pt modelId="{CCC4B883-5AC1-4B53-93FE-A036DDA53635}">
      <dgm:prSet/>
      <dgm:spPr/>
      <dgm:t>
        <a:bodyPr/>
        <a:lstStyle/>
        <a:p>
          <a:pPr>
            <a:defRPr cap="all"/>
          </a:pPr>
          <a:r>
            <a:rPr lang="en-US"/>
            <a:t>- Skinner: Recompensas y castigos.</a:t>
          </a:r>
        </a:p>
      </dgm:t>
    </dgm:pt>
    <dgm:pt modelId="{106CD980-3304-4FFF-A713-7372F04BC3B6}" type="parTrans" cxnId="{037D5BB1-FCE2-4BD0-AD24-011536F13202}">
      <dgm:prSet/>
      <dgm:spPr/>
      <dgm:t>
        <a:bodyPr/>
        <a:lstStyle/>
        <a:p>
          <a:endParaRPr lang="en-US"/>
        </a:p>
      </dgm:t>
    </dgm:pt>
    <dgm:pt modelId="{CD5406A2-83DB-4DD0-B9BC-5C40936D5626}" type="sibTrans" cxnId="{037D5BB1-FCE2-4BD0-AD24-011536F13202}">
      <dgm:prSet/>
      <dgm:spPr/>
      <dgm:t>
        <a:bodyPr/>
        <a:lstStyle/>
        <a:p>
          <a:endParaRPr lang="en-US"/>
        </a:p>
      </dgm:t>
    </dgm:pt>
    <dgm:pt modelId="{2013B04C-F616-41A2-A5DE-3A1B8692D2C2}">
      <dgm:prSet/>
      <dgm:spPr/>
      <dgm:t>
        <a:bodyPr/>
        <a:lstStyle/>
        <a:p>
          <a:pPr>
            <a:defRPr cap="all"/>
          </a:pPr>
          <a:r>
            <a:rPr lang="en-US"/>
            <a:t>- Vygotsky: Interacción social y aprendizaje.</a:t>
          </a:r>
        </a:p>
      </dgm:t>
    </dgm:pt>
    <dgm:pt modelId="{9612A861-8512-4466-927A-809A054356B4}" type="parTrans" cxnId="{16F9F6F4-5DED-4F95-9229-B3F46DE6CA39}">
      <dgm:prSet/>
      <dgm:spPr/>
      <dgm:t>
        <a:bodyPr/>
        <a:lstStyle/>
        <a:p>
          <a:endParaRPr lang="en-US"/>
        </a:p>
      </dgm:t>
    </dgm:pt>
    <dgm:pt modelId="{3B6D90E4-1414-4C7A-8D24-68D71C955117}" type="sibTrans" cxnId="{16F9F6F4-5DED-4F95-9229-B3F46DE6CA39}">
      <dgm:prSet/>
      <dgm:spPr/>
      <dgm:t>
        <a:bodyPr/>
        <a:lstStyle/>
        <a:p>
          <a:endParaRPr lang="en-US"/>
        </a:p>
      </dgm:t>
    </dgm:pt>
    <dgm:pt modelId="{96B3B0D6-3689-407B-AD80-540086D8C0CD}" type="pres">
      <dgm:prSet presAssocID="{612A52AD-3FD8-42F1-AF7F-CA390401C4B8}" presName="root" presStyleCnt="0">
        <dgm:presLayoutVars>
          <dgm:dir/>
          <dgm:resizeHandles val="exact"/>
        </dgm:presLayoutVars>
      </dgm:prSet>
      <dgm:spPr/>
    </dgm:pt>
    <dgm:pt modelId="{056D1D6F-72F3-45BB-A535-CECB57E7FB5D}" type="pres">
      <dgm:prSet presAssocID="{87591F5F-17D1-4C40-ADA1-F1D3EB97862C}" presName="compNode" presStyleCnt="0"/>
      <dgm:spPr/>
    </dgm:pt>
    <dgm:pt modelId="{868C2163-86DA-4474-A45F-542111B02EC2}" type="pres">
      <dgm:prSet presAssocID="{87591F5F-17D1-4C40-ADA1-F1D3EB97862C}" presName="iconBgRect" presStyleLbl="bgShp" presStyleIdx="0" presStyleCnt="4"/>
      <dgm:spPr/>
    </dgm:pt>
    <dgm:pt modelId="{C54274D2-8F24-4A6E-B9FA-59C247F00D62}" type="pres">
      <dgm:prSet presAssocID="{87591F5F-17D1-4C40-ADA1-F1D3EB97862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sa"/>
        </a:ext>
      </dgm:extLst>
    </dgm:pt>
    <dgm:pt modelId="{5A011224-8CDB-4FE6-95D9-BA0910C04813}" type="pres">
      <dgm:prSet presAssocID="{87591F5F-17D1-4C40-ADA1-F1D3EB97862C}" presName="spaceRect" presStyleCnt="0"/>
      <dgm:spPr/>
    </dgm:pt>
    <dgm:pt modelId="{CC0D99DA-B8BB-423E-8433-629F3FE8C6FD}" type="pres">
      <dgm:prSet presAssocID="{87591F5F-17D1-4C40-ADA1-F1D3EB97862C}" presName="textRect" presStyleLbl="revTx" presStyleIdx="0" presStyleCnt="4">
        <dgm:presLayoutVars>
          <dgm:chMax val="1"/>
          <dgm:chPref val="1"/>
        </dgm:presLayoutVars>
      </dgm:prSet>
      <dgm:spPr/>
    </dgm:pt>
    <dgm:pt modelId="{8895DFFE-D012-4641-BEEB-4705FC07B5FE}" type="pres">
      <dgm:prSet presAssocID="{6FF80D53-64A1-4633-BE90-03ED1A46DE79}" presName="sibTrans" presStyleCnt="0"/>
      <dgm:spPr/>
    </dgm:pt>
    <dgm:pt modelId="{6AA1264B-8C43-48FB-8F1D-2BFBEA46253A}" type="pres">
      <dgm:prSet presAssocID="{293AC0D7-F8E7-4759-BCC1-C6EF4AC3AC3F}" presName="compNode" presStyleCnt="0"/>
      <dgm:spPr/>
    </dgm:pt>
    <dgm:pt modelId="{F9716159-AB7E-45B7-86D4-9489637B75F7}" type="pres">
      <dgm:prSet presAssocID="{293AC0D7-F8E7-4759-BCC1-C6EF4AC3AC3F}" presName="iconBgRect" presStyleLbl="bgShp" presStyleIdx="1" presStyleCnt="4"/>
      <dgm:spPr/>
    </dgm:pt>
    <dgm:pt modelId="{2D8EA037-5A59-4BD5-B422-DE60FDA54175}" type="pres">
      <dgm:prSet presAssocID="{293AC0D7-F8E7-4759-BCC1-C6EF4AC3AC3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araña"/>
        </a:ext>
      </dgm:extLst>
    </dgm:pt>
    <dgm:pt modelId="{78899EB2-F612-4507-9444-CEC83C5C9B2B}" type="pres">
      <dgm:prSet presAssocID="{293AC0D7-F8E7-4759-BCC1-C6EF4AC3AC3F}" presName="spaceRect" presStyleCnt="0"/>
      <dgm:spPr/>
    </dgm:pt>
    <dgm:pt modelId="{2C57CFFA-A719-4620-B72B-A68A95B74CA2}" type="pres">
      <dgm:prSet presAssocID="{293AC0D7-F8E7-4759-BCC1-C6EF4AC3AC3F}" presName="textRect" presStyleLbl="revTx" presStyleIdx="1" presStyleCnt="4">
        <dgm:presLayoutVars>
          <dgm:chMax val="1"/>
          <dgm:chPref val="1"/>
        </dgm:presLayoutVars>
      </dgm:prSet>
      <dgm:spPr/>
    </dgm:pt>
    <dgm:pt modelId="{EFB2A075-7DA4-4D94-884F-19D74F197038}" type="pres">
      <dgm:prSet presAssocID="{C76ED9EF-F297-4D69-A868-F998EC3D281C}" presName="sibTrans" presStyleCnt="0"/>
      <dgm:spPr/>
    </dgm:pt>
    <dgm:pt modelId="{313D3074-EFD5-4609-B9A9-EB7B0DCA0B6F}" type="pres">
      <dgm:prSet presAssocID="{CCC4B883-5AC1-4B53-93FE-A036DDA53635}" presName="compNode" presStyleCnt="0"/>
      <dgm:spPr/>
    </dgm:pt>
    <dgm:pt modelId="{45EBB2C9-38AB-429C-890E-883CE66C8944}" type="pres">
      <dgm:prSet presAssocID="{CCC4B883-5AC1-4B53-93FE-A036DDA53635}" presName="iconBgRect" presStyleLbl="bgShp" presStyleIdx="2" presStyleCnt="4"/>
      <dgm:spPr/>
    </dgm:pt>
    <dgm:pt modelId="{7BA664D2-C453-43DE-8B55-3F139CA29C4E}" type="pres">
      <dgm:prSet presAssocID="{CCC4B883-5AC1-4B53-93FE-A036DDA5363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507233AE-C56F-4468-988A-568E4141D638}" type="pres">
      <dgm:prSet presAssocID="{CCC4B883-5AC1-4B53-93FE-A036DDA53635}" presName="spaceRect" presStyleCnt="0"/>
      <dgm:spPr/>
    </dgm:pt>
    <dgm:pt modelId="{167C32A6-FFC6-43AE-A264-E71D49C6F967}" type="pres">
      <dgm:prSet presAssocID="{CCC4B883-5AC1-4B53-93FE-A036DDA53635}" presName="textRect" presStyleLbl="revTx" presStyleIdx="2" presStyleCnt="4">
        <dgm:presLayoutVars>
          <dgm:chMax val="1"/>
          <dgm:chPref val="1"/>
        </dgm:presLayoutVars>
      </dgm:prSet>
      <dgm:spPr/>
    </dgm:pt>
    <dgm:pt modelId="{65B3A214-CAA9-4F0B-831D-7808AC92479E}" type="pres">
      <dgm:prSet presAssocID="{CD5406A2-83DB-4DD0-B9BC-5C40936D5626}" presName="sibTrans" presStyleCnt="0"/>
      <dgm:spPr/>
    </dgm:pt>
    <dgm:pt modelId="{AB6A0A14-6D3D-4CC9-B0C5-54F66270117F}" type="pres">
      <dgm:prSet presAssocID="{2013B04C-F616-41A2-A5DE-3A1B8692D2C2}" presName="compNode" presStyleCnt="0"/>
      <dgm:spPr/>
    </dgm:pt>
    <dgm:pt modelId="{6F1ACB8A-822E-4A60-B357-788216145DF2}" type="pres">
      <dgm:prSet presAssocID="{2013B04C-F616-41A2-A5DE-3A1B8692D2C2}" presName="iconBgRect" presStyleLbl="bgShp" presStyleIdx="3" presStyleCnt="4"/>
      <dgm:spPr/>
    </dgm:pt>
    <dgm:pt modelId="{68226B1E-DA62-41B5-9957-88B6C30EF5FC}" type="pres">
      <dgm:prSet presAssocID="{2013B04C-F616-41A2-A5DE-3A1B8692D2C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dding Rings"/>
        </a:ext>
      </dgm:extLst>
    </dgm:pt>
    <dgm:pt modelId="{8AE087C9-BE5D-41CF-8A42-E017B228D726}" type="pres">
      <dgm:prSet presAssocID="{2013B04C-F616-41A2-A5DE-3A1B8692D2C2}" presName="spaceRect" presStyleCnt="0"/>
      <dgm:spPr/>
    </dgm:pt>
    <dgm:pt modelId="{38C489EC-4F3D-4FA6-8A33-4D72A88B3786}" type="pres">
      <dgm:prSet presAssocID="{2013B04C-F616-41A2-A5DE-3A1B8692D2C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D2D9B10-821B-4B8C-A5E2-04565E016C00}" type="presOf" srcId="{293AC0D7-F8E7-4759-BCC1-C6EF4AC3AC3F}" destId="{2C57CFFA-A719-4620-B72B-A68A95B74CA2}" srcOrd="0" destOrd="0" presId="urn:microsoft.com/office/officeart/2018/5/layout/IconCircleLabelList"/>
    <dgm:cxn modelId="{84F8E254-07F2-41CE-9FC4-95D2BAC292A7}" type="presOf" srcId="{87591F5F-17D1-4C40-ADA1-F1D3EB97862C}" destId="{CC0D99DA-B8BB-423E-8433-629F3FE8C6FD}" srcOrd="0" destOrd="0" presId="urn:microsoft.com/office/officeart/2018/5/layout/IconCircleLabelList"/>
    <dgm:cxn modelId="{4ED86D75-CEA1-4403-9721-3BC692AAFD2D}" type="presOf" srcId="{2013B04C-F616-41A2-A5DE-3A1B8692D2C2}" destId="{38C489EC-4F3D-4FA6-8A33-4D72A88B3786}" srcOrd="0" destOrd="0" presId="urn:microsoft.com/office/officeart/2018/5/layout/IconCircleLabelList"/>
    <dgm:cxn modelId="{177F6282-5745-409F-BE9C-2C7A843A06D8}" type="presOf" srcId="{612A52AD-3FD8-42F1-AF7F-CA390401C4B8}" destId="{96B3B0D6-3689-407B-AD80-540086D8C0CD}" srcOrd="0" destOrd="0" presId="urn:microsoft.com/office/officeart/2018/5/layout/IconCircleLabelList"/>
    <dgm:cxn modelId="{8220E297-5EAB-4770-8ECC-00B34591913A}" srcId="{612A52AD-3FD8-42F1-AF7F-CA390401C4B8}" destId="{293AC0D7-F8E7-4759-BCC1-C6EF4AC3AC3F}" srcOrd="1" destOrd="0" parTransId="{AB2C1D49-F71A-453B-B797-1C42A070978C}" sibTransId="{C76ED9EF-F297-4D69-A868-F998EC3D281C}"/>
    <dgm:cxn modelId="{F22520B0-AD9B-4B89-B6D8-30E31DBF5767}" type="presOf" srcId="{CCC4B883-5AC1-4B53-93FE-A036DDA53635}" destId="{167C32A6-FFC6-43AE-A264-E71D49C6F967}" srcOrd="0" destOrd="0" presId="urn:microsoft.com/office/officeart/2018/5/layout/IconCircleLabelList"/>
    <dgm:cxn modelId="{037D5BB1-FCE2-4BD0-AD24-011536F13202}" srcId="{612A52AD-3FD8-42F1-AF7F-CA390401C4B8}" destId="{CCC4B883-5AC1-4B53-93FE-A036DDA53635}" srcOrd="2" destOrd="0" parTransId="{106CD980-3304-4FFF-A713-7372F04BC3B6}" sibTransId="{CD5406A2-83DB-4DD0-B9BC-5C40936D5626}"/>
    <dgm:cxn modelId="{F8F95DDB-1EAA-40E7-85FF-F50CBA4F7FBE}" srcId="{612A52AD-3FD8-42F1-AF7F-CA390401C4B8}" destId="{87591F5F-17D1-4C40-ADA1-F1D3EB97862C}" srcOrd="0" destOrd="0" parTransId="{0371DF39-76EA-4A29-AE5F-DB0C84CF62CA}" sibTransId="{6FF80D53-64A1-4633-BE90-03ED1A46DE79}"/>
    <dgm:cxn modelId="{16F9F6F4-5DED-4F95-9229-B3F46DE6CA39}" srcId="{612A52AD-3FD8-42F1-AF7F-CA390401C4B8}" destId="{2013B04C-F616-41A2-A5DE-3A1B8692D2C2}" srcOrd="3" destOrd="0" parTransId="{9612A861-8512-4466-927A-809A054356B4}" sibTransId="{3B6D90E4-1414-4C7A-8D24-68D71C955117}"/>
    <dgm:cxn modelId="{4869509C-5F69-4BA7-9A6B-5DE1CB412297}" type="presParOf" srcId="{96B3B0D6-3689-407B-AD80-540086D8C0CD}" destId="{056D1D6F-72F3-45BB-A535-CECB57E7FB5D}" srcOrd="0" destOrd="0" presId="urn:microsoft.com/office/officeart/2018/5/layout/IconCircleLabelList"/>
    <dgm:cxn modelId="{A5A5C6F4-D3AE-4286-B37C-51286BD85275}" type="presParOf" srcId="{056D1D6F-72F3-45BB-A535-CECB57E7FB5D}" destId="{868C2163-86DA-4474-A45F-542111B02EC2}" srcOrd="0" destOrd="0" presId="urn:microsoft.com/office/officeart/2018/5/layout/IconCircleLabelList"/>
    <dgm:cxn modelId="{7344B540-FA8A-4420-8AF1-9E36FA3A6C48}" type="presParOf" srcId="{056D1D6F-72F3-45BB-A535-CECB57E7FB5D}" destId="{C54274D2-8F24-4A6E-B9FA-59C247F00D62}" srcOrd="1" destOrd="0" presId="urn:microsoft.com/office/officeart/2018/5/layout/IconCircleLabelList"/>
    <dgm:cxn modelId="{410CB817-9813-42ED-8791-AD8DDF9161BE}" type="presParOf" srcId="{056D1D6F-72F3-45BB-A535-CECB57E7FB5D}" destId="{5A011224-8CDB-4FE6-95D9-BA0910C04813}" srcOrd="2" destOrd="0" presId="urn:microsoft.com/office/officeart/2018/5/layout/IconCircleLabelList"/>
    <dgm:cxn modelId="{A7BBD885-6735-47DB-9D91-F29E6AC9CF31}" type="presParOf" srcId="{056D1D6F-72F3-45BB-A535-CECB57E7FB5D}" destId="{CC0D99DA-B8BB-423E-8433-629F3FE8C6FD}" srcOrd="3" destOrd="0" presId="urn:microsoft.com/office/officeart/2018/5/layout/IconCircleLabelList"/>
    <dgm:cxn modelId="{94E40A40-9D0B-42E4-B603-4DFD33336C5F}" type="presParOf" srcId="{96B3B0D6-3689-407B-AD80-540086D8C0CD}" destId="{8895DFFE-D012-4641-BEEB-4705FC07B5FE}" srcOrd="1" destOrd="0" presId="urn:microsoft.com/office/officeart/2018/5/layout/IconCircleLabelList"/>
    <dgm:cxn modelId="{3EA6D31B-FC16-44B7-AACE-28ED1B8D76C0}" type="presParOf" srcId="{96B3B0D6-3689-407B-AD80-540086D8C0CD}" destId="{6AA1264B-8C43-48FB-8F1D-2BFBEA46253A}" srcOrd="2" destOrd="0" presId="urn:microsoft.com/office/officeart/2018/5/layout/IconCircleLabelList"/>
    <dgm:cxn modelId="{6EECC90B-8077-4466-A5E9-B4B82512DF22}" type="presParOf" srcId="{6AA1264B-8C43-48FB-8F1D-2BFBEA46253A}" destId="{F9716159-AB7E-45B7-86D4-9489637B75F7}" srcOrd="0" destOrd="0" presId="urn:microsoft.com/office/officeart/2018/5/layout/IconCircleLabelList"/>
    <dgm:cxn modelId="{A7C0A46C-1360-4794-9AB4-1B5BFAD2160A}" type="presParOf" srcId="{6AA1264B-8C43-48FB-8F1D-2BFBEA46253A}" destId="{2D8EA037-5A59-4BD5-B422-DE60FDA54175}" srcOrd="1" destOrd="0" presId="urn:microsoft.com/office/officeart/2018/5/layout/IconCircleLabelList"/>
    <dgm:cxn modelId="{14C07E89-AD6B-4496-B21D-26F6190C1DDD}" type="presParOf" srcId="{6AA1264B-8C43-48FB-8F1D-2BFBEA46253A}" destId="{78899EB2-F612-4507-9444-CEC83C5C9B2B}" srcOrd="2" destOrd="0" presId="urn:microsoft.com/office/officeart/2018/5/layout/IconCircleLabelList"/>
    <dgm:cxn modelId="{AC61FB8E-34B9-495D-ABB1-D5048A3BFCBE}" type="presParOf" srcId="{6AA1264B-8C43-48FB-8F1D-2BFBEA46253A}" destId="{2C57CFFA-A719-4620-B72B-A68A95B74CA2}" srcOrd="3" destOrd="0" presId="urn:microsoft.com/office/officeart/2018/5/layout/IconCircleLabelList"/>
    <dgm:cxn modelId="{8A9437A5-0773-40B4-B838-D6640FF2D4BA}" type="presParOf" srcId="{96B3B0D6-3689-407B-AD80-540086D8C0CD}" destId="{EFB2A075-7DA4-4D94-884F-19D74F197038}" srcOrd="3" destOrd="0" presId="urn:microsoft.com/office/officeart/2018/5/layout/IconCircleLabelList"/>
    <dgm:cxn modelId="{D0BBEF16-DB0D-4CF4-91FD-FF7A9EF3FE4E}" type="presParOf" srcId="{96B3B0D6-3689-407B-AD80-540086D8C0CD}" destId="{313D3074-EFD5-4609-B9A9-EB7B0DCA0B6F}" srcOrd="4" destOrd="0" presId="urn:microsoft.com/office/officeart/2018/5/layout/IconCircleLabelList"/>
    <dgm:cxn modelId="{03417609-5788-4494-80A1-457A83E0E7EA}" type="presParOf" srcId="{313D3074-EFD5-4609-B9A9-EB7B0DCA0B6F}" destId="{45EBB2C9-38AB-429C-890E-883CE66C8944}" srcOrd="0" destOrd="0" presId="urn:microsoft.com/office/officeart/2018/5/layout/IconCircleLabelList"/>
    <dgm:cxn modelId="{FFE9512F-9754-4969-ADD4-79BA6F0FD5E6}" type="presParOf" srcId="{313D3074-EFD5-4609-B9A9-EB7B0DCA0B6F}" destId="{7BA664D2-C453-43DE-8B55-3F139CA29C4E}" srcOrd="1" destOrd="0" presId="urn:microsoft.com/office/officeart/2018/5/layout/IconCircleLabelList"/>
    <dgm:cxn modelId="{FAEA0531-8CB6-466A-A16C-C239771D1925}" type="presParOf" srcId="{313D3074-EFD5-4609-B9A9-EB7B0DCA0B6F}" destId="{507233AE-C56F-4468-988A-568E4141D638}" srcOrd="2" destOrd="0" presId="urn:microsoft.com/office/officeart/2018/5/layout/IconCircleLabelList"/>
    <dgm:cxn modelId="{89B8ED23-9486-4DE6-B60C-6BBC31921FF6}" type="presParOf" srcId="{313D3074-EFD5-4609-B9A9-EB7B0DCA0B6F}" destId="{167C32A6-FFC6-43AE-A264-E71D49C6F967}" srcOrd="3" destOrd="0" presId="urn:microsoft.com/office/officeart/2018/5/layout/IconCircleLabelList"/>
    <dgm:cxn modelId="{83F3D9B4-00F9-4104-A722-7F5DE29D64A2}" type="presParOf" srcId="{96B3B0D6-3689-407B-AD80-540086D8C0CD}" destId="{65B3A214-CAA9-4F0B-831D-7808AC92479E}" srcOrd="5" destOrd="0" presId="urn:microsoft.com/office/officeart/2018/5/layout/IconCircleLabelList"/>
    <dgm:cxn modelId="{0BD3F6C0-6DE2-43C9-A713-5289C80B059D}" type="presParOf" srcId="{96B3B0D6-3689-407B-AD80-540086D8C0CD}" destId="{AB6A0A14-6D3D-4CC9-B0C5-54F66270117F}" srcOrd="6" destOrd="0" presId="urn:microsoft.com/office/officeart/2018/5/layout/IconCircleLabelList"/>
    <dgm:cxn modelId="{AA510BBB-F78A-4300-9034-86FBEC1BFF09}" type="presParOf" srcId="{AB6A0A14-6D3D-4CC9-B0C5-54F66270117F}" destId="{6F1ACB8A-822E-4A60-B357-788216145DF2}" srcOrd="0" destOrd="0" presId="urn:microsoft.com/office/officeart/2018/5/layout/IconCircleLabelList"/>
    <dgm:cxn modelId="{D40A69D6-B787-45A9-8F25-3F1A78D2B875}" type="presParOf" srcId="{AB6A0A14-6D3D-4CC9-B0C5-54F66270117F}" destId="{68226B1E-DA62-41B5-9957-88B6C30EF5FC}" srcOrd="1" destOrd="0" presId="urn:microsoft.com/office/officeart/2018/5/layout/IconCircleLabelList"/>
    <dgm:cxn modelId="{9D1E5A84-4337-43FA-B6DD-227D06E8A907}" type="presParOf" srcId="{AB6A0A14-6D3D-4CC9-B0C5-54F66270117F}" destId="{8AE087C9-BE5D-41CF-8A42-E017B228D726}" srcOrd="2" destOrd="0" presId="urn:microsoft.com/office/officeart/2018/5/layout/IconCircleLabelList"/>
    <dgm:cxn modelId="{03E80FD4-57E9-4364-B0FD-8FA0176116D1}" type="presParOf" srcId="{AB6A0A14-6D3D-4CC9-B0C5-54F66270117F}" destId="{38C489EC-4F3D-4FA6-8A33-4D72A88B378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16FCA3-811B-4F89-822D-5ED8D8B6317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C243A60-9578-49E6-A86C-8D9160AF2CCD}">
      <dgm:prSet/>
      <dgm:spPr/>
      <dgm:t>
        <a:bodyPr/>
        <a:lstStyle/>
        <a:p>
          <a:r>
            <a:rPr lang="en-US"/>
            <a:t>Mejora atención y retención.</a:t>
          </a:r>
        </a:p>
      </dgm:t>
    </dgm:pt>
    <dgm:pt modelId="{E5256279-71F2-4BD4-990A-21E2E3098D2B}" type="parTrans" cxnId="{E43AEB37-5C9D-42D5-966E-379113D86597}">
      <dgm:prSet/>
      <dgm:spPr/>
      <dgm:t>
        <a:bodyPr/>
        <a:lstStyle/>
        <a:p>
          <a:endParaRPr lang="en-US"/>
        </a:p>
      </dgm:t>
    </dgm:pt>
    <dgm:pt modelId="{1535E230-499E-40B9-9FD0-D5A620F8A743}" type="sibTrans" cxnId="{E43AEB37-5C9D-42D5-966E-379113D86597}">
      <dgm:prSet/>
      <dgm:spPr/>
      <dgm:t>
        <a:bodyPr/>
        <a:lstStyle/>
        <a:p>
          <a:endParaRPr lang="en-US"/>
        </a:p>
      </dgm:t>
    </dgm:pt>
    <dgm:pt modelId="{CAC9D4C0-7562-4DAA-9473-1BDB34CED31A}">
      <dgm:prSet/>
      <dgm:spPr/>
      <dgm:t>
        <a:bodyPr/>
        <a:lstStyle/>
        <a:p>
          <a:r>
            <a:rPr lang="en-US"/>
            <a:t>Fomenta participación.</a:t>
          </a:r>
        </a:p>
      </dgm:t>
    </dgm:pt>
    <dgm:pt modelId="{D4A1E3DF-6A2F-4FAB-B1B2-CB2BC0CED0FD}" type="parTrans" cxnId="{F2F2F041-F777-4145-84D7-38F2B196F72A}">
      <dgm:prSet/>
      <dgm:spPr/>
      <dgm:t>
        <a:bodyPr/>
        <a:lstStyle/>
        <a:p>
          <a:endParaRPr lang="en-US"/>
        </a:p>
      </dgm:t>
    </dgm:pt>
    <dgm:pt modelId="{F078E1FC-24EE-46FB-8CF9-3E6EC452628E}" type="sibTrans" cxnId="{F2F2F041-F777-4145-84D7-38F2B196F72A}">
      <dgm:prSet/>
      <dgm:spPr/>
      <dgm:t>
        <a:bodyPr/>
        <a:lstStyle/>
        <a:p>
          <a:endParaRPr lang="en-US"/>
        </a:p>
      </dgm:t>
    </dgm:pt>
    <dgm:pt modelId="{05EFB674-AF90-4496-BA39-AD7911A46DCF}">
      <dgm:prSet/>
      <dgm:spPr/>
      <dgm:t>
        <a:bodyPr/>
        <a:lstStyle/>
        <a:p>
          <a:r>
            <a:rPr lang="en-US"/>
            <a:t>Aumenta autoestima y autonomía.</a:t>
          </a:r>
        </a:p>
      </dgm:t>
    </dgm:pt>
    <dgm:pt modelId="{9F6A599D-B9C0-4BC8-8FD2-22C0CE05FA20}" type="parTrans" cxnId="{A13A0CF5-51DC-49AA-80A0-76C31AFB0038}">
      <dgm:prSet/>
      <dgm:spPr/>
      <dgm:t>
        <a:bodyPr/>
        <a:lstStyle/>
        <a:p>
          <a:endParaRPr lang="en-US"/>
        </a:p>
      </dgm:t>
    </dgm:pt>
    <dgm:pt modelId="{A25C130A-639C-478B-B7D2-9F4933D159E7}" type="sibTrans" cxnId="{A13A0CF5-51DC-49AA-80A0-76C31AFB0038}">
      <dgm:prSet/>
      <dgm:spPr/>
      <dgm:t>
        <a:bodyPr/>
        <a:lstStyle/>
        <a:p>
          <a:endParaRPr lang="en-US"/>
        </a:p>
      </dgm:t>
    </dgm:pt>
    <dgm:pt modelId="{E24B7DF2-3720-428F-9F77-4AAB74BA1FA1}">
      <dgm:prSet/>
      <dgm:spPr/>
      <dgm:t>
        <a:bodyPr/>
        <a:lstStyle/>
        <a:p>
          <a:r>
            <a:rPr lang="en-US"/>
            <a:t>Reduce ansiedad ante tareas nuevas.</a:t>
          </a:r>
        </a:p>
      </dgm:t>
    </dgm:pt>
    <dgm:pt modelId="{67896AA5-5ED0-47F5-BB62-E4771BECD2C4}" type="parTrans" cxnId="{0294A897-3443-4A32-9B50-CCE65CDD3EB8}">
      <dgm:prSet/>
      <dgm:spPr/>
      <dgm:t>
        <a:bodyPr/>
        <a:lstStyle/>
        <a:p>
          <a:endParaRPr lang="en-US"/>
        </a:p>
      </dgm:t>
    </dgm:pt>
    <dgm:pt modelId="{CCD42EB3-2B61-4CDB-BADF-DFF5539C8F73}" type="sibTrans" cxnId="{0294A897-3443-4A32-9B50-CCE65CDD3EB8}">
      <dgm:prSet/>
      <dgm:spPr/>
      <dgm:t>
        <a:bodyPr/>
        <a:lstStyle/>
        <a:p>
          <a:endParaRPr lang="en-US"/>
        </a:p>
      </dgm:t>
    </dgm:pt>
    <dgm:pt modelId="{4CA1BF44-86E8-2E46-9E5E-5F09E73EB95B}" type="pres">
      <dgm:prSet presAssocID="{8316FCA3-811B-4F89-822D-5ED8D8B6317D}" presName="diagram" presStyleCnt="0">
        <dgm:presLayoutVars>
          <dgm:dir/>
          <dgm:resizeHandles val="exact"/>
        </dgm:presLayoutVars>
      </dgm:prSet>
      <dgm:spPr/>
    </dgm:pt>
    <dgm:pt modelId="{E91861C2-00A7-DD4A-999D-84E93EBFEB2E}" type="pres">
      <dgm:prSet presAssocID="{0C243A60-9578-49E6-A86C-8D9160AF2CCD}" presName="node" presStyleLbl="node1" presStyleIdx="0" presStyleCnt="4">
        <dgm:presLayoutVars>
          <dgm:bulletEnabled val="1"/>
        </dgm:presLayoutVars>
      </dgm:prSet>
      <dgm:spPr/>
    </dgm:pt>
    <dgm:pt modelId="{FF2EEE74-B02B-374C-89E4-D87588C125B8}" type="pres">
      <dgm:prSet presAssocID="{1535E230-499E-40B9-9FD0-D5A620F8A743}" presName="sibTrans" presStyleCnt="0"/>
      <dgm:spPr/>
    </dgm:pt>
    <dgm:pt modelId="{1A10527B-6244-A449-8A3E-A4BAFBA5C10E}" type="pres">
      <dgm:prSet presAssocID="{CAC9D4C0-7562-4DAA-9473-1BDB34CED31A}" presName="node" presStyleLbl="node1" presStyleIdx="1" presStyleCnt="4">
        <dgm:presLayoutVars>
          <dgm:bulletEnabled val="1"/>
        </dgm:presLayoutVars>
      </dgm:prSet>
      <dgm:spPr/>
    </dgm:pt>
    <dgm:pt modelId="{F8FCB2E1-1AAB-6E42-AFF9-FB093E1BF8DB}" type="pres">
      <dgm:prSet presAssocID="{F078E1FC-24EE-46FB-8CF9-3E6EC452628E}" presName="sibTrans" presStyleCnt="0"/>
      <dgm:spPr/>
    </dgm:pt>
    <dgm:pt modelId="{CB4782D1-DE4C-3548-8547-BC28EF3D5C81}" type="pres">
      <dgm:prSet presAssocID="{05EFB674-AF90-4496-BA39-AD7911A46DCF}" presName="node" presStyleLbl="node1" presStyleIdx="2" presStyleCnt="4">
        <dgm:presLayoutVars>
          <dgm:bulletEnabled val="1"/>
        </dgm:presLayoutVars>
      </dgm:prSet>
      <dgm:spPr/>
    </dgm:pt>
    <dgm:pt modelId="{5D12439C-E64E-8E44-977F-C737B6B81D61}" type="pres">
      <dgm:prSet presAssocID="{A25C130A-639C-478B-B7D2-9F4933D159E7}" presName="sibTrans" presStyleCnt="0"/>
      <dgm:spPr/>
    </dgm:pt>
    <dgm:pt modelId="{AE3C14D0-8ABB-FB4E-B539-B401157BB4A7}" type="pres">
      <dgm:prSet presAssocID="{E24B7DF2-3720-428F-9F77-4AAB74BA1FA1}" presName="node" presStyleLbl="node1" presStyleIdx="3" presStyleCnt="4">
        <dgm:presLayoutVars>
          <dgm:bulletEnabled val="1"/>
        </dgm:presLayoutVars>
      </dgm:prSet>
      <dgm:spPr/>
    </dgm:pt>
  </dgm:ptLst>
  <dgm:cxnLst>
    <dgm:cxn modelId="{9DA60028-78FD-1147-84D8-1D358AB80DE9}" type="presOf" srcId="{E24B7DF2-3720-428F-9F77-4AAB74BA1FA1}" destId="{AE3C14D0-8ABB-FB4E-B539-B401157BB4A7}" srcOrd="0" destOrd="0" presId="urn:microsoft.com/office/officeart/2005/8/layout/default"/>
    <dgm:cxn modelId="{1E574F31-B944-FC44-8756-CBE0DCCA0A6F}" type="presOf" srcId="{CAC9D4C0-7562-4DAA-9473-1BDB34CED31A}" destId="{1A10527B-6244-A449-8A3E-A4BAFBA5C10E}" srcOrd="0" destOrd="0" presId="urn:microsoft.com/office/officeart/2005/8/layout/default"/>
    <dgm:cxn modelId="{E43AEB37-5C9D-42D5-966E-379113D86597}" srcId="{8316FCA3-811B-4F89-822D-5ED8D8B6317D}" destId="{0C243A60-9578-49E6-A86C-8D9160AF2CCD}" srcOrd="0" destOrd="0" parTransId="{E5256279-71F2-4BD4-990A-21E2E3098D2B}" sibTransId="{1535E230-499E-40B9-9FD0-D5A620F8A743}"/>
    <dgm:cxn modelId="{E5054B40-E61A-B54A-A3F1-AF2283CEDBB3}" type="presOf" srcId="{05EFB674-AF90-4496-BA39-AD7911A46DCF}" destId="{CB4782D1-DE4C-3548-8547-BC28EF3D5C81}" srcOrd="0" destOrd="0" presId="urn:microsoft.com/office/officeart/2005/8/layout/default"/>
    <dgm:cxn modelId="{F2F2F041-F777-4145-84D7-38F2B196F72A}" srcId="{8316FCA3-811B-4F89-822D-5ED8D8B6317D}" destId="{CAC9D4C0-7562-4DAA-9473-1BDB34CED31A}" srcOrd="1" destOrd="0" parTransId="{D4A1E3DF-6A2F-4FAB-B1B2-CB2BC0CED0FD}" sibTransId="{F078E1FC-24EE-46FB-8CF9-3E6EC452628E}"/>
    <dgm:cxn modelId="{7CB65368-08A9-E148-AE13-1EA812D9BF0E}" type="presOf" srcId="{8316FCA3-811B-4F89-822D-5ED8D8B6317D}" destId="{4CA1BF44-86E8-2E46-9E5E-5F09E73EB95B}" srcOrd="0" destOrd="0" presId="urn:microsoft.com/office/officeart/2005/8/layout/default"/>
    <dgm:cxn modelId="{0294A897-3443-4A32-9B50-CCE65CDD3EB8}" srcId="{8316FCA3-811B-4F89-822D-5ED8D8B6317D}" destId="{E24B7DF2-3720-428F-9F77-4AAB74BA1FA1}" srcOrd="3" destOrd="0" parTransId="{67896AA5-5ED0-47F5-BB62-E4771BECD2C4}" sibTransId="{CCD42EB3-2B61-4CDB-BADF-DFF5539C8F73}"/>
    <dgm:cxn modelId="{A13A0CF5-51DC-49AA-80A0-76C31AFB0038}" srcId="{8316FCA3-811B-4F89-822D-5ED8D8B6317D}" destId="{05EFB674-AF90-4496-BA39-AD7911A46DCF}" srcOrd="2" destOrd="0" parTransId="{9F6A599D-B9C0-4BC8-8FD2-22C0CE05FA20}" sibTransId="{A25C130A-639C-478B-B7D2-9F4933D159E7}"/>
    <dgm:cxn modelId="{3F4852FE-7C42-0945-817A-2AB31BF1A22D}" type="presOf" srcId="{0C243A60-9578-49E6-A86C-8D9160AF2CCD}" destId="{E91861C2-00A7-DD4A-999D-84E93EBFEB2E}" srcOrd="0" destOrd="0" presId="urn:microsoft.com/office/officeart/2005/8/layout/default"/>
    <dgm:cxn modelId="{6071BAAB-17E8-4448-9DD9-CBEFD7FC2CED}" type="presParOf" srcId="{4CA1BF44-86E8-2E46-9E5E-5F09E73EB95B}" destId="{E91861C2-00A7-DD4A-999D-84E93EBFEB2E}" srcOrd="0" destOrd="0" presId="urn:microsoft.com/office/officeart/2005/8/layout/default"/>
    <dgm:cxn modelId="{1E789EAB-CC8A-BF4D-B456-B80617B31750}" type="presParOf" srcId="{4CA1BF44-86E8-2E46-9E5E-5F09E73EB95B}" destId="{FF2EEE74-B02B-374C-89E4-D87588C125B8}" srcOrd="1" destOrd="0" presId="urn:microsoft.com/office/officeart/2005/8/layout/default"/>
    <dgm:cxn modelId="{ECC4FF47-7C11-5E42-981C-8DE6FFFC3142}" type="presParOf" srcId="{4CA1BF44-86E8-2E46-9E5E-5F09E73EB95B}" destId="{1A10527B-6244-A449-8A3E-A4BAFBA5C10E}" srcOrd="2" destOrd="0" presId="urn:microsoft.com/office/officeart/2005/8/layout/default"/>
    <dgm:cxn modelId="{07B436F7-3B9A-E743-9246-A46DA4A4C6EE}" type="presParOf" srcId="{4CA1BF44-86E8-2E46-9E5E-5F09E73EB95B}" destId="{F8FCB2E1-1AAB-6E42-AFF9-FB093E1BF8DB}" srcOrd="3" destOrd="0" presId="urn:microsoft.com/office/officeart/2005/8/layout/default"/>
    <dgm:cxn modelId="{A80495F1-0C40-8348-83E6-A404DD04DA31}" type="presParOf" srcId="{4CA1BF44-86E8-2E46-9E5E-5F09E73EB95B}" destId="{CB4782D1-DE4C-3548-8547-BC28EF3D5C81}" srcOrd="4" destOrd="0" presId="urn:microsoft.com/office/officeart/2005/8/layout/default"/>
    <dgm:cxn modelId="{8777A2A3-C034-1C4D-9F93-660F5E869966}" type="presParOf" srcId="{4CA1BF44-86E8-2E46-9E5E-5F09E73EB95B}" destId="{5D12439C-E64E-8E44-977F-C737B6B81D61}" srcOrd="5" destOrd="0" presId="urn:microsoft.com/office/officeart/2005/8/layout/default"/>
    <dgm:cxn modelId="{E63C231F-44AD-2A42-A6F2-89C8B21EB09A}" type="presParOf" srcId="{4CA1BF44-86E8-2E46-9E5E-5F09E73EB95B}" destId="{AE3C14D0-8ABB-FB4E-B539-B401157BB4A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9D81A9-CF78-4648-B170-BDE659FDAD06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ECAAD46-C8BE-44A5-B652-1B70E8534A80}">
      <dgm:prSet/>
      <dgm:spPr/>
      <dgm:t>
        <a:bodyPr/>
        <a:lstStyle/>
        <a:p>
          <a:r>
            <a:rPr lang="en-US"/>
            <a:t>Es el interés natural por explorar y aprender del entorno.</a:t>
          </a:r>
        </a:p>
      </dgm:t>
    </dgm:pt>
    <dgm:pt modelId="{A5DE17F6-20F4-4EE5-8054-9D170674824B}" type="parTrans" cxnId="{FF2EEF3B-FAB9-47BE-B76C-F7D88DD6AE47}">
      <dgm:prSet/>
      <dgm:spPr/>
      <dgm:t>
        <a:bodyPr/>
        <a:lstStyle/>
        <a:p>
          <a:endParaRPr lang="en-US"/>
        </a:p>
      </dgm:t>
    </dgm:pt>
    <dgm:pt modelId="{48CE3C5D-6DBD-47EE-A7B6-6433E10E2426}" type="sibTrans" cxnId="{FF2EEF3B-FAB9-47BE-B76C-F7D88DD6AE47}">
      <dgm:prSet/>
      <dgm:spPr/>
      <dgm:t>
        <a:bodyPr/>
        <a:lstStyle/>
        <a:p>
          <a:endParaRPr lang="en-US"/>
        </a:p>
      </dgm:t>
    </dgm:pt>
    <dgm:pt modelId="{55542CCB-1962-4A1E-AC40-CF070D1676C2}">
      <dgm:prSet/>
      <dgm:spPr/>
      <dgm:t>
        <a:bodyPr/>
        <a:lstStyle/>
        <a:p>
          <a:r>
            <a:rPr lang="en-US"/>
            <a:t>Los niños se motivan por:</a:t>
          </a:r>
        </a:p>
      </dgm:t>
    </dgm:pt>
    <dgm:pt modelId="{90699097-5C7A-4255-8727-918BAC6E25E1}" type="parTrans" cxnId="{C169057B-6484-4F44-920F-D22FADD05A77}">
      <dgm:prSet/>
      <dgm:spPr/>
      <dgm:t>
        <a:bodyPr/>
        <a:lstStyle/>
        <a:p>
          <a:endParaRPr lang="en-US"/>
        </a:p>
      </dgm:t>
    </dgm:pt>
    <dgm:pt modelId="{27708741-8D20-4095-966B-7D15BE567F40}" type="sibTrans" cxnId="{C169057B-6484-4F44-920F-D22FADD05A77}">
      <dgm:prSet/>
      <dgm:spPr/>
      <dgm:t>
        <a:bodyPr/>
        <a:lstStyle/>
        <a:p>
          <a:endParaRPr lang="en-US"/>
        </a:p>
      </dgm:t>
    </dgm:pt>
    <dgm:pt modelId="{F38E8E81-C5B0-4CD5-A681-8E8E06035337}">
      <dgm:prSet/>
      <dgm:spPr/>
      <dgm:t>
        <a:bodyPr/>
        <a:lstStyle/>
        <a:p>
          <a:r>
            <a:rPr lang="en-US"/>
            <a:t>- Juegos</a:t>
          </a:r>
        </a:p>
      </dgm:t>
    </dgm:pt>
    <dgm:pt modelId="{1BF83B57-5C6F-49CF-8BB0-B16CEAE1A28A}" type="parTrans" cxnId="{278B4E2F-9E30-497D-9DAB-B29CB6AFFB74}">
      <dgm:prSet/>
      <dgm:spPr/>
      <dgm:t>
        <a:bodyPr/>
        <a:lstStyle/>
        <a:p>
          <a:endParaRPr lang="en-US"/>
        </a:p>
      </dgm:t>
    </dgm:pt>
    <dgm:pt modelId="{70B56555-5AAA-4893-91BB-4B01D3088705}" type="sibTrans" cxnId="{278B4E2F-9E30-497D-9DAB-B29CB6AFFB74}">
      <dgm:prSet/>
      <dgm:spPr/>
      <dgm:t>
        <a:bodyPr/>
        <a:lstStyle/>
        <a:p>
          <a:endParaRPr lang="en-US"/>
        </a:p>
      </dgm:t>
    </dgm:pt>
    <dgm:pt modelId="{4BBB947E-22E1-410D-A0C0-24996150B5D5}">
      <dgm:prSet/>
      <dgm:spPr/>
      <dgm:t>
        <a:bodyPr/>
        <a:lstStyle/>
        <a:p>
          <a:r>
            <a:rPr lang="en-US"/>
            <a:t>- Historias</a:t>
          </a:r>
        </a:p>
      </dgm:t>
    </dgm:pt>
    <dgm:pt modelId="{F55A070B-6807-45FC-9400-4E3F07589CA2}" type="parTrans" cxnId="{5C7735A3-CA66-4D3E-94C5-250241A296F4}">
      <dgm:prSet/>
      <dgm:spPr/>
      <dgm:t>
        <a:bodyPr/>
        <a:lstStyle/>
        <a:p>
          <a:endParaRPr lang="en-US"/>
        </a:p>
      </dgm:t>
    </dgm:pt>
    <dgm:pt modelId="{79D601F5-B64C-4F29-8F0A-079EF6D1E645}" type="sibTrans" cxnId="{5C7735A3-CA66-4D3E-94C5-250241A296F4}">
      <dgm:prSet/>
      <dgm:spPr/>
      <dgm:t>
        <a:bodyPr/>
        <a:lstStyle/>
        <a:p>
          <a:endParaRPr lang="en-US"/>
        </a:p>
      </dgm:t>
    </dgm:pt>
    <dgm:pt modelId="{9E2C0CAE-59DC-4966-A23E-80F973BA09D8}">
      <dgm:prSet/>
      <dgm:spPr/>
      <dgm:t>
        <a:bodyPr/>
        <a:lstStyle/>
        <a:p>
          <a:r>
            <a:rPr lang="en-US"/>
            <a:t>- Reconocimiento afectivo</a:t>
          </a:r>
        </a:p>
      </dgm:t>
    </dgm:pt>
    <dgm:pt modelId="{297B3A57-5113-4D1E-894F-B4AE5AF5F88D}" type="parTrans" cxnId="{D5A136B1-1472-46F5-8B35-625037C52838}">
      <dgm:prSet/>
      <dgm:spPr/>
      <dgm:t>
        <a:bodyPr/>
        <a:lstStyle/>
        <a:p>
          <a:endParaRPr lang="en-US"/>
        </a:p>
      </dgm:t>
    </dgm:pt>
    <dgm:pt modelId="{CCC440EE-4B10-4344-958E-47CA8912094C}" type="sibTrans" cxnId="{D5A136B1-1472-46F5-8B35-625037C52838}">
      <dgm:prSet/>
      <dgm:spPr/>
      <dgm:t>
        <a:bodyPr/>
        <a:lstStyle/>
        <a:p>
          <a:endParaRPr lang="en-US"/>
        </a:p>
      </dgm:t>
    </dgm:pt>
    <dgm:pt modelId="{AEDD81AD-E8DA-4919-9A2E-6FF4847EEE02}">
      <dgm:prSet/>
      <dgm:spPr/>
      <dgm:t>
        <a:bodyPr/>
        <a:lstStyle/>
        <a:p>
          <a:r>
            <a:rPr lang="en-US"/>
            <a:t>- Experiencias nuevas</a:t>
          </a:r>
        </a:p>
      </dgm:t>
    </dgm:pt>
    <dgm:pt modelId="{8933C607-3538-43B3-AA16-04B0122A04DB}" type="parTrans" cxnId="{9A67F082-EBE3-4C69-9A0A-CBC46C382098}">
      <dgm:prSet/>
      <dgm:spPr/>
      <dgm:t>
        <a:bodyPr/>
        <a:lstStyle/>
        <a:p>
          <a:endParaRPr lang="en-US"/>
        </a:p>
      </dgm:t>
    </dgm:pt>
    <dgm:pt modelId="{9734BF74-A54F-4591-B3A6-0F99380CB3C0}" type="sibTrans" cxnId="{9A67F082-EBE3-4C69-9A0A-CBC46C382098}">
      <dgm:prSet/>
      <dgm:spPr/>
      <dgm:t>
        <a:bodyPr/>
        <a:lstStyle/>
        <a:p>
          <a:endParaRPr lang="en-US"/>
        </a:p>
      </dgm:t>
    </dgm:pt>
    <dgm:pt modelId="{46FE0276-062E-334C-AA61-2AF04500638A}" type="pres">
      <dgm:prSet presAssocID="{039D81A9-CF78-4648-B170-BDE659FDAD06}" presName="Name0" presStyleCnt="0">
        <dgm:presLayoutVars>
          <dgm:dir/>
          <dgm:animLvl val="lvl"/>
          <dgm:resizeHandles val="exact"/>
        </dgm:presLayoutVars>
      </dgm:prSet>
      <dgm:spPr/>
    </dgm:pt>
    <dgm:pt modelId="{BBF286B6-B1BC-0B4C-9E5A-9C042032E8D4}" type="pres">
      <dgm:prSet presAssocID="{1ECAAD46-C8BE-44A5-B652-1B70E8534A80}" presName="linNode" presStyleCnt="0"/>
      <dgm:spPr/>
    </dgm:pt>
    <dgm:pt modelId="{FC2BB47E-318F-164E-B6FA-3FD2109E3F77}" type="pres">
      <dgm:prSet presAssocID="{1ECAAD46-C8BE-44A5-B652-1B70E8534A80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10A3E572-1AB5-E041-A89D-BE5CCC146CC5}" type="pres">
      <dgm:prSet presAssocID="{48CE3C5D-6DBD-47EE-A7B6-6433E10E2426}" presName="sp" presStyleCnt="0"/>
      <dgm:spPr/>
    </dgm:pt>
    <dgm:pt modelId="{C845BEA3-A232-FA4A-AF9A-36B7899ECA54}" type="pres">
      <dgm:prSet presAssocID="{55542CCB-1962-4A1E-AC40-CF070D1676C2}" presName="linNode" presStyleCnt="0"/>
      <dgm:spPr/>
    </dgm:pt>
    <dgm:pt modelId="{1DC0B818-4AB6-FF4C-BAC1-447843F6FCE5}" type="pres">
      <dgm:prSet presAssocID="{55542CCB-1962-4A1E-AC40-CF070D1676C2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7029851F-1C5E-8B47-9782-833AE6D3C194}" type="pres">
      <dgm:prSet presAssocID="{27708741-8D20-4095-966B-7D15BE567F40}" presName="sp" presStyleCnt="0"/>
      <dgm:spPr/>
    </dgm:pt>
    <dgm:pt modelId="{E0CDDB61-D16C-6440-BE74-BC7F03113EF5}" type="pres">
      <dgm:prSet presAssocID="{F38E8E81-C5B0-4CD5-A681-8E8E06035337}" presName="linNode" presStyleCnt="0"/>
      <dgm:spPr/>
    </dgm:pt>
    <dgm:pt modelId="{6BC6CDAD-4E7F-7245-9EB1-A6649881F1DA}" type="pres">
      <dgm:prSet presAssocID="{F38E8E81-C5B0-4CD5-A681-8E8E06035337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0F4FA60B-EC47-A84F-94DB-D1E2BB323680}" type="pres">
      <dgm:prSet presAssocID="{70B56555-5AAA-4893-91BB-4B01D3088705}" presName="sp" presStyleCnt="0"/>
      <dgm:spPr/>
    </dgm:pt>
    <dgm:pt modelId="{D37D72D7-74DE-1941-B971-5DB087598CCC}" type="pres">
      <dgm:prSet presAssocID="{4BBB947E-22E1-410D-A0C0-24996150B5D5}" presName="linNode" presStyleCnt="0"/>
      <dgm:spPr/>
    </dgm:pt>
    <dgm:pt modelId="{3A5314C6-FD88-1643-847E-08D6404EA3FE}" type="pres">
      <dgm:prSet presAssocID="{4BBB947E-22E1-410D-A0C0-24996150B5D5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6A5A87FE-6C24-4342-B42B-6D9903F1B3AD}" type="pres">
      <dgm:prSet presAssocID="{79D601F5-B64C-4F29-8F0A-079EF6D1E645}" presName="sp" presStyleCnt="0"/>
      <dgm:spPr/>
    </dgm:pt>
    <dgm:pt modelId="{B0182DB8-1D1E-304C-98C1-B36FAA9875CF}" type="pres">
      <dgm:prSet presAssocID="{9E2C0CAE-59DC-4966-A23E-80F973BA09D8}" presName="linNode" presStyleCnt="0"/>
      <dgm:spPr/>
    </dgm:pt>
    <dgm:pt modelId="{90727C43-E8F6-4649-87B1-FB6BF110579E}" type="pres">
      <dgm:prSet presAssocID="{9E2C0CAE-59DC-4966-A23E-80F973BA09D8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24F5B3EA-5035-F04E-AD06-D27BE14CE3AD}" type="pres">
      <dgm:prSet presAssocID="{CCC440EE-4B10-4344-958E-47CA8912094C}" presName="sp" presStyleCnt="0"/>
      <dgm:spPr/>
    </dgm:pt>
    <dgm:pt modelId="{A46267FF-4DFE-3442-8BB0-0C721215DBDD}" type="pres">
      <dgm:prSet presAssocID="{AEDD81AD-E8DA-4919-9A2E-6FF4847EEE02}" presName="linNode" presStyleCnt="0"/>
      <dgm:spPr/>
    </dgm:pt>
    <dgm:pt modelId="{0216DEB8-DEDE-BA4E-8E06-CD50A8F3A336}" type="pres">
      <dgm:prSet presAssocID="{AEDD81AD-E8DA-4919-9A2E-6FF4847EEE02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25BD0405-AE93-6E47-B13D-BC2301898708}" type="presOf" srcId="{F38E8E81-C5B0-4CD5-A681-8E8E06035337}" destId="{6BC6CDAD-4E7F-7245-9EB1-A6649881F1DA}" srcOrd="0" destOrd="0" presId="urn:microsoft.com/office/officeart/2005/8/layout/vList5"/>
    <dgm:cxn modelId="{11869608-9278-134D-BF77-E968C8507A29}" type="presOf" srcId="{1ECAAD46-C8BE-44A5-B652-1B70E8534A80}" destId="{FC2BB47E-318F-164E-B6FA-3FD2109E3F77}" srcOrd="0" destOrd="0" presId="urn:microsoft.com/office/officeart/2005/8/layout/vList5"/>
    <dgm:cxn modelId="{D4E5E01E-9800-BD4E-9317-70169283C64E}" type="presOf" srcId="{AEDD81AD-E8DA-4919-9A2E-6FF4847EEE02}" destId="{0216DEB8-DEDE-BA4E-8E06-CD50A8F3A336}" srcOrd="0" destOrd="0" presId="urn:microsoft.com/office/officeart/2005/8/layout/vList5"/>
    <dgm:cxn modelId="{278B4E2F-9E30-497D-9DAB-B29CB6AFFB74}" srcId="{039D81A9-CF78-4648-B170-BDE659FDAD06}" destId="{F38E8E81-C5B0-4CD5-A681-8E8E06035337}" srcOrd="2" destOrd="0" parTransId="{1BF83B57-5C6F-49CF-8BB0-B16CEAE1A28A}" sibTransId="{70B56555-5AAA-4893-91BB-4B01D3088705}"/>
    <dgm:cxn modelId="{FF2EEF3B-FAB9-47BE-B76C-F7D88DD6AE47}" srcId="{039D81A9-CF78-4648-B170-BDE659FDAD06}" destId="{1ECAAD46-C8BE-44A5-B652-1B70E8534A80}" srcOrd="0" destOrd="0" parTransId="{A5DE17F6-20F4-4EE5-8054-9D170674824B}" sibTransId="{48CE3C5D-6DBD-47EE-A7B6-6433E10E2426}"/>
    <dgm:cxn modelId="{C169057B-6484-4F44-920F-D22FADD05A77}" srcId="{039D81A9-CF78-4648-B170-BDE659FDAD06}" destId="{55542CCB-1962-4A1E-AC40-CF070D1676C2}" srcOrd="1" destOrd="0" parTransId="{90699097-5C7A-4255-8727-918BAC6E25E1}" sibTransId="{27708741-8D20-4095-966B-7D15BE567F40}"/>
    <dgm:cxn modelId="{9A67F082-EBE3-4C69-9A0A-CBC46C382098}" srcId="{039D81A9-CF78-4648-B170-BDE659FDAD06}" destId="{AEDD81AD-E8DA-4919-9A2E-6FF4847EEE02}" srcOrd="5" destOrd="0" parTransId="{8933C607-3538-43B3-AA16-04B0122A04DB}" sibTransId="{9734BF74-A54F-4591-B3A6-0F99380CB3C0}"/>
    <dgm:cxn modelId="{C992F382-540E-354F-8D52-E826AA590408}" type="presOf" srcId="{9E2C0CAE-59DC-4966-A23E-80F973BA09D8}" destId="{90727C43-E8F6-4649-87B1-FB6BF110579E}" srcOrd="0" destOrd="0" presId="urn:microsoft.com/office/officeart/2005/8/layout/vList5"/>
    <dgm:cxn modelId="{5C7735A3-CA66-4D3E-94C5-250241A296F4}" srcId="{039D81A9-CF78-4648-B170-BDE659FDAD06}" destId="{4BBB947E-22E1-410D-A0C0-24996150B5D5}" srcOrd="3" destOrd="0" parTransId="{F55A070B-6807-45FC-9400-4E3F07589CA2}" sibTransId="{79D601F5-B64C-4F29-8F0A-079EF6D1E645}"/>
    <dgm:cxn modelId="{D5A136B1-1472-46F5-8B35-625037C52838}" srcId="{039D81A9-CF78-4648-B170-BDE659FDAD06}" destId="{9E2C0CAE-59DC-4966-A23E-80F973BA09D8}" srcOrd="4" destOrd="0" parTransId="{297B3A57-5113-4D1E-894F-B4AE5AF5F88D}" sibTransId="{CCC440EE-4B10-4344-958E-47CA8912094C}"/>
    <dgm:cxn modelId="{9D8424B8-2CFE-D042-A676-D2B903826312}" type="presOf" srcId="{4BBB947E-22E1-410D-A0C0-24996150B5D5}" destId="{3A5314C6-FD88-1643-847E-08D6404EA3FE}" srcOrd="0" destOrd="0" presId="urn:microsoft.com/office/officeart/2005/8/layout/vList5"/>
    <dgm:cxn modelId="{733362C9-0E91-9C46-906A-1208111ECDBE}" type="presOf" srcId="{55542CCB-1962-4A1E-AC40-CF070D1676C2}" destId="{1DC0B818-4AB6-FF4C-BAC1-447843F6FCE5}" srcOrd="0" destOrd="0" presId="urn:microsoft.com/office/officeart/2005/8/layout/vList5"/>
    <dgm:cxn modelId="{E5D014D4-4C4F-B149-9691-0FBA525F8EB6}" type="presOf" srcId="{039D81A9-CF78-4648-B170-BDE659FDAD06}" destId="{46FE0276-062E-334C-AA61-2AF04500638A}" srcOrd="0" destOrd="0" presId="urn:microsoft.com/office/officeart/2005/8/layout/vList5"/>
    <dgm:cxn modelId="{542A0A1B-FBE8-4C43-9FD6-AB51561EDE9E}" type="presParOf" srcId="{46FE0276-062E-334C-AA61-2AF04500638A}" destId="{BBF286B6-B1BC-0B4C-9E5A-9C042032E8D4}" srcOrd="0" destOrd="0" presId="urn:microsoft.com/office/officeart/2005/8/layout/vList5"/>
    <dgm:cxn modelId="{CE0E2BEE-EC82-B444-9C05-47F94A204F3E}" type="presParOf" srcId="{BBF286B6-B1BC-0B4C-9E5A-9C042032E8D4}" destId="{FC2BB47E-318F-164E-B6FA-3FD2109E3F77}" srcOrd="0" destOrd="0" presId="urn:microsoft.com/office/officeart/2005/8/layout/vList5"/>
    <dgm:cxn modelId="{002990BF-94C8-8D44-B6FF-AE349355279B}" type="presParOf" srcId="{46FE0276-062E-334C-AA61-2AF04500638A}" destId="{10A3E572-1AB5-E041-A89D-BE5CCC146CC5}" srcOrd="1" destOrd="0" presId="urn:microsoft.com/office/officeart/2005/8/layout/vList5"/>
    <dgm:cxn modelId="{9C775AE1-7880-3841-B14C-DF057E12F28D}" type="presParOf" srcId="{46FE0276-062E-334C-AA61-2AF04500638A}" destId="{C845BEA3-A232-FA4A-AF9A-36B7899ECA54}" srcOrd="2" destOrd="0" presId="urn:microsoft.com/office/officeart/2005/8/layout/vList5"/>
    <dgm:cxn modelId="{8CA73B31-801B-5947-BC93-A0716B6182E4}" type="presParOf" srcId="{C845BEA3-A232-FA4A-AF9A-36B7899ECA54}" destId="{1DC0B818-4AB6-FF4C-BAC1-447843F6FCE5}" srcOrd="0" destOrd="0" presId="urn:microsoft.com/office/officeart/2005/8/layout/vList5"/>
    <dgm:cxn modelId="{E32675E7-5BBA-6249-AEB8-207563576143}" type="presParOf" srcId="{46FE0276-062E-334C-AA61-2AF04500638A}" destId="{7029851F-1C5E-8B47-9782-833AE6D3C194}" srcOrd="3" destOrd="0" presId="urn:microsoft.com/office/officeart/2005/8/layout/vList5"/>
    <dgm:cxn modelId="{4EDD2BE0-1C80-0841-A6E8-EFF418CA1676}" type="presParOf" srcId="{46FE0276-062E-334C-AA61-2AF04500638A}" destId="{E0CDDB61-D16C-6440-BE74-BC7F03113EF5}" srcOrd="4" destOrd="0" presId="urn:microsoft.com/office/officeart/2005/8/layout/vList5"/>
    <dgm:cxn modelId="{E731A97F-3317-BB41-9EFC-4C0CEEAF130F}" type="presParOf" srcId="{E0CDDB61-D16C-6440-BE74-BC7F03113EF5}" destId="{6BC6CDAD-4E7F-7245-9EB1-A6649881F1DA}" srcOrd="0" destOrd="0" presId="urn:microsoft.com/office/officeart/2005/8/layout/vList5"/>
    <dgm:cxn modelId="{8A1D8BEE-FCC1-8D49-AB72-D0D4E386AE67}" type="presParOf" srcId="{46FE0276-062E-334C-AA61-2AF04500638A}" destId="{0F4FA60B-EC47-A84F-94DB-D1E2BB323680}" srcOrd="5" destOrd="0" presId="urn:microsoft.com/office/officeart/2005/8/layout/vList5"/>
    <dgm:cxn modelId="{4671F5D9-3B9A-0245-B76C-A7EE18784BE7}" type="presParOf" srcId="{46FE0276-062E-334C-AA61-2AF04500638A}" destId="{D37D72D7-74DE-1941-B971-5DB087598CCC}" srcOrd="6" destOrd="0" presId="urn:microsoft.com/office/officeart/2005/8/layout/vList5"/>
    <dgm:cxn modelId="{C1F53EBE-AA09-3340-BBDE-5D4A1CA0D1CA}" type="presParOf" srcId="{D37D72D7-74DE-1941-B971-5DB087598CCC}" destId="{3A5314C6-FD88-1643-847E-08D6404EA3FE}" srcOrd="0" destOrd="0" presId="urn:microsoft.com/office/officeart/2005/8/layout/vList5"/>
    <dgm:cxn modelId="{5D6E23A7-DFBA-6D4A-A0C4-36A47EE3544C}" type="presParOf" srcId="{46FE0276-062E-334C-AA61-2AF04500638A}" destId="{6A5A87FE-6C24-4342-B42B-6D9903F1B3AD}" srcOrd="7" destOrd="0" presId="urn:microsoft.com/office/officeart/2005/8/layout/vList5"/>
    <dgm:cxn modelId="{045E69E6-9350-034E-8F54-81AC1ED4E6F1}" type="presParOf" srcId="{46FE0276-062E-334C-AA61-2AF04500638A}" destId="{B0182DB8-1D1E-304C-98C1-B36FAA9875CF}" srcOrd="8" destOrd="0" presId="urn:microsoft.com/office/officeart/2005/8/layout/vList5"/>
    <dgm:cxn modelId="{CF40F164-795E-CA4F-9873-4608F07200B7}" type="presParOf" srcId="{B0182DB8-1D1E-304C-98C1-B36FAA9875CF}" destId="{90727C43-E8F6-4649-87B1-FB6BF110579E}" srcOrd="0" destOrd="0" presId="urn:microsoft.com/office/officeart/2005/8/layout/vList5"/>
    <dgm:cxn modelId="{EBA613F4-CA7B-C345-94D5-1BA194C15F4F}" type="presParOf" srcId="{46FE0276-062E-334C-AA61-2AF04500638A}" destId="{24F5B3EA-5035-F04E-AD06-D27BE14CE3AD}" srcOrd="9" destOrd="0" presId="urn:microsoft.com/office/officeart/2005/8/layout/vList5"/>
    <dgm:cxn modelId="{4C2B0A04-A67F-6549-B1E6-F8087E20FD54}" type="presParOf" srcId="{46FE0276-062E-334C-AA61-2AF04500638A}" destId="{A46267FF-4DFE-3442-8BB0-0C721215DBDD}" srcOrd="10" destOrd="0" presId="urn:microsoft.com/office/officeart/2005/8/layout/vList5"/>
    <dgm:cxn modelId="{4D9D51B1-B50D-2749-9013-55AE31A87CDB}" type="presParOf" srcId="{A46267FF-4DFE-3442-8BB0-0C721215DBDD}" destId="{0216DEB8-DEDE-BA4E-8E06-CD50A8F3A33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D5FCBA-F639-4687-A36A-417DE5B28D66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66FC24E1-3CDB-4F1C-9369-30528ACDA345}">
      <dgm:prSet/>
      <dgm:spPr/>
      <dgm:t>
        <a:bodyPr/>
        <a:lstStyle/>
        <a:p>
          <a:r>
            <a:rPr lang="en-US"/>
            <a:t>Usar recursos visuales y musicales.</a:t>
          </a:r>
        </a:p>
      </dgm:t>
    </dgm:pt>
    <dgm:pt modelId="{66D1BCFA-4818-4A39-A72F-70CF6462AA25}" type="parTrans" cxnId="{7D55C9FC-83C3-44B9-934F-7373FC2216BF}">
      <dgm:prSet/>
      <dgm:spPr/>
      <dgm:t>
        <a:bodyPr/>
        <a:lstStyle/>
        <a:p>
          <a:endParaRPr lang="en-US"/>
        </a:p>
      </dgm:t>
    </dgm:pt>
    <dgm:pt modelId="{DBFDD4DD-7DEF-45B1-834A-4E0D02564B8C}" type="sibTrans" cxnId="{7D55C9FC-83C3-44B9-934F-7373FC2216BF}">
      <dgm:prSet/>
      <dgm:spPr/>
      <dgm:t>
        <a:bodyPr/>
        <a:lstStyle/>
        <a:p>
          <a:endParaRPr lang="en-US"/>
        </a:p>
      </dgm:t>
    </dgm:pt>
    <dgm:pt modelId="{6DA4D87B-0632-48BA-B4FF-3E6411F795D0}">
      <dgm:prSet/>
      <dgm:spPr/>
      <dgm:t>
        <a:bodyPr/>
        <a:lstStyle/>
        <a:p>
          <a:r>
            <a:rPr lang="en-US"/>
            <a:t>Relacionar el aprendizaje con sus experiencias.</a:t>
          </a:r>
        </a:p>
      </dgm:t>
    </dgm:pt>
    <dgm:pt modelId="{40464760-EA9B-43BD-866D-F90E710CFF5D}" type="parTrans" cxnId="{217C7DDE-0F95-4666-A725-0D5137E65D5A}">
      <dgm:prSet/>
      <dgm:spPr/>
      <dgm:t>
        <a:bodyPr/>
        <a:lstStyle/>
        <a:p>
          <a:endParaRPr lang="en-US"/>
        </a:p>
      </dgm:t>
    </dgm:pt>
    <dgm:pt modelId="{64596BA0-22E5-402F-A9BC-AFC2A015CC3B}" type="sibTrans" cxnId="{217C7DDE-0F95-4666-A725-0D5137E65D5A}">
      <dgm:prSet/>
      <dgm:spPr/>
      <dgm:t>
        <a:bodyPr/>
        <a:lstStyle/>
        <a:p>
          <a:endParaRPr lang="en-US"/>
        </a:p>
      </dgm:t>
    </dgm:pt>
    <dgm:pt modelId="{9F937643-759E-42C1-80AA-8E1736380B19}">
      <dgm:prSet/>
      <dgm:spPr/>
      <dgm:t>
        <a:bodyPr/>
        <a:lstStyle/>
        <a:p>
          <a:r>
            <a:rPr lang="en-US"/>
            <a:t>Reforzar con elogios.</a:t>
          </a:r>
        </a:p>
      </dgm:t>
    </dgm:pt>
    <dgm:pt modelId="{6071E045-0D51-472D-8F51-9E3B36D552CF}" type="parTrans" cxnId="{CD052F36-7487-4FA0-817B-141A4AB18E42}">
      <dgm:prSet/>
      <dgm:spPr/>
      <dgm:t>
        <a:bodyPr/>
        <a:lstStyle/>
        <a:p>
          <a:endParaRPr lang="en-US"/>
        </a:p>
      </dgm:t>
    </dgm:pt>
    <dgm:pt modelId="{9A7B1447-BCD4-47AF-A85B-551E7C8BAD02}" type="sibTrans" cxnId="{CD052F36-7487-4FA0-817B-141A4AB18E42}">
      <dgm:prSet/>
      <dgm:spPr/>
      <dgm:t>
        <a:bodyPr/>
        <a:lstStyle/>
        <a:p>
          <a:endParaRPr lang="en-US"/>
        </a:p>
      </dgm:t>
    </dgm:pt>
    <dgm:pt modelId="{AA0D11E7-5A04-4CA8-8776-C698EE2D5736}">
      <dgm:prSet/>
      <dgm:spPr/>
      <dgm:t>
        <a:bodyPr/>
        <a:lstStyle/>
        <a:p>
          <a:r>
            <a:rPr lang="en-US"/>
            <a:t>Fomentar participación y juego libre.</a:t>
          </a:r>
        </a:p>
      </dgm:t>
    </dgm:pt>
    <dgm:pt modelId="{5CA78866-BB0B-4930-AFE7-9454547BFCD3}" type="parTrans" cxnId="{4BA2A599-BB9E-4247-8947-F0398253CBA8}">
      <dgm:prSet/>
      <dgm:spPr/>
      <dgm:t>
        <a:bodyPr/>
        <a:lstStyle/>
        <a:p>
          <a:endParaRPr lang="en-US"/>
        </a:p>
      </dgm:t>
    </dgm:pt>
    <dgm:pt modelId="{EC014EFF-40F9-4CEF-A2C1-C3B280A1F113}" type="sibTrans" cxnId="{4BA2A599-BB9E-4247-8947-F0398253CBA8}">
      <dgm:prSet/>
      <dgm:spPr/>
      <dgm:t>
        <a:bodyPr/>
        <a:lstStyle/>
        <a:p>
          <a:endParaRPr lang="en-US"/>
        </a:p>
      </dgm:t>
    </dgm:pt>
    <dgm:pt modelId="{F8B67F98-89D5-4A86-A991-D704C39349FA}">
      <dgm:prSet/>
      <dgm:spPr/>
      <dgm:t>
        <a:bodyPr/>
        <a:lstStyle/>
        <a:p>
          <a:r>
            <a:rPr lang="en-US"/>
            <a:t>Crear un ambiente seguro y estimulante.</a:t>
          </a:r>
        </a:p>
      </dgm:t>
    </dgm:pt>
    <dgm:pt modelId="{EDEFD138-718A-4CEE-B227-8B7F9BDDA085}" type="parTrans" cxnId="{C122EA91-C2A0-4198-B5A4-9435897D7449}">
      <dgm:prSet/>
      <dgm:spPr/>
      <dgm:t>
        <a:bodyPr/>
        <a:lstStyle/>
        <a:p>
          <a:endParaRPr lang="en-US"/>
        </a:p>
      </dgm:t>
    </dgm:pt>
    <dgm:pt modelId="{F7DAF2B7-2740-4FB5-851D-47FE88F61ECC}" type="sibTrans" cxnId="{C122EA91-C2A0-4198-B5A4-9435897D7449}">
      <dgm:prSet/>
      <dgm:spPr/>
      <dgm:t>
        <a:bodyPr/>
        <a:lstStyle/>
        <a:p>
          <a:endParaRPr lang="en-US"/>
        </a:p>
      </dgm:t>
    </dgm:pt>
    <dgm:pt modelId="{05A8199D-56CA-43BB-9187-C18D901BC09F}" type="pres">
      <dgm:prSet presAssocID="{8BD5FCBA-F639-4687-A36A-417DE5B28D66}" presName="root" presStyleCnt="0">
        <dgm:presLayoutVars>
          <dgm:dir/>
          <dgm:resizeHandles val="exact"/>
        </dgm:presLayoutVars>
      </dgm:prSet>
      <dgm:spPr/>
    </dgm:pt>
    <dgm:pt modelId="{CF82F448-2537-403F-8828-80F436605166}" type="pres">
      <dgm:prSet presAssocID="{8BD5FCBA-F639-4687-A36A-417DE5B28D66}" presName="container" presStyleCnt="0">
        <dgm:presLayoutVars>
          <dgm:dir/>
          <dgm:resizeHandles val="exact"/>
        </dgm:presLayoutVars>
      </dgm:prSet>
      <dgm:spPr/>
    </dgm:pt>
    <dgm:pt modelId="{D9250C02-28E9-41C5-AA4B-CAAA42647321}" type="pres">
      <dgm:prSet presAssocID="{66FC24E1-3CDB-4F1C-9369-30528ACDA345}" presName="compNode" presStyleCnt="0"/>
      <dgm:spPr/>
    </dgm:pt>
    <dgm:pt modelId="{BED2C476-7946-42A2-9297-635EB17FE517}" type="pres">
      <dgm:prSet presAssocID="{66FC24E1-3CDB-4F1C-9369-30528ACDA345}" presName="iconBgRect" presStyleLbl="bgShp" presStyleIdx="0" presStyleCnt="5"/>
      <dgm:spPr/>
    </dgm:pt>
    <dgm:pt modelId="{A82C3E6C-97B7-4F66-B628-849DBA3E4539}" type="pres">
      <dgm:prSet presAssocID="{66FC24E1-3CDB-4F1C-9369-30528ACDA34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019AE204-F1F9-483A-A366-3D1DEDE57690}" type="pres">
      <dgm:prSet presAssocID="{66FC24E1-3CDB-4F1C-9369-30528ACDA345}" presName="spaceRect" presStyleCnt="0"/>
      <dgm:spPr/>
    </dgm:pt>
    <dgm:pt modelId="{C9269874-05D2-4600-BEBB-1508C6F5E261}" type="pres">
      <dgm:prSet presAssocID="{66FC24E1-3CDB-4F1C-9369-30528ACDA345}" presName="textRect" presStyleLbl="revTx" presStyleIdx="0" presStyleCnt="5">
        <dgm:presLayoutVars>
          <dgm:chMax val="1"/>
          <dgm:chPref val="1"/>
        </dgm:presLayoutVars>
      </dgm:prSet>
      <dgm:spPr/>
    </dgm:pt>
    <dgm:pt modelId="{426167AE-8D8A-4454-A7A6-507C05344FCA}" type="pres">
      <dgm:prSet presAssocID="{DBFDD4DD-7DEF-45B1-834A-4E0D02564B8C}" presName="sibTrans" presStyleLbl="sibTrans2D1" presStyleIdx="0" presStyleCnt="0"/>
      <dgm:spPr/>
    </dgm:pt>
    <dgm:pt modelId="{40B6E14E-466D-46BF-9914-729EC6144366}" type="pres">
      <dgm:prSet presAssocID="{6DA4D87B-0632-48BA-B4FF-3E6411F795D0}" presName="compNode" presStyleCnt="0"/>
      <dgm:spPr/>
    </dgm:pt>
    <dgm:pt modelId="{36341321-A185-467D-B9EE-444C5044745D}" type="pres">
      <dgm:prSet presAssocID="{6DA4D87B-0632-48BA-B4FF-3E6411F795D0}" presName="iconBgRect" presStyleLbl="bgShp" presStyleIdx="1" presStyleCnt="5"/>
      <dgm:spPr/>
    </dgm:pt>
    <dgm:pt modelId="{915E1AF4-B839-464D-BA5D-E0E100790420}" type="pres">
      <dgm:prSet presAssocID="{6DA4D87B-0632-48BA-B4FF-3E6411F795D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CFDE8140-CB26-4562-8927-34CB64B39302}" type="pres">
      <dgm:prSet presAssocID="{6DA4D87B-0632-48BA-B4FF-3E6411F795D0}" presName="spaceRect" presStyleCnt="0"/>
      <dgm:spPr/>
    </dgm:pt>
    <dgm:pt modelId="{C35E0B7A-6F07-4D70-83BC-5060EB652D49}" type="pres">
      <dgm:prSet presAssocID="{6DA4D87B-0632-48BA-B4FF-3E6411F795D0}" presName="textRect" presStyleLbl="revTx" presStyleIdx="1" presStyleCnt="5">
        <dgm:presLayoutVars>
          <dgm:chMax val="1"/>
          <dgm:chPref val="1"/>
        </dgm:presLayoutVars>
      </dgm:prSet>
      <dgm:spPr/>
    </dgm:pt>
    <dgm:pt modelId="{D9929FCC-56E7-48B2-BD6C-DB66FEE8705B}" type="pres">
      <dgm:prSet presAssocID="{64596BA0-22E5-402F-A9BC-AFC2A015CC3B}" presName="sibTrans" presStyleLbl="sibTrans2D1" presStyleIdx="0" presStyleCnt="0"/>
      <dgm:spPr/>
    </dgm:pt>
    <dgm:pt modelId="{64ECDBCB-EB0C-474E-ACFB-B0E3DC2BA305}" type="pres">
      <dgm:prSet presAssocID="{9F937643-759E-42C1-80AA-8E1736380B19}" presName="compNode" presStyleCnt="0"/>
      <dgm:spPr/>
    </dgm:pt>
    <dgm:pt modelId="{850D31A7-DF4D-465E-A3D4-FE8905B35798}" type="pres">
      <dgm:prSet presAssocID="{9F937643-759E-42C1-80AA-8E1736380B19}" presName="iconBgRect" presStyleLbl="bgShp" presStyleIdx="2" presStyleCnt="5"/>
      <dgm:spPr/>
    </dgm:pt>
    <dgm:pt modelId="{5C95BF5A-FF12-42EA-AE3D-D3197F08F320}" type="pres">
      <dgm:prSet presAssocID="{9F937643-759E-42C1-80AA-8E1736380B1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áfono"/>
        </a:ext>
      </dgm:extLst>
    </dgm:pt>
    <dgm:pt modelId="{F7738D14-CA20-47FF-87F2-F5DB1C49353D}" type="pres">
      <dgm:prSet presAssocID="{9F937643-759E-42C1-80AA-8E1736380B19}" presName="spaceRect" presStyleCnt="0"/>
      <dgm:spPr/>
    </dgm:pt>
    <dgm:pt modelId="{90896536-45AE-4F09-ADD9-51E1B7A0C6CE}" type="pres">
      <dgm:prSet presAssocID="{9F937643-759E-42C1-80AA-8E1736380B19}" presName="textRect" presStyleLbl="revTx" presStyleIdx="2" presStyleCnt="5">
        <dgm:presLayoutVars>
          <dgm:chMax val="1"/>
          <dgm:chPref val="1"/>
        </dgm:presLayoutVars>
      </dgm:prSet>
      <dgm:spPr/>
    </dgm:pt>
    <dgm:pt modelId="{B8FFCE6C-FE27-45ED-A265-345CD8C78F68}" type="pres">
      <dgm:prSet presAssocID="{9A7B1447-BCD4-47AF-A85B-551E7C8BAD02}" presName="sibTrans" presStyleLbl="sibTrans2D1" presStyleIdx="0" presStyleCnt="0"/>
      <dgm:spPr/>
    </dgm:pt>
    <dgm:pt modelId="{B1AF5B50-BA2F-43E9-ACCF-1CFF77C82302}" type="pres">
      <dgm:prSet presAssocID="{AA0D11E7-5A04-4CA8-8776-C698EE2D5736}" presName="compNode" presStyleCnt="0"/>
      <dgm:spPr/>
    </dgm:pt>
    <dgm:pt modelId="{BAB2647F-9142-4C4F-B167-59BFE0F43492}" type="pres">
      <dgm:prSet presAssocID="{AA0D11E7-5A04-4CA8-8776-C698EE2D5736}" presName="iconBgRect" presStyleLbl="bgShp" presStyleIdx="3" presStyleCnt="5"/>
      <dgm:spPr/>
    </dgm:pt>
    <dgm:pt modelId="{CCEFAB59-C682-44CE-817D-58746977BFA8}" type="pres">
      <dgm:prSet presAssocID="{AA0D11E7-5A04-4CA8-8776-C698EE2D573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ing Cards"/>
        </a:ext>
      </dgm:extLst>
    </dgm:pt>
    <dgm:pt modelId="{8127DDCF-E9C4-4A6C-A792-25469E7DA751}" type="pres">
      <dgm:prSet presAssocID="{AA0D11E7-5A04-4CA8-8776-C698EE2D5736}" presName="spaceRect" presStyleCnt="0"/>
      <dgm:spPr/>
    </dgm:pt>
    <dgm:pt modelId="{7E80BE5B-5CA0-4C6B-9198-4FF6C45F4C5A}" type="pres">
      <dgm:prSet presAssocID="{AA0D11E7-5A04-4CA8-8776-C698EE2D5736}" presName="textRect" presStyleLbl="revTx" presStyleIdx="3" presStyleCnt="5">
        <dgm:presLayoutVars>
          <dgm:chMax val="1"/>
          <dgm:chPref val="1"/>
        </dgm:presLayoutVars>
      </dgm:prSet>
      <dgm:spPr/>
    </dgm:pt>
    <dgm:pt modelId="{BD17E161-F2DB-4E1E-877C-83F287B711AD}" type="pres">
      <dgm:prSet presAssocID="{EC014EFF-40F9-4CEF-A2C1-C3B280A1F113}" presName="sibTrans" presStyleLbl="sibTrans2D1" presStyleIdx="0" presStyleCnt="0"/>
      <dgm:spPr/>
    </dgm:pt>
    <dgm:pt modelId="{FEB2EEE4-7D0C-4060-828D-470CCB52D946}" type="pres">
      <dgm:prSet presAssocID="{F8B67F98-89D5-4A86-A991-D704C39349FA}" presName="compNode" presStyleCnt="0"/>
      <dgm:spPr/>
    </dgm:pt>
    <dgm:pt modelId="{D8B6A2B6-80B5-49A8-BE64-E83BDED00F08}" type="pres">
      <dgm:prSet presAssocID="{F8B67F98-89D5-4A86-A991-D704C39349FA}" presName="iconBgRect" presStyleLbl="bgShp" presStyleIdx="4" presStyleCnt="5"/>
      <dgm:spPr/>
    </dgm:pt>
    <dgm:pt modelId="{CB610792-A9A5-4663-B2FD-C81CC5ABD228}" type="pres">
      <dgm:prSet presAssocID="{F8B67F98-89D5-4A86-A991-D704C39349F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rmir"/>
        </a:ext>
      </dgm:extLst>
    </dgm:pt>
    <dgm:pt modelId="{4D5508FB-8ECA-4642-9134-DCE5636ACC0E}" type="pres">
      <dgm:prSet presAssocID="{F8B67F98-89D5-4A86-A991-D704C39349FA}" presName="spaceRect" presStyleCnt="0"/>
      <dgm:spPr/>
    </dgm:pt>
    <dgm:pt modelId="{93CB2538-9A67-4A66-8DD5-6AC49113A951}" type="pres">
      <dgm:prSet presAssocID="{F8B67F98-89D5-4A86-A991-D704C39349F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1A5E613-A194-4438-A07C-FF7389FC0442}" type="presOf" srcId="{8BD5FCBA-F639-4687-A36A-417DE5B28D66}" destId="{05A8199D-56CA-43BB-9187-C18D901BC09F}" srcOrd="0" destOrd="0" presId="urn:microsoft.com/office/officeart/2018/2/layout/IconCircleList"/>
    <dgm:cxn modelId="{7420D51F-7FEF-46C4-8B44-7A676776C543}" type="presOf" srcId="{6DA4D87B-0632-48BA-B4FF-3E6411F795D0}" destId="{C35E0B7A-6F07-4D70-83BC-5060EB652D49}" srcOrd="0" destOrd="0" presId="urn:microsoft.com/office/officeart/2018/2/layout/IconCircleList"/>
    <dgm:cxn modelId="{51B3272D-3DA4-41F6-9DE1-5986FD55E29C}" type="presOf" srcId="{DBFDD4DD-7DEF-45B1-834A-4E0D02564B8C}" destId="{426167AE-8D8A-4454-A7A6-507C05344FCA}" srcOrd="0" destOrd="0" presId="urn:microsoft.com/office/officeart/2018/2/layout/IconCircleList"/>
    <dgm:cxn modelId="{CD052F36-7487-4FA0-817B-141A4AB18E42}" srcId="{8BD5FCBA-F639-4687-A36A-417DE5B28D66}" destId="{9F937643-759E-42C1-80AA-8E1736380B19}" srcOrd="2" destOrd="0" parTransId="{6071E045-0D51-472D-8F51-9E3B36D552CF}" sibTransId="{9A7B1447-BCD4-47AF-A85B-551E7C8BAD02}"/>
    <dgm:cxn modelId="{F6F0E950-8E07-4BD0-B021-A7ECE28D6BCB}" type="presOf" srcId="{9A7B1447-BCD4-47AF-A85B-551E7C8BAD02}" destId="{B8FFCE6C-FE27-45ED-A265-345CD8C78F68}" srcOrd="0" destOrd="0" presId="urn:microsoft.com/office/officeart/2018/2/layout/IconCircleList"/>
    <dgm:cxn modelId="{45246356-BBC6-4E52-916B-2E98012DC18F}" type="presOf" srcId="{66FC24E1-3CDB-4F1C-9369-30528ACDA345}" destId="{C9269874-05D2-4600-BEBB-1508C6F5E261}" srcOrd="0" destOrd="0" presId="urn:microsoft.com/office/officeart/2018/2/layout/IconCircleList"/>
    <dgm:cxn modelId="{874E9B70-4587-4600-AA8C-C526BE862C61}" type="presOf" srcId="{F8B67F98-89D5-4A86-A991-D704C39349FA}" destId="{93CB2538-9A67-4A66-8DD5-6AC49113A951}" srcOrd="0" destOrd="0" presId="urn:microsoft.com/office/officeart/2018/2/layout/IconCircleList"/>
    <dgm:cxn modelId="{C122EA91-C2A0-4198-B5A4-9435897D7449}" srcId="{8BD5FCBA-F639-4687-A36A-417DE5B28D66}" destId="{F8B67F98-89D5-4A86-A991-D704C39349FA}" srcOrd="4" destOrd="0" parTransId="{EDEFD138-718A-4CEE-B227-8B7F9BDDA085}" sibTransId="{F7DAF2B7-2740-4FB5-851D-47FE88F61ECC}"/>
    <dgm:cxn modelId="{4BA2A599-BB9E-4247-8947-F0398253CBA8}" srcId="{8BD5FCBA-F639-4687-A36A-417DE5B28D66}" destId="{AA0D11E7-5A04-4CA8-8776-C698EE2D5736}" srcOrd="3" destOrd="0" parTransId="{5CA78866-BB0B-4930-AFE7-9454547BFCD3}" sibTransId="{EC014EFF-40F9-4CEF-A2C1-C3B280A1F113}"/>
    <dgm:cxn modelId="{2B342B9B-6C3B-4E14-ADCB-96E0A97BBFA8}" type="presOf" srcId="{64596BA0-22E5-402F-A9BC-AFC2A015CC3B}" destId="{D9929FCC-56E7-48B2-BD6C-DB66FEE8705B}" srcOrd="0" destOrd="0" presId="urn:microsoft.com/office/officeart/2018/2/layout/IconCircleList"/>
    <dgm:cxn modelId="{5EF9529D-D1FF-49AF-B4D9-3E037C057482}" type="presOf" srcId="{EC014EFF-40F9-4CEF-A2C1-C3B280A1F113}" destId="{BD17E161-F2DB-4E1E-877C-83F287B711AD}" srcOrd="0" destOrd="0" presId="urn:microsoft.com/office/officeart/2018/2/layout/IconCircleList"/>
    <dgm:cxn modelId="{023A56A9-BBF7-4090-9F4C-06C6741F1394}" type="presOf" srcId="{AA0D11E7-5A04-4CA8-8776-C698EE2D5736}" destId="{7E80BE5B-5CA0-4C6B-9198-4FF6C45F4C5A}" srcOrd="0" destOrd="0" presId="urn:microsoft.com/office/officeart/2018/2/layout/IconCircleList"/>
    <dgm:cxn modelId="{217C7DDE-0F95-4666-A725-0D5137E65D5A}" srcId="{8BD5FCBA-F639-4687-A36A-417DE5B28D66}" destId="{6DA4D87B-0632-48BA-B4FF-3E6411F795D0}" srcOrd="1" destOrd="0" parTransId="{40464760-EA9B-43BD-866D-F90E710CFF5D}" sibTransId="{64596BA0-22E5-402F-A9BC-AFC2A015CC3B}"/>
    <dgm:cxn modelId="{2635ABEB-85A1-4256-A0F6-2A9505CF794C}" type="presOf" srcId="{9F937643-759E-42C1-80AA-8E1736380B19}" destId="{90896536-45AE-4F09-ADD9-51E1B7A0C6CE}" srcOrd="0" destOrd="0" presId="urn:microsoft.com/office/officeart/2018/2/layout/IconCircleList"/>
    <dgm:cxn modelId="{7D55C9FC-83C3-44B9-934F-7373FC2216BF}" srcId="{8BD5FCBA-F639-4687-A36A-417DE5B28D66}" destId="{66FC24E1-3CDB-4F1C-9369-30528ACDA345}" srcOrd="0" destOrd="0" parTransId="{66D1BCFA-4818-4A39-A72F-70CF6462AA25}" sibTransId="{DBFDD4DD-7DEF-45B1-834A-4E0D02564B8C}"/>
    <dgm:cxn modelId="{9A3A2648-E952-43A3-9B9B-10F5B3002114}" type="presParOf" srcId="{05A8199D-56CA-43BB-9187-C18D901BC09F}" destId="{CF82F448-2537-403F-8828-80F436605166}" srcOrd="0" destOrd="0" presId="urn:microsoft.com/office/officeart/2018/2/layout/IconCircleList"/>
    <dgm:cxn modelId="{93BC9628-804A-4D19-A307-3F05BF961B98}" type="presParOf" srcId="{CF82F448-2537-403F-8828-80F436605166}" destId="{D9250C02-28E9-41C5-AA4B-CAAA42647321}" srcOrd="0" destOrd="0" presId="urn:microsoft.com/office/officeart/2018/2/layout/IconCircleList"/>
    <dgm:cxn modelId="{0C1CAC2D-2494-43FB-8C30-E75AA6214492}" type="presParOf" srcId="{D9250C02-28E9-41C5-AA4B-CAAA42647321}" destId="{BED2C476-7946-42A2-9297-635EB17FE517}" srcOrd="0" destOrd="0" presId="urn:microsoft.com/office/officeart/2018/2/layout/IconCircleList"/>
    <dgm:cxn modelId="{80BCC9F7-47D8-4128-9DD2-EF058B179E60}" type="presParOf" srcId="{D9250C02-28E9-41C5-AA4B-CAAA42647321}" destId="{A82C3E6C-97B7-4F66-B628-849DBA3E4539}" srcOrd="1" destOrd="0" presId="urn:microsoft.com/office/officeart/2018/2/layout/IconCircleList"/>
    <dgm:cxn modelId="{0CA54B5D-F678-49B3-8684-A8D1565ACD86}" type="presParOf" srcId="{D9250C02-28E9-41C5-AA4B-CAAA42647321}" destId="{019AE204-F1F9-483A-A366-3D1DEDE57690}" srcOrd="2" destOrd="0" presId="urn:microsoft.com/office/officeart/2018/2/layout/IconCircleList"/>
    <dgm:cxn modelId="{BE4E6CCB-00F2-4CFE-BD5E-78A75D2B27E2}" type="presParOf" srcId="{D9250C02-28E9-41C5-AA4B-CAAA42647321}" destId="{C9269874-05D2-4600-BEBB-1508C6F5E261}" srcOrd="3" destOrd="0" presId="urn:microsoft.com/office/officeart/2018/2/layout/IconCircleList"/>
    <dgm:cxn modelId="{C24F31CA-0BC7-4A6F-9EED-C108E95EE77C}" type="presParOf" srcId="{CF82F448-2537-403F-8828-80F436605166}" destId="{426167AE-8D8A-4454-A7A6-507C05344FCA}" srcOrd="1" destOrd="0" presId="urn:microsoft.com/office/officeart/2018/2/layout/IconCircleList"/>
    <dgm:cxn modelId="{ABE2005A-0598-4CFF-AC4D-4FFE5778E50B}" type="presParOf" srcId="{CF82F448-2537-403F-8828-80F436605166}" destId="{40B6E14E-466D-46BF-9914-729EC6144366}" srcOrd="2" destOrd="0" presId="urn:microsoft.com/office/officeart/2018/2/layout/IconCircleList"/>
    <dgm:cxn modelId="{388FB77D-8894-4873-885B-83ADC683BE14}" type="presParOf" srcId="{40B6E14E-466D-46BF-9914-729EC6144366}" destId="{36341321-A185-467D-B9EE-444C5044745D}" srcOrd="0" destOrd="0" presId="urn:microsoft.com/office/officeart/2018/2/layout/IconCircleList"/>
    <dgm:cxn modelId="{82AB9421-BB70-4CCC-8E14-45A600D5A1EB}" type="presParOf" srcId="{40B6E14E-466D-46BF-9914-729EC6144366}" destId="{915E1AF4-B839-464D-BA5D-E0E100790420}" srcOrd="1" destOrd="0" presId="urn:microsoft.com/office/officeart/2018/2/layout/IconCircleList"/>
    <dgm:cxn modelId="{E6DEB8D6-540B-431F-BC21-C91B2F36D20B}" type="presParOf" srcId="{40B6E14E-466D-46BF-9914-729EC6144366}" destId="{CFDE8140-CB26-4562-8927-34CB64B39302}" srcOrd="2" destOrd="0" presId="urn:microsoft.com/office/officeart/2018/2/layout/IconCircleList"/>
    <dgm:cxn modelId="{3182C297-BE96-40B5-9942-C16EE4B2ADCF}" type="presParOf" srcId="{40B6E14E-466D-46BF-9914-729EC6144366}" destId="{C35E0B7A-6F07-4D70-83BC-5060EB652D49}" srcOrd="3" destOrd="0" presId="urn:microsoft.com/office/officeart/2018/2/layout/IconCircleList"/>
    <dgm:cxn modelId="{CF7080CE-83CB-458C-8D5A-08F89D690A62}" type="presParOf" srcId="{CF82F448-2537-403F-8828-80F436605166}" destId="{D9929FCC-56E7-48B2-BD6C-DB66FEE8705B}" srcOrd="3" destOrd="0" presId="urn:microsoft.com/office/officeart/2018/2/layout/IconCircleList"/>
    <dgm:cxn modelId="{606C9D25-8A48-418D-8FBC-27523FC49F6C}" type="presParOf" srcId="{CF82F448-2537-403F-8828-80F436605166}" destId="{64ECDBCB-EB0C-474E-ACFB-B0E3DC2BA305}" srcOrd="4" destOrd="0" presId="urn:microsoft.com/office/officeart/2018/2/layout/IconCircleList"/>
    <dgm:cxn modelId="{20D94D7A-73A7-4045-A641-1F7A37848C53}" type="presParOf" srcId="{64ECDBCB-EB0C-474E-ACFB-B0E3DC2BA305}" destId="{850D31A7-DF4D-465E-A3D4-FE8905B35798}" srcOrd="0" destOrd="0" presId="urn:microsoft.com/office/officeart/2018/2/layout/IconCircleList"/>
    <dgm:cxn modelId="{23DD07A2-089F-41D3-B31E-C23CE1C0E0D5}" type="presParOf" srcId="{64ECDBCB-EB0C-474E-ACFB-B0E3DC2BA305}" destId="{5C95BF5A-FF12-42EA-AE3D-D3197F08F320}" srcOrd="1" destOrd="0" presId="urn:microsoft.com/office/officeart/2018/2/layout/IconCircleList"/>
    <dgm:cxn modelId="{4099FAF9-710A-4B9E-A9CA-42F673A6AEF7}" type="presParOf" srcId="{64ECDBCB-EB0C-474E-ACFB-B0E3DC2BA305}" destId="{F7738D14-CA20-47FF-87F2-F5DB1C49353D}" srcOrd="2" destOrd="0" presId="urn:microsoft.com/office/officeart/2018/2/layout/IconCircleList"/>
    <dgm:cxn modelId="{9D774288-2FD6-4CBD-B830-E41E177E5418}" type="presParOf" srcId="{64ECDBCB-EB0C-474E-ACFB-B0E3DC2BA305}" destId="{90896536-45AE-4F09-ADD9-51E1B7A0C6CE}" srcOrd="3" destOrd="0" presId="urn:microsoft.com/office/officeart/2018/2/layout/IconCircleList"/>
    <dgm:cxn modelId="{6BB82CEF-A24F-4C1C-9B01-F252C4607ED0}" type="presParOf" srcId="{CF82F448-2537-403F-8828-80F436605166}" destId="{B8FFCE6C-FE27-45ED-A265-345CD8C78F68}" srcOrd="5" destOrd="0" presId="urn:microsoft.com/office/officeart/2018/2/layout/IconCircleList"/>
    <dgm:cxn modelId="{DABC147D-E05D-4D94-A80A-D3C0FBEB7040}" type="presParOf" srcId="{CF82F448-2537-403F-8828-80F436605166}" destId="{B1AF5B50-BA2F-43E9-ACCF-1CFF77C82302}" srcOrd="6" destOrd="0" presId="urn:microsoft.com/office/officeart/2018/2/layout/IconCircleList"/>
    <dgm:cxn modelId="{5FABC165-D283-4ED0-B48C-D930869F2156}" type="presParOf" srcId="{B1AF5B50-BA2F-43E9-ACCF-1CFF77C82302}" destId="{BAB2647F-9142-4C4F-B167-59BFE0F43492}" srcOrd="0" destOrd="0" presId="urn:microsoft.com/office/officeart/2018/2/layout/IconCircleList"/>
    <dgm:cxn modelId="{E9845A42-2E2F-47A8-92DE-C74D9C4E7565}" type="presParOf" srcId="{B1AF5B50-BA2F-43E9-ACCF-1CFF77C82302}" destId="{CCEFAB59-C682-44CE-817D-58746977BFA8}" srcOrd="1" destOrd="0" presId="urn:microsoft.com/office/officeart/2018/2/layout/IconCircleList"/>
    <dgm:cxn modelId="{3A46FC9F-7002-4BD8-9EFE-08DDAB3F9B6D}" type="presParOf" srcId="{B1AF5B50-BA2F-43E9-ACCF-1CFF77C82302}" destId="{8127DDCF-E9C4-4A6C-A792-25469E7DA751}" srcOrd="2" destOrd="0" presId="urn:microsoft.com/office/officeart/2018/2/layout/IconCircleList"/>
    <dgm:cxn modelId="{4EF3056F-3534-4FAC-8128-422E859B8569}" type="presParOf" srcId="{B1AF5B50-BA2F-43E9-ACCF-1CFF77C82302}" destId="{7E80BE5B-5CA0-4C6B-9198-4FF6C45F4C5A}" srcOrd="3" destOrd="0" presId="urn:microsoft.com/office/officeart/2018/2/layout/IconCircleList"/>
    <dgm:cxn modelId="{43C2DC40-6A6B-4372-AA77-733904FAB69D}" type="presParOf" srcId="{CF82F448-2537-403F-8828-80F436605166}" destId="{BD17E161-F2DB-4E1E-877C-83F287B711AD}" srcOrd="7" destOrd="0" presId="urn:microsoft.com/office/officeart/2018/2/layout/IconCircleList"/>
    <dgm:cxn modelId="{649B6142-D5E7-4467-80F7-615536401E38}" type="presParOf" srcId="{CF82F448-2537-403F-8828-80F436605166}" destId="{FEB2EEE4-7D0C-4060-828D-470CCB52D946}" srcOrd="8" destOrd="0" presId="urn:microsoft.com/office/officeart/2018/2/layout/IconCircleList"/>
    <dgm:cxn modelId="{2E7F2880-5412-4E9C-9993-8F1FE32918A3}" type="presParOf" srcId="{FEB2EEE4-7D0C-4060-828D-470CCB52D946}" destId="{D8B6A2B6-80B5-49A8-BE64-E83BDED00F08}" srcOrd="0" destOrd="0" presId="urn:microsoft.com/office/officeart/2018/2/layout/IconCircleList"/>
    <dgm:cxn modelId="{0504BAE6-42F1-495C-8AA7-28B1C20CAD33}" type="presParOf" srcId="{FEB2EEE4-7D0C-4060-828D-470CCB52D946}" destId="{CB610792-A9A5-4663-B2FD-C81CC5ABD228}" srcOrd="1" destOrd="0" presId="urn:microsoft.com/office/officeart/2018/2/layout/IconCircleList"/>
    <dgm:cxn modelId="{43575329-C8A1-47CF-828C-651BBDC8EE1F}" type="presParOf" srcId="{FEB2EEE4-7D0C-4060-828D-470CCB52D946}" destId="{4D5508FB-8ECA-4642-9134-DCE5636ACC0E}" srcOrd="2" destOrd="0" presId="urn:microsoft.com/office/officeart/2018/2/layout/IconCircleList"/>
    <dgm:cxn modelId="{3CE6423D-0276-4B03-A3A4-B5F9CD2162AC}" type="presParOf" srcId="{FEB2EEE4-7D0C-4060-828D-470CCB52D946}" destId="{93CB2538-9A67-4A66-8DD5-6AC49113A95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B25E5-F26C-4FFB-A77D-999C4D3036E1}">
      <dsp:nvSpPr>
        <dsp:cNvPr id="0" name=""/>
        <dsp:cNvSpPr/>
      </dsp:nvSpPr>
      <dsp:spPr>
        <a:xfrm>
          <a:off x="917942" y="760"/>
          <a:ext cx="938232" cy="9382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89739-E09D-46A2-9F01-776A3D2C20C1}">
      <dsp:nvSpPr>
        <dsp:cNvPr id="0" name=""/>
        <dsp:cNvSpPr/>
      </dsp:nvSpPr>
      <dsp:spPr>
        <a:xfrm>
          <a:off x="1117893" y="200711"/>
          <a:ext cx="538330" cy="5383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B9E75-BCC8-4C41-BAC1-2EB9453F7060}">
      <dsp:nvSpPr>
        <dsp:cNvPr id="0" name=""/>
        <dsp:cNvSpPr/>
      </dsp:nvSpPr>
      <dsp:spPr>
        <a:xfrm>
          <a:off x="618016" y="1231229"/>
          <a:ext cx="1538085" cy="67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La motivación es la fuerza interna o externa que impulsa a una persona a actuar para lograr un objetivo.</a:t>
          </a:r>
        </a:p>
      </dsp:txBody>
      <dsp:txXfrm>
        <a:off x="618016" y="1231229"/>
        <a:ext cx="1538085" cy="672912"/>
      </dsp:txXfrm>
    </dsp:sp>
    <dsp:sp modelId="{7DC4CF86-99B5-4F78-AADC-9B252F8A5870}">
      <dsp:nvSpPr>
        <dsp:cNvPr id="0" name=""/>
        <dsp:cNvSpPr/>
      </dsp:nvSpPr>
      <dsp:spPr>
        <a:xfrm>
          <a:off x="2725193" y="760"/>
          <a:ext cx="938232" cy="9382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03050-E687-4C13-913F-AB5267AD640B}">
      <dsp:nvSpPr>
        <dsp:cNvPr id="0" name=""/>
        <dsp:cNvSpPr/>
      </dsp:nvSpPr>
      <dsp:spPr>
        <a:xfrm>
          <a:off x="2925144" y="200711"/>
          <a:ext cx="538330" cy="5383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801F8-FCAC-4D2A-8AE8-2247B754A316}">
      <dsp:nvSpPr>
        <dsp:cNvPr id="0" name=""/>
        <dsp:cNvSpPr/>
      </dsp:nvSpPr>
      <dsp:spPr>
        <a:xfrm>
          <a:off x="2425267" y="1231229"/>
          <a:ext cx="1538085" cy="67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Sirve para:</a:t>
          </a:r>
        </a:p>
      </dsp:txBody>
      <dsp:txXfrm>
        <a:off x="2425267" y="1231229"/>
        <a:ext cx="1538085" cy="672912"/>
      </dsp:txXfrm>
    </dsp:sp>
    <dsp:sp modelId="{7569D7E8-8476-4704-B10E-D7CE61E84116}">
      <dsp:nvSpPr>
        <dsp:cNvPr id="0" name=""/>
        <dsp:cNvSpPr/>
      </dsp:nvSpPr>
      <dsp:spPr>
        <a:xfrm>
          <a:off x="4532444" y="760"/>
          <a:ext cx="938232" cy="9382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A56D8-D447-474C-98E1-42E138A0B079}">
      <dsp:nvSpPr>
        <dsp:cNvPr id="0" name=""/>
        <dsp:cNvSpPr/>
      </dsp:nvSpPr>
      <dsp:spPr>
        <a:xfrm>
          <a:off x="4732395" y="200711"/>
          <a:ext cx="538330" cy="5383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6378F-EB7D-480A-8782-4C6D9AD1BE8F}">
      <dsp:nvSpPr>
        <dsp:cNvPr id="0" name=""/>
        <dsp:cNvSpPr/>
      </dsp:nvSpPr>
      <dsp:spPr>
        <a:xfrm>
          <a:off x="4232518" y="1231229"/>
          <a:ext cx="1538085" cy="67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- Iniciar y mantener conductas dirigidas a metas.</a:t>
          </a:r>
        </a:p>
      </dsp:txBody>
      <dsp:txXfrm>
        <a:off x="4232518" y="1231229"/>
        <a:ext cx="1538085" cy="672912"/>
      </dsp:txXfrm>
    </dsp:sp>
    <dsp:sp modelId="{66C10122-A1FE-4CA6-BAEE-672343485093}">
      <dsp:nvSpPr>
        <dsp:cNvPr id="0" name=""/>
        <dsp:cNvSpPr/>
      </dsp:nvSpPr>
      <dsp:spPr>
        <a:xfrm>
          <a:off x="6339695" y="760"/>
          <a:ext cx="938232" cy="9382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F811A-8155-4A5B-B279-22DCB23D30FE}">
      <dsp:nvSpPr>
        <dsp:cNvPr id="0" name=""/>
        <dsp:cNvSpPr/>
      </dsp:nvSpPr>
      <dsp:spPr>
        <a:xfrm>
          <a:off x="6539646" y="200711"/>
          <a:ext cx="538330" cy="5383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0312E9-8136-4D58-9F03-95712FDB18C3}">
      <dsp:nvSpPr>
        <dsp:cNvPr id="0" name=""/>
        <dsp:cNvSpPr/>
      </dsp:nvSpPr>
      <dsp:spPr>
        <a:xfrm>
          <a:off x="6039768" y="1231229"/>
          <a:ext cx="1538085" cy="67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- Superar obstáculos.</a:t>
          </a:r>
        </a:p>
      </dsp:txBody>
      <dsp:txXfrm>
        <a:off x="6039768" y="1231229"/>
        <a:ext cx="1538085" cy="672912"/>
      </dsp:txXfrm>
    </dsp:sp>
    <dsp:sp modelId="{6E364FAE-79FC-449F-8FC6-C462D39C614B}">
      <dsp:nvSpPr>
        <dsp:cNvPr id="0" name=""/>
        <dsp:cNvSpPr/>
      </dsp:nvSpPr>
      <dsp:spPr>
        <a:xfrm>
          <a:off x="3628819" y="2288663"/>
          <a:ext cx="938232" cy="93823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64FE7-8F79-437C-ADD5-39AA1DD51CCD}">
      <dsp:nvSpPr>
        <dsp:cNvPr id="0" name=""/>
        <dsp:cNvSpPr/>
      </dsp:nvSpPr>
      <dsp:spPr>
        <a:xfrm>
          <a:off x="3828770" y="2488614"/>
          <a:ext cx="538330" cy="53833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F12CB-C85D-4D2A-98E2-B6A3A92FF479}">
      <dsp:nvSpPr>
        <dsp:cNvPr id="0" name=""/>
        <dsp:cNvSpPr/>
      </dsp:nvSpPr>
      <dsp:spPr>
        <a:xfrm>
          <a:off x="3328892" y="3519131"/>
          <a:ext cx="1538085" cy="67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- Incrementar el rendimiento y el enfoque.</a:t>
          </a:r>
        </a:p>
      </dsp:txBody>
      <dsp:txXfrm>
        <a:off x="3328892" y="3519131"/>
        <a:ext cx="1538085" cy="67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C106F-20A3-9642-9448-7FC9C07AF0AC}">
      <dsp:nvSpPr>
        <dsp:cNvPr id="0" name=""/>
        <dsp:cNvSpPr/>
      </dsp:nvSpPr>
      <dsp:spPr>
        <a:xfrm>
          <a:off x="1000" y="925849"/>
          <a:ext cx="3901842" cy="23411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1. Motivación Intrínseca: Nace del interior, como el deseo de aprender o disfrutar una actividad.</a:t>
          </a:r>
        </a:p>
      </dsp:txBody>
      <dsp:txXfrm>
        <a:off x="1000" y="925849"/>
        <a:ext cx="3901842" cy="2341105"/>
      </dsp:txXfrm>
    </dsp:sp>
    <dsp:sp modelId="{21A81686-FBFB-5347-9DB8-D3E14B5CA12F}">
      <dsp:nvSpPr>
        <dsp:cNvPr id="0" name=""/>
        <dsp:cNvSpPr/>
      </dsp:nvSpPr>
      <dsp:spPr>
        <a:xfrm>
          <a:off x="4293027" y="925849"/>
          <a:ext cx="3901842" cy="23411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2. Motivación Extrínseca: Proviene del exterior, como recompensas, castigos o reconocimiento.</a:t>
          </a:r>
        </a:p>
      </dsp:txBody>
      <dsp:txXfrm>
        <a:off x="4293027" y="925849"/>
        <a:ext cx="3901842" cy="23411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A9876-3E62-7747-B530-A852E1B97969}">
      <dsp:nvSpPr>
        <dsp:cNvPr id="0" name=""/>
        <dsp:cNvSpPr/>
      </dsp:nvSpPr>
      <dsp:spPr>
        <a:xfrm>
          <a:off x="2622678" y="1842"/>
          <a:ext cx="2950513" cy="805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Es la capacidad de mantenerse motivado por uno mismo, sin depender de estímulos externos.</a:t>
          </a:r>
        </a:p>
      </dsp:txBody>
      <dsp:txXfrm>
        <a:off x="2662004" y="41168"/>
        <a:ext cx="2871861" cy="726947"/>
      </dsp:txXfrm>
    </dsp:sp>
    <dsp:sp modelId="{9EA480E2-8BF6-784A-A673-060477E149A4}">
      <dsp:nvSpPr>
        <dsp:cNvPr id="0" name=""/>
        <dsp:cNvSpPr/>
      </dsp:nvSpPr>
      <dsp:spPr>
        <a:xfrm>
          <a:off x="2622678" y="847722"/>
          <a:ext cx="2950513" cy="805599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Implica:</a:t>
          </a:r>
        </a:p>
      </dsp:txBody>
      <dsp:txXfrm>
        <a:off x="2662004" y="887048"/>
        <a:ext cx="2871861" cy="726947"/>
      </dsp:txXfrm>
    </dsp:sp>
    <dsp:sp modelId="{E1EC4FEA-B3A1-7C41-BA2A-F2E7448A72B4}">
      <dsp:nvSpPr>
        <dsp:cNvPr id="0" name=""/>
        <dsp:cNvSpPr/>
      </dsp:nvSpPr>
      <dsp:spPr>
        <a:xfrm>
          <a:off x="2622678" y="1693602"/>
          <a:ext cx="2950513" cy="80559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Autodisciplina</a:t>
          </a:r>
        </a:p>
      </dsp:txBody>
      <dsp:txXfrm>
        <a:off x="2662004" y="1732928"/>
        <a:ext cx="2871861" cy="726947"/>
      </dsp:txXfrm>
    </dsp:sp>
    <dsp:sp modelId="{B1ED39E8-2C6C-CE43-A204-512FE7AF3F52}">
      <dsp:nvSpPr>
        <dsp:cNvPr id="0" name=""/>
        <dsp:cNvSpPr/>
      </dsp:nvSpPr>
      <dsp:spPr>
        <a:xfrm>
          <a:off x="2622678" y="2539482"/>
          <a:ext cx="2950513" cy="805599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Persistencia</a:t>
          </a:r>
        </a:p>
      </dsp:txBody>
      <dsp:txXfrm>
        <a:off x="2662004" y="2578808"/>
        <a:ext cx="2871861" cy="726947"/>
      </dsp:txXfrm>
    </dsp:sp>
    <dsp:sp modelId="{F91173A8-ACBE-504C-810F-1677995A7BC0}">
      <dsp:nvSpPr>
        <dsp:cNvPr id="0" name=""/>
        <dsp:cNvSpPr/>
      </dsp:nvSpPr>
      <dsp:spPr>
        <a:xfrm>
          <a:off x="2622678" y="3385362"/>
          <a:ext cx="2950513" cy="80559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Claridad de metas</a:t>
          </a:r>
        </a:p>
      </dsp:txBody>
      <dsp:txXfrm>
        <a:off x="2662004" y="3424688"/>
        <a:ext cx="2871861" cy="7269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471A9-8B49-4C02-AA70-395B62223D0C}">
      <dsp:nvSpPr>
        <dsp:cNvPr id="0" name=""/>
        <dsp:cNvSpPr/>
      </dsp:nvSpPr>
      <dsp:spPr>
        <a:xfrm>
          <a:off x="884935" y="296402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12895-AB1B-4328-87F9-7324ED38A177}">
      <dsp:nvSpPr>
        <dsp:cNvPr id="0" name=""/>
        <dsp:cNvSpPr/>
      </dsp:nvSpPr>
      <dsp:spPr>
        <a:xfrm>
          <a:off x="1352935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FBDED-B7DF-4E49-8BC6-2D6D7C10F627}">
      <dsp:nvSpPr>
        <dsp:cNvPr id="0" name=""/>
        <dsp:cNvSpPr/>
      </dsp:nvSpPr>
      <dsp:spPr>
        <a:xfrm>
          <a:off x="182935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Es el proceso de estimular a alguien para que actúe hacia un objetivo.</a:t>
          </a:r>
        </a:p>
      </dsp:txBody>
      <dsp:txXfrm>
        <a:off x="182935" y="3176402"/>
        <a:ext cx="3600000" cy="720000"/>
      </dsp:txXfrm>
    </dsp:sp>
    <dsp:sp modelId="{295154B6-D99E-41D3-ACCB-934EC29D526F}">
      <dsp:nvSpPr>
        <dsp:cNvPr id="0" name=""/>
        <dsp:cNvSpPr/>
      </dsp:nvSpPr>
      <dsp:spPr>
        <a:xfrm>
          <a:off x="5114935" y="296402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34BB0-976A-453C-93DB-41BD3E256575}">
      <dsp:nvSpPr>
        <dsp:cNvPr id="0" name=""/>
        <dsp:cNvSpPr/>
      </dsp:nvSpPr>
      <dsp:spPr>
        <a:xfrm>
          <a:off x="5582935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54E77-7DBE-417A-B7DF-2EAC1EB9D5A5}">
      <dsp:nvSpPr>
        <dsp:cNvPr id="0" name=""/>
        <dsp:cNvSpPr/>
      </dsp:nvSpPr>
      <dsp:spPr>
        <a:xfrm>
          <a:off x="4412935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Ejemplo: Un docente que genera interés con actividades dinámicas.</a:t>
          </a:r>
        </a:p>
      </dsp:txBody>
      <dsp:txXfrm>
        <a:off x="4412935" y="3176402"/>
        <a:ext cx="36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C2163-86DA-4474-A45F-542111B02EC2}">
      <dsp:nvSpPr>
        <dsp:cNvPr id="0" name=""/>
        <dsp:cNvSpPr/>
      </dsp:nvSpPr>
      <dsp:spPr>
        <a:xfrm>
          <a:off x="376435" y="101640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274D2-8F24-4A6E-B9FA-59C247F00D62}">
      <dsp:nvSpPr>
        <dsp:cNvPr id="0" name=""/>
        <dsp:cNvSpPr/>
      </dsp:nvSpPr>
      <dsp:spPr>
        <a:xfrm>
          <a:off x="61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D99DA-B8BB-423E-8433-629F3FE8C6FD}">
      <dsp:nvSpPr>
        <dsp:cNvPr id="0" name=""/>
        <dsp:cNvSpPr/>
      </dsp:nvSpPr>
      <dsp:spPr>
        <a:xfrm>
          <a:off x="2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Maslow: Jerarquía de necesidades.</a:t>
          </a:r>
        </a:p>
      </dsp:txBody>
      <dsp:txXfrm>
        <a:off x="25435" y="2456402"/>
        <a:ext cx="1800000" cy="720000"/>
      </dsp:txXfrm>
    </dsp:sp>
    <dsp:sp modelId="{F9716159-AB7E-45B7-86D4-9489637B75F7}">
      <dsp:nvSpPr>
        <dsp:cNvPr id="0" name=""/>
        <dsp:cNvSpPr/>
      </dsp:nvSpPr>
      <dsp:spPr>
        <a:xfrm>
          <a:off x="2491435" y="101640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EA037-5A59-4BD5-B422-DE60FDA54175}">
      <dsp:nvSpPr>
        <dsp:cNvPr id="0" name=""/>
        <dsp:cNvSpPr/>
      </dsp:nvSpPr>
      <dsp:spPr>
        <a:xfrm>
          <a:off x="272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7CFFA-A719-4620-B72B-A68A95B74CA2}">
      <dsp:nvSpPr>
        <dsp:cNvPr id="0" name=""/>
        <dsp:cNvSpPr/>
      </dsp:nvSpPr>
      <dsp:spPr>
        <a:xfrm>
          <a:off x="214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Herzberg: Factores higiénicos y motivacionales.</a:t>
          </a:r>
        </a:p>
      </dsp:txBody>
      <dsp:txXfrm>
        <a:off x="2140435" y="2456402"/>
        <a:ext cx="1800000" cy="720000"/>
      </dsp:txXfrm>
    </dsp:sp>
    <dsp:sp modelId="{45EBB2C9-38AB-429C-890E-883CE66C8944}">
      <dsp:nvSpPr>
        <dsp:cNvPr id="0" name=""/>
        <dsp:cNvSpPr/>
      </dsp:nvSpPr>
      <dsp:spPr>
        <a:xfrm>
          <a:off x="4606435" y="101640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664D2-C453-43DE-8B55-3F139CA29C4E}">
      <dsp:nvSpPr>
        <dsp:cNvPr id="0" name=""/>
        <dsp:cNvSpPr/>
      </dsp:nvSpPr>
      <dsp:spPr>
        <a:xfrm>
          <a:off x="484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C32A6-FFC6-43AE-A264-E71D49C6F967}">
      <dsp:nvSpPr>
        <dsp:cNvPr id="0" name=""/>
        <dsp:cNvSpPr/>
      </dsp:nvSpPr>
      <dsp:spPr>
        <a:xfrm>
          <a:off x="425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Skinner: Recompensas y castigos.</a:t>
          </a:r>
        </a:p>
      </dsp:txBody>
      <dsp:txXfrm>
        <a:off x="4255435" y="2456402"/>
        <a:ext cx="1800000" cy="720000"/>
      </dsp:txXfrm>
    </dsp:sp>
    <dsp:sp modelId="{6F1ACB8A-822E-4A60-B357-788216145DF2}">
      <dsp:nvSpPr>
        <dsp:cNvPr id="0" name=""/>
        <dsp:cNvSpPr/>
      </dsp:nvSpPr>
      <dsp:spPr>
        <a:xfrm>
          <a:off x="6721435" y="101640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226B1E-DA62-41B5-9957-88B6C30EF5FC}">
      <dsp:nvSpPr>
        <dsp:cNvPr id="0" name=""/>
        <dsp:cNvSpPr/>
      </dsp:nvSpPr>
      <dsp:spPr>
        <a:xfrm>
          <a:off x="695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489EC-4F3D-4FA6-8A33-4D72A88B3786}">
      <dsp:nvSpPr>
        <dsp:cNvPr id="0" name=""/>
        <dsp:cNvSpPr/>
      </dsp:nvSpPr>
      <dsp:spPr>
        <a:xfrm>
          <a:off x="637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Vygotsky: Interacción social y aprendizaje.</a:t>
          </a:r>
        </a:p>
      </dsp:txBody>
      <dsp:txXfrm>
        <a:off x="6370435" y="2456402"/>
        <a:ext cx="180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861C2-00A7-DD4A-999D-84E93EBFEB2E}">
      <dsp:nvSpPr>
        <dsp:cNvPr id="0" name=""/>
        <dsp:cNvSpPr/>
      </dsp:nvSpPr>
      <dsp:spPr>
        <a:xfrm>
          <a:off x="715337" y="2413"/>
          <a:ext cx="3221521" cy="19329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Mejora atención y retención.</a:t>
          </a:r>
        </a:p>
      </dsp:txBody>
      <dsp:txXfrm>
        <a:off x="715337" y="2413"/>
        <a:ext cx="3221521" cy="1932912"/>
      </dsp:txXfrm>
    </dsp:sp>
    <dsp:sp modelId="{1A10527B-6244-A449-8A3E-A4BAFBA5C10E}">
      <dsp:nvSpPr>
        <dsp:cNvPr id="0" name=""/>
        <dsp:cNvSpPr/>
      </dsp:nvSpPr>
      <dsp:spPr>
        <a:xfrm>
          <a:off x="4259011" y="2413"/>
          <a:ext cx="3221521" cy="1932912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Fomenta participación.</a:t>
          </a:r>
        </a:p>
      </dsp:txBody>
      <dsp:txXfrm>
        <a:off x="4259011" y="2413"/>
        <a:ext cx="3221521" cy="1932912"/>
      </dsp:txXfrm>
    </dsp:sp>
    <dsp:sp modelId="{CB4782D1-DE4C-3548-8547-BC28EF3D5C81}">
      <dsp:nvSpPr>
        <dsp:cNvPr id="0" name=""/>
        <dsp:cNvSpPr/>
      </dsp:nvSpPr>
      <dsp:spPr>
        <a:xfrm>
          <a:off x="715337" y="2257478"/>
          <a:ext cx="3221521" cy="1932912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Aumenta autoestima y autonomía.</a:t>
          </a:r>
        </a:p>
      </dsp:txBody>
      <dsp:txXfrm>
        <a:off x="715337" y="2257478"/>
        <a:ext cx="3221521" cy="1932912"/>
      </dsp:txXfrm>
    </dsp:sp>
    <dsp:sp modelId="{AE3C14D0-8ABB-FB4E-B539-B401157BB4A7}">
      <dsp:nvSpPr>
        <dsp:cNvPr id="0" name=""/>
        <dsp:cNvSpPr/>
      </dsp:nvSpPr>
      <dsp:spPr>
        <a:xfrm>
          <a:off x="4259011" y="2257478"/>
          <a:ext cx="3221521" cy="193291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Reduce ansiedad ante tareas nuevas.</a:t>
          </a:r>
        </a:p>
      </dsp:txBody>
      <dsp:txXfrm>
        <a:off x="4259011" y="2257478"/>
        <a:ext cx="3221521" cy="19329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BB47E-318F-164E-B6FA-3FD2109E3F77}">
      <dsp:nvSpPr>
        <dsp:cNvPr id="0" name=""/>
        <dsp:cNvSpPr/>
      </dsp:nvSpPr>
      <dsp:spPr>
        <a:xfrm>
          <a:off x="2622678" y="1151"/>
          <a:ext cx="2950513" cy="670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Es el interés natural por explorar y aprender del entorno.</a:t>
          </a:r>
        </a:p>
      </dsp:txBody>
      <dsp:txXfrm>
        <a:off x="2655408" y="33881"/>
        <a:ext cx="2885053" cy="605020"/>
      </dsp:txXfrm>
    </dsp:sp>
    <dsp:sp modelId="{1DC0B818-4AB6-FF4C-BAC1-447843F6FCE5}">
      <dsp:nvSpPr>
        <dsp:cNvPr id="0" name=""/>
        <dsp:cNvSpPr/>
      </dsp:nvSpPr>
      <dsp:spPr>
        <a:xfrm>
          <a:off x="2622678" y="705155"/>
          <a:ext cx="2950513" cy="67048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Los niños se motivan por:</a:t>
          </a:r>
        </a:p>
      </dsp:txBody>
      <dsp:txXfrm>
        <a:off x="2655408" y="737885"/>
        <a:ext cx="2885053" cy="605020"/>
      </dsp:txXfrm>
    </dsp:sp>
    <dsp:sp modelId="{6BC6CDAD-4E7F-7245-9EB1-A6649881F1DA}">
      <dsp:nvSpPr>
        <dsp:cNvPr id="0" name=""/>
        <dsp:cNvSpPr/>
      </dsp:nvSpPr>
      <dsp:spPr>
        <a:xfrm>
          <a:off x="2622678" y="1409160"/>
          <a:ext cx="2950513" cy="67048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Juegos</a:t>
          </a:r>
        </a:p>
      </dsp:txBody>
      <dsp:txXfrm>
        <a:off x="2655408" y="1441890"/>
        <a:ext cx="2885053" cy="605020"/>
      </dsp:txXfrm>
    </dsp:sp>
    <dsp:sp modelId="{3A5314C6-FD88-1643-847E-08D6404EA3FE}">
      <dsp:nvSpPr>
        <dsp:cNvPr id="0" name=""/>
        <dsp:cNvSpPr/>
      </dsp:nvSpPr>
      <dsp:spPr>
        <a:xfrm>
          <a:off x="2622678" y="2113164"/>
          <a:ext cx="2950513" cy="670480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Historias</a:t>
          </a:r>
        </a:p>
      </dsp:txBody>
      <dsp:txXfrm>
        <a:off x="2655408" y="2145894"/>
        <a:ext cx="2885053" cy="605020"/>
      </dsp:txXfrm>
    </dsp:sp>
    <dsp:sp modelId="{90727C43-E8F6-4649-87B1-FB6BF110579E}">
      <dsp:nvSpPr>
        <dsp:cNvPr id="0" name=""/>
        <dsp:cNvSpPr/>
      </dsp:nvSpPr>
      <dsp:spPr>
        <a:xfrm>
          <a:off x="2622678" y="2817168"/>
          <a:ext cx="2950513" cy="67048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Reconocimiento afectivo</a:t>
          </a:r>
        </a:p>
      </dsp:txBody>
      <dsp:txXfrm>
        <a:off x="2655408" y="2849898"/>
        <a:ext cx="2885053" cy="605020"/>
      </dsp:txXfrm>
    </dsp:sp>
    <dsp:sp modelId="{0216DEB8-DEDE-BA4E-8E06-CD50A8F3A336}">
      <dsp:nvSpPr>
        <dsp:cNvPr id="0" name=""/>
        <dsp:cNvSpPr/>
      </dsp:nvSpPr>
      <dsp:spPr>
        <a:xfrm>
          <a:off x="2622678" y="3521173"/>
          <a:ext cx="2950513" cy="6704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Experiencias nuevas</a:t>
          </a:r>
        </a:p>
      </dsp:txBody>
      <dsp:txXfrm>
        <a:off x="2655408" y="3553903"/>
        <a:ext cx="2885053" cy="6050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2C476-7946-42A2-9297-635EB17FE517}">
      <dsp:nvSpPr>
        <dsp:cNvPr id="0" name=""/>
        <dsp:cNvSpPr/>
      </dsp:nvSpPr>
      <dsp:spPr>
        <a:xfrm>
          <a:off x="616935" y="1100"/>
          <a:ext cx="921683" cy="9216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C3E6C-97B7-4F66-B628-849DBA3E4539}">
      <dsp:nvSpPr>
        <dsp:cNvPr id="0" name=""/>
        <dsp:cNvSpPr/>
      </dsp:nvSpPr>
      <dsp:spPr>
        <a:xfrm>
          <a:off x="810488" y="194654"/>
          <a:ext cx="534576" cy="5345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69874-05D2-4600-BEBB-1508C6F5E261}">
      <dsp:nvSpPr>
        <dsp:cNvPr id="0" name=""/>
        <dsp:cNvSpPr/>
      </dsp:nvSpPr>
      <dsp:spPr>
        <a:xfrm>
          <a:off x="1736122" y="110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Usar recursos visuales y musicales.</a:t>
          </a:r>
        </a:p>
      </dsp:txBody>
      <dsp:txXfrm>
        <a:off x="1736122" y="1100"/>
        <a:ext cx="2172539" cy="921683"/>
      </dsp:txXfrm>
    </dsp:sp>
    <dsp:sp modelId="{36341321-A185-467D-B9EE-444C5044745D}">
      <dsp:nvSpPr>
        <dsp:cNvPr id="0" name=""/>
        <dsp:cNvSpPr/>
      </dsp:nvSpPr>
      <dsp:spPr>
        <a:xfrm>
          <a:off x="4287209" y="1100"/>
          <a:ext cx="921683" cy="9216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5E1AF4-B839-464D-BA5D-E0E100790420}">
      <dsp:nvSpPr>
        <dsp:cNvPr id="0" name=""/>
        <dsp:cNvSpPr/>
      </dsp:nvSpPr>
      <dsp:spPr>
        <a:xfrm>
          <a:off x="4480763" y="194654"/>
          <a:ext cx="534576" cy="5345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E0B7A-6F07-4D70-83BC-5060EB652D49}">
      <dsp:nvSpPr>
        <dsp:cNvPr id="0" name=""/>
        <dsp:cNvSpPr/>
      </dsp:nvSpPr>
      <dsp:spPr>
        <a:xfrm>
          <a:off x="5406396" y="110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Relacionar el aprendizaje con sus experiencias.</a:t>
          </a:r>
        </a:p>
      </dsp:txBody>
      <dsp:txXfrm>
        <a:off x="5406396" y="1100"/>
        <a:ext cx="2172539" cy="921683"/>
      </dsp:txXfrm>
    </dsp:sp>
    <dsp:sp modelId="{850D31A7-DF4D-465E-A3D4-FE8905B35798}">
      <dsp:nvSpPr>
        <dsp:cNvPr id="0" name=""/>
        <dsp:cNvSpPr/>
      </dsp:nvSpPr>
      <dsp:spPr>
        <a:xfrm>
          <a:off x="616935" y="1635560"/>
          <a:ext cx="921683" cy="9216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5BF5A-FF12-42EA-AE3D-D3197F08F320}">
      <dsp:nvSpPr>
        <dsp:cNvPr id="0" name=""/>
        <dsp:cNvSpPr/>
      </dsp:nvSpPr>
      <dsp:spPr>
        <a:xfrm>
          <a:off x="810488" y="1829114"/>
          <a:ext cx="534576" cy="5345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96536-45AE-4F09-ADD9-51E1B7A0C6CE}">
      <dsp:nvSpPr>
        <dsp:cNvPr id="0" name=""/>
        <dsp:cNvSpPr/>
      </dsp:nvSpPr>
      <dsp:spPr>
        <a:xfrm>
          <a:off x="1736122" y="163556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Reforzar con elogios.</a:t>
          </a:r>
        </a:p>
      </dsp:txBody>
      <dsp:txXfrm>
        <a:off x="1736122" y="1635560"/>
        <a:ext cx="2172539" cy="921683"/>
      </dsp:txXfrm>
    </dsp:sp>
    <dsp:sp modelId="{BAB2647F-9142-4C4F-B167-59BFE0F43492}">
      <dsp:nvSpPr>
        <dsp:cNvPr id="0" name=""/>
        <dsp:cNvSpPr/>
      </dsp:nvSpPr>
      <dsp:spPr>
        <a:xfrm>
          <a:off x="4287209" y="1635560"/>
          <a:ext cx="921683" cy="9216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FAB59-C682-44CE-817D-58746977BFA8}">
      <dsp:nvSpPr>
        <dsp:cNvPr id="0" name=""/>
        <dsp:cNvSpPr/>
      </dsp:nvSpPr>
      <dsp:spPr>
        <a:xfrm>
          <a:off x="4480763" y="1829114"/>
          <a:ext cx="534576" cy="5345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80BE5B-5CA0-4C6B-9198-4FF6C45F4C5A}">
      <dsp:nvSpPr>
        <dsp:cNvPr id="0" name=""/>
        <dsp:cNvSpPr/>
      </dsp:nvSpPr>
      <dsp:spPr>
        <a:xfrm>
          <a:off x="5406396" y="163556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Fomentar participación y juego libre.</a:t>
          </a:r>
        </a:p>
      </dsp:txBody>
      <dsp:txXfrm>
        <a:off x="5406396" y="1635560"/>
        <a:ext cx="2172539" cy="921683"/>
      </dsp:txXfrm>
    </dsp:sp>
    <dsp:sp modelId="{D8B6A2B6-80B5-49A8-BE64-E83BDED00F08}">
      <dsp:nvSpPr>
        <dsp:cNvPr id="0" name=""/>
        <dsp:cNvSpPr/>
      </dsp:nvSpPr>
      <dsp:spPr>
        <a:xfrm>
          <a:off x="616935" y="3270020"/>
          <a:ext cx="921683" cy="92168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610792-A9A5-4663-B2FD-C81CC5ABD228}">
      <dsp:nvSpPr>
        <dsp:cNvPr id="0" name=""/>
        <dsp:cNvSpPr/>
      </dsp:nvSpPr>
      <dsp:spPr>
        <a:xfrm>
          <a:off x="810488" y="3463574"/>
          <a:ext cx="534576" cy="53457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B2538-9A67-4A66-8DD5-6AC49113A951}">
      <dsp:nvSpPr>
        <dsp:cNvPr id="0" name=""/>
        <dsp:cNvSpPr/>
      </dsp:nvSpPr>
      <dsp:spPr>
        <a:xfrm>
          <a:off x="1736122" y="327002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Crear un ambiente seguro y estimulante.</a:t>
          </a:r>
        </a:p>
      </dsp:txBody>
      <dsp:txXfrm>
        <a:off x="1736122" y="3270020"/>
        <a:ext cx="2172539" cy="921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491" y="349112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¿Qué es la Motivación y para qué sirve?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Una persona que busca un papel en una mesa llena de papel y notas adhesivas">
            <a:extLst>
              <a:ext uri="{FF2B5EF4-FFF2-40B4-BE49-F238E27FC236}">
                <a16:creationId xmlns:a16="http://schemas.microsoft.com/office/drawing/2014/main" id="{84A200EB-82DE-DD0B-703C-68050DBB08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757" r="30749" b="-2"/>
          <a:stretch/>
        </p:blipFill>
        <p:spPr>
          <a:xfrm>
            <a:off x="20" y="-2"/>
            <a:ext cx="4057627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7647" y="-1"/>
            <a:ext cx="508635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487" y="405685"/>
            <a:ext cx="4098726" cy="15593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C" sz="3500"/>
              <a:t>Actividad Grupal: Análisis de Motivación Infantil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6487" y="2743200"/>
            <a:ext cx="3935505" cy="34968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1700" dirty="0"/>
              <a:t>Objetivo: Reflexionar sobre la aplicación de la motivación en el aula.</a:t>
            </a:r>
          </a:p>
          <a:p>
            <a:endParaRPr lang="es-EC" sz="1700" dirty="0"/>
          </a:p>
          <a:p>
            <a:r>
              <a:rPr lang="es-EC" sz="1700" dirty="0"/>
              <a:t>Instrucciones:</a:t>
            </a:r>
          </a:p>
          <a:p>
            <a:r>
              <a:rPr lang="es-EC" sz="1700" dirty="0"/>
              <a:t>En los grupos de trabajo</a:t>
            </a:r>
          </a:p>
          <a:p>
            <a:r>
              <a:rPr lang="es-EC" sz="1700" dirty="0"/>
              <a:t>Elegir un caso práctico.</a:t>
            </a:r>
          </a:p>
          <a:p>
            <a:r>
              <a:rPr lang="es-EC" sz="1700" dirty="0"/>
              <a:t>Analizar tipo de motivación, estrategias y resultados esperados.</a:t>
            </a:r>
          </a:p>
          <a:p>
            <a:r>
              <a:rPr lang="es-EC" sz="1700" dirty="0"/>
              <a:t>Presentar.</a:t>
            </a:r>
          </a:p>
          <a:p>
            <a:endParaRPr lang="es-EC" sz="1700" dirty="0"/>
          </a:p>
          <a:p>
            <a:r>
              <a:rPr lang="es-EC" sz="1700" dirty="0"/>
              <a:t>Tiempo: 30-40 minutos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F285F5-77D7-41FB-3B54-BE4E19A4D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75E951-5F83-809D-618C-ACE4E1592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B17B5B-9104-C50D-8F45-3961B21AE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4B01F4-1F5E-D7DD-0050-98C98D627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225BD2-E03A-E3CA-7565-555289E50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40C057-6620-3DC4-9958-9A550815B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¿Qué es la Motivación y para qué sirve?</a:t>
            </a:r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52F63D0E-4570-6F4A-6299-981A0A6E89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828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Tipos de Motivación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75F272-D07A-71FD-126C-2D59D30042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44172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¿Qué es la Automotivación?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221FA9-136B-476E-C151-3C034A60E2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93167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¿Qué es Motivar?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DEC6FF-1E48-9E82-6053-A8CBB98096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15018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La Motivación y sus Teorías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16B2E9-A406-1168-BD48-18F0DF3E11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49043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2700">
                <a:solidFill>
                  <a:srgbClr val="FFFFFF"/>
                </a:solidFill>
              </a:rPr>
              <a:t>Influencia de la Motivación en el Aprendizaje Infantil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E82A94-FA21-496E-FD89-3F425A3CE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20774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¿Qué es la Motivación Infantil?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202FAB4E-FE86-5182-CA21-87D827493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2735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3000">
                <a:solidFill>
                  <a:srgbClr val="FFFFFF"/>
                </a:solidFill>
              </a:rPr>
              <a:t>¿Cómo despertar el interés en niños de Inicial?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5C064C0-FC49-5A70-761F-C2D89657A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50784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345</Words>
  <Application>Microsoft Macintosh PowerPoint</Application>
  <PresentationFormat>Presentación en pantalla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¿Qué es la Motivación y para qué sirve?</vt:lpstr>
      <vt:lpstr>¿Qué es la Motivación y para qué sirve?</vt:lpstr>
      <vt:lpstr>Tipos de Motivación</vt:lpstr>
      <vt:lpstr>¿Qué es la Automotivación?</vt:lpstr>
      <vt:lpstr>¿Qué es Motivar?</vt:lpstr>
      <vt:lpstr>La Motivación y sus Teorías</vt:lpstr>
      <vt:lpstr>Influencia de la Motivación en el Aprendizaje Infantil</vt:lpstr>
      <vt:lpstr>¿Qué es la Motivación Infantil?</vt:lpstr>
      <vt:lpstr>¿Cómo despertar el interés en niños de Inicial?</vt:lpstr>
      <vt:lpstr>Actividad Grupal: Análisis de Motivación Infantil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2025-05-05T23:02:31Z</dcterms:modified>
  <cp:category/>
</cp:coreProperties>
</file>