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73DE-801B-417E-AC09-652205F2653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CEB170-A835-491E-B11B-AAA3699A950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humanidades.com/iglesia/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/>
          <p:cNvSpPr/>
          <p:nvPr/>
        </p:nvSpPr>
        <p:spPr>
          <a:xfrm>
            <a:off x="6209095" y="216769"/>
            <a:ext cx="3137836" cy="8035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René Descartes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2"/>
          <p:cNvSpPr/>
          <p:nvPr/>
        </p:nvSpPr>
        <p:spPr>
          <a:xfrm>
            <a:off x="5291084" y="2554104"/>
            <a:ext cx="2269959" cy="803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El 13 de marzo de 1596  en la Turena (Francia).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3"/>
          <p:cNvSpPr/>
          <p:nvPr/>
        </p:nvSpPr>
        <p:spPr>
          <a:xfrm>
            <a:off x="8173450" y="2544479"/>
            <a:ext cx="2269959" cy="14856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Medicina y derecho, en la que obtuvo los grados de bachiller y licenciado.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>
            <a:stCxn id="2" idx="2"/>
            <a:endCxn id="3" idx="0"/>
          </p:cNvCxnSpPr>
          <p:nvPr/>
        </p:nvCxnSpPr>
        <p:spPr>
          <a:xfrm flipH="1">
            <a:off x="6426064" y="1020279"/>
            <a:ext cx="1351949" cy="1533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778012" y="1020279"/>
            <a:ext cx="1530417" cy="1524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6497872" y="1760020"/>
            <a:ext cx="989817" cy="344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Nació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778013" y="1740769"/>
            <a:ext cx="1530417" cy="344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Estudió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ángulo: esquinas redondeadas 36"/>
          <p:cNvSpPr/>
          <p:nvPr/>
        </p:nvSpPr>
        <p:spPr>
          <a:xfrm>
            <a:off x="5593097" y="4352023"/>
            <a:ext cx="2269959" cy="14856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Desde pequeño aprendió y se destacó en física, filosofía escolástica y </a:t>
            </a:r>
            <a:r>
              <a:rPr lang="es-EC" b="0" i="0" u="none" strike="noStrike" dirty="0">
                <a:solidFill>
                  <a:schemeClr val="tx1"/>
                </a:solidFill>
                <a:effectLst/>
                <a:latin typeface="ProximaNova"/>
              </a:rPr>
              <a:t>matemáticas</a:t>
            </a:r>
            <a:r>
              <a:rPr lang="es-EC" b="0" i="0" dirty="0">
                <a:solidFill>
                  <a:schemeClr val="tx1"/>
                </a:solidFill>
                <a:effectLst/>
                <a:latin typeface="ProximaNova"/>
              </a:rPr>
              <a:t>. 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Conector recto de flecha 39"/>
          <p:cNvCxnSpPr>
            <a:stCxn id="3" idx="2"/>
            <a:endCxn id="37" idx="0"/>
          </p:cNvCxnSpPr>
          <p:nvPr/>
        </p:nvCxnSpPr>
        <p:spPr>
          <a:xfrm>
            <a:off x="6426064" y="3357614"/>
            <a:ext cx="302013" cy="9944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3450" y="4352023"/>
            <a:ext cx="3532204" cy="1986865"/>
          </a:xfrm>
          <a:prstGeom prst="rect">
            <a:avLst/>
          </a:prstGeom>
        </p:spPr>
      </p:pic>
      <p:pic>
        <p:nvPicPr>
          <p:cNvPr id="2052" name="Picture 4" descr="Biografía de René Descartes (Su vida, historia, bio resumid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4" y="298828"/>
            <a:ext cx="4052260" cy="60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6583" y="179267"/>
            <a:ext cx="2014992" cy="2365426"/>
          </a:xfrm>
          <a:prstGeom prst="rect">
            <a:avLst/>
          </a:prstGeom>
        </p:spPr>
      </p:pic>
      <p:sp>
        <p:nvSpPr>
          <p:cNvPr id="49" name="Rectángulo: esquinas redondeadas 48"/>
          <p:cNvSpPr/>
          <p:nvPr/>
        </p:nvSpPr>
        <p:spPr>
          <a:xfrm>
            <a:off x="3498366" y="1181501"/>
            <a:ext cx="4929739" cy="92402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principales de René Descartes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ángulo: esquinas redondeadas 49"/>
          <p:cNvSpPr/>
          <p:nvPr/>
        </p:nvSpPr>
        <p:spPr>
          <a:xfrm>
            <a:off x="759576" y="2695076"/>
            <a:ext cx="2483318" cy="62564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Método Cartesiano.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ángulo: esquinas redondeadas 53"/>
          <p:cNvSpPr/>
          <p:nvPr/>
        </p:nvSpPr>
        <p:spPr>
          <a:xfrm>
            <a:off x="856649" y="4037798"/>
            <a:ext cx="2261936" cy="14293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Busco un método para alcanzar un Sistema filosófico sólido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3"/>
          <p:cNvSpPr/>
          <p:nvPr/>
        </p:nvSpPr>
        <p:spPr>
          <a:xfrm>
            <a:off x="3453046" y="2704701"/>
            <a:ext cx="2483318" cy="6256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Dualismo.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/>
          <p:cNvSpPr/>
          <p:nvPr/>
        </p:nvSpPr>
        <p:spPr>
          <a:xfrm>
            <a:off x="6220309" y="2704701"/>
            <a:ext cx="2483318" cy="6256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Duda metódica.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/>
          <p:cNvSpPr/>
          <p:nvPr/>
        </p:nvSpPr>
        <p:spPr>
          <a:xfrm>
            <a:off x="8987572" y="2704701"/>
            <a:ext cx="2483318" cy="6256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Ego cogito.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2001235" y="2136809"/>
            <a:ext cx="4012933" cy="567892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endCxn id="4" idx="0"/>
          </p:cNvCxnSpPr>
          <p:nvPr/>
        </p:nvCxnSpPr>
        <p:spPr>
          <a:xfrm flipH="1">
            <a:off x="4694705" y="2136809"/>
            <a:ext cx="1319463" cy="567892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endCxn id="5" idx="0"/>
          </p:cNvCxnSpPr>
          <p:nvPr/>
        </p:nvCxnSpPr>
        <p:spPr>
          <a:xfrm>
            <a:off x="6014168" y="2136809"/>
            <a:ext cx="1447800" cy="567892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6" idx="0"/>
          </p:cNvCxnSpPr>
          <p:nvPr/>
        </p:nvCxnSpPr>
        <p:spPr>
          <a:xfrm>
            <a:off x="6014168" y="2136809"/>
            <a:ext cx="4215063" cy="567892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001235" y="3330343"/>
            <a:ext cx="0" cy="707456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: esquinas redondeadas 18"/>
          <p:cNvSpPr/>
          <p:nvPr/>
        </p:nvSpPr>
        <p:spPr>
          <a:xfrm>
            <a:off x="6441699" y="4037797"/>
            <a:ext cx="2261936" cy="12464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 La duda aparece como propuesta metodológica.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4707537" y="3330342"/>
            <a:ext cx="0" cy="707455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: esquinas redondeadas 20"/>
          <p:cNvSpPr/>
          <p:nvPr/>
        </p:nvSpPr>
        <p:spPr>
          <a:xfrm>
            <a:off x="3576569" y="4037797"/>
            <a:ext cx="2261928" cy="14293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Dios solo aparece para evitar problemas con la </a:t>
            </a:r>
            <a:r>
              <a:rPr lang="es-EC" b="0" i="0" strike="noStrike" dirty="0">
                <a:solidFill>
                  <a:schemeClr val="tx1"/>
                </a:solidFill>
                <a:effectLst/>
                <a:latin typeface="ProximaNova"/>
                <a:hlinkClick r:id="rId2"/>
              </a:rPr>
              <a:t>Iglesia</a:t>
            </a:r>
            <a:r>
              <a:rPr lang="es-EC" b="0" i="0" dirty="0">
                <a:solidFill>
                  <a:schemeClr val="tx1"/>
                </a:solidFill>
                <a:effectLst/>
                <a:latin typeface="ProximaNova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7572667" y="3330342"/>
            <a:ext cx="0" cy="707455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: esquinas redondeadas 26"/>
          <p:cNvSpPr/>
          <p:nvPr/>
        </p:nvSpPr>
        <p:spPr>
          <a:xfrm>
            <a:off x="9249058" y="4037797"/>
            <a:ext cx="2319706" cy="12464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Descartes es formulo el </a:t>
            </a:r>
            <a:r>
              <a:rPr lang="es-EC" b="0" i="1" dirty="0">
                <a:solidFill>
                  <a:srgbClr val="000000"/>
                </a:solidFill>
                <a:effectLst/>
                <a:latin typeface="ProximaNova"/>
              </a:rPr>
              <a:t>ego cogito</a:t>
            </a:r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: pienso, luego existo. </a:t>
            </a:r>
            <a:endParaRPr lang="en-US" dirty="0"/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10304637" y="3330342"/>
            <a:ext cx="0" cy="707455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: esquinas redondeadas 50"/>
          <p:cNvSpPr/>
          <p:nvPr/>
        </p:nvSpPr>
        <p:spPr>
          <a:xfrm>
            <a:off x="6220309" y="2695075"/>
            <a:ext cx="2483318" cy="6256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Duda metódica.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ángulo: esquinas redondeadas 51"/>
          <p:cNvSpPr/>
          <p:nvPr/>
        </p:nvSpPr>
        <p:spPr>
          <a:xfrm>
            <a:off x="8987572" y="2695075"/>
            <a:ext cx="2483318" cy="6256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Ego cogito.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ángulo: esquinas redondeadas 54"/>
          <p:cNvSpPr/>
          <p:nvPr/>
        </p:nvSpPr>
        <p:spPr>
          <a:xfrm>
            <a:off x="6441699" y="4028171"/>
            <a:ext cx="2261936" cy="12464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 La duda aparece como propuesta metodológica.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ángulo: esquinas redondeadas 55"/>
          <p:cNvSpPr/>
          <p:nvPr/>
        </p:nvSpPr>
        <p:spPr>
          <a:xfrm>
            <a:off x="3576569" y="4028171"/>
            <a:ext cx="2261928" cy="14293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Separo la mente del cuerpo.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ángulo: esquinas redondeadas 56"/>
          <p:cNvSpPr/>
          <p:nvPr/>
        </p:nvSpPr>
        <p:spPr>
          <a:xfrm>
            <a:off x="9249058" y="4028171"/>
            <a:ext cx="2319706" cy="12464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Descartes formulo el </a:t>
            </a:r>
            <a:r>
              <a:rPr lang="es-EC" b="0" i="1" dirty="0">
                <a:solidFill>
                  <a:srgbClr val="000000"/>
                </a:solidFill>
                <a:effectLst/>
                <a:latin typeface="ProximaNova"/>
              </a:rPr>
              <a:t>ego cogito</a:t>
            </a:r>
            <a:r>
              <a:rPr lang="es-EC" b="0" i="0" dirty="0">
                <a:solidFill>
                  <a:srgbClr val="000000"/>
                </a:solidFill>
                <a:effectLst/>
                <a:latin typeface="ProximaNova"/>
              </a:rPr>
              <a:t>: pienso, luego existo.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é Descartes: vida, obras, aportaciones y característica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6" y="4386750"/>
            <a:ext cx="4347410" cy="21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/>
          <p:cNvSpPr/>
          <p:nvPr/>
        </p:nvSpPr>
        <p:spPr>
          <a:xfrm>
            <a:off x="4106693" y="751459"/>
            <a:ext cx="3978613" cy="5933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Aportes de René Descartes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22770" y="2028216"/>
            <a:ext cx="2451370" cy="505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Matemáticas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16758" y="2028216"/>
            <a:ext cx="1945532" cy="505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Física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07012" y="2957207"/>
            <a:ext cx="1682885" cy="690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Geometría Analítica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51388" y="2957206"/>
            <a:ext cx="2276272" cy="690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Óptica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07012" y="3900793"/>
            <a:ext cx="1682885" cy="9630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Teoría de las Ecuaciones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51388" y="3900793"/>
            <a:ext cx="2276272" cy="787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Mecánica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1" name="Conector recto 10"/>
          <p:cNvCxnSpPr>
            <a:stCxn id="2" idx="2"/>
          </p:cNvCxnSpPr>
          <p:nvPr/>
        </p:nvCxnSpPr>
        <p:spPr>
          <a:xfrm>
            <a:off x="6096000" y="1344847"/>
            <a:ext cx="0" cy="40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448455" y="1746112"/>
            <a:ext cx="51410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3" idx="0"/>
          </p:cNvCxnSpPr>
          <p:nvPr/>
        </p:nvCxnSpPr>
        <p:spPr>
          <a:xfrm>
            <a:off x="3448455" y="1746112"/>
            <a:ext cx="0" cy="282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4" idx="0"/>
          </p:cNvCxnSpPr>
          <p:nvPr/>
        </p:nvCxnSpPr>
        <p:spPr>
          <a:xfrm>
            <a:off x="8589524" y="1746112"/>
            <a:ext cx="0" cy="282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3" idx="2"/>
            <a:endCxn id="5" idx="0"/>
          </p:cNvCxnSpPr>
          <p:nvPr/>
        </p:nvCxnSpPr>
        <p:spPr>
          <a:xfrm>
            <a:off x="3448455" y="2534055"/>
            <a:ext cx="0" cy="42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5" idx="2"/>
            <a:endCxn id="7" idx="0"/>
          </p:cNvCxnSpPr>
          <p:nvPr/>
        </p:nvCxnSpPr>
        <p:spPr>
          <a:xfrm>
            <a:off x="3448455" y="3647870"/>
            <a:ext cx="0" cy="252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stCxn id="4" idx="2"/>
            <a:endCxn id="6" idx="0"/>
          </p:cNvCxnSpPr>
          <p:nvPr/>
        </p:nvCxnSpPr>
        <p:spPr>
          <a:xfrm>
            <a:off x="8589524" y="2534055"/>
            <a:ext cx="0" cy="423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stCxn id="6" idx="2"/>
            <a:endCxn id="8" idx="0"/>
          </p:cNvCxnSpPr>
          <p:nvPr/>
        </p:nvCxnSpPr>
        <p:spPr>
          <a:xfrm>
            <a:off x="8589524" y="3647869"/>
            <a:ext cx="0" cy="252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2607011" y="3900793"/>
            <a:ext cx="1682885" cy="963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Teoría de las Ecuaciones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3448454" y="2534055"/>
            <a:ext cx="0" cy="423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Qué es y qué no es&quot;: el sueño de René Descartes que revolucionó las  matemáticas - BBC News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4" y="219299"/>
            <a:ext cx="2856680" cy="16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s Bases de la Filosofía: RENÉ DESCAR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21" y="4941656"/>
            <a:ext cx="2493939" cy="16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7599" y="729574"/>
            <a:ext cx="4348264" cy="671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Obras de René Descartes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94953" y="2227634"/>
            <a:ext cx="4464996" cy="671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Discurso del Método (1637)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94953" y="4567133"/>
            <a:ext cx="4464996" cy="671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Reglas para la Dirección del Espíritu (1701)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94953" y="3287949"/>
            <a:ext cx="4464996" cy="671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Meditaciones Metafísicas (1641)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7" name="Conector recto 6"/>
          <p:cNvCxnSpPr>
            <a:stCxn id="2" idx="2"/>
          </p:cNvCxnSpPr>
          <p:nvPr/>
        </p:nvCxnSpPr>
        <p:spPr>
          <a:xfrm>
            <a:off x="5831731" y="1400783"/>
            <a:ext cx="0" cy="437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2402732" y="1857983"/>
            <a:ext cx="3428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402732" y="1838528"/>
            <a:ext cx="0" cy="3085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3" idx="1"/>
          </p:cNvCxnSpPr>
          <p:nvPr/>
        </p:nvCxnSpPr>
        <p:spPr>
          <a:xfrm>
            <a:off x="2402732" y="2563238"/>
            <a:ext cx="9922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5" idx="1"/>
          </p:cNvCxnSpPr>
          <p:nvPr/>
        </p:nvCxnSpPr>
        <p:spPr>
          <a:xfrm>
            <a:off x="2402732" y="3623553"/>
            <a:ext cx="9922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4" idx="1"/>
          </p:cNvCxnSpPr>
          <p:nvPr/>
        </p:nvCxnSpPr>
        <p:spPr>
          <a:xfrm flipV="1">
            <a:off x="2402732" y="4902738"/>
            <a:ext cx="992221" cy="194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né Descartes: Biografía, Pensamiento y Obra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8" y="3727531"/>
            <a:ext cx="2033834" cy="29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ién es Rene Descartes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76" y="3283731"/>
            <a:ext cx="2112297" cy="32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 Filosofía: DESCARTES: LAS REGLAS DEL MÉTO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61" y="295680"/>
            <a:ext cx="1905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ne Descartes | Biography, Ideas, Philosophy, 'I Think, Therefore I Am,' &amp;  Facts | Britan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5307"/>
            <a:ext cx="1964145" cy="249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3" name="Group 3078"/>
          <p:cNvGrpSpPr>
            <a:grpSpLocks noGrp="1" noRot="1" noChangeAspect="1" noMove="1" noResize="1" noUngrp="1"/>
          </p:cNvGrpSpPr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4" name="Isosceles Triangle 308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8" name="Isosceles Triangle 308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9" name="Isosceles Triangle 308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ectángulo 1"/>
          <p:cNvSpPr/>
          <p:nvPr/>
        </p:nvSpPr>
        <p:spPr>
          <a:xfrm>
            <a:off x="5191283" y="1365327"/>
            <a:ext cx="3720916" cy="33653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René Descartes fue un físico, matemático y filósofo francés, considerado “padre de la geometría moderna” y uno de los primeros filósofos de la modernidad.</a:t>
            </a:r>
            <a:endParaRPr lang="en-US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 grandes contribuciones en física, en matemáticas y en óptica. También escribió varios libros filosóficos. </a:t>
            </a:r>
            <a:endParaRPr lang="en-US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día de hoy se le sigue considerando el “padre de la geometría analítica”, e hizo también aportes muy importantes en el álgebra.</a:t>
            </a:r>
            <a:endParaRPr lang="en-US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Rene Descartes, 1596-1650 #1 Drawing by Granger - Fine Art Americ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49" y="134755"/>
            <a:ext cx="4376693" cy="50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7405" y="422031"/>
            <a:ext cx="4636409" cy="77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>
                <a:solidFill>
                  <a:schemeClr val="tx1"/>
                </a:solidFill>
              </a:rPr>
              <a:t>Conclusión</a:t>
            </a:r>
            <a:r>
              <a:rPr lang="es-EC" dirty="0"/>
              <a:t> v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-292604" y="5154228"/>
            <a:ext cx="4636409" cy="77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>
                <a:solidFill>
                  <a:schemeClr val="tx1"/>
                </a:solidFill>
              </a:rPr>
              <a:t>Pregunta</a:t>
            </a:r>
            <a:r>
              <a:rPr lang="es-EC" dirty="0"/>
              <a:t> v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031132" y="5930982"/>
            <a:ext cx="6085617" cy="5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0" i="0" dirty="0">
                <a:solidFill>
                  <a:srgbClr val="E2EEFF"/>
                </a:solidFill>
                <a:effectLst/>
                <a:latin typeface="Google Sans"/>
              </a:rPr>
              <a:t>¿ P</a:t>
            </a:r>
            <a:r>
              <a:rPr lang="es-MX" dirty="0"/>
              <a:t>ara René Descartes en qué se basa el ego cogito?</a:t>
            </a:r>
            <a:endParaRPr lang="es-EC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ne Descartes | Biography, Ideas, Philosophy, 'I Think, Therefore I Am,' &amp;  Facts | Britannic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27" y="1270901"/>
            <a:ext cx="3024592" cy="38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828800" y="5437762"/>
            <a:ext cx="7120647" cy="8754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“La razón y el juicio es la única cosa que nos hace hombres y nos distingue de los animales”.</a:t>
            </a:r>
            <a:endParaRPr lang="es-MX" dirty="0"/>
          </a:p>
          <a:p>
            <a:pPr algn="ctr"/>
            <a:r>
              <a:rPr lang="es-MX" dirty="0"/>
              <a:t>                                                                        -René Descartes-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624519" y="291830"/>
            <a:ext cx="7500026" cy="875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>
                <a:solidFill>
                  <a:schemeClr val="tx1"/>
                </a:solidFill>
              </a:rPr>
              <a:t>¡Muchas Gracias Por su Atención!</a:t>
            </a:r>
            <a:endParaRPr lang="es-EC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1626</Words>
  <Application>WPS Presentation</Application>
  <PresentationFormat>Panorámica</PresentationFormat>
  <Paragraphs>79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Wingdings 3</vt:lpstr>
      <vt:lpstr>Arial</vt:lpstr>
      <vt:lpstr>Times New Roman</vt:lpstr>
      <vt:lpstr>ProximaNova</vt:lpstr>
      <vt:lpstr>Segoe Print</vt:lpstr>
      <vt:lpstr>Calibri</vt:lpstr>
      <vt:lpstr>Google Sans</vt:lpstr>
      <vt:lpstr>Microsoft YaHei</vt:lpstr>
      <vt:lpstr>Arial Unicode MS</vt:lpstr>
      <vt:lpstr>Trebuchet MS</vt:lpstr>
      <vt:lpstr>Faceta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Karly</dc:creator>
  <cp:lastModifiedBy>Paulina Penafiel</cp:lastModifiedBy>
  <cp:revision>7</cp:revision>
  <dcterms:created xsi:type="dcterms:W3CDTF">2023-12-14T01:13:00Z</dcterms:created>
  <dcterms:modified xsi:type="dcterms:W3CDTF">2024-11-27T03:55:03Z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2499DFC664104E61AFFF0C115BE005ED_13</vt:lpwstr>
  </property>
  <property fmtid="{D5CDD505-2E9C-101B-9397-08002B2CF9AE}" pid="3" name="KSOProductBuildVer">
    <vt:lpwstr>1033-12.2.0.18911</vt:lpwstr>
  </property>
</Properties>
</file>