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1" r:id="rId1"/>
  </p:sldMasterIdLst>
  <p:notesMasterIdLst>
    <p:notesMasterId r:id="rId19"/>
  </p:notesMasterIdLst>
  <p:sldIdLst>
    <p:sldId id="256" r:id="rId2"/>
    <p:sldId id="274" r:id="rId3"/>
    <p:sldId id="276" r:id="rId4"/>
    <p:sldId id="266" r:id="rId5"/>
    <p:sldId id="282" r:id="rId6"/>
    <p:sldId id="268" r:id="rId7"/>
    <p:sldId id="259" r:id="rId8"/>
    <p:sldId id="288" r:id="rId9"/>
    <p:sldId id="283" r:id="rId10"/>
    <p:sldId id="280" r:id="rId11"/>
    <p:sldId id="260" r:id="rId12"/>
    <p:sldId id="261" r:id="rId13"/>
    <p:sldId id="278" r:id="rId14"/>
    <p:sldId id="263" r:id="rId15"/>
    <p:sldId id="264" r:id="rId16"/>
    <p:sldId id="281" r:id="rId17"/>
    <p:sldId id="286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>
      <p:cViewPr varScale="1">
        <p:scale>
          <a:sx n="46" d="100"/>
          <a:sy n="46" d="100"/>
        </p:scale>
        <p:origin x="119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26F6CB-BB47-42FC-BBA5-006B05CC862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AFED5AE9-3A08-435A-A83D-4544DF38B649}">
      <dgm:prSet custT="1"/>
      <dgm:spPr/>
      <dgm:t>
        <a:bodyPr/>
        <a:lstStyle/>
        <a:p>
          <a:r>
            <a:rPr lang="es-ES_tradnl" altLang="es-AR" sz="2000" b="1" dirty="0" smtClean="0">
              <a:latin typeface="Arial Unicode MS" pitchFamily="34" charset="-128"/>
              <a:ea typeface="Arial Unicode MS" pitchFamily="34" charset="-128"/>
            </a:rPr>
            <a:t>Toda actividad profesional, tiene un </a:t>
          </a:r>
          <a:r>
            <a:rPr lang="es-ES_tradnl" altLang="es-AR" sz="2000" b="1" i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</a:rPr>
            <a:t>significado moral </a:t>
          </a:r>
          <a:r>
            <a:rPr lang="es-ES_tradnl" altLang="es-AR" sz="2000" b="1" dirty="0" smtClean="0">
              <a:latin typeface="Arial Unicode MS" pitchFamily="34" charset="-128"/>
              <a:ea typeface="Arial Unicode MS" pitchFamily="34" charset="-128"/>
            </a:rPr>
            <a:t>porque beneficia o perjudica la vida de las personas. </a:t>
          </a:r>
        </a:p>
      </dgm:t>
    </dgm:pt>
    <dgm:pt modelId="{1653D94E-B706-4180-99B3-F63141AC17B4}" type="parTrans" cxnId="{D6D411A8-08B0-4020-9073-CDD71D462693}">
      <dgm:prSet/>
      <dgm:spPr/>
      <dgm:t>
        <a:bodyPr/>
        <a:lstStyle/>
        <a:p>
          <a:endParaRPr lang="es-EC"/>
        </a:p>
      </dgm:t>
    </dgm:pt>
    <dgm:pt modelId="{D0392B34-B4E8-4439-A749-65EDE11F0568}" type="sibTrans" cxnId="{D6D411A8-08B0-4020-9073-CDD71D462693}">
      <dgm:prSet/>
      <dgm:spPr/>
      <dgm:t>
        <a:bodyPr/>
        <a:lstStyle/>
        <a:p>
          <a:endParaRPr lang="es-EC"/>
        </a:p>
      </dgm:t>
    </dgm:pt>
    <dgm:pt modelId="{D074E07B-7FB0-4DE0-883A-AF3DB2C9B22F}">
      <dgm:prSet custT="1"/>
      <dgm:spPr/>
      <dgm:t>
        <a:bodyPr/>
        <a:lstStyle/>
        <a:p>
          <a:r>
            <a:rPr lang="es-ES_tradnl" altLang="es-AR" sz="2000" b="1" dirty="0" smtClean="0">
              <a:latin typeface="Arial Unicode MS" pitchFamily="34" charset="-128"/>
              <a:ea typeface="Arial Unicode MS" pitchFamily="34" charset="-128"/>
            </a:rPr>
            <a:t>DEFINICIÓN: la Ética profesional es </a:t>
          </a:r>
          <a:r>
            <a:rPr lang="es-ES_tradnl" altLang="es-AR" sz="2000" b="1" i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</a:rPr>
            <a:t>una reflexión sistemática sobre las normas que regulan la actividad profesional</a:t>
          </a:r>
        </a:p>
      </dgm:t>
    </dgm:pt>
    <dgm:pt modelId="{8FED9D5B-01FF-459F-BF6A-EC5FFAF68BB8}" type="parTrans" cxnId="{C5EC05EC-2D11-4D0D-969C-D00C82210F82}">
      <dgm:prSet/>
      <dgm:spPr/>
      <dgm:t>
        <a:bodyPr/>
        <a:lstStyle/>
        <a:p>
          <a:endParaRPr lang="es-EC"/>
        </a:p>
      </dgm:t>
    </dgm:pt>
    <dgm:pt modelId="{0992FC11-0390-4291-9D51-ACBC57069D0C}" type="sibTrans" cxnId="{C5EC05EC-2D11-4D0D-969C-D00C82210F82}">
      <dgm:prSet/>
      <dgm:spPr/>
      <dgm:t>
        <a:bodyPr/>
        <a:lstStyle/>
        <a:p>
          <a:endParaRPr lang="es-EC"/>
        </a:p>
      </dgm:t>
    </dgm:pt>
    <dgm:pt modelId="{7FCE4E93-26D0-4D81-AB80-4DC7F93AB0CE}">
      <dgm:prSet custT="1"/>
      <dgm:spPr/>
      <dgm:t>
        <a:bodyPr/>
        <a:lstStyle/>
        <a:p>
          <a:r>
            <a:rPr lang="es-MX" altLang="es-AR" sz="2000" b="1" dirty="0" smtClean="0">
              <a:latin typeface="Arial Unicode MS" pitchFamily="34" charset="-128"/>
              <a:ea typeface="Arial Unicode MS" pitchFamily="34" charset="-128"/>
            </a:rPr>
            <a:t>La Ética profesional es </a:t>
          </a:r>
          <a:r>
            <a:rPr lang="es-MX" altLang="es-AR" sz="2000" b="1" i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</a:rPr>
            <a:t>la disciplina normativa que estudia los deberes y derechos de los profesionales. </a:t>
          </a:r>
          <a:endParaRPr lang="es-ES" altLang="es-AR" sz="2000" b="1" i="1" dirty="0" smtClean="0">
            <a:solidFill>
              <a:schemeClr val="tx1"/>
            </a:solidFill>
            <a:latin typeface="Arial Unicode MS" pitchFamily="34" charset="-128"/>
            <a:ea typeface="Arial Unicode MS" pitchFamily="34" charset="-128"/>
          </a:endParaRPr>
        </a:p>
      </dgm:t>
    </dgm:pt>
    <dgm:pt modelId="{A925D17B-28ED-4BA5-A65F-24A3BEF62188}" type="parTrans" cxnId="{16A3B55B-8BBF-405F-B351-C38158E8F4F7}">
      <dgm:prSet/>
      <dgm:spPr/>
      <dgm:t>
        <a:bodyPr/>
        <a:lstStyle/>
        <a:p>
          <a:endParaRPr lang="es-EC"/>
        </a:p>
      </dgm:t>
    </dgm:pt>
    <dgm:pt modelId="{D6491527-A6F5-4236-95BC-0D0C0C4F9F9D}" type="sibTrans" cxnId="{16A3B55B-8BBF-405F-B351-C38158E8F4F7}">
      <dgm:prSet/>
      <dgm:spPr/>
      <dgm:t>
        <a:bodyPr/>
        <a:lstStyle/>
        <a:p>
          <a:endParaRPr lang="es-EC"/>
        </a:p>
      </dgm:t>
    </dgm:pt>
    <dgm:pt modelId="{734C3002-6E15-4643-BB11-EA6C28A5DB12}" type="pres">
      <dgm:prSet presAssocID="{C026F6CB-BB47-42FC-BBA5-006B05CC862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1E1B557C-5F7A-4E05-A081-9339A335C508}" type="pres">
      <dgm:prSet presAssocID="{AFED5AE9-3A08-435A-A83D-4544DF38B649}" presName="parentLin" presStyleCnt="0"/>
      <dgm:spPr/>
    </dgm:pt>
    <dgm:pt modelId="{8411F3F7-3B59-4805-BB8C-ABF22152EF3A}" type="pres">
      <dgm:prSet presAssocID="{AFED5AE9-3A08-435A-A83D-4544DF38B649}" presName="parentLeftMargin" presStyleLbl="node1" presStyleIdx="0" presStyleCnt="3"/>
      <dgm:spPr/>
      <dgm:t>
        <a:bodyPr/>
        <a:lstStyle/>
        <a:p>
          <a:endParaRPr lang="es-EC"/>
        </a:p>
      </dgm:t>
    </dgm:pt>
    <dgm:pt modelId="{096B4DE1-C7DA-4B0B-AAD8-33FF3D231CA2}" type="pres">
      <dgm:prSet presAssocID="{AFED5AE9-3A08-435A-A83D-4544DF38B649}" presName="parentText" presStyleLbl="node1" presStyleIdx="0" presStyleCnt="3" custScaleX="135567" custScaleY="750479" custLinFactY="-53460" custLinFactNeighborX="1077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7AB6207-7CC2-4FF5-9AF8-35F7741F4AE9}" type="pres">
      <dgm:prSet presAssocID="{AFED5AE9-3A08-435A-A83D-4544DF38B649}" presName="negativeSpace" presStyleCnt="0"/>
      <dgm:spPr/>
    </dgm:pt>
    <dgm:pt modelId="{123BBDA2-9C3B-4340-BB09-F18D74E8A8DE}" type="pres">
      <dgm:prSet presAssocID="{AFED5AE9-3A08-435A-A83D-4544DF38B649}" presName="childText" presStyleLbl="conFgAcc1" presStyleIdx="0" presStyleCnt="3">
        <dgm:presLayoutVars>
          <dgm:bulletEnabled val="1"/>
        </dgm:presLayoutVars>
      </dgm:prSet>
      <dgm:spPr/>
    </dgm:pt>
    <dgm:pt modelId="{B254D207-F489-43BD-BFB7-627F10C10F19}" type="pres">
      <dgm:prSet presAssocID="{D0392B34-B4E8-4439-A749-65EDE11F0568}" presName="spaceBetweenRectangles" presStyleCnt="0"/>
      <dgm:spPr/>
    </dgm:pt>
    <dgm:pt modelId="{08EA2A32-8D6E-403C-BE1C-083685E5C502}" type="pres">
      <dgm:prSet presAssocID="{D074E07B-7FB0-4DE0-883A-AF3DB2C9B22F}" presName="parentLin" presStyleCnt="0"/>
      <dgm:spPr/>
    </dgm:pt>
    <dgm:pt modelId="{E86702AC-82D8-497E-99E0-59E6A8DDE45A}" type="pres">
      <dgm:prSet presAssocID="{D074E07B-7FB0-4DE0-883A-AF3DB2C9B22F}" presName="parentLeftMargin" presStyleLbl="node1" presStyleIdx="0" presStyleCnt="3"/>
      <dgm:spPr/>
      <dgm:t>
        <a:bodyPr/>
        <a:lstStyle/>
        <a:p>
          <a:endParaRPr lang="es-EC"/>
        </a:p>
      </dgm:t>
    </dgm:pt>
    <dgm:pt modelId="{855DA93D-DF64-4407-8AAF-0B0916EB6DF5}" type="pres">
      <dgm:prSet presAssocID="{D074E07B-7FB0-4DE0-883A-AF3DB2C9B22F}" presName="parentText" presStyleLbl="node1" presStyleIdx="1" presStyleCnt="3" custScaleX="137838" custScaleY="988247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0F425CF7-5446-44DA-AF15-FBA3F75F6CFC}" type="pres">
      <dgm:prSet presAssocID="{D074E07B-7FB0-4DE0-883A-AF3DB2C9B22F}" presName="negativeSpace" presStyleCnt="0"/>
      <dgm:spPr/>
    </dgm:pt>
    <dgm:pt modelId="{287C8AAA-D2AC-44B8-B5C1-5D08E5802C67}" type="pres">
      <dgm:prSet presAssocID="{D074E07B-7FB0-4DE0-883A-AF3DB2C9B22F}" presName="childText" presStyleLbl="conFgAcc1" presStyleIdx="1" presStyleCnt="3">
        <dgm:presLayoutVars>
          <dgm:bulletEnabled val="1"/>
        </dgm:presLayoutVars>
      </dgm:prSet>
      <dgm:spPr/>
    </dgm:pt>
    <dgm:pt modelId="{E2B914AF-5594-4D14-AE0A-AEC3CE84F21C}" type="pres">
      <dgm:prSet presAssocID="{0992FC11-0390-4291-9D51-ACBC57069D0C}" presName="spaceBetweenRectangles" presStyleCnt="0"/>
      <dgm:spPr/>
    </dgm:pt>
    <dgm:pt modelId="{CB4D9316-4FF1-4718-9CC9-15CB09BB4E42}" type="pres">
      <dgm:prSet presAssocID="{7FCE4E93-26D0-4D81-AB80-4DC7F93AB0CE}" presName="parentLin" presStyleCnt="0"/>
      <dgm:spPr/>
    </dgm:pt>
    <dgm:pt modelId="{8772275C-2C1B-4C3F-8AC5-21DC8DE30ED6}" type="pres">
      <dgm:prSet presAssocID="{7FCE4E93-26D0-4D81-AB80-4DC7F93AB0CE}" presName="parentLeftMargin" presStyleLbl="node1" presStyleIdx="1" presStyleCnt="3"/>
      <dgm:spPr/>
      <dgm:t>
        <a:bodyPr/>
        <a:lstStyle/>
        <a:p>
          <a:endParaRPr lang="es-EC"/>
        </a:p>
      </dgm:t>
    </dgm:pt>
    <dgm:pt modelId="{616F0B09-8939-40A2-89BB-10D2478E6DEF}" type="pres">
      <dgm:prSet presAssocID="{7FCE4E93-26D0-4D81-AB80-4DC7F93AB0CE}" presName="parentText" presStyleLbl="node1" presStyleIdx="2" presStyleCnt="3" custScaleX="136437" custScaleY="758762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0736AFE1-A403-48FE-95CB-126C5B2357A8}" type="pres">
      <dgm:prSet presAssocID="{7FCE4E93-26D0-4D81-AB80-4DC7F93AB0CE}" presName="negativeSpace" presStyleCnt="0"/>
      <dgm:spPr/>
    </dgm:pt>
    <dgm:pt modelId="{2CA3734F-7687-4BA8-9C1D-32241E63CA37}" type="pres">
      <dgm:prSet presAssocID="{7FCE4E93-26D0-4D81-AB80-4DC7F93AB0C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6D411A8-08B0-4020-9073-CDD71D462693}" srcId="{C026F6CB-BB47-42FC-BBA5-006B05CC862C}" destId="{AFED5AE9-3A08-435A-A83D-4544DF38B649}" srcOrd="0" destOrd="0" parTransId="{1653D94E-B706-4180-99B3-F63141AC17B4}" sibTransId="{D0392B34-B4E8-4439-A749-65EDE11F0568}"/>
    <dgm:cxn modelId="{E4595C3F-FD4F-4D6A-83CB-4695CB4D4F5E}" type="presOf" srcId="{C026F6CB-BB47-42FC-BBA5-006B05CC862C}" destId="{734C3002-6E15-4643-BB11-EA6C28A5DB12}" srcOrd="0" destOrd="0" presId="urn:microsoft.com/office/officeart/2005/8/layout/list1"/>
    <dgm:cxn modelId="{D10EBBC6-F908-44E0-8A75-D1B53C9FE89D}" type="presOf" srcId="{7FCE4E93-26D0-4D81-AB80-4DC7F93AB0CE}" destId="{8772275C-2C1B-4C3F-8AC5-21DC8DE30ED6}" srcOrd="0" destOrd="0" presId="urn:microsoft.com/office/officeart/2005/8/layout/list1"/>
    <dgm:cxn modelId="{C5EC05EC-2D11-4D0D-969C-D00C82210F82}" srcId="{C026F6CB-BB47-42FC-BBA5-006B05CC862C}" destId="{D074E07B-7FB0-4DE0-883A-AF3DB2C9B22F}" srcOrd="1" destOrd="0" parTransId="{8FED9D5B-01FF-459F-BF6A-EC5FFAF68BB8}" sibTransId="{0992FC11-0390-4291-9D51-ACBC57069D0C}"/>
    <dgm:cxn modelId="{99989F12-C8DD-43D0-AFD6-59682764E6D2}" type="presOf" srcId="{AFED5AE9-3A08-435A-A83D-4544DF38B649}" destId="{096B4DE1-C7DA-4B0B-AAD8-33FF3D231CA2}" srcOrd="1" destOrd="0" presId="urn:microsoft.com/office/officeart/2005/8/layout/list1"/>
    <dgm:cxn modelId="{16A3B55B-8BBF-405F-B351-C38158E8F4F7}" srcId="{C026F6CB-BB47-42FC-BBA5-006B05CC862C}" destId="{7FCE4E93-26D0-4D81-AB80-4DC7F93AB0CE}" srcOrd="2" destOrd="0" parTransId="{A925D17B-28ED-4BA5-A65F-24A3BEF62188}" sibTransId="{D6491527-A6F5-4236-95BC-0D0C0C4F9F9D}"/>
    <dgm:cxn modelId="{7CB7A265-3F26-4CF3-B848-4AF18EE5561D}" type="presOf" srcId="{AFED5AE9-3A08-435A-A83D-4544DF38B649}" destId="{8411F3F7-3B59-4805-BB8C-ABF22152EF3A}" srcOrd="0" destOrd="0" presId="urn:microsoft.com/office/officeart/2005/8/layout/list1"/>
    <dgm:cxn modelId="{FFE0EABD-2BC2-4E38-962C-78D68E2B4FF8}" type="presOf" srcId="{D074E07B-7FB0-4DE0-883A-AF3DB2C9B22F}" destId="{855DA93D-DF64-4407-8AAF-0B0916EB6DF5}" srcOrd="1" destOrd="0" presId="urn:microsoft.com/office/officeart/2005/8/layout/list1"/>
    <dgm:cxn modelId="{71542C8A-92B7-4512-A4EE-A529955216A5}" type="presOf" srcId="{D074E07B-7FB0-4DE0-883A-AF3DB2C9B22F}" destId="{E86702AC-82D8-497E-99E0-59E6A8DDE45A}" srcOrd="0" destOrd="0" presId="urn:microsoft.com/office/officeart/2005/8/layout/list1"/>
    <dgm:cxn modelId="{7191FDB8-6F05-48BB-AC03-4695C4218992}" type="presOf" srcId="{7FCE4E93-26D0-4D81-AB80-4DC7F93AB0CE}" destId="{616F0B09-8939-40A2-89BB-10D2478E6DEF}" srcOrd="1" destOrd="0" presId="urn:microsoft.com/office/officeart/2005/8/layout/list1"/>
    <dgm:cxn modelId="{60757A1A-EC01-4135-88C9-C5773E792356}" type="presParOf" srcId="{734C3002-6E15-4643-BB11-EA6C28A5DB12}" destId="{1E1B557C-5F7A-4E05-A081-9339A335C508}" srcOrd="0" destOrd="0" presId="urn:microsoft.com/office/officeart/2005/8/layout/list1"/>
    <dgm:cxn modelId="{76078F63-4735-4A10-8E60-2D334204E51B}" type="presParOf" srcId="{1E1B557C-5F7A-4E05-A081-9339A335C508}" destId="{8411F3F7-3B59-4805-BB8C-ABF22152EF3A}" srcOrd="0" destOrd="0" presId="urn:microsoft.com/office/officeart/2005/8/layout/list1"/>
    <dgm:cxn modelId="{1EAFE22D-CA71-4F1C-A4C2-29C024E8236A}" type="presParOf" srcId="{1E1B557C-5F7A-4E05-A081-9339A335C508}" destId="{096B4DE1-C7DA-4B0B-AAD8-33FF3D231CA2}" srcOrd="1" destOrd="0" presId="urn:microsoft.com/office/officeart/2005/8/layout/list1"/>
    <dgm:cxn modelId="{C531ADBF-BBD0-4B55-BD5D-0CF31EBC2161}" type="presParOf" srcId="{734C3002-6E15-4643-BB11-EA6C28A5DB12}" destId="{57AB6207-7CC2-4FF5-9AF8-35F7741F4AE9}" srcOrd="1" destOrd="0" presId="urn:microsoft.com/office/officeart/2005/8/layout/list1"/>
    <dgm:cxn modelId="{56D39593-2431-4311-9AA3-6F2ADDA982E0}" type="presParOf" srcId="{734C3002-6E15-4643-BB11-EA6C28A5DB12}" destId="{123BBDA2-9C3B-4340-BB09-F18D74E8A8DE}" srcOrd="2" destOrd="0" presId="urn:microsoft.com/office/officeart/2005/8/layout/list1"/>
    <dgm:cxn modelId="{526B4827-A953-4F15-8984-6BC79A7BBB50}" type="presParOf" srcId="{734C3002-6E15-4643-BB11-EA6C28A5DB12}" destId="{B254D207-F489-43BD-BFB7-627F10C10F19}" srcOrd="3" destOrd="0" presId="urn:microsoft.com/office/officeart/2005/8/layout/list1"/>
    <dgm:cxn modelId="{610C4F60-98E0-4D78-AB79-27C720F44270}" type="presParOf" srcId="{734C3002-6E15-4643-BB11-EA6C28A5DB12}" destId="{08EA2A32-8D6E-403C-BE1C-083685E5C502}" srcOrd="4" destOrd="0" presId="urn:microsoft.com/office/officeart/2005/8/layout/list1"/>
    <dgm:cxn modelId="{410D3B07-9F43-4D35-83D4-E4F7A7DA3E63}" type="presParOf" srcId="{08EA2A32-8D6E-403C-BE1C-083685E5C502}" destId="{E86702AC-82D8-497E-99E0-59E6A8DDE45A}" srcOrd="0" destOrd="0" presId="urn:microsoft.com/office/officeart/2005/8/layout/list1"/>
    <dgm:cxn modelId="{721934A4-5033-40E6-BBE9-635AA9C3046D}" type="presParOf" srcId="{08EA2A32-8D6E-403C-BE1C-083685E5C502}" destId="{855DA93D-DF64-4407-8AAF-0B0916EB6DF5}" srcOrd="1" destOrd="0" presId="urn:microsoft.com/office/officeart/2005/8/layout/list1"/>
    <dgm:cxn modelId="{83D47DA7-8435-48C0-A5CF-1C3738FAB959}" type="presParOf" srcId="{734C3002-6E15-4643-BB11-EA6C28A5DB12}" destId="{0F425CF7-5446-44DA-AF15-FBA3F75F6CFC}" srcOrd="5" destOrd="0" presId="urn:microsoft.com/office/officeart/2005/8/layout/list1"/>
    <dgm:cxn modelId="{0BAABAF0-6DFD-43C8-908C-34F5EBAFCC38}" type="presParOf" srcId="{734C3002-6E15-4643-BB11-EA6C28A5DB12}" destId="{287C8AAA-D2AC-44B8-B5C1-5D08E5802C67}" srcOrd="6" destOrd="0" presId="urn:microsoft.com/office/officeart/2005/8/layout/list1"/>
    <dgm:cxn modelId="{A64F30F9-4585-4169-A991-6F7F2A81917A}" type="presParOf" srcId="{734C3002-6E15-4643-BB11-EA6C28A5DB12}" destId="{E2B914AF-5594-4D14-AE0A-AEC3CE84F21C}" srcOrd="7" destOrd="0" presId="urn:microsoft.com/office/officeart/2005/8/layout/list1"/>
    <dgm:cxn modelId="{C176FA0C-1946-468C-B089-566998A3D1A8}" type="presParOf" srcId="{734C3002-6E15-4643-BB11-EA6C28A5DB12}" destId="{CB4D9316-4FF1-4718-9CC9-15CB09BB4E42}" srcOrd="8" destOrd="0" presId="urn:microsoft.com/office/officeart/2005/8/layout/list1"/>
    <dgm:cxn modelId="{AE076E1F-D17E-445C-AD3A-462907EB8788}" type="presParOf" srcId="{CB4D9316-4FF1-4718-9CC9-15CB09BB4E42}" destId="{8772275C-2C1B-4C3F-8AC5-21DC8DE30ED6}" srcOrd="0" destOrd="0" presId="urn:microsoft.com/office/officeart/2005/8/layout/list1"/>
    <dgm:cxn modelId="{968A7EB3-ED00-47F7-9078-DD8A4531B92E}" type="presParOf" srcId="{CB4D9316-4FF1-4718-9CC9-15CB09BB4E42}" destId="{616F0B09-8939-40A2-89BB-10D2478E6DEF}" srcOrd="1" destOrd="0" presId="urn:microsoft.com/office/officeart/2005/8/layout/list1"/>
    <dgm:cxn modelId="{4250B30B-A8B5-4CEF-BF6A-2C13DB487EB4}" type="presParOf" srcId="{734C3002-6E15-4643-BB11-EA6C28A5DB12}" destId="{0736AFE1-A403-48FE-95CB-126C5B2357A8}" srcOrd="9" destOrd="0" presId="urn:microsoft.com/office/officeart/2005/8/layout/list1"/>
    <dgm:cxn modelId="{39178DCE-BC11-411F-80B8-6B6B8B7B826F}" type="presParOf" srcId="{734C3002-6E15-4643-BB11-EA6C28A5DB12}" destId="{2CA3734F-7687-4BA8-9C1D-32241E63CA3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C43A41-7220-4BEF-9D94-B86C251AA264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81E3AFB3-71EE-4D7A-B793-80EB1CC614A0}">
      <dgm:prSet phldrT="[Texto]" custT="1"/>
      <dgm:spPr/>
      <dgm:t>
        <a:bodyPr/>
        <a:lstStyle/>
        <a:p>
          <a:r>
            <a:rPr lang="es-EC" sz="1800" b="1" dirty="0" smtClean="0">
              <a:latin typeface="+mn-lt"/>
            </a:rPr>
            <a:t>Ética es una disciplina filosófica</a:t>
          </a:r>
          <a:endParaRPr lang="es-EC" sz="1800" b="1" dirty="0">
            <a:latin typeface="+mn-lt"/>
          </a:endParaRPr>
        </a:p>
      </dgm:t>
    </dgm:pt>
    <dgm:pt modelId="{E05BAA48-3D9B-41B1-8A5D-990438AA1449}" type="parTrans" cxnId="{6908F642-5004-47A2-873C-3110E6631879}">
      <dgm:prSet/>
      <dgm:spPr/>
      <dgm:t>
        <a:bodyPr/>
        <a:lstStyle/>
        <a:p>
          <a:endParaRPr lang="es-EC"/>
        </a:p>
      </dgm:t>
    </dgm:pt>
    <dgm:pt modelId="{61BD33B5-451D-49C2-AA61-A3547B3D9226}" type="sibTrans" cxnId="{6908F642-5004-47A2-873C-3110E6631879}">
      <dgm:prSet/>
      <dgm:spPr/>
      <dgm:t>
        <a:bodyPr/>
        <a:lstStyle/>
        <a:p>
          <a:endParaRPr lang="es-EC"/>
        </a:p>
      </dgm:t>
    </dgm:pt>
    <dgm:pt modelId="{FE26157C-E9AE-4266-83FE-95C41A94660F}">
      <dgm:prSet phldrT="[Texto]"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endParaRPr lang="es-EC" sz="1800" b="1" dirty="0" smtClean="0"/>
        </a:p>
        <a:p>
          <a:pPr>
            <a:lnSpc>
              <a:spcPct val="90000"/>
            </a:lnSpc>
            <a:spcAft>
              <a:spcPct val="35000"/>
            </a:spcAft>
          </a:pPr>
          <a:r>
            <a:rPr lang="es-EC" sz="1800" b="1" dirty="0" smtClean="0"/>
            <a:t>Deontología o tratado de los deberes profesionales. </a:t>
          </a:r>
          <a:r>
            <a:rPr lang="es-EC" sz="1800" b="1" dirty="0" smtClean="0">
              <a:solidFill>
                <a:schemeClr val="bg1"/>
              </a:solidFill>
            </a:rPr>
            <a:t>Aplica sus principios y conclusiones  a los múltiples aspectos de la vida profesional.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EC" sz="1800" b="1" dirty="0" smtClean="0"/>
            <a:t>La Deontología formula deberes y obligaciones del profesional en el ejercicio de sus funciones</a:t>
          </a:r>
          <a:r>
            <a:rPr lang="es-EC" sz="1800" b="1" dirty="0" smtClean="0">
              <a:solidFill>
                <a:schemeClr val="bg1"/>
              </a:solidFill>
            </a:rPr>
            <a:t>.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EC" sz="1800" b="1" dirty="0" smtClean="0">
              <a:solidFill>
                <a:srgbClr val="FF0000"/>
              </a:solidFill>
            </a:rPr>
            <a:t>Exige actuaciones. </a:t>
          </a:r>
        </a:p>
        <a:p>
          <a:pPr>
            <a:lnSpc>
              <a:spcPct val="90000"/>
            </a:lnSpc>
            <a:spcAft>
              <a:spcPct val="35000"/>
            </a:spcAft>
          </a:pPr>
          <a:endParaRPr lang="es-EC" sz="1400" dirty="0">
            <a:solidFill>
              <a:srgbClr val="FF0000"/>
            </a:solidFill>
          </a:endParaRPr>
        </a:p>
      </dgm:t>
    </dgm:pt>
    <dgm:pt modelId="{FB17C362-0035-4056-B799-AB94A2FF00FD}" type="parTrans" cxnId="{6B5E5914-7EBF-4CD7-8F26-795A592916EF}">
      <dgm:prSet/>
      <dgm:spPr/>
      <dgm:t>
        <a:bodyPr/>
        <a:lstStyle/>
        <a:p>
          <a:endParaRPr lang="es-EC"/>
        </a:p>
      </dgm:t>
    </dgm:pt>
    <dgm:pt modelId="{B54DF59D-1E0F-4D1C-A940-C63F05D1D029}" type="sibTrans" cxnId="{6B5E5914-7EBF-4CD7-8F26-795A592916EF}">
      <dgm:prSet/>
      <dgm:spPr/>
      <dgm:t>
        <a:bodyPr/>
        <a:lstStyle/>
        <a:p>
          <a:endParaRPr lang="es-EC"/>
        </a:p>
      </dgm:t>
    </dgm:pt>
    <dgm:pt modelId="{E3A443AC-F39C-4066-AF27-B4876F8CE8EF}">
      <dgm:prSet custT="1"/>
      <dgm:spPr/>
      <dgm:t>
        <a:bodyPr/>
        <a:lstStyle/>
        <a:p>
          <a:endParaRPr lang="es-MX" altLang="es-AR" sz="1600" b="1" dirty="0" smtClean="0">
            <a:solidFill>
              <a:sysClr val="windowText" lastClr="000000"/>
            </a:solidFill>
            <a:latin typeface="Arial Unicode MS" panose="020B0604020202020204" pitchFamily="34" charset="-128"/>
            <a:ea typeface="+mn-ea"/>
            <a:cs typeface="+mn-cs"/>
          </a:endParaRPr>
        </a:p>
        <a:p>
          <a:r>
            <a:rPr lang="es-MX" altLang="es-AR" sz="1800" b="1" dirty="0" smtClean="0">
              <a:solidFill>
                <a:sysClr val="windowText" lastClr="000000"/>
              </a:solidFill>
              <a:latin typeface="+mn-lt"/>
              <a:ea typeface="+mn-ea"/>
              <a:cs typeface="+mn-cs"/>
            </a:rPr>
            <a:t>La Ética profesional establece principios básicos o mínimos universalmente exigibles. </a:t>
          </a:r>
          <a:r>
            <a:rPr lang="es-MX" altLang="es-AR" sz="1800" b="1" dirty="0" smtClean="0">
              <a:solidFill>
                <a:srgbClr val="FF0000"/>
              </a:solidFill>
              <a:latin typeface="+mn-lt"/>
              <a:ea typeface="+mn-ea"/>
              <a:cs typeface="+mn-cs"/>
            </a:rPr>
            <a:t>Propone </a:t>
          </a:r>
          <a:r>
            <a:rPr lang="es-MX" altLang="es-AR" sz="1800" b="1" i="1" dirty="0" smtClean="0">
              <a:solidFill>
                <a:srgbClr val="FF0000"/>
              </a:solidFill>
              <a:latin typeface="+mn-lt"/>
              <a:ea typeface="+mn-ea"/>
              <a:cs typeface="+mn-cs"/>
            </a:rPr>
            <a:t>motivaciones</a:t>
          </a:r>
          <a:r>
            <a:rPr lang="es-MX" altLang="es-AR" sz="1800" b="1" dirty="0" smtClean="0">
              <a:solidFill>
                <a:srgbClr val="FF0000"/>
              </a:solidFill>
              <a:latin typeface="+mn-lt"/>
              <a:ea typeface="+mn-ea"/>
              <a:cs typeface="+mn-cs"/>
            </a:rPr>
            <a:t>.</a:t>
          </a:r>
        </a:p>
      </dgm:t>
    </dgm:pt>
    <dgm:pt modelId="{F6EA3527-0AE0-4BC2-8FAD-35F690EC2370}" type="parTrans" cxnId="{AE0549E3-D50D-4088-AF80-E14251D5AB27}">
      <dgm:prSet/>
      <dgm:spPr/>
      <dgm:t>
        <a:bodyPr/>
        <a:lstStyle/>
        <a:p>
          <a:endParaRPr lang="es-EC"/>
        </a:p>
      </dgm:t>
    </dgm:pt>
    <dgm:pt modelId="{F7295891-AE63-457B-976F-23DF2D4EEF24}" type="sibTrans" cxnId="{AE0549E3-D50D-4088-AF80-E14251D5AB27}">
      <dgm:prSet/>
      <dgm:spPr/>
      <dgm:t>
        <a:bodyPr/>
        <a:lstStyle/>
        <a:p>
          <a:endParaRPr lang="es-EC"/>
        </a:p>
      </dgm:t>
    </dgm:pt>
    <dgm:pt modelId="{8A9FC209-EF07-442C-A8A0-ACAB1112A629}" type="pres">
      <dgm:prSet presAssocID="{D7C43A41-7220-4BEF-9D94-B86C251AA264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7A9A9C15-B23A-4B05-ACD8-3B4CA85031E1}" type="pres">
      <dgm:prSet presAssocID="{D7C43A41-7220-4BEF-9D94-B86C251AA264}" presName="comp1" presStyleCnt="0"/>
      <dgm:spPr/>
    </dgm:pt>
    <dgm:pt modelId="{99B07B17-2175-465F-A441-494F14E87F6B}" type="pres">
      <dgm:prSet presAssocID="{D7C43A41-7220-4BEF-9D94-B86C251AA264}" presName="circle1" presStyleLbl="node1" presStyleIdx="0" presStyleCnt="3" custScaleX="148835"/>
      <dgm:spPr/>
      <dgm:t>
        <a:bodyPr/>
        <a:lstStyle/>
        <a:p>
          <a:endParaRPr lang="es-EC"/>
        </a:p>
      </dgm:t>
    </dgm:pt>
    <dgm:pt modelId="{188634C3-A2D5-4077-8DE4-FEB4934A432F}" type="pres">
      <dgm:prSet presAssocID="{D7C43A41-7220-4BEF-9D94-B86C251AA264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B356B676-D8A3-4A53-B010-8A8725D1A1F2}" type="pres">
      <dgm:prSet presAssocID="{D7C43A41-7220-4BEF-9D94-B86C251AA264}" presName="comp2" presStyleCnt="0"/>
      <dgm:spPr/>
    </dgm:pt>
    <dgm:pt modelId="{E0304AC8-301E-4882-A375-E3BF7B75FA26}" type="pres">
      <dgm:prSet presAssocID="{D7C43A41-7220-4BEF-9D94-B86C251AA264}" presName="circle2" presStyleLbl="node1" presStyleIdx="1" presStyleCnt="3" custScaleX="177778" custScaleY="99717"/>
      <dgm:spPr/>
      <dgm:t>
        <a:bodyPr/>
        <a:lstStyle/>
        <a:p>
          <a:endParaRPr lang="es-EC"/>
        </a:p>
      </dgm:t>
    </dgm:pt>
    <dgm:pt modelId="{B95C630A-2BB5-4928-95B8-340AD974642D}" type="pres">
      <dgm:prSet presAssocID="{D7C43A41-7220-4BEF-9D94-B86C251AA264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4CA1A526-A651-4D55-A323-6717AAF678D4}" type="pres">
      <dgm:prSet presAssocID="{D7C43A41-7220-4BEF-9D94-B86C251AA264}" presName="comp3" presStyleCnt="0"/>
      <dgm:spPr/>
    </dgm:pt>
    <dgm:pt modelId="{67DFE4F2-BAA3-434C-ABE6-861A8B1005B7}" type="pres">
      <dgm:prSet presAssocID="{D7C43A41-7220-4BEF-9D94-B86C251AA264}" presName="circle3" presStyleLbl="node1" presStyleIdx="2" presStyleCnt="3" custScaleX="219710" custScaleY="100000"/>
      <dgm:spPr/>
      <dgm:t>
        <a:bodyPr/>
        <a:lstStyle/>
        <a:p>
          <a:endParaRPr lang="es-EC"/>
        </a:p>
      </dgm:t>
    </dgm:pt>
    <dgm:pt modelId="{71D6F37A-760C-48E1-A2A2-4F5A4E6D9D34}" type="pres">
      <dgm:prSet presAssocID="{D7C43A41-7220-4BEF-9D94-B86C251AA264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6B5E5914-7EBF-4CD7-8F26-795A592916EF}" srcId="{D7C43A41-7220-4BEF-9D94-B86C251AA264}" destId="{FE26157C-E9AE-4266-83FE-95C41A94660F}" srcOrd="2" destOrd="0" parTransId="{FB17C362-0035-4056-B799-AB94A2FF00FD}" sibTransId="{B54DF59D-1E0F-4D1C-A940-C63F05D1D029}"/>
    <dgm:cxn modelId="{6FC63A5C-C824-4977-AA9B-3F77D9E1DEA3}" type="presOf" srcId="{81E3AFB3-71EE-4D7A-B793-80EB1CC614A0}" destId="{99B07B17-2175-465F-A441-494F14E87F6B}" srcOrd="0" destOrd="0" presId="urn:microsoft.com/office/officeart/2005/8/layout/venn2"/>
    <dgm:cxn modelId="{6908F642-5004-47A2-873C-3110E6631879}" srcId="{D7C43A41-7220-4BEF-9D94-B86C251AA264}" destId="{81E3AFB3-71EE-4D7A-B793-80EB1CC614A0}" srcOrd="0" destOrd="0" parTransId="{E05BAA48-3D9B-41B1-8A5D-990438AA1449}" sibTransId="{61BD33B5-451D-49C2-AA61-A3547B3D9226}"/>
    <dgm:cxn modelId="{513E0D60-75FF-4EA0-B39B-6C007531511C}" type="presOf" srcId="{E3A443AC-F39C-4066-AF27-B4876F8CE8EF}" destId="{E0304AC8-301E-4882-A375-E3BF7B75FA26}" srcOrd="0" destOrd="0" presId="urn:microsoft.com/office/officeart/2005/8/layout/venn2"/>
    <dgm:cxn modelId="{39F69EC8-417F-4D2E-A8F1-0DF2FEE81C2F}" type="presOf" srcId="{E3A443AC-F39C-4066-AF27-B4876F8CE8EF}" destId="{B95C630A-2BB5-4928-95B8-340AD974642D}" srcOrd="1" destOrd="0" presId="urn:microsoft.com/office/officeart/2005/8/layout/venn2"/>
    <dgm:cxn modelId="{3C5A1ACA-6ED7-4C6C-84B3-CA982D282DAD}" type="presOf" srcId="{D7C43A41-7220-4BEF-9D94-B86C251AA264}" destId="{8A9FC209-EF07-442C-A8A0-ACAB1112A629}" srcOrd="0" destOrd="0" presId="urn:microsoft.com/office/officeart/2005/8/layout/venn2"/>
    <dgm:cxn modelId="{1F3266CA-7219-4394-A51C-48C07A5F926B}" type="presOf" srcId="{FE26157C-E9AE-4266-83FE-95C41A94660F}" destId="{67DFE4F2-BAA3-434C-ABE6-861A8B1005B7}" srcOrd="0" destOrd="0" presId="urn:microsoft.com/office/officeart/2005/8/layout/venn2"/>
    <dgm:cxn modelId="{A292EB65-9DD8-44E0-829B-63026017636C}" type="presOf" srcId="{FE26157C-E9AE-4266-83FE-95C41A94660F}" destId="{71D6F37A-760C-48E1-A2A2-4F5A4E6D9D34}" srcOrd="1" destOrd="0" presId="urn:microsoft.com/office/officeart/2005/8/layout/venn2"/>
    <dgm:cxn modelId="{F9C08B51-4344-4D6B-9417-1B5EACFF129D}" type="presOf" srcId="{81E3AFB3-71EE-4D7A-B793-80EB1CC614A0}" destId="{188634C3-A2D5-4077-8DE4-FEB4934A432F}" srcOrd="1" destOrd="0" presId="urn:microsoft.com/office/officeart/2005/8/layout/venn2"/>
    <dgm:cxn modelId="{AE0549E3-D50D-4088-AF80-E14251D5AB27}" srcId="{D7C43A41-7220-4BEF-9D94-B86C251AA264}" destId="{E3A443AC-F39C-4066-AF27-B4876F8CE8EF}" srcOrd="1" destOrd="0" parTransId="{F6EA3527-0AE0-4BC2-8FAD-35F690EC2370}" sibTransId="{F7295891-AE63-457B-976F-23DF2D4EEF24}"/>
    <dgm:cxn modelId="{9B23D5E2-96FC-49C6-97E6-4149A47B0D43}" type="presParOf" srcId="{8A9FC209-EF07-442C-A8A0-ACAB1112A629}" destId="{7A9A9C15-B23A-4B05-ACD8-3B4CA85031E1}" srcOrd="0" destOrd="0" presId="urn:microsoft.com/office/officeart/2005/8/layout/venn2"/>
    <dgm:cxn modelId="{95E2CA8F-B2B6-4C02-9027-4170B6A2EA49}" type="presParOf" srcId="{7A9A9C15-B23A-4B05-ACD8-3B4CA85031E1}" destId="{99B07B17-2175-465F-A441-494F14E87F6B}" srcOrd="0" destOrd="0" presId="urn:microsoft.com/office/officeart/2005/8/layout/venn2"/>
    <dgm:cxn modelId="{DC6178B0-BDDE-4A27-B9C0-5E36001D7AC6}" type="presParOf" srcId="{7A9A9C15-B23A-4B05-ACD8-3B4CA85031E1}" destId="{188634C3-A2D5-4077-8DE4-FEB4934A432F}" srcOrd="1" destOrd="0" presId="urn:microsoft.com/office/officeart/2005/8/layout/venn2"/>
    <dgm:cxn modelId="{437BD491-CFDD-4BD3-ADB5-F73644A7B0A2}" type="presParOf" srcId="{8A9FC209-EF07-442C-A8A0-ACAB1112A629}" destId="{B356B676-D8A3-4A53-B010-8A8725D1A1F2}" srcOrd="1" destOrd="0" presId="urn:microsoft.com/office/officeart/2005/8/layout/venn2"/>
    <dgm:cxn modelId="{B4DA3FD5-948F-432B-9064-51108DB43CED}" type="presParOf" srcId="{B356B676-D8A3-4A53-B010-8A8725D1A1F2}" destId="{E0304AC8-301E-4882-A375-E3BF7B75FA26}" srcOrd="0" destOrd="0" presId="urn:microsoft.com/office/officeart/2005/8/layout/venn2"/>
    <dgm:cxn modelId="{13FA93E5-D603-4E3B-A9D0-8C6C1D1BB20C}" type="presParOf" srcId="{B356B676-D8A3-4A53-B010-8A8725D1A1F2}" destId="{B95C630A-2BB5-4928-95B8-340AD974642D}" srcOrd="1" destOrd="0" presId="urn:microsoft.com/office/officeart/2005/8/layout/venn2"/>
    <dgm:cxn modelId="{68542E6F-CBF9-4872-93BA-7DF3D56B608A}" type="presParOf" srcId="{8A9FC209-EF07-442C-A8A0-ACAB1112A629}" destId="{4CA1A526-A651-4D55-A323-6717AAF678D4}" srcOrd="2" destOrd="0" presId="urn:microsoft.com/office/officeart/2005/8/layout/venn2"/>
    <dgm:cxn modelId="{ECCF9058-4D5D-42CD-9808-1C2C92FF25F1}" type="presParOf" srcId="{4CA1A526-A651-4D55-A323-6717AAF678D4}" destId="{67DFE4F2-BAA3-434C-ABE6-861A8B1005B7}" srcOrd="0" destOrd="0" presId="urn:microsoft.com/office/officeart/2005/8/layout/venn2"/>
    <dgm:cxn modelId="{96F022EB-1A4C-4FF2-88A0-C39BAD2DB30C}" type="presParOf" srcId="{4CA1A526-A651-4D55-A323-6717AAF678D4}" destId="{71D6F37A-760C-48E1-A2A2-4F5A4E6D9D34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D39549-D63D-4B3B-838E-D0E610C8C8F0}" type="doc">
      <dgm:prSet loTypeId="urn:microsoft.com/office/officeart/2005/8/layout/vProcess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C"/>
        </a:p>
      </dgm:t>
    </dgm:pt>
    <dgm:pt modelId="{77EB21A4-6F2D-432E-AD70-93CE5CBC74D4}">
      <dgm:prSet phldrT="[Texto]" custT="1"/>
      <dgm:spPr>
        <a:solidFill>
          <a:schemeClr val="bg1">
            <a:lumMod val="50000"/>
          </a:schemeClr>
        </a:solidFill>
      </dgm:spPr>
      <dgm:t>
        <a:bodyPr/>
        <a:lstStyle/>
        <a:p>
          <a:pPr eaLnBrk="1" fontAlgn="auto" hangingPunct="1">
            <a:lnSpc>
              <a:spcPct val="80000"/>
            </a:lnSpc>
            <a:spcAft>
              <a:spcPts val="0"/>
            </a:spcAft>
            <a:defRPr/>
          </a:pPr>
          <a:endParaRPr lang="es-MX" altLang="es-AR" sz="1800" b="1" dirty="0" smtClean="0">
            <a:latin typeface="Arial Unicode MS" panose="020B0604020202020204" pitchFamily="34" charset="-128"/>
          </a:endParaRPr>
        </a:p>
        <a:p>
          <a:pPr eaLnBrk="1" fontAlgn="auto" hangingPunct="1">
            <a:lnSpc>
              <a:spcPct val="80000"/>
            </a:lnSpc>
            <a:spcAft>
              <a:spcPts val="0"/>
            </a:spcAft>
            <a:defRPr/>
          </a:pPr>
          <a:r>
            <a:rPr lang="es-MX" altLang="es-AR" sz="1800" b="1" u="sng" dirty="0" smtClean="0">
              <a:latin typeface="Arial Unicode MS" panose="020B0604020202020204" pitchFamily="34" charset="-128"/>
            </a:rPr>
            <a:t>BENEFICENCIA</a:t>
          </a:r>
          <a:r>
            <a:rPr lang="es-MX" altLang="es-AR" sz="1800" b="1" dirty="0" smtClean="0">
              <a:latin typeface="Arial Unicode MS" panose="020B0604020202020204" pitchFamily="34" charset="-128"/>
            </a:rPr>
            <a:t>: Hacer bien las cosas para hacer el bien a los demás.</a:t>
          </a:r>
        </a:p>
        <a:p>
          <a:endParaRPr lang="es-EC" dirty="0"/>
        </a:p>
      </dgm:t>
    </dgm:pt>
    <dgm:pt modelId="{ACEA0D2C-1B0D-4DE0-8C11-76ED9C43DC76}" type="parTrans" cxnId="{CE4869B0-4E96-4656-BD03-9D876D4707B1}">
      <dgm:prSet/>
      <dgm:spPr/>
      <dgm:t>
        <a:bodyPr/>
        <a:lstStyle/>
        <a:p>
          <a:endParaRPr lang="es-EC"/>
        </a:p>
      </dgm:t>
    </dgm:pt>
    <dgm:pt modelId="{D9A782F4-CD98-45C3-91C6-05E5FE37DCB6}" type="sibTrans" cxnId="{CE4869B0-4E96-4656-BD03-9D876D4707B1}">
      <dgm:prSet/>
      <dgm:spPr/>
      <dgm:t>
        <a:bodyPr/>
        <a:lstStyle/>
        <a:p>
          <a:endParaRPr lang="es-EC"/>
        </a:p>
      </dgm:t>
    </dgm:pt>
    <dgm:pt modelId="{162F9DE4-EAB3-43BF-BCCE-C131420FC177}">
      <dgm:prSet phldrT="[Texto]" custT="1"/>
      <dgm:spPr>
        <a:solidFill>
          <a:schemeClr val="accent4">
            <a:lumMod val="50000"/>
          </a:schemeClr>
        </a:solidFill>
      </dgm:spPr>
      <dgm:t>
        <a:bodyPr/>
        <a:lstStyle/>
        <a:p>
          <a:pPr eaLnBrk="1" fontAlgn="auto" hangingPunct="1">
            <a:lnSpc>
              <a:spcPct val="80000"/>
            </a:lnSpc>
            <a:spcAft>
              <a:spcPts val="0"/>
            </a:spcAft>
            <a:defRPr/>
          </a:pPr>
          <a:endParaRPr lang="es-MX" altLang="es-AR" sz="1800" b="1" dirty="0" smtClean="0">
            <a:latin typeface="Arial Unicode MS" panose="020B0604020202020204" pitchFamily="34" charset="-128"/>
          </a:endParaRPr>
        </a:p>
        <a:p>
          <a:pPr eaLnBrk="1" fontAlgn="auto" hangingPunct="1">
            <a:lnSpc>
              <a:spcPct val="80000"/>
            </a:lnSpc>
            <a:spcAft>
              <a:spcPts val="0"/>
            </a:spcAft>
            <a:defRPr/>
          </a:pPr>
          <a:r>
            <a:rPr lang="es-MX" altLang="es-AR" sz="1800" b="1" u="sng" dirty="0" smtClean="0">
              <a:latin typeface="Arial Unicode MS" panose="020B0604020202020204" pitchFamily="34" charset="-128"/>
            </a:rPr>
            <a:t>DEL MAL MENOR</a:t>
          </a:r>
          <a:r>
            <a:rPr lang="es-MX" altLang="es-AR" sz="1800" b="1" dirty="0" smtClean="0">
              <a:latin typeface="Arial Unicode MS" panose="020B0604020202020204" pitchFamily="34" charset="-128"/>
            </a:rPr>
            <a:t>: En caso de conflicto entre dos males, escoger el menor en impacto, duración, extensión.</a:t>
          </a:r>
        </a:p>
        <a:p>
          <a:endParaRPr lang="es-EC" dirty="0"/>
        </a:p>
      </dgm:t>
    </dgm:pt>
    <dgm:pt modelId="{9DDEFB4F-8E26-4378-8617-62576E955078}" type="parTrans" cxnId="{3C3AB1CE-9450-4BE1-9035-6B8A31E65FEE}">
      <dgm:prSet/>
      <dgm:spPr/>
      <dgm:t>
        <a:bodyPr/>
        <a:lstStyle/>
        <a:p>
          <a:endParaRPr lang="es-EC"/>
        </a:p>
      </dgm:t>
    </dgm:pt>
    <dgm:pt modelId="{91028FB5-9265-4EE2-A179-694745C6F638}" type="sibTrans" cxnId="{3C3AB1CE-9450-4BE1-9035-6B8A31E65FEE}">
      <dgm:prSet/>
      <dgm:spPr/>
      <dgm:t>
        <a:bodyPr/>
        <a:lstStyle/>
        <a:p>
          <a:endParaRPr lang="es-EC"/>
        </a:p>
      </dgm:t>
    </dgm:pt>
    <dgm:pt modelId="{983FA50D-B47A-489B-A208-8A934BA8BF0A}">
      <dgm:prSet phldrT="[Texto]" custT="1"/>
      <dgm:spPr>
        <a:solidFill>
          <a:schemeClr val="accent2">
            <a:lumMod val="50000"/>
          </a:schemeClr>
        </a:solidFill>
      </dgm:spPr>
      <dgm:t>
        <a:bodyPr/>
        <a:lstStyle/>
        <a:p>
          <a:pPr eaLnBrk="1" fontAlgn="auto" hangingPunct="1">
            <a:lnSpc>
              <a:spcPct val="80000"/>
            </a:lnSpc>
            <a:spcAft>
              <a:spcPts val="0"/>
            </a:spcAft>
            <a:defRPr/>
          </a:pPr>
          <a:endParaRPr lang="es-MX" altLang="es-AR" sz="1800" b="1" dirty="0" smtClean="0">
            <a:latin typeface="Arial Unicode MS" panose="020B0604020202020204" pitchFamily="34" charset="-128"/>
          </a:endParaRPr>
        </a:p>
        <a:p>
          <a:pPr eaLnBrk="1" fontAlgn="auto" hangingPunct="1">
            <a:lnSpc>
              <a:spcPct val="80000"/>
            </a:lnSpc>
            <a:spcAft>
              <a:spcPts val="0"/>
            </a:spcAft>
            <a:defRPr/>
          </a:pPr>
          <a:r>
            <a:rPr lang="es-MX" altLang="es-AR" sz="1800" b="1" u="sng" dirty="0" smtClean="0">
              <a:latin typeface="Arial Unicode MS" panose="020B0604020202020204" pitchFamily="34" charset="-128"/>
            </a:rPr>
            <a:t>CONSENTIMIENTO INFORMADO</a:t>
          </a:r>
          <a:r>
            <a:rPr lang="es-MX" altLang="es-AR" sz="1800" b="1" dirty="0" smtClean="0">
              <a:latin typeface="Arial Unicode MS" panose="020B0604020202020204" pitchFamily="34" charset="-128"/>
            </a:rPr>
            <a:t>: Respetar la capacidad de decisión de la persona, su dignidad y sus derechos. Asentimiento de las intervenciones sobre otros.</a:t>
          </a:r>
        </a:p>
        <a:p>
          <a:endParaRPr lang="es-EC" b="1" dirty="0"/>
        </a:p>
      </dgm:t>
    </dgm:pt>
    <dgm:pt modelId="{06F5BDC1-4F03-4AC2-8F0C-3F8FEE23A517}" type="parTrans" cxnId="{27707F04-4F63-40DB-B569-E3D560E819BF}">
      <dgm:prSet/>
      <dgm:spPr/>
      <dgm:t>
        <a:bodyPr/>
        <a:lstStyle/>
        <a:p>
          <a:endParaRPr lang="es-EC"/>
        </a:p>
      </dgm:t>
    </dgm:pt>
    <dgm:pt modelId="{4DA194C2-5671-4BEA-BF32-7623F20F0B50}" type="sibTrans" cxnId="{27707F04-4F63-40DB-B569-E3D560E819BF}">
      <dgm:prSet/>
      <dgm:spPr/>
      <dgm:t>
        <a:bodyPr/>
        <a:lstStyle/>
        <a:p>
          <a:endParaRPr lang="es-EC"/>
        </a:p>
      </dgm:t>
    </dgm:pt>
    <dgm:pt modelId="{22DE0207-15D6-4DB7-A53D-82752809805C}">
      <dgm:prSet custT="1"/>
      <dgm:spPr/>
      <dgm:t>
        <a:bodyPr/>
        <a:lstStyle/>
        <a:p>
          <a:pPr eaLnBrk="1" fontAlgn="auto" hangingPunct="1">
            <a:lnSpc>
              <a:spcPct val="80000"/>
            </a:lnSpc>
            <a:spcAft>
              <a:spcPts val="0"/>
            </a:spcAft>
            <a:defRPr/>
          </a:pPr>
          <a:endParaRPr lang="es-MX" altLang="es-AR" sz="1800" b="1" dirty="0" smtClean="0">
            <a:latin typeface="Arial Unicode MS" panose="020B0604020202020204" pitchFamily="34" charset="-128"/>
          </a:endParaRPr>
        </a:p>
        <a:p>
          <a:pPr eaLnBrk="1" fontAlgn="auto" hangingPunct="1">
            <a:lnSpc>
              <a:spcPct val="80000"/>
            </a:lnSpc>
            <a:spcAft>
              <a:spcPts val="0"/>
            </a:spcAft>
            <a:defRPr/>
          </a:pPr>
          <a:endParaRPr lang="es-MX" altLang="es-AR" sz="1800" b="1" dirty="0" smtClean="0">
            <a:latin typeface="Arial Unicode MS" panose="020B0604020202020204" pitchFamily="34" charset="-128"/>
          </a:endParaRPr>
        </a:p>
        <a:p>
          <a:pPr eaLnBrk="1" fontAlgn="auto" hangingPunct="1">
            <a:lnSpc>
              <a:spcPct val="80000"/>
            </a:lnSpc>
            <a:spcAft>
              <a:spcPts val="0"/>
            </a:spcAft>
            <a:defRPr/>
          </a:pPr>
          <a:r>
            <a:rPr lang="es-MX" altLang="es-AR" sz="1800" b="1" u="sng" dirty="0" smtClean="0">
              <a:latin typeface="Arial Unicode MS" panose="020B0604020202020204" pitchFamily="34" charset="-128"/>
            </a:rPr>
            <a:t>JUSTICIA</a:t>
          </a:r>
          <a:r>
            <a:rPr lang="es-MX" altLang="es-AR" sz="1800" b="1" dirty="0" smtClean="0">
              <a:latin typeface="Arial Unicode MS" panose="020B0604020202020204" pitchFamily="34" charset="-128"/>
            </a:rPr>
            <a:t>: </a:t>
          </a:r>
          <a:r>
            <a:rPr lang="es-MX" altLang="es-AR" sz="1800" dirty="0" smtClean="0">
              <a:latin typeface="Arial Unicode MS" panose="020B0604020202020204" pitchFamily="34" charset="-128"/>
            </a:rPr>
            <a:t>Dar a cada persona un adecuado nivel de atención garantizando un apropiado cuidado de su educación.</a:t>
          </a:r>
        </a:p>
        <a:p>
          <a:pPr eaLnBrk="1" fontAlgn="auto" hangingPunct="1">
            <a:lnSpc>
              <a:spcPct val="80000"/>
            </a:lnSpc>
            <a:spcAft>
              <a:spcPts val="0"/>
            </a:spcAft>
            <a:buFont typeface="Wingdings" panose="05000000000000000000" pitchFamily="2" charset="2"/>
            <a:buNone/>
            <a:defRPr/>
          </a:pPr>
          <a:endParaRPr lang="en-US" altLang="es-AR" sz="1800" dirty="0" smtClean="0">
            <a:latin typeface="Arial Unicode MS" panose="020B0604020202020204" pitchFamily="34" charset="-128"/>
          </a:endParaRPr>
        </a:p>
        <a:p>
          <a:endParaRPr lang="es-EC" dirty="0"/>
        </a:p>
      </dgm:t>
    </dgm:pt>
    <dgm:pt modelId="{384E37A1-9A56-48FC-9D15-AF8E1EC153CC}" type="parTrans" cxnId="{F53EC75B-8D0F-44DD-885C-FCD41B7D4E94}">
      <dgm:prSet/>
      <dgm:spPr/>
      <dgm:t>
        <a:bodyPr/>
        <a:lstStyle/>
        <a:p>
          <a:endParaRPr lang="es-EC"/>
        </a:p>
      </dgm:t>
    </dgm:pt>
    <dgm:pt modelId="{A5CBB0C7-CA77-4130-A502-1E2E4CC6E460}" type="sibTrans" cxnId="{F53EC75B-8D0F-44DD-885C-FCD41B7D4E94}">
      <dgm:prSet/>
      <dgm:spPr/>
      <dgm:t>
        <a:bodyPr/>
        <a:lstStyle/>
        <a:p>
          <a:endParaRPr lang="es-EC"/>
        </a:p>
      </dgm:t>
    </dgm:pt>
    <dgm:pt modelId="{0511C91A-A5F6-4E2A-87A0-CEF33CE85D7C}" type="pres">
      <dgm:prSet presAssocID="{A7D39549-D63D-4B3B-838E-D0E610C8C8F0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54CA8D9A-66F7-493D-AA3B-A61716EDF927}" type="pres">
      <dgm:prSet presAssocID="{A7D39549-D63D-4B3B-838E-D0E610C8C8F0}" presName="dummyMaxCanvas" presStyleCnt="0">
        <dgm:presLayoutVars/>
      </dgm:prSet>
      <dgm:spPr/>
    </dgm:pt>
    <dgm:pt modelId="{21529666-044B-44C6-AC86-E3F76E1EE564}" type="pres">
      <dgm:prSet presAssocID="{A7D39549-D63D-4B3B-838E-D0E610C8C8F0}" presName="FourNodes_1" presStyleLbl="node1" presStyleIdx="0" presStyleCnt="4" custScaleY="101378" custLinFactNeighborX="844" custLinFactNeighborY="689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2D8F577B-FB4C-4E99-92E9-1558A44BDC79}" type="pres">
      <dgm:prSet presAssocID="{A7D39549-D63D-4B3B-838E-D0E610C8C8F0}" presName="FourNodes_2" presStyleLbl="node1" presStyleIdx="1" presStyleCnt="4" custScaleY="110636" custLinFactNeighborX="100" custLinFactNeighborY="-194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9857903D-D051-4671-AC4E-81046E897AE7}" type="pres">
      <dgm:prSet presAssocID="{A7D39549-D63D-4B3B-838E-D0E610C8C8F0}" presName="FourNodes_3" presStyleLbl="node1" presStyleIdx="2" presStyleCnt="4" custLinFactNeighborX="-1860" custLinFactNeighborY="-7977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ED590F05-E472-44A3-B773-1A44AE3EFE64}" type="pres">
      <dgm:prSet presAssocID="{A7D39549-D63D-4B3B-838E-D0E610C8C8F0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337D5D9-6A88-492F-8971-39CB53A71198}" type="pres">
      <dgm:prSet presAssocID="{A7D39549-D63D-4B3B-838E-D0E610C8C8F0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48786BA2-A5E1-48CE-9405-ECC0E0CF92ED}" type="pres">
      <dgm:prSet presAssocID="{A7D39549-D63D-4B3B-838E-D0E610C8C8F0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616672DB-9D12-4690-B696-73B1FC95CF77}" type="pres">
      <dgm:prSet presAssocID="{A7D39549-D63D-4B3B-838E-D0E610C8C8F0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78746421-07FA-4018-8D0F-D6500B52751A}" type="pres">
      <dgm:prSet presAssocID="{A7D39549-D63D-4B3B-838E-D0E610C8C8F0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B0C046DA-EF8D-4548-B77C-0308809FE459}" type="pres">
      <dgm:prSet presAssocID="{A7D39549-D63D-4B3B-838E-D0E610C8C8F0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14104035-6CB0-427A-BCBC-D3AF3E1D4939}" type="pres">
      <dgm:prSet presAssocID="{A7D39549-D63D-4B3B-838E-D0E610C8C8F0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D67C0438-4A9E-4C38-86C6-EC85DEF691F2}" type="pres">
      <dgm:prSet presAssocID="{A7D39549-D63D-4B3B-838E-D0E610C8C8F0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BECB7781-5FE6-4018-8D61-AEC0C081FA1E}" type="presOf" srcId="{983FA50D-B47A-489B-A208-8A934BA8BF0A}" destId="{9857903D-D051-4671-AC4E-81046E897AE7}" srcOrd="0" destOrd="0" presId="urn:microsoft.com/office/officeart/2005/8/layout/vProcess5"/>
    <dgm:cxn modelId="{F53EC75B-8D0F-44DD-885C-FCD41B7D4E94}" srcId="{A7D39549-D63D-4B3B-838E-D0E610C8C8F0}" destId="{22DE0207-15D6-4DB7-A53D-82752809805C}" srcOrd="3" destOrd="0" parTransId="{384E37A1-9A56-48FC-9D15-AF8E1EC153CC}" sibTransId="{A5CBB0C7-CA77-4130-A502-1E2E4CC6E460}"/>
    <dgm:cxn modelId="{7C33F64E-2AA2-410E-92DB-929D7E4B27A5}" type="presOf" srcId="{162F9DE4-EAB3-43BF-BCCE-C131420FC177}" destId="{B0C046DA-EF8D-4548-B77C-0308809FE459}" srcOrd="1" destOrd="0" presId="urn:microsoft.com/office/officeart/2005/8/layout/vProcess5"/>
    <dgm:cxn modelId="{0E092849-A8BF-4644-98BA-66FCB8557E5F}" type="presOf" srcId="{4DA194C2-5671-4BEA-BF32-7623F20F0B50}" destId="{616672DB-9D12-4690-B696-73B1FC95CF77}" srcOrd="0" destOrd="0" presId="urn:microsoft.com/office/officeart/2005/8/layout/vProcess5"/>
    <dgm:cxn modelId="{65BF1E42-D225-497F-83D7-DBB3D1987D68}" type="presOf" srcId="{A7D39549-D63D-4B3B-838E-D0E610C8C8F0}" destId="{0511C91A-A5F6-4E2A-87A0-CEF33CE85D7C}" srcOrd="0" destOrd="0" presId="urn:microsoft.com/office/officeart/2005/8/layout/vProcess5"/>
    <dgm:cxn modelId="{19541CB9-9421-451B-B5AF-A5E8BD1B8430}" type="presOf" srcId="{22DE0207-15D6-4DB7-A53D-82752809805C}" destId="{D67C0438-4A9E-4C38-86C6-EC85DEF691F2}" srcOrd="1" destOrd="0" presId="urn:microsoft.com/office/officeart/2005/8/layout/vProcess5"/>
    <dgm:cxn modelId="{688200BF-40BC-4FAB-B1C7-B4BA3A9D90A0}" type="presOf" srcId="{983FA50D-B47A-489B-A208-8A934BA8BF0A}" destId="{14104035-6CB0-427A-BCBC-D3AF3E1D4939}" srcOrd="1" destOrd="0" presId="urn:microsoft.com/office/officeart/2005/8/layout/vProcess5"/>
    <dgm:cxn modelId="{598EB835-F82C-45A7-95C4-2AAB1C3D6073}" type="presOf" srcId="{77EB21A4-6F2D-432E-AD70-93CE5CBC74D4}" destId="{78746421-07FA-4018-8D0F-D6500B52751A}" srcOrd="1" destOrd="0" presId="urn:microsoft.com/office/officeart/2005/8/layout/vProcess5"/>
    <dgm:cxn modelId="{27707F04-4F63-40DB-B569-E3D560E819BF}" srcId="{A7D39549-D63D-4B3B-838E-D0E610C8C8F0}" destId="{983FA50D-B47A-489B-A208-8A934BA8BF0A}" srcOrd="2" destOrd="0" parTransId="{06F5BDC1-4F03-4AC2-8F0C-3F8FEE23A517}" sibTransId="{4DA194C2-5671-4BEA-BF32-7623F20F0B50}"/>
    <dgm:cxn modelId="{1A3BF8E3-EB27-4B16-BDC5-A6D1AAA50487}" type="presOf" srcId="{D9A782F4-CD98-45C3-91C6-05E5FE37DCB6}" destId="{5337D5D9-6A88-492F-8971-39CB53A71198}" srcOrd="0" destOrd="0" presId="urn:microsoft.com/office/officeart/2005/8/layout/vProcess5"/>
    <dgm:cxn modelId="{9B89CE87-DAC3-4341-8675-D216E13D6AC9}" type="presOf" srcId="{162F9DE4-EAB3-43BF-BCCE-C131420FC177}" destId="{2D8F577B-FB4C-4E99-92E9-1558A44BDC79}" srcOrd="0" destOrd="0" presId="urn:microsoft.com/office/officeart/2005/8/layout/vProcess5"/>
    <dgm:cxn modelId="{CE4869B0-4E96-4656-BD03-9D876D4707B1}" srcId="{A7D39549-D63D-4B3B-838E-D0E610C8C8F0}" destId="{77EB21A4-6F2D-432E-AD70-93CE5CBC74D4}" srcOrd="0" destOrd="0" parTransId="{ACEA0D2C-1B0D-4DE0-8C11-76ED9C43DC76}" sibTransId="{D9A782F4-CD98-45C3-91C6-05E5FE37DCB6}"/>
    <dgm:cxn modelId="{932BB1E2-8DE2-468C-9000-CCBC424D54A9}" type="presOf" srcId="{22DE0207-15D6-4DB7-A53D-82752809805C}" destId="{ED590F05-E472-44A3-B773-1A44AE3EFE64}" srcOrd="0" destOrd="0" presId="urn:microsoft.com/office/officeart/2005/8/layout/vProcess5"/>
    <dgm:cxn modelId="{42C8ECBD-64AD-4F33-86AC-4B428EE8533C}" type="presOf" srcId="{77EB21A4-6F2D-432E-AD70-93CE5CBC74D4}" destId="{21529666-044B-44C6-AC86-E3F76E1EE564}" srcOrd="0" destOrd="0" presId="urn:microsoft.com/office/officeart/2005/8/layout/vProcess5"/>
    <dgm:cxn modelId="{3C3AB1CE-9450-4BE1-9035-6B8A31E65FEE}" srcId="{A7D39549-D63D-4B3B-838E-D0E610C8C8F0}" destId="{162F9DE4-EAB3-43BF-BCCE-C131420FC177}" srcOrd="1" destOrd="0" parTransId="{9DDEFB4F-8E26-4378-8617-62576E955078}" sibTransId="{91028FB5-9265-4EE2-A179-694745C6F638}"/>
    <dgm:cxn modelId="{3BB222D2-FC31-4E10-A702-9E0A51FDEB04}" type="presOf" srcId="{91028FB5-9265-4EE2-A179-694745C6F638}" destId="{48786BA2-A5E1-48CE-9405-ECC0E0CF92ED}" srcOrd="0" destOrd="0" presId="urn:microsoft.com/office/officeart/2005/8/layout/vProcess5"/>
    <dgm:cxn modelId="{BCD5D4F0-858A-48A8-BDEF-250B7A6B2539}" type="presParOf" srcId="{0511C91A-A5F6-4E2A-87A0-CEF33CE85D7C}" destId="{54CA8D9A-66F7-493D-AA3B-A61716EDF927}" srcOrd="0" destOrd="0" presId="urn:microsoft.com/office/officeart/2005/8/layout/vProcess5"/>
    <dgm:cxn modelId="{94E3A18E-B5FD-48C1-843E-26FBA0CD7E71}" type="presParOf" srcId="{0511C91A-A5F6-4E2A-87A0-CEF33CE85D7C}" destId="{21529666-044B-44C6-AC86-E3F76E1EE564}" srcOrd="1" destOrd="0" presId="urn:microsoft.com/office/officeart/2005/8/layout/vProcess5"/>
    <dgm:cxn modelId="{51BBBB9A-665A-4F6A-8904-E9B8E361534B}" type="presParOf" srcId="{0511C91A-A5F6-4E2A-87A0-CEF33CE85D7C}" destId="{2D8F577B-FB4C-4E99-92E9-1558A44BDC79}" srcOrd="2" destOrd="0" presId="urn:microsoft.com/office/officeart/2005/8/layout/vProcess5"/>
    <dgm:cxn modelId="{1A3F3EDF-29A9-42EB-8005-1AF8B0E18C1D}" type="presParOf" srcId="{0511C91A-A5F6-4E2A-87A0-CEF33CE85D7C}" destId="{9857903D-D051-4671-AC4E-81046E897AE7}" srcOrd="3" destOrd="0" presId="urn:microsoft.com/office/officeart/2005/8/layout/vProcess5"/>
    <dgm:cxn modelId="{A4800F74-F12D-44CF-B7A9-95807DC2F46F}" type="presParOf" srcId="{0511C91A-A5F6-4E2A-87A0-CEF33CE85D7C}" destId="{ED590F05-E472-44A3-B773-1A44AE3EFE64}" srcOrd="4" destOrd="0" presId="urn:microsoft.com/office/officeart/2005/8/layout/vProcess5"/>
    <dgm:cxn modelId="{1B84A4EC-7819-4394-BFD2-80BA481A4C9D}" type="presParOf" srcId="{0511C91A-A5F6-4E2A-87A0-CEF33CE85D7C}" destId="{5337D5D9-6A88-492F-8971-39CB53A71198}" srcOrd="5" destOrd="0" presId="urn:microsoft.com/office/officeart/2005/8/layout/vProcess5"/>
    <dgm:cxn modelId="{F4F6BFF9-BA30-4344-835E-95DF2487901D}" type="presParOf" srcId="{0511C91A-A5F6-4E2A-87A0-CEF33CE85D7C}" destId="{48786BA2-A5E1-48CE-9405-ECC0E0CF92ED}" srcOrd="6" destOrd="0" presId="urn:microsoft.com/office/officeart/2005/8/layout/vProcess5"/>
    <dgm:cxn modelId="{8B19634C-516E-409C-8F8E-42E779AFA206}" type="presParOf" srcId="{0511C91A-A5F6-4E2A-87A0-CEF33CE85D7C}" destId="{616672DB-9D12-4690-B696-73B1FC95CF77}" srcOrd="7" destOrd="0" presId="urn:microsoft.com/office/officeart/2005/8/layout/vProcess5"/>
    <dgm:cxn modelId="{96E01020-B5BC-4392-A26D-61F9C330CA02}" type="presParOf" srcId="{0511C91A-A5F6-4E2A-87A0-CEF33CE85D7C}" destId="{78746421-07FA-4018-8D0F-D6500B52751A}" srcOrd="8" destOrd="0" presId="urn:microsoft.com/office/officeart/2005/8/layout/vProcess5"/>
    <dgm:cxn modelId="{E14C516A-A88F-49FA-8ACA-8B812751DAFC}" type="presParOf" srcId="{0511C91A-A5F6-4E2A-87A0-CEF33CE85D7C}" destId="{B0C046DA-EF8D-4548-B77C-0308809FE459}" srcOrd="9" destOrd="0" presId="urn:microsoft.com/office/officeart/2005/8/layout/vProcess5"/>
    <dgm:cxn modelId="{7DB6D5C1-6A45-4150-9C14-670F52F2F1B8}" type="presParOf" srcId="{0511C91A-A5F6-4E2A-87A0-CEF33CE85D7C}" destId="{14104035-6CB0-427A-BCBC-D3AF3E1D4939}" srcOrd="10" destOrd="0" presId="urn:microsoft.com/office/officeart/2005/8/layout/vProcess5"/>
    <dgm:cxn modelId="{F542A07B-4E56-4CCE-BF52-2BC97EAC9A3E}" type="presParOf" srcId="{0511C91A-A5F6-4E2A-87A0-CEF33CE85D7C}" destId="{D67C0438-4A9E-4C38-86C6-EC85DEF691F2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1945D19-D739-4B29-A005-AC826F1DDEB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F42B8427-DBD9-45EE-9153-6289BC2BA0DE}">
      <dgm:prSet/>
      <dgm:spPr/>
      <dgm:t>
        <a:bodyPr/>
        <a:lstStyle/>
        <a:p>
          <a:pPr algn="ctr"/>
          <a:r>
            <a:rPr lang="es-MX" altLang="es-AR" b="1" dirty="0" smtClean="0">
              <a:latin typeface="Arial Unicode MS" panose="020B0604020202020204" pitchFamily="34" charset="-128"/>
            </a:rPr>
            <a:t>VERACIDAD:</a:t>
          </a:r>
        </a:p>
      </dgm:t>
    </dgm:pt>
    <dgm:pt modelId="{FEE5384A-E1FD-406E-9E57-6BE10DF73CBF}" type="parTrans" cxnId="{93A4EEE6-1159-443E-A3DF-9D4817E38C3C}">
      <dgm:prSet/>
      <dgm:spPr/>
      <dgm:t>
        <a:bodyPr/>
        <a:lstStyle/>
        <a:p>
          <a:endParaRPr lang="es-EC"/>
        </a:p>
      </dgm:t>
    </dgm:pt>
    <dgm:pt modelId="{2C6F0C51-B29A-4C79-9EF8-8C84AFBC50B7}" type="sibTrans" cxnId="{93A4EEE6-1159-443E-A3DF-9D4817E38C3C}">
      <dgm:prSet/>
      <dgm:spPr/>
      <dgm:t>
        <a:bodyPr/>
        <a:lstStyle/>
        <a:p>
          <a:endParaRPr lang="es-EC"/>
        </a:p>
      </dgm:t>
    </dgm:pt>
    <dgm:pt modelId="{E89D0CC7-B07F-48B0-9C58-DD36473F3491}">
      <dgm:prSet custT="1"/>
      <dgm:spPr/>
      <dgm:t>
        <a:bodyPr/>
        <a:lstStyle/>
        <a:p>
          <a:pPr algn="just"/>
          <a:r>
            <a:rPr lang="es-MX" altLang="es-AR" sz="1800" b="1" dirty="0" smtClean="0">
              <a:latin typeface="Arial Unicode MS" panose="020B0604020202020204" pitchFamily="34" charset="-128"/>
            </a:rPr>
            <a:t>Es la obligación moral de comunicar la verdad, en forma oportuna, a quienes tienen el derecho de saberla, y que están en condiciones de asimilarla. </a:t>
          </a:r>
          <a:endParaRPr lang="es-EC" sz="1800" b="1" dirty="0"/>
        </a:p>
      </dgm:t>
    </dgm:pt>
    <dgm:pt modelId="{F4D261EB-A811-41C4-9271-AF1A63BD71AE}" type="parTrans" cxnId="{241B8BCA-A5F0-4BF5-AEDD-37861BCDC1D9}">
      <dgm:prSet/>
      <dgm:spPr/>
      <dgm:t>
        <a:bodyPr/>
        <a:lstStyle/>
        <a:p>
          <a:endParaRPr lang="es-EC"/>
        </a:p>
      </dgm:t>
    </dgm:pt>
    <dgm:pt modelId="{0A3A472D-0E13-4B1C-B233-D20E40E192C3}" type="sibTrans" cxnId="{241B8BCA-A5F0-4BF5-AEDD-37861BCDC1D9}">
      <dgm:prSet/>
      <dgm:spPr/>
      <dgm:t>
        <a:bodyPr/>
        <a:lstStyle/>
        <a:p>
          <a:endParaRPr lang="es-EC"/>
        </a:p>
      </dgm:t>
    </dgm:pt>
    <dgm:pt modelId="{357FC43E-9F16-4B86-8AD7-C25CB1C19067}">
      <dgm:prSet/>
      <dgm:spPr/>
      <dgm:t>
        <a:bodyPr/>
        <a:lstStyle/>
        <a:p>
          <a:pPr algn="ctr"/>
          <a:r>
            <a:rPr lang="es-MX" altLang="es-AR" b="1" dirty="0" smtClean="0">
              <a:latin typeface="Arial Unicode MS" panose="020B0604020202020204" pitchFamily="34" charset="-128"/>
            </a:rPr>
            <a:t>CONFIDENCIALIDAD:</a:t>
          </a:r>
        </a:p>
      </dgm:t>
    </dgm:pt>
    <dgm:pt modelId="{C5028675-5B1F-4186-9A9F-E8AE8A72478C}" type="parTrans" cxnId="{B1554BF9-7F0C-4F96-82AC-EDBFC7B65C98}">
      <dgm:prSet/>
      <dgm:spPr/>
      <dgm:t>
        <a:bodyPr/>
        <a:lstStyle/>
        <a:p>
          <a:endParaRPr lang="es-EC"/>
        </a:p>
      </dgm:t>
    </dgm:pt>
    <dgm:pt modelId="{147E2224-D0AE-4CED-B438-7B1E00B0639E}" type="sibTrans" cxnId="{B1554BF9-7F0C-4F96-82AC-EDBFC7B65C98}">
      <dgm:prSet/>
      <dgm:spPr/>
      <dgm:t>
        <a:bodyPr/>
        <a:lstStyle/>
        <a:p>
          <a:endParaRPr lang="es-EC"/>
        </a:p>
      </dgm:t>
    </dgm:pt>
    <dgm:pt modelId="{1AC8141B-3137-4F7B-BC37-742CE77B8DD6}">
      <dgm:prSet custT="1"/>
      <dgm:spPr/>
      <dgm:t>
        <a:bodyPr/>
        <a:lstStyle/>
        <a:p>
          <a:pPr algn="just"/>
          <a:r>
            <a:rPr lang="es-MX" altLang="es-AR" sz="1800" b="1" dirty="0" smtClean="0">
              <a:latin typeface="Arial Unicode MS" panose="020B0604020202020204" pitchFamily="34" charset="-128"/>
            </a:rPr>
            <a:t>Es la obligación de guardar el </a:t>
          </a:r>
          <a:r>
            <a:rPr lang="es-MX" altLang="es-AR" sz="1800" b="1" u="sng" dirty="0" smtClean="0">
              <a:latin typeface="Arial Unicode MS" panose="020B0604020202020204" pitchFamily="34" charset="-128"/>
            </a:rPr>
            <a:t>secreto profesional </a:t>
          </a:r>
          <a:r>
            <a:rPr lang="es-MX" altLang="es-AR" sz="1800" b="1" dirty="0" smtClean="0">
              <a:latin typeface="Arial Unicode MS" panose="020B0604020202020204" pitchFamily="34" charset="-128"/>
            </a:rPr>
            <a:t>(deber/derecho).</a:t>
          </a:r>
        </a:p>
      </dgm:t>
    </dgm:pt>
    <dgm:pt modelId="{EACBFB40-0612-47D0-98B4-107DA192F742}" type="parTrans" cxnId="{9E8FBF01-7776-4DBC-8DA0-C8105785E082}">
      <dgm:prSet/>
      <dgm:spPr/>
      <dgm:t>
        <a:bodyPr/>
        <a:lstStyle/>
        <a:p>
          <a:endParaRPr lang="es-EC"/>
        </a:p>
      </dgm:t>
    </dgm:pt>
    <dgm:pt modelId="{EFE3D0AA-BC39-4269-837A-7A206B0B6EB3}" type="sibTrans" cxnId="{9E8FBF01-7776-4DBC-8DA0-C8105785E082}">
      <dgm:prSet/>
      <dgm:spPr/>
      <dgm:t>
        <a:bodyPr/>
        <a:lstStyle/>
        <a:p>
          <a:endParaRPr lang="es-EC"/>
        </a:p>
      </dgm:t>
    </dgm:pt>
    <dgm:pt modelId="{EC303813-C56E-49BE-91E2-4907D2C1E2B7}">
      <dgm:prSet/>
      <dgm:spPr/>
      <dgm:t>
        <a:bodyPr/>
        <a:lstStyle/>
        <a:p>
          <a:pPr algn="ctr"/>
          <a:r>
            <a:rPr lang="es-MX" altLang="es-AR" b="1" dirty="0" smtClean="0">
              <a:latin typeface="Arial Unicode MS" panose="020B0604020202020204" pitchFamily="34" charset="-128"/>
            </a:rPr>
            <a:t>FIDELIDAD:</a:t>
          </a:r>
        </a:p>
      </dgm:t>
    </dgm:pt>
    <dgm:pt modelId="{681D8F44-4756-416B-BDE0-59F2E1A3391A}" type="parTrans" cxnId="{F211DDD8-1C86-44DB-BC8F-64DA140C6378}">
      <dgm:prSet/>
      <dgm:spPr/>
      <dgm:t>
        <a:bodyPr/>
        <a:lstStyle/>
        <a:p>
          <a:endParaRPr lang="es-EC"/>
        </a:p>
      </dgm:t>
    </dgm:pt>
    <dgm:pt modelId="{3034D102-1F7D-4ACF-8C93-6F5254F3F5F8}" type="sibTrans" cxnId="{F211DDD8-1C86-44DB-BC8F-64DA140C6378}">
      <dgm:prSet/>
      <dgm:spPr/>
      <dgm:t>
        <a:bodyPr/>
        <a:lstStyle/>
        <a:p>
          <a:endParaRPr lang="es-EC"/>
        </a:p>
      </dgm:t>
    </dgm:pt>
    <dgm:pt modelId="{35352018-B3DD-4C18-8263-AE0F41CA744A}">
      <dgm:prSet custT="1"/>
      <dgm:spPr/>
      <dgm:t>
        <a:bodyPr/>
        <a:lstStyle/>
        <a:p>
          <a:pPr algn="just"/>
          <a:r>
            <a:rPr lang="es-MX" altLang="es-AR" sz="1800" b="1" dirty="0" smtClean="0">
              <a:latin typeface="Arial Unicode MS" panose="020B0604020202020204" pitchFamily="34" charset="-128"/>
            </a:rPr>
            <a:t>Cumplir con responsabilidad los deberes y obligaciones profesionales.</a:t>
          </a:r>
          <a:endParaRPr lang="en-US" altLang="es-AR" sz="1800" b="1" dirty="0" smtClean="0">
            <a:latin typeface="Arial Unicode MS" panose="020B0604020202020204" pitchFamily="34" charset="-128"/>
          </a:endParaRPr>
        </a:p>
      </dgm:t>
    </dgm:pt>
    <dgm:pt modelId="{4C241E7B-14C8-40B1-95E8-12A69F06AD7F}" type="parTrans" cxnId="{7AA75563-5478-4BE0-B3C5-D38B138F485D}">
      <dgm:prSet/>
      <dgm:spPr/>
      <dgm:t>
        <a:bodyPr/>
        <a:lstStyle/>
        <a:p>
          <a:endParaRPr lang="es-EC"/>
        </a:p>
      </dgm:t>
    </dgm:pt>
    <dgm:pt modelId="{BB00F48A-9780-444A-ACDC-1D00D2D9A002}" type="sibTrans" cxnId="{7AA75563-5478-4BE0-B3C5-D38B138F485D}">
      <dgm:prSet/>
      <dgm:spPr/>
      <dgm:t>
        <a:bodyPr/>
        <a:lstStyle/>
        <a:p>
          <a:endParaRPr lang="es-EC"/>
        </a:p>
      </dgm:t>
    </dgm:pt>
    <dgm:pt modelId="{8CFEB9BB-8180-497F-803C-CAE835730C38}" type="pres">
      <dgm:prSet presAssocID="{41945D19-D739-4B29-A005-AC826F1DDEB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88597CF9-1243-4AFC-8713-4ED58FCDA6A4}" type="pres">
      <dgm:prSet presAssocID="{F42B8427-DBD9-45EE-9153-6289BC2BA0DE}" presName="parentLin" presStyleCnt="0"/>
      <dgm:spPr/>
    </dgm:pt>
    <dgm:pt modelId="{CACC277F-803F-41BF-8424-3EEEA50F4EEB}" type="pres">
      <dgm:prSet presAssocID="{F42B8427-DBD9-45EE-9153-6289BC2BA0DE}" presName="parentLeftMargin" presStyleLbl="node1" presStyleIdx="0" presStyleCnt="3"/>
      <dgm:spPr/>
      <dgm:t>
        <a:bodyPr/>
        <a:lstStyle/>
        <a:p>
          <a:endParaRPr lang="es-EC"/>
        </a:p>
      </dgm:t>
    </dgm:pt>
    <dgm:pt modelId="{4C13641F-98CB-4BDC-93EE-8969C0049E3E}" type="pres">
      <dgm:prSet presAssocID="{F42B8427-DBD9-45EE-9153-6289BC2BA0D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B9C093FF-B6D5-4036-B7F2-39A2FC17589E}" type="pres">
      <dgm:prSet presAssocID="{F42B8427-DBD9-45EE-9153-6289BC2BA0DE}" presName="negativeSpace" presStyleCnt="0"/>
      <dgm:spPr/>
    </dgm:pt>
    <dgm:pt modelId="{925CF1A0-A501-485E-965C-246B8A4E5076}" type="pres">
      <dgm:prSet presAssocID="{F42B8427-DBD9-45EE-9153-6289BC2BA0DE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172555F8-6087-483D-8DF8-485CB7AC3E0B}" type="pres">
      <dgm:prSet presAssocID="{2C6F0C51-B29A-4C79-9EF8-8C84AFBC50B7}" presName="spaceBetweenRectangles" presStyleCnt="0"/>
      <dgm:spPr/>
    </dgm:pt>
    <dgm:pt modelId="{8015B99D-B17E-40A6-AF3B-5B7977B9518F}" type="pres">
      <dgm:prSet presAssocID="{357FC43E-9F16-4B86-8AD7-C25CB1C19067}" presName="parentLin" presStyleCnt="0"/>
      <dgm:spPr/>
    </dgm:pt>
    <dgm:pt modelId="{DA342B69-AC8E-44DD-B5D7-BBFD94639EAA}" type="pres">
      <dgm:prSet presAssocID="{357FC43E-9F16-4B86-8AD7-C25CB1C19067}" presName="parentLeftMargin" presStyleLbl="node1" presStyleIdx="0" presStyleCnt="3"/>
      <dgm:spPr/>
      <dgm:t>
        <a:bodyPr/>
        <a:lstStyle/>
        <a:p>
          <a:endParaRPr lang="es-EC"/>
        </a:p>
      </dgm:t>
    </dgm:pt>
    <dgm:pt modelId="{18C881EB-1BE1-4247-A00B-8CCE1E82AC82}" type="pres">
      <dgm:prSet presAssocID="{357FC43E-9F16-4B86-8AD7-C25CB1C1906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AB1AF30-1BF3-4247-AFA4-BCE667A39982}" type="pres">
      <dgm:prSet presAssocID="{357FC43E-9F16-4B86-8AD7-C25CB1C19067}" presName="negativeSpace" presStyleCnt="0"/>
      <dgm:spPr/>
    </dgm:pt>
    <dgm:pt modelId="{9924B25C-CF08-4203-A224-1BBBAECF2275}" type="pres">
      <dgm:prSet presAssocID="{357FC43E-9F16-4B86-8AD7-C25CB1C19067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D6141A3B-6B89-4B95-AE5B-62B00D269493}" type="pres">
      <dgm:prSet presAssocID="{147E2224-D0AE-4CED-B438-7B1E00B0639E}" presName="spaceBetweenRectangles" presStyleCnt="0"/>
      <dgm:spPr/>
    </dgm:pt>
    <dgm:pt modelId="{ACA5B49C-D101-486D-AEC4-FAC67F6327F2}" type="pres">
      <dgm:prSet presAssocID="{EC303813-C56E-49BE-91E2-4907D2C1E2B7}" presName="parentLin" presStyleCnt="0"/>
      <dgm:spPr/>
    </dgm:pt>
    <dgm:pt modelId="{A47CE315-0B57-457F-89CF-7204E664A40E}" type="pres">
      <dgm:prSet presAssocID="{EC303813-C56E-49BE-91E2-4907D2C1E2B7}" presName="parentLeftMargin" presStyleLbl="node1" presStyleIdx="1" presStyleCnt="3"/>
      <dgm:spPr/>
      <dgm:t>
        <a:bodyPr/>
        <a:lstStyle/>
        <a:p>
          <a:endParaRPr lang="es-EC"/>
        </a:p>
      </dgm:t>
    </dgm:pt>
    <dgm:pt modelId="{59E1F743-FADF-4771-9136-9384B74764FF}" type="pres">
      <dgm:prSet presAssocID="{EC303813-C56E-49BE-91E2-4907D2C1E2B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43D9550F-AA5B-4A4B-97A3-B41319834145}" type="pres">
      <dgm:prSet presAssocID="{EC303813-C56E-49BE-91E2-4907D2C1E2B7}" presName="negativeSpace" presStyleCnt="0"/>
      <dgm:spPr/>
    </dgm:pt>
    <dgm:pt modelId="{D8202EA8-AD60-490C-8254-F0B89E8F6A2B}" type="pres">
      <dgm:prSet presAssocID="{EC303813-C56E-49BE-91E2-4907D2C1E2B7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241B8BCA-A5F0-4BF5-AEDD-37861BCDC1D9}" srcId="{F42B8427-DBD9-45EE-9153-6289BC2BA0DE}" destId="{E89D0CC7-B07F-48B0-9C58-DD36473F3491}" srcOrd="0" destOrd="0" parTransId="{F4D261EB-A811-41C4-9271-AF1A63BD71AE}" sibTransId="{0A3A472D-0E13-4B1C-B233-D20E40E192C3}"/>
    <dgm:cxn modelId="{9E8FBF01-7776-4DBC-8DA0-C8105785E082}" srcId="{357FC43E-9F16-4B86-8AD7-C25CB1C19067}" destId="{1AC8141B-3137-4F7B-BC37-742CE77B8DD6}" srcOrd="0" destOrd="0" parTransId="{EACBFB40-0612-47D0-98B4-107DA192F742}" sibTransId="{EFE3D0AA-BC39-4269-837A-7A206B0B6EB3}"/>
    <dgm:cxn modelId="{66A250F8-832D-4771-8EF0-092AC9F4AEED}" type="presOf" srcId="{E89D0CC7-B07F-48B0-9C58-DD36473F3491}" destId="{925CF1A0-A501-485E-965C-246B8A4E5076}" srcOrd="0" destOrd="0" presId="urn:microsoft.com/office/officeart/2005/8/layout/list1"/>
    <dgm:cxn modelId="{93A4EEE6-1159-443E-A3DF-9D4817E38C3C}" srcId="{41945D19-D739-4B29-A005-AC826F1DDEBD}" destId="{F42B8427-DBD9-45EE-9153-6289BC2BA0DE}" srcOrd="0" destOrd="0" parTransId="{FEE5384A-E1FD-406E-9E57-6BE10DF73CBF}" sibTransId="{2C6F0C51-B29A-4C79-9EF8-8C84AFBC50B7}"/>
    <dgm:cxn modelId="{7AA75563-5478-4BE0-B3C5-D38B138F485D}" srcId="{EC303813-C56E-49BE-91E2-4907D2C1E2B7}" destId="{35352018-B3DD-4C18-8263-AE0F41CA744A}" srcOrd="0" destOrd="0" parTransId="{4C241E7B-14C8-40B1-95E8-12A69F06AD7F}" sibTransId="{BB00F48A-9780-444A-ACDC-1D00D2D9A002}"/>
    <dgm:cxn modelId="{250C8A67-F03D-45DA-A8E0-32840E48A05A}" type="presOf" srcId="{41945D19-D739-4B29-A005-AC826F1DDEBD}" destId="{8CFEB9BB-8180-497F-803C-CAE835730C38}" srcOrd="0" destOrd="0" presId="urn:microsoft.com/office/officeart/2005/8/layout/list1"/>
    <dgm:cxn modelId="{0770AF0B-50E8-42BF-B4C9-D81786A4820C}" type="presOf" srcId="{EC303813-C56E-49BE-91E2-4907D2C1E2B7}" destId="{A47CE315-0B57-457F-89CF-7204E664A40E}" srcOrd="0" destOrd="0" presId="urn:microsoft.com/office/officeart/2005/8/layout/list1"/>
    <dgm:cxn modelId="{9458D89D-4D15-471F-986C-AD5E62D2CAFB}" type="presOf" srcId="{357FC43E-9F16-4B86-8AD7-C25CB1C19067}" destId="{DA342B69-AC8E-44DD-B5D7-BBFD94639EAA}" srcOrd="0" destOrd="0" presId="urn:microsoft.com/office/officeart/2005/8/layout/list1"/>
    <dgm:cxn modelId="{B1554BF9-7F0C-4F96-82AC-EDBFC7B65C98}" srcId="{41945D19-D739-4B29-A005-AC826F1DDEBD}" destId="{357FC43E-9F16-4B86-8AD7-C25CB1C19067}" srcOrd="1" destOrd="0" parTransId="{C5028675-5B1F-4186-9A9F-E8AE8A72478C}" sibTransId="{147E2224-D0AE-4CED-B438-7B1E00B0639E}"/>
    <dgm:cxn modelId="{10436DDC-D138-4AFF-A7C0-FA7885523E65}" type="presOf" srcId="{35352018-B3DD-4C18-8263-AE0F41CA744A}" destId="{D8202EA8-AD60-490C-8254-F0B89E8F6A2B}" srcOrd="0" destOrd="0" presId="urn:microsoft.com/office/officeart/2005/8/layout/list1"/>
    <dgm:cxn modelId="{F211DDD8-1C86-44DB-BC8F-64DA140C6378}" srcId="{41945D19-D739-4B29-A005-AC826F1DDEBD}" destId="{EC303813-C56E-49BE-91E2-4907D2C1E2B7}" srcOrd="2" destOrd="0" parTransId="{681D8F44-4756-416B-BDE0-59F2E1A3391A}" sibTransId="{3034D102-1F7D-4ACF-8C93-6F5254F3F5F8}"/>
    <dgm:cxn modelId="{57EEA80F-C671-43B3-A05F-A56CE2D3A874}" type="presOf" srcId="{357FC43E-9F16-4B86-8AD7-C25CB1C19067}" destId="{18C881EB-1BE1-4247-A00B-8CCE1E82AC82}" srcOrd="1" destOrd="0" presId="urn:microsoft.com/office/officeart/2005/8/layout/list1"/>
    <dgm:cxn modelId="{1531EA20-C342-4B30-8C3C-988845165227}" type="presOf" srcId="{F42B8427-DBD9-45EE-9153-6289BC2BA0DE}" destId="{4C13641F-98CB-4BDC-93EE-8969C0049E3E}" srcOrd="1" destOrd="0" presId="urn:microsoft.com/office/officeart/2005/8/layout/list1"/>
    <dgm:cxn modelId="{F6380C4A-A4BC-45E7-BF3D-BB5CE25014D3}" type="presOf" srcId="{F42B8427-DBD9-45EE-9153-6289BC2BA0DE}" destId="{CACC277F-803F-41BF-8424-3EEEA50F4EEB}" srcOrd="0" destOrd="0" presId="urn:microsoft.com/office/officeart/2005/8/layout/list1"/>
    <dgm:cxn modelId="{6AB46FD9-90E0-4AC9-B95F-6942AFE011DA}" type="presOf" srcId="{1AC8141B-3137-4F7B-BC37-742CE77B8DD6}" destId="{9924B25C-CF08-4203-A224-1BBBAECF2275}" srcOrd="0" destOrd="0" presId="urn:microsoft.com/office/officeart/2005/8/layout/list1"/>
    <dgm:cxn modelId="{FBC8D1A1-780F-41AB-AEDC-A7EA4A0A2674}" type="presOf" srcId="{EC303813-C56E-49BE-91E2-4907D2C1E2B7}" destId="{59E1F743-FADF-4771-9136-9384B74764FF}" srcOrd="1" destOrd="0" presId="urn:microsoft.com/office/officeart/2005/8/layout/list1"/>
    <dgm:cxn modelId="{EC9072F8-724E-401E-B834-E54D194CB38D}" type="presParOf" srcId="{8CFEB9BB-8180-497F-803C-CAE835730C38}" destId="{88597CF9-1243-4AFC-8713-4ED58FCDA6A4}" srcOrd="0" destOrd="0" presId="urn:microsoft.com/office/officeart/2005/8/layout/list1"/>
    <dgm:cxn modelId="{94B53ADC-F41C-4B8D-8D18-C9BEE81C2B82}" type="presParOf" srcId="{88597CF9-1243-4AFC-8713-4ED58FCDA6A4}" destId="{CACC277F-803F-41BF-8424-3EEEA50F4EEB}" srcOrd="0" destOrd="0" presId="urn:microsoft.com/office/officeart/2005/8/layout/list1"/>
    <dgm:cxn modelId="{E614B473-4777-49D6-97AB-E38F42217FE4}" type="presParOf" srcId="{88597CF9-1243-4AFC-8713-4ED58FCDA6A4}" destId="{4C13641F-98CB-4BDC-93EE-8969C0049E3E}" srcOrd="1" destOrd="0" presId="urn:microsoft.com/office/officeart/2005/8/layout/list1"/>
    <dgm:cxn modelId="{E7F98F45-50CB-439F-A534-96EC4E024F42}" type="presParOf" srcId="{8CFEB9BB-8180-497F-803C-CAE835730C38}" destId="{B9C093FF-B6D5-4036-B7F2-39A2FC17589E}" srcOrd="1" destOrd="0" presId="urn:microsoft.com/office/officeart/2005/8/layout/list1"/>
    <dgm:cxn modelId="{39BF4B6D-4432-4195-BCCC-684AC111C187}" type="presParOf" srcId="{8CFEB9BB-8180-497F-803C-CAE835730C38}" destId="{925CF1A0-A501-485E-965C-246B8A4E5076}" srcOrd="2" destOrd="0" presId="urn:microsoft.com/office/officeart/2005/8/layout/list1"/>
    <dgm:cxn modelId="{3D73F22B-00A9-4854-9911-D3BE651061DB}" type="presParOf" srcId="{8CFEB9BB-8180-497F-803C-CAE835730C38}" destId="{172555F8-6087-483D-8DF8-485CB7AC3E0B}" srcOrd="3" destOrd="0" presId="urn:microsoft.com/office/officeart/2005/8/layout/list1"/>
    <dgm:cxn modelId="{EE828B77-2E96-4341-A091-41AD8F460D2D}" type="presParOf" srcId="{8CFEB9BB-8180-497F-803C-CAE835730C38}" destId="{8015B99D-B17E-40A6-AF3B-5B7977B9518F}" srcOrd="4" destOrd="0" presId="urn:microsoft.com/office/officeart/2005/8/layout/list1"/>
    <dgm:cxn modelId="{8EF8D93A-3FA2-4317-9AA8-2043D68F3714}" type="presParOf" srcId="{8015B99D-B17E-40A6-AF3B-5B7977B9518F}" destId="{DA342B69-AC8E-44DD-B5D7-BBFD94639EAA}" srcOrd="0" destOrd="0" presId="urn:microsoft.com/office/officeart/2005/8/layout/list1"/>
    <dgm:cxn modelId="{ED8C654D-8AD5-4F76-B092-39957B0AAF9F}" type="presParOf" srcId="{8015B99D-B17E-40A6-AF3B-5B7977B9518F}" destId="{18C881EB-1BE1-4247-A00B-8CCE1E82AC82}" srcOrd="1" destOrd="0" presId="urn:microsoft.com/office/officeart/2005/8/layout/list1"/>
    <dgm:cxn modelId="{A6A2FA08-6603-4418-8FB5-05C3F4B7E2D6}" type="presParOf" srcId="{8CFEB9BB-8180-497F-803C-CAE835730C38}" destId="{AAB1AF30-1BF3-4247-AFA4-BCE667A39982}" srcOrd="5" destOrd="0" presId="urn:microsoft.com/office/officeart/2005/8/layout/list1"/>
    <dgm:cxn modelId="{1B5A5E05-8030-49EC-BACF-31AEDBD83AFD}" type="presParOf" srcId="{8CFEB9BB-8180-497F-803C-CAE835730C38}" destId="{9924B25C-CF08-4203-A224-1BBBAECF2275}" srcOrd="6" destOrd="0" presId="urn:microsoft.com/office/officeart/2005/8/layout/list1"/>
    <dgm:cxn modelId="{88841552-E53F-41BD-B3AC-685C8C159BE1}" type="presParOf" srcId="{8CFEB9BB-8180-497F-803C-CAE835730C38}" destId="{D6141A3B-6B89-4B95-AE5B-62B00D269493}" srcOrd="7" destOrd="0" presId="urn:microsoft.com/office/officeart/2005/8/layout/list1"/>
    <dgm:cxn modelId="{7BC9F0B7-EE20-4088-B4FE-D129208CF2D3}" type="presParOf" srcId="{8CFEB9BB-8180-497F-803C-CAE835730C38}" destId="{ACA5B49C-D101-486D-AEC4-FAC67F6327F2}" srcOrd="8" destOrd="0" presId="urn:microsoft.com/office/officeart/2005/8/layout/list1"/>
    <dgm:cxn modelId="{70A3B818-E640-4F09-8D35-E3C53860D0FF}" type="presParOf" srcId="{ACA5B49C-D101-486D-AEC4-FAC67F6327F2}" destId="{A47CE315-0B57-457F-89CF-7204E664A40E}" srcOrd="0" destOrd="0" presId="urn:microsoft.com/office/officeart/2005/8/layout/list1"/>
    <dgm:cxn modelId="{A2835A42-DF72-4840-8DE3-EEDC91C47C2D}" type="presParOf" srcId="{ACA5B49C-D101-486D-AEC4-FAC67F6327F2}" destId="{59E1F743-FADF-4771-9136-9384B74764FF}" srcOrd="1" destOrd="0" presId="urn:microsoft.com/office/officeart/2005/8/layout/list1"/>
    <dgm:cxn modelId="{A58900EC-9EDA-4474-9242-F17E6E3252BA}" type="presParOf" srcId="{8CFEB9BB-8180-497F-803C-CAE835730C38}" destId="{43D9550F-AA5B-4A4B-97A3-B41319834145}" srcOrd="9" destOrd="0" presId="urn:microsoft.com/office/officeart/2005/8/layout/list1"/>
    <dgm:cxn modelId="{1FC3BC95-AC52-41C2-A9E8-8DDDEA82BA2C}" type="presParOf" srcId="{8CFEB9BB-8180-497F-803C-CAE835730C38}" destId="{D8202EA8-AD60-490C-8254-F0B89E8F6A2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0E2307E-1A06-49A8-A5CE-8829A86AB446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C"/>
        </a:p>
      </dgm:t>
    </dgm:pt>
    <dgm:pt modelId="{776192F3-1726-46DD-9EC2-6572C9AFC15B}">
      <dgm:prSet phldrT="[Texto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altLang="es-AR" sz="1200" dirty="0" smtClean="0">
              <a:latin typeface="Arial Unicode MS" panose="020B0604020202020204" pitchFamily="34" charset="-128"/>
            </a:rPr>
            <a:t>Todas las profesiones que han alcanzado un nivel de organización, tienen su ética específica.</a:t>
          </a:r>
        </a:p>
        <a:p>
          <a:pPr lvl="0" defTabSz="1289050">
            <a:spcBef>
              <a:spcPct val="0"/>
            </a:spcBef>
          </a:pPr>
          <a:endParaRPr lang="es-EC" sz="1200" dirty="0"/>
        </a:p>
      </dgm:t>
    </dgm:pt>
    <dgm:pt modelId="{782E0530-6ADC-442F-8FCF-E46FF41E7A76}" type="parTrans" cxnId="{3FBF3348-58E3-46FC-BB03-9D1777B3CBB5}">
      <dgm:prSet/>
      <dgm:spPr/>
      <dgm:t>
        <a:bodyPr/>
        <a:lstStyle/>
        <a:p>
          <a:endParaRPr lang="es-EC"/>
        </a:p>
      </dgm:t>
    </dgm:pt>
    <dgm:pt modelId="{9D139340-1B9E-433C-A938-3620D06F26E1}" type="sibTrans" cxnId="{3FBF3348-58E3-46FC-BB03-9D1777B3CBB5}">
      <dgm:prSet/>
      <dgm:spPr/>
      <dgm:t>
        <a:bodyPr/>
        <a:lstStyle/>
        <a:p>
          <a:endParaRPr lang="es-EC"/>
        </a:p>
      </dgm:t>
    </dgm:pt>
    <dgm:pt modelId="{35DE0780-180A-4BFB-8294-7B8531F156E0}">
      <dgm:prSet phldrT="[Texto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altLang="es-AR" sz="1200" dirty="0" smtClean="0">
              <a:latin typeface="Arial Unicode MS" panose="020B0604020202020204" pitchFamily="34" charset="-128"/>
            </a:rPr>
            <a:t>Ésta comprende un conjunto de normas de comportamiento que se sintetiza en un </a:t>
          </a:r>
          <a:r>
            <a:rPr lang="es-MX" altLang="es-AR" sz="1200" b="0" dirty="0" smtClean="0">
              <a:latin typeface="Arial Unicode MS" panose="020B0604020202020204" pitchFamily="34" charset="-128"/>
            </a:rPr>
            <a:t>código de ética profesional, el cual </a:t>
          </a:r>
          <a:r>
            <a:rPr lang="es-MX" altLang="es-AR" sz="1200" dirty="0" smtClean="0">
              <a:latin typeface="Arial Unicode MS" panose="020B0604020202020204" pitchFamily="34" charset="-128"/>
            </a:rPr>
            <a:t>se caracteriza por su obligatoriedad moral.</a:t>
          </a:r>
        </a:p>
        <a:p>
          <a:pPr lvl="0" defTabSz="1289050">
            <a:spcBef>
              <a:spcPct val="0"/>
            </a:spcBef>
          </a:pPr>
          <a:endParaRPr lang="es-EC" sz="1200" dirty="0"/>
        </a:p>
      </dgm:t>
    </dgm:pt>
    <dgm:pt modelId="{BE5982B0-F3D5-4E1F-808C-E60935C2B670}" type="parTrans" cxnId="{448198E1-90F9-4C47-8E2B-24C7387F8E72}">
      <dgm:prSet/>
      <dgm:spPr/>
      <dgm:t>
        <a:bodyPr/>
        <a:lstStyle/>
        <a:p>
          <a:endParaRPr lang="es-EC"/>
        </a:p>
      </dgm:t>
    </dgm:pt>
    <dgm:pt modelId="{B309CA2A-B0A9-4B57-9556-E5AD140A9B45}" type="sibTrans" cxnId="{448198E1-90F9-4C47-8E2B-24C7387F8E72}">
      <dgm:prSet/>
      <dgm:spPr/>
      <dgm:t>
        <a:bodyPr/>
        <a:lstStyle/>
        <a:p>
          <a:endParaRPr lang="es-EC"/>
        </a:p>
      </dgm:t>
    </dgm:pt>
    <dgm:pt modelId="{70C52D69-D3E5-4EEB-8C69-07B76553BA36}">
      <dgm:prSet phldrT="[Texto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altLang="es-AR" sz="1200" dirty="0" smtClean="0">
              <a:latin typeface="Arial Unicode MS" panose="020B0604020202020204" pitchFamily="34" charset="-128"/>
            </a:rPr>
            <a:t>El código ético es una </a:t>
          </a:r>
          <a:r>
            <a:rPr lang="es-MX" altLang="es-AR" sz="1200" b="0" i="0" dirty="0" smtClean="0">
              <a:latin typeface="Arial Unicode MS" panose="020B0604020202020204" pitchFamily="34" charset="-128"/>
            </a:rPr>
            <a:t>declaración formal de los principios y valores de una organización o colectivo profesional y las reglas éticas que los profesionales deben cumplir.</a:t>
          </a:r>
        </a:p>
        <a:p>
          <a:pPr lvl="0" defTabSz="1289050">
            <a:spcBef>
              <a:spcPct val="0"/>
            </a:spcBef>
          </a:pPr>
          <a:endParaRPr lang="es-EC" sz="1200" dirty="0"/>
        </a:p>
      </dgm:t>
    </dgm:pt>
    <dgm:pt modelId="{8E9BAEF0-93A8-4F1F-8B93-C437B7877D38}" type="parTrans" cxnId="{D33686E4-E9BD-4DBC-A6A4-C97AF6BCCCC9}">
      <dgm:prSet/>
      <dgm:spPr/>
      <dgm:t>
        <a:bodyPr/>
        <a:lstStyle/>
        <a:p>
          <a:endParaRPr lang="es-EC"/>
        </a:p>
      </dgm:t>
    </dgm:pt>
    <dgm:pt modelId="{D2557539-B835-4AE9-BD4E-C5BBABCE2EB0}" type="sibTrans" cxnId="{D33686E4-E9BD-4DBC-A6A4-C97AF6BCCCC9}">
      <dgm:prSet/>
      <dgm:spPr/>
      <dgm:t>
        <a:bodyPr/>
        <a:lstStyle/>
        <a:p>
          <a:endParaRPr lang="es-EC"/>
        </a:p>
      </dgm:t>
    </dgm:pt>
    <dgm:pt modelId="{58457551-8348-4043-A9E8-E88031EC10CD}">
      <dgm:prSet/>
      <dgm:spPr/>
      <dgm:t>
        <a:bodyPr/>
        <a:lstStyle/>
        <a:p>
          <a:endParaRPr lang="es-EC"/>
        </a:p>
      </dgm:t>
    </dgm:pt>
    <dgm:pt modelId="{04A939DA-9D6B-4F18-8B3A-AC641EFED1E1}" type="parTrans" cxnId="{4B2C0B1C-6871-4AE8-B176-BEB384B34C5D}">
      <dgm:prSet/>
      <dgm:spPr/>
      <dgm:t>
        <a:bodyPr/>
        <a:lstStyle/>
        <a:p>
          <a:endParaRPr lang="es-EC"/>
        </a:p>
      </dgm:t>
    </dgm:pt>
    <dgm:pt modelId="{16B02D1B-20D6-406F-B30C-7DC58743CAB7}" type="sibTrans" cxnId="{4B2C0B1C-6871-4AE8-B176-BEB384B34C5D}">
      <dgm:prSet/>
      <dgm:spPr/>
      <dgm:t>
        <a:bodyPr/>
        <a:lstStyle/>
        <a:p>
          <a:endParaRPr lang="es-EC"/>
        </a:p>
      </dgm:t>
    </dgm:pt>
    <dgm:pt modelId="{A4EDB95E-C160-45A1-B515-76F98C05D89B}">
      <dgm:prSet phldrT="[Texto]" custT="1"/>
      <dgm:spPr/>
      <dgm:t>
        <a:bodyPr/>
        <a:lstStyle/>
        <a:p>
          <a:pPr marR="0" eaLnBrk="1" fontAlgn="auto" latinLnBrk="0" hangingPunct="1">
            <a:buClrTx/>
            <a:buSzTx/>
            <a:buFontTx/>
            <a:tabLst/>
            <a:defRPr/>
          </a:pPr>
          <a:r>
            <a:rPr lang="es-MX" altLang="es-AR" sz="1200" dirty="0" smtClean="0">
              <a:latin typeface="Arial Unicode MS" panose="020B0604020202020204" pitchFamily="34" charset="-128"/>
            </a:rPr>
            <a:t>Los códigos deontológicos comprenden </a:t>
          </a:r>
          <a:r>
            <a:rPr lang="es-MX" altLang="es-AR" sz="1200" b="0" dirty="0" smtClean="0">
              <a:latin typeface="Arial Unicode MS" panose="020B0604020202020204" pitchFamily="34" charset="-128"/>
            </a:rPr>
            <a:t>normas, principios y valores morales.</a:t>
          </a:r>
          <a:endParaRPr lang="es-EC" sz="1200" b="0" dirty="0"/>
        </a:p>
      </dgm:t>
    </dgm:pt>
    <dgm:pt modelId="{70CDE18A-4DDD-4BB3-8B65-7797ECE126EE}" type="parTrans" cxnId="{C4A45EA2-A51E-4C0E-B197-E0008AE232ED}">
      <dgm:prSet/>
      <dgm:spPr/>
      <dgm:t>
        <a:bodyPr/>
        <a:lstStyle/>
        <a:p>
          <a:endParaRPr lang="es-EC"/>
        </a:p>
      </dgm:t>
    </dgm:pt>
    <dgm:pt modelId="{17A67944-F7B3-4AF6-B11C-24F33DF0BF75}" type="sibTrans" cxnId="{C4A45EA2-A51E-4C0E-B197-E0008AE232ED}">
      <dgm:prSet/>
      <dgm:spPr/>
      <dgm:t>
        <a:bodyPr/>
        <a:lstStyle/>
        <a:p>
          <a:endParaRPr lang="es-EC"/>
        </a:p>
      </dgm:t>
    </dgm:pt>
    <dgm:pt modelId="{2A10A469-84E0-4558-B073-95AB9F6B49D7}" type="pres">
      <dgm:prSet presAssocID="{B0E2307E-1A06-49A8-A5CE-8829A86AB446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EC"/>
        </a:p>
      </dgm:t>
    </dgm:pt>
    <dgm:pt modelId="{9267DBD7-55B7-41FB-97BA-D4B3B5FA6BA9}" type="pres">
      <dgm:prSet presAssocID="{776192F3-1726-46DD-9EC2-6572C9AFC15B}" presName="composite" presStyleCnt="0"/>
      <dgm:spPr/>
    </dgm:pt>
    <dgm:pt modelId="{42CBCB5D-1047-4096-8A55-63777B7DAB83}" type="pres">
      <dgm:prSet presAssocID="{776192F3-1726-46DD-9EC2-6572C9AFC15B}" presName="LShape" presStyleLbl="alignNode1" presStyleIdx="0" presStyleCnt="9"/>
      <dgm:spPr/>
    </dgm:pt>
    <dgm:pt modelId="{875445C4-62FF-4F8D-9DE0-27F9FE1B08BD}" type="pres">
      <dgm:prSet presAssocID="{776192F3-1726-46DD-9EC2-6572C9AFC15B}" presName="ParentText" presStyleLbl="revTx" presStyleIdx="0" presStyleCnt="5" custScaleY="82367" custLinFactNeighborX="-3393" custLinFactNeighborY="-790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24E000A-9B86-4B79-8482-97B60B3FCC85}" type="pres">
      <dgm:prSet presAssocID="{776192F3-1726-46DD-9EC2-6572C9AFC15B}" presName="Triangle" presStyleLbl="alignNode1" presStyleIdx="1" presStyleCnt="9"/>
      <dgm:spPr/>
    </dgm:pt>
    <dgm:pt modelId="{39EC4998-8C1D-466D-9A75-756E3F9D7AF1}" type="pres">
      <dgm:prSet presAssocID="{9D139340-1B9E-433C-A938-3620D06F26E1}" presName="sibTrans" presStyleCnt="0"/>
      <dgm:spPr/>
    </dgm:pt>
    <dgm:pt modelId="{AD06AB63-F854-4B10-8424-44DB6AE1293B}" type="pres">
      <dgm:prSet presAssocID="{9D139340-1B9E-433C-A938-3620D06F26E1}" presName="space" presStyleCnt="0"/>
      <dgm:spPr/>
    </dgm:pt>
    <dgm:pt modelId="{CA0CE1BC-B1F2-4D5F-BB34-AA5252304734}" type="pres">
      <dgm:prSet presAssocID="{35DE0780-180A-4BFB-8294-7B8531F156E0}" presName="composite" presStyleCnt="0"/>
      <dgm:spPr/>
    </dgm:pt>
    <dgm:pt modelId="{44E24BEE-BFCF-4C61-B633-FB83F3BC90CD}" type="pres">
      <dgm:prSet presAssocID="{35DE0780-180A-4BFB-8294-7B8531F156E0}" presName="LShape" presStyleLbl="alignNode1" presStyleIdx="2" presStyleCnt="9"/>
      <dgm:spPr/>
    </dgm:pt>
    <dgm:pt modelId="{B6EE9E0E-7A00-459F-B914-8532BDF62270}" type="pres">
      <dgm:prSet presAssocID="{35DE0780-180A-4BFB-8294-7B8531F156E0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1368D130-68FE-4699-920E-1E632564B8E9}" type="pres">
      <dgm:prSet presAssocID="{35DE0780-180A-4BFB-8294-7B8531F156E0}" presName="Triangle" presStyleLbl="alignNode1" presStyleIdx="3" presStyleCnt="9"/>
      <dgm:spPr/>
    </dgm:pt>
    <dgm:pt modelId="{B708750B-4C49-45EB-94BE-F42894D002EB}" type="pres">
      <dgm:prSet presAssocID="{B309CA2A-B0A9-4B57-9556-E5AD140A9B45}" presName="sibTrans" presStyleCnt="0"/>
      <dgm:spPr/>
    </dgm:pt>
    <dgm:pt modelId="{7162DD33-8F02-4B0C-BEDA-3601786EEDBF}" type="pres">
      <dgm:prSet presAssocID="{B309CA2A-B0A9-4B57-9556-E5AD140A9B45}" presName="space" presStyleCnt="0"/>
      <dgm:spPr/>
    </dgm:pt>
    <dgm:pt modelId="{E0A836BB-5477-4E68-AFAB-1249967B8746}" type="pres">
      <dgm:prSet presAssocID="{70C52D69-D3E5-4EEB-8C69-07B76553BA36}" presName="composite" presStyleCnt="0"/>
      <dgm:spPr/>
    </dgm:pt>
    <dgm:pt modelId="{2A12DFDF-A3F2-41E3-BF15-944A477E4059}" type="pres">
      <dgm:prSet presAssocID="{70C52D69-D3E5-4EEB-8C69-07B76553BA36}" presName="LShape" presStyleLbl="alignNode1" presStyleIdx="4" presStyleCnt="9" custLinFactNeighborY="0"/>
      <dgm:spPr/>
    </dgm:pt>
    <dgm:pt modelId="{2B7BB655-E2A0-4B60-B946-82A8E642B1C8}" type="pres">
      <dgm:prSet presAssocID="{70C52D69-D3E5-4EEB-8C69-07B76553BA36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07CAF89C-1DE3-4E56-BBAC-20825A3EC0ED}" type="pres">
      <dgm:prSet presAssocID="{70C52D69-D3E5-4EEB-8C69-07B76553BA36}" presName="Triangle" presStyleLbl="alignNode1" presStyleIdx="5" presStyleCnt="9"/>
      <dgm:spPr/>
    </dgm:pt>
    <dgm:pt modelId="{890613C7-00CB-4055-9907-B42FBD8163BA}" type="pres">
      <dgm:prSet presAssocID="{D2557539-B835-4AE9-BD4E-C5BBABCE2EB0}" presName="sibTrans" presStyleCnt="0"/>
      <dgm:spPr/>
    </dgm:pt>
    <dgm:pt modelId="{3C06FC92-255B-42F8-B0B2-CD8346FFD8B0}" type="pres">
      <dgm:prSet presAssocID="{D2557539-B835-4AE9-BD4E-C5BBABCE2EB0}" presName="space" presStyleCnt="0"/>
      <dgm:spPr/>
    </dgm:pt>
    <dgm:pt modelId="{2132EF5B-4399-4645-BE24-F8C731E0F3D1}" type="pres">
      <dgm:prSet presAssocID="{58457551-8348-4043-A9E8-E88031EC10CD}" presName="composite" presStyleCnt="0"/>
      <dgm:spPr/>
    </dgm:pt>
    <dgm:pt modelId="{41FD356B-D80E-4A5A-A687-2D307512B24B}" type="pres">
      <dgm:prSet presAssocID="{58457551-8348-4043-A9E8-E88031EC10CD}" presName="LShape" presStyleLbl="alignNode1" presStyleIdx="6" presStyleCnt="9" custLinFactNeighborY="0"/>
      <dgm:spPr/>
    </dgm:pt>
    <dgm:pt modelId="{12BB5D88-9579-41BD-A13A-7C3D74FAF3C6}" type="pres">
      <dgm:prSet presAssocID="{58457551-8348-4043-A9E8-E88031EC10CD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C46A7E7A-3809-4EB6-8396-AF4292DA123F}" type="pres">
      <dgm:prSet presAssocID="{58457551-8348-4043-A9E8-E88031EC10CD}" presName="Triangle" presStyleLbl="alignNode1" presStyleIdx="7" presStyleCnt="9"/>
      <dgm:spPr/>
    </dgm:pt>
    <dgm:pt modelId="{4497E861-B4E1-4021-8A66-608AE2127636}" type="pres">
      <dgm:prSet presAssocID="{16B02D1B-20D6-406F-B30C-7DC58743CAB7}" presName="sibTrans" presStyleCnt="0"/>
      <dgm:spPr/>
    </dgm:pt>
    <dgm:pt modelId="{02DEA0E8-D004-46A7-AFA9-147DAAD53F0B}" type="pres">
      <dgm:prSet presAssocID="{16B02D1B-20D6-406F-B30C-7DC58743CAB7}" presName="space" presStyleCnt="0"/>
      <dgm:spPr/>
    </dgm:pt>
    <dgm:pt modelId="{72E3B9C4-516B-471B-820C-E18D36012AA7}" type="pres">
      <dgm:prSet presAssocID="{A4EDB95E-C160-45A1-B515-76F98C05D89B}" presName="composite" presStyleCnt="0"/>
      <dgm:spPr/>
    </dgm:pt>
    <dgm:pt modelId="{75643D06-C5FE-49A8-A5C1-7ACD49C1CE40}" type="pres">
      <dgm:prSet presAssocID="{A4EDB95E-C160-45A1-B515-76F98C05D89B}" presName="LShape" presStyleLbl="alignNode1" presStyleIdx="8" presStyleCnt="9" custScaleX="2842" custLinFactY="7976" custLinFactNeighborX="50360" custLinFactNeighborY="100000"/>
      <dgm:spPr/>
    </dgm:pt>
    <dgm:pt modelId="{73B90DD9-716F-4851-A13A-0CB9C606D723}" type="pres">
      <dgm:prSet presAssocID="{A4EDB95E-C160-45A1-B515-76F98C05D89B}" presName="ParentText" presStyleLbl="revTx" presStyleIdx="4" presStyleCnt="5" custLinFactX="-8070" custLinFactNeighborX="-100000" custLinFactNeighborY="342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A01CE34A-A6DE-416A-B889-FFDC93C79150}" type="presOf" srcId="{70C52D69-D3E5-4EEB-8C69-07B76553BA36}" destId="{2B7BB655-E2A0-4B60-B946-82A8E642B1C8}" srcOrd="0" destOrd="0" presId="urn:microsoft.com/office/officeart/2009/3/layout/StepUpProcess"/>
    <dgm:cxn modelId="{C06FA0D5-46FB-41BB-8E77-0206E21B65A7}" type="presOf" srcId="{A4EDB95E-C160-45A1-B515-76F98C05D89B}" destId="{73B90DD9-716F-4851-A13A-0CB9C606D723}" srcOrd="0" destOrd="0" presId="urn:microsoft.com/office/officeart/2009/3/layout/StepUpProcess"/>
    <dgm:cxn modelId="{312D36F1-F122-41C3-AB9B-62C450090A89}" type="presOf" srcId="{776192F3-1726-46DD-9EC2-6572C9AFC15B}" destId="{875445C4-62FF-4F8D-9DE0-27F9FE1B08BD}" srcOrd="0" destOrd="0" presId="urn:microsoft.com/office/officeart/2009/3/layout/StepUpProcess"/>
    <dgm:cxn modelId="{C4A45EA2-A51E-4C0E-B197-E0008AE232ED}" srcId="{B0E2307E-1A06-49A8-A5CE-8829A86AB446}" destId="{A4EDB95E-C160-45A1-B515-76F98C05D89B}" srcOrd="4" destOrd="0" parTransId="{70CDE18A-4DDD-4BB3-8B65-7797ECE126EE}" sibTransId="{17A67944-F7B3-4AF6-B11C-24F33DF0BF75}"/>
    <dgm:cxn modelId="{4B2C0B1C-6871-4AE8-B176-BEB384B34C5D}" srcId="{B0E2307E-1A06-49A8-A5CE-8829A86AB446}" destId="{58457551-8348-4043-A9E8-E88031EC10CD}" srcOrd="3" destOrd="0" parTransId="{04A939DA-9D6B-4F18-8B3A-AC641EFED1E1}" sibTransId="{16B02D1B-20D6-406F-B30C-7DC58743CAB7}"/>
    <dgm:cxn modelId="{3FBF3348-58E3-46FC-BB03-9D1777B3CBB5}" srcId="{B0E2307E-1A06-49A8-A5CE-8829A86AB446}" destId="{776192F3-1726-46DD-9EC2-6572C9AFC15B}" srcOrd="0" destOrd="0" parTransId="{782E0530-6ADC-442F-8FCF-E46FF41E7A76}" sibTransId="{9D139340-1B9E-433C-A938-3620D06F26E1}"/>
    <dgm:cxn modelId="{448198E1-90F9-4C47-8E2B-24C7387F8E72}" srcId="{B0E2307E-1A06-49A8-A5CE-8829A86AB446}" destId="{35DE0780-180A-4BFB-8294-7B8531F156E0}" srcOrd="1" destOrd="0" parTransId="{BE5982B0-F3D5-4E1F-808C-E60935C2B670}" sibTransId="{B309CA2A-B0A9-4B57-9556-E5AD140A9B45}"/>
    <dgm:cxn modelId="{AB5499F5-688F-45E0-9698-CACA3169E91D}" type="presOf" srcId="{B0E2307E-1A06-49A8-A5CE-8829A86AB446}" destId="{2A10A469-84E0-4558-B073-95AB9F6B49D7}" srcOrd="0" destOrd="0" presId="urn:microsoft.com/office/officeart/2009/3/layout/StepUpProcess"/>
    <dgm:cxn modelId="{E6001B4C-10F5-442A-9121-1E433B6AAACF}" type="presOf" srcId="{35DE0780-180A-4BFB-8294-7B8531F156E0}" destId="{B6EE9E0E-7A00-459F-B914-8532BDF62270}" srcOrd="0" destOrd="0" presId="urn:microsoft.com/office/officeart/2009/3/layout/StepUpProcess"/>
    <dgm:cxn modelId="{AE6402FE-8D02-4F36-A707-67ACEE38E218}" type="presOf" srcId="{58457551-8348-4043-A9E8-E88031EC10CD}" destId="{12BB5D88-9579-41BD-A13A-7C3D74FAF3C6}" srcOrd="0" destOrd="0" presId="urn:microsoft.com/office/officeart/2009/3/layout/StepUpProcess"/>
    <dgm:cxn modelId="{D33686E4-E9BD-4DBC-A6A4-C97AF6BCCCC9}" srcId="{B0E2307E-1A06-49A8-A5CE-8829A86AB446}" destId="{70C52D69-D3E5-4EEB-8C69-07B76553BA36}" srcOrd="2" destOrd="0" parTransId="{8E9BAEF0-93A8-4F1F-8B93-C437B7877D38}" sibTransId="{D2557539-B835-4AE9-BD4E-C5BBABCE2EB0}"/>
    <dgm:cxn modelId="{C15458FE-DA1E-48C1-885D-583696DFE354}" type="presParOf" srcId="{2A10A469-84E0-4558-B073-95AB9F6B49D7}" destId="{9267DBD7-55B7-41FB-97BA-D4B3B5FA6BA9}" srcOrd="0" destOrd="0" presId="urn:microsoft.com/office/officeart/2009/3/layout/StepUpProcess"/>
    <dgm:cxn modelId="{792D599C-2D58-4284-9090-87C346121412}" type="presParOf" srcId="{9267DBD7-55B7-41FB-97BA-D4B3B5FA6BA9}" destId="{42CBCB5D-1047-4096-8A55-63777B7DAB83}" srcOrd="0" destOrd="0" presId="urn:microsoft.com/office/officeart/2009/3/layout/StepUpProcess"/>
    <dgm:cxn modelId="{4FB2DB6A-A891-44AF-B55B-632814EFB802}" type="presParOf" srcId="{9267DBD7-55B7-41FB-97BA-D4B3B5FA6BA9}" destId="{875445C4-62FF-4F8D-9DE0-27F9FE1B08BD}" srcOrd="1" destOrd="0" presId="urn:microsoft.com/office/officeart/2009/3/layout/StepUpProcess"/>
    <dgm:cxn modelId="{FBF71D51-93AB-49D3-8BA0-DD9B6783E244}" type="presParOf" srcId="{9267DBD7-55B7-41FB-97BA-D4B3B5FA6BA9}" destId="{A24E000A-9B86-4B79-8482-97B60B3FCC85}" srcOrd="2" destOrd="0" presId="urn:microsoft.com/office/officeart/2009/3/layout/StepUpProcess"/>
    <dgm:cxn modelId="{2E8DE4A6-C50D-470E-ADA6-FAC7D30CFBD5}" type="presParOf" srcId="{2A10A469-84E0-4558-B073-95AB9F6B49D7}" destId="{39EC4998-8C1D-466D-9A75-756E3F9D7AF1}" srcOrd="1" destOrd="0" presId="urn:microsoft.com/office/officeart/2009/3/layout/StepUpProcess"/>
    <dgm:cxn modelId="{6A7185E4-9D46-412D-858A-9BC50BD19471}" type="presParOf" srcId="{39EC4998-8C1D-466D-9A75-756E3F9D7AF1}" destId="{AD06AB63-F854-4B10-8424-44DB6AE1293B}" srcOrd="0" destOrd="0" presId="urn:microsoft.com/office/officeart/2009/3/layout/StepUpProcess"/>
    <dgm:cxn modelId="{A16AF5ED-B205-4E10-B923-E3EFA2BFB049}" type="presParOf" srcId="{2A10A469-84E0-4558-B073-95AB9F6B49D7}" destId="{CA0CE1BC-B1F2-4D5F-BB34-AA5252304734}" srcOrd="2" destOrd="0" presId="urn:microsoft.com/office/officeart/2009/3/layout/StepUpProcess"/>
    <dgm:cxn modelId="{5BB513FB-796E-4C91-8611-85D728B30167}" type="presParOf" srcId="{CA0CE1BC-B1F2-4D5F-BB34-AA5252304734}" destId="{44E24BEE-BFCF-4C61-B633-FB83F3BC90CD}" srcOrd="0" destOrd="0" presId="urn:microsoft.com/office/officeart/2009/3/layout/StepUpProcess"/>
    <dgm:cxn modelId="{552A5632-3DB1-4CD2-BC37-BFA0C8547A93}" type="presParOf" srcId="{CA0CE1BC-B1F2-4D5F-BB34-AA5252304734}" destId="{B6EE9E0E-7A00-459F-B914-8532BDF62270}" srcOrd="1" destOrd="0" presId="urn:microsoft.com/office/officeart/2009/3/layout/StepUpProcess"/>
    <dgm:cxn modelId="{5D58EF25-6F0B-4E8C-AA52-44C64352EB6B}" type="presParOf" srcId="{CA0CE1BC-B1F2-4D5F-BB34-AA5252304734}" destId="{1368D130-68FE-4699-920E-1E632564B8E9}" srcOrd="2" destOrd="0" presId="urn:microsoft.com/office/officeart/2009/3/layout/StepUpProcess"/>
    <dgm:cxn modelId="{A906791A-11D6-4A67-864A-36D5E9B7C41F}" type="presParOf" srcId="{2A10A469-84E0-4558-B073-95AB9F6B49D7}" destId="{B708750B-4C49-45EB-94BE-F42894D002EB}" srcOrd="3" destOrd="0" presId="urn:microsoft.com/office/officeart/2009/3/layout/StepUpProcess"/>
    <dgm:cxn modelId="{6B906EA4-7CFD-4038-A096-5B53A5B78E0D}" type="presParOf" srcId="{B708750B-4C49-45EB-94BE-F42894D002EB}" destId="{7162DD33-8F02-4B0C-BEDA-3601786EEDBF}" srcOrd="0" destOrd="0" presId="urn:microsoft.com/office/officeart/2009/3/layout/StepUpProcess"/>
    <dgm:cxn modelId="{DF7F0D9C-F2C8-4E61-96A7-DF7357D60C85}" type="presParOf" srcId="{2A10A469-84E0-4558-B073-95AB9F6B49D7}" destId="{E0A836BB-5477-4E68-AFAB-1249967B8746}" srcOrd="4" destOrd="0" presId="urn:microsoft.com/office/officeart/2009/3/layout/StepUpProcess"/>
    <dgm:cxn modelId="{0DCA476E-BDF6-4176-A6EF-6C30615308C9}" type="presParOf" srcId="{E0A836BB-5477-4E68-AFAB-1249967B8746}" destId="{2A12DFDF-A3F2-41E3-BF15-944A477E4059}" srcOrd="0" destOrd="0" presId="urn:microsoft.com/office/officeart/2009/3/layout/StepUpProcess"/>
    <dgm:cxn modelId="{8A75C830-7699-440A-AA04-50E78008CD72}" type="presParOf" srcId="{E0A836BB-5477-4E68-AFAB-1249967B8746}" destId="{2B7BB655-E2A0-4B60-B946-82A8E642B1C8}" srcOrd="1" destOrd="0" presId="urn:microsoft.com/office/officeart/2009/3/layout/StepUpProcess"/>
    <dgm:cxn modelId="{6523E62D-6C2C-4344-A48E-28BB6A547AC3}" type="presParOf" srcId="{E0A836BB-5477-4E68-AFAB-1249967B8746}" destId="{07CAF89C-1DE3-4E56-BBAC-20825A3EC0ED}" srcOrd="2" destOrd="0" presId="urn:microsoft.com/office/officeart/2009/3/layout/StepUpProcess"/>
    <dgm:cxn modelId="{22A6C17D-005F-45E2-B0B4-EAF75F0133D8}" type="presParOf" srcId="{2A10A469-84E0-4558-B073-95AB9F6B49D7}" destId="{890613C7-00CB-4055-9907-B42FBD8163BA}" srcOrd="5" destOrd="0" presId="urn:microsoft.com/office/officeart/2009/3/layout/StepUpProcess"/>
    <dgm:cxn modelId="{C711DD40-1F2D-41C6-8F0F-16E68BE5070E}" type="presParOf" srcId="{890613C7-00CB-4055-9907-B42FBD8163BA}" destId="{3C06FC92-255B-42F8-B0B2-CD8346FFD8B0}" srcOrd="0" destOrd="0" presId="urn:microsoft.com/office/officeart/2009/3/layout/StepUpProcess"/>
    <dgm:cxn modelId="{5BFE19BC-FA03-4BA9-87A1-5B9931887126}" type="presParOf" srcId="{2A10A469-84E0-4558-B073-95AB9F6B49D7}" destId="{2132EF5B-4399-4645-BE24-F8C731E0F3D1}" srcOrd="6" destOrd="0" presId="urn:microsoft.com/office/officeart/2009/3/layout/StepUpProcess"/>
    <dgm:cxn modelId="{DDF98A98-A6C5-45C6-881F-F574EF518318}" type="presParOf" srcId="{2132EF5B-4399-4645-BE24-F8C731E0F3D1}" destId="{41FD356B-D80E-4A5A-A687-2D307512B24B}" srcOrd="0" destOrd="0" presId="urn:microsoft.com/office/officeart/2009/3/layout/StepUpProcess"/>
    <dgm:cxn modelId="{DE260ECA-E7D2-417A-A9FC-1E75CB2CCC8E}" type="presParOf" srcId="{2132EF5B-4399-4645-BE24-F8C731E0F3D1}" destId="{12BB5D88-9579-41BD-A13A-7C3D74FAF3C6}" srcOrd="1" destOrd="0" presId="urn:microsoft.com/office/officeart/2009/3/layout/StepUpProcess"/>
    <dgm:cxn modelId="{FC14BF1D-65FB-4714-A44F-A0571FB7665C}" type="presParOf" srcId="{2132EF5B-4399-4645-BE24-F8C731E0F3D1}" destId="{C46A7E7A-3809-4EB6-8396-AF4292DA123F}" srcOrd="2" destOrd="0" presId="urn:microsoft.com/office/officeart/2009/3/layout/StepUpProcess"/>
    <dgm:cxn modelId="{E9A493CB-DA34-444F-A00F-9B04D113542F}" type="presParOf" srcId="{2A10A469-84E0-4558-B073-95AB9F6B49D7}" destId="{4497E861-B4E1-4021-8A66-608AE2127636}" srcOrd="7" destOrd="0" presId="urn:microsoft.com/office/officeart/2009/3/layout/StepUpProcess"/>
    <dgm:cxn modelId="{D24AC8EA-B7C9-499C-857D-882F0B872761}" type="presParOf" srcId="{4497E861-B4E1-4021-8A66-608AE2127636}" destId="{02DEA0E8-D004-46A7-AFA9-147DAAD53F0B}" srcOrd="0" destOrd="0" presId="urn:microsoft.com/office/officeart/2009/3/layout/StepUpProcess"/>
    <dgm:cxn modelId="{842EA82B-8192-4D52-9F13-35196D1141B2}" type="presParOf" srcId="{2A10A469-84E0-4558-B073-95AB9F6B49D7}" destId="{72E3B9C4-516B-471B-820C-E18D36012AA7}" srcOrd="8" destOrd="0" presId="urn:microsoft.com/office/officeart/2009/3/layout/StepUpProcess"/>
    <dgm:cxn modelId="{1D91C80E-D3A4-43E7-B532-54000E9902BC}" type="presParOf" srcId="{72E3B9C4-516B-471B-820C-E18D36012AA7}" destId="{75643D06-C5FE-49A8-A5C1-7ACD49C1CE40}" srcOrd="0" destOrd="0" presId="urn:microsoft.com/office/officeart/2009/3/layout/StepUpProcess"/>
    <dgm:cxn modelId="{4D55B3C0-0CB2-4F7F-A70A-876711A56F99}" type="presParOf" srcId="{72E3B9C4-516B-471B-820C-E18D36012AA7}" destId="{73B90DD9-716F-4851-A13A-0CB9C606D723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67DC186-F85D-4100-943B-BC7A3B349F96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CA1AAF53-D899-47B9-8903-A8D4F7970CD5}">
      <dgm:prSet phldrT="[Texto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>
              <a:tab pos="90488" algn="l"/>
            </a:tabLst>
            <a:defRPr/>
          </a:pPr>
          <a:r>
            <a:rPr lang="es-MX" altLang="es-AR" sz="1600" b="1" i="1" dirty="0" smtClean="0">
              <a:solidFill>
                <a:schemeClr val="tx1"/>
              </a:solidFill>
              <a:latin typeface="Arial Unicode MS" panose="020B0604020202020204" pitchFamily="34" charset="-128"/>
            </a:rPr>
            <a:t>señalan la contribución específica del colectivo profesional</a:t>
          </a:r>
          <a:r>
            <a:rPr lang="es-MX" altLang="es-AR" sz="1600" b="1" dirty="0" smtClean="0">
              <a:solidFill>
                <a:schemeClr val="tx1"/>
              </a:solidFill>
              <a:latin typeface="Arial Unicode MS" panose="020B0604020202020204" pitchFamily="34" charset="-128"/>
            </a:rPr>
            <a:t> a los clientes y al conjunto de la sociedad.</a:t>
          </a:r>
        </a:p>
        <a:p>
          <a:pPr lvl="0" defTabSz="1555750">
            <a:spcBef>
              <a:spcPct val="0"/>
            </a:spcBef>
          </a:pPr>
          <a:endParaRPr lang="es-EC" sz="1600" dirty="0"/>
        </a:p>
      </dgm:t>
    </dgm:pt>
    <dgm:pt modelId="{8BF23C34-B930-475D-B991-70C1A5DC77B5}" type="parTrans" cxnId="{F577DF8A-01E9-4D70-BC5B-581A7AFE50AA}">
      <dgm:prSet/>
      <dgm:spPr/>
      <dgm:t>
        <a:bodyPr/>
        <a:lstStyle/>
        <a:p>
          <a:endParaRPr lang="es-EC"/>
        </a:p>
      </dgm:t>
    </dgm:pt>
    <dgm:pt modelId="{36983572-6C91-41EE-A5F0-507ADF7F3C6E}" type="sibTrans" cxnId="{F577DF8A-01E9-4D70-BC5B-581A7AFE50AA}">
      <dgm:prSet/>
      <dgm:spPr/>
      <dgm:t>
        <a:bodyPr/>
        <a:lstStyle/>
        <a:p>
          <a:endParaRPr lang="es-EC"/>
        </a:p>
      </dgm:t>
    </dgm:pt>
    <dgm:pt modelId="{60E496F7-AABC-41E6-91AC-09A928FF4DD9}">
      <dgm:prSet phldrT="[Texto]"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altLang="es-AR" sz="1600" b="1" dirty="0" smtClean="0">
              <a:solidFill>
                <a:schemeClr val="tx1"/>
              </a:solidFill>
              <a:latin typeface="Arial Unicode MS" panose="020B0604020202020204" pitchFamily="34" charset="-128"/>
            </a:rPr>
            <a:t>Indican los requerimientos para el ejercicio de la profesión: </a:t>
          </a:r>
          <a:r>
            <a:rPr lang="es-MX" altLang="es-AR" sz="1600" b="1" i="1" dirty="0" smtClean="0">
              <a:solidFill>
                <a:schemeClr val="tx1"/>
              </a:solidFill>
              <a:latin typeface="Arial Unicode MS" panose="020B0604020202020204" pitchFamily="34" charset="-128"/>
            </a:rPr>
            <a:t>conocimientos, habilidades y competencias específicas.</a:t>
          </a:r>
        </a:p>
        <a:p>
          <a:pPr lvl="0" defTabSz="1111250">
            <a:spcBef>
              <a:spcPct val="0"/>
            </a:spcBef>
          </a:pPr>
          <a:endParaRPr lang="es-EC" sz="1600" dirty="0"/>
        </a:p>
      </dgm:t>
    </dgm:pt>
    <dgm:pt modelId="{8AAB9B32-53AF-4077-870A-66541ACE5242}" type="parTrans" cxnId="{781A220C-229B-4625-80D9-02FB42A5DD8A}">
      <dgm:prSet/>
      <dgm:spPr/>
      <dgm:t>
        <a:bodyPr/>
        <a:lstStyle/>
        <a:p>
          <a:endParaRPr lang="es-EC"/>
        </a:p>
      </dgm:t>
    </dgm:pt>
    <dgm:pt modelId="{1FA7A02E-1A4D-485A-A7DF-2721C1DD26AB}" type="sibTrans" cxnId="{781A220C-229B-4625-80D9-02FB42A5DD8A}">
      <dgm:prSet/>
      <dgm:spPr/>
      <dgm:t>
        <a:bodyPr/>
        <a:lstStyle/>
        <a:p>
          <a:endParaRPr lang="es-EC"/>
        </a:p>
      </dgm:t>
    </dgm:pt>
    <dgm:pt modelId="{24047B88-6583-4031-B55A-D872DA11383B}">
      <dgm:prSet phldrT="[Texto]" custT="1"/>
      <dgm:spPr/>
      <dgm:t>
        <a:bodyPr/>
        <a:lstStyle/>
        <a:p>
          <a:r>
            <a:rPr lang="es-MX" altLang="es-AR" sz="1600" b="1" dirty="0" smtClean="0">
              <a:solidFill>
                <a:schemeClr val="tx1"/>
              </a:solidFill>
              <a:latin typeface="Arial Unicode MS" panose="020B0604020202020204" pitchFamily="34" charset="-128"/>
            </a:rPr>
            <a:t>Sus funciones son: </a:t>
          </a:r>
          <a:r>
            <a:rPr lang="es-MX" altLang="es-AR" sz="1600" b="1" i="1" dirty="0" smtClean="0">
              <a:solidFill>
                <a:schemeClr val="tx1"/>
              </a:solidFill>
              <a:latin typeface="Arial Unicode MS" panose="020B0604020202020204" pitchFamily="34" charset="-128"/>
            </a:rPr>
            <a:t>reglamentar el ejercicio </a:t>
          </a:r>
          <a:r>
            <a:rPr lang="es-MX" altLang="es-AR" sz="1600" b="1" dirty="0" smtClean="0">
              <a:solidFill>
                <a:schemeClr val="tx1"/>
              </a:solidFill>
              <a:latin typeface="Arial Unicode MS" panose="020B0604020202020204" pitchFamily="34" charset="-128"/>
            </a:rPr>
            <a:t>de una profesión y establecer un </a:t>
          </a:r>
          <a:r>
            <a:rPr lang="es-MX" altLang="es-AR" sz="1600" b="1" i="1" dirty="0" smtClean="0">
              <a:solidFill>
                <a:schemeClr val="tx1"/>
              </a:solidFill>
              <a:latin typeface="Arial Unicode MS" panose="020B0604020202020204" pitchFamily="34" charset="-128"/>
            </a:rPr>
            <a:t>control de calidad</a:t>
          </a:r>
          <a:r>
            <a:rPr lang="es-MX" altLang="es-AR" sz="1600" b="1" dirty="0" smtClean="0">
              <a:solidFill>
                <a:schemeClr val="tx1"/>
              </a:solidFill>
              <a:latin typeface="Arial Unicode MS" panose="020B0604020202020204" pitchFamily="34" charset="-128"/>
            </a:rPr>
            <a:t> sobre los servicios profesionales</a:t>
          </a:r>
          <a:endParaRPr lang="es-EC" sz="1600" b="1" dirty="0">
            <a:solidFill>
              <a:schemeClr val="tx1"/>
            </a:solidFill>
          </a:endParaRPr>
        </a:p>
      </dgm:t>
    </dgm:pt>
    <dgm:pt modelId="{BC110BB7-C0A1-4EF7-9693-CA710BAB8836}" type="parTrans" cxnId="{4A79BE23-5B50-4274-8CAF-43749D3B1DDD}">
      <dgm:prSet/>
      <dgm:spPr/>
      <dgm:t>
        <a:bodyPr/>
        <a:lstStyle/>
        <a:p>
          <a:endParaRPr lang="es-EC"/>
        </a:p>
      </dgm:t>
    </dgm:pt>
    <dgm:pt modelId="{60C0214D-C011-4FE6-AA4A-D9B564D529DF}" type="sibTrans" cxnId="{4A79BE23-5B50-4274-8CAF-43749D3B1DDD}">
      <dgm:prSet/>
      <dgm:spPr/>
      <dgm:t>
        <a:bodyPr/>
        <a:lstStyle/>
        <a:p>
          <a:endParaRPr lang="es-EC"/>
        </a:p>
      </dgm:t>
    </dgm:pt>
    <dgm:pt modelId="{A450CEC5-5D00-420B-BBC6-148A0A629FA2}">
      <dgm:prSet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altLang="es-AR" sz="1600" b="1" dirty="0" smtClean="0">
              <a:solidFill>
                <a:schemeClr val="bg1"/>
              </a:solidFill>
              <a:latin typeface="Arial Unicode MS" panose="020B0604020202020204" pitchFamily="34" charset="-128"/>
            </a:rPr>
            <a:t>Además determinan los temas de </a:t>
          </a:r>
          <a:r>
            <a:rPr lang="es-MX" altLang="es-AR" sz="1600" b="1" i="1" dirty="0" smtClean="0">
              <a:solidFill>
                <a:schemeClr val="bg1"/>
              </a:solidFill>
              <a:latin typeface="Arial Unicode MS" panose="020B0604020202020204" pitchFamily="34" charset="-128"/>
            </a:rPr>
            <a:t>colegiación</a:t>
          </a:r>
          <a:r>
            <a:rPr lang="es-MX" altLang="es-AR" sz="1600" b="1" dirty="0" smtClean="0">
              <a:solidFill>
                <a:schemeClr val="bg1"/>
              </a:solidFill>
              <a:latin typeface="Arial Unicode MS" panose="020B0604020202020204" pitchFamily="34" charset="-128"/>
            </a:rPr>
            <a:t> y </a:t>
          </a:r>
          <a:r>
            <a:rPr lang="es-MX" altLang="es-AR" sz="1600" b="1" i="1" dirty="0" smtClean="0">
              <a:solidFill>
                <a:schemeClr val="bg1"/>
              </a:solidFill>
              <a:latin typeface="Arial Unicode MS" panose="020B0604020202020204" pitchFamily="34" charset="-128"/>
            </a:rPr>
            <a:t>acreditación</a:t>
          </a:r>
          <a:r>
            <a:rPr lang="es-MX" altLang="es-AR" sz="1600" b="1" dirty="0" smtClean="0">
              <a:solidFill>
                <a:schemeClr val="bg1"/>
              </a:solidFill>
              <a:latin typeface="Arial Unicode MS" panose="020B0604020202020204" pitchFamily="34" charset="-128"/>
            </a:rPr>
            <a:t> profesional, estatutos del colegio profesional, etc.</a:t>
          </a:r>
        </a:p>
        <a:p>
          <a:pPr lvl="0" defTabSz="2889250">
            <a:spcBef>
              <a:spcPct val="0"/>
            </a:spcBef>
          </a:pPr>
          <a:endParaRPr lang="es-EC" sz="1600" dirty="0"/>
        </a:p>
      </dgm:t>
    </dgm:pt>
    <dgm:pt modelId="{DB00706D-CACE-4B6B-9B65-8A134AC11E0F}" type="parTrans" cxnId="{CE95C92C-AE5D-4716-842C-859FF2DAFE0B}">
      <dgm:prSet/>
      <dgm:spPr/>
      <dgm:t>
        <a:bodyPr/>
        <a:lstStyle/>
        <a:p>
          <a:endParaRPr lang="es-EC"/>
        </a:p>
      </dgm:t>
    </dgm:pt>
    <dgm:pt modelId="{D5E0868E-DC0E-4AC0-A42F-7146861D3844}" type="sibTrans" cxnId="{CE95C92C-AE5D-4716-842C-859FF2DAFE0B}">
      <dgm:prSet/>
      <dgm:spPr/>
      <dgm:t>
        <a:bodyPr/>
        <a:lstStyle/>
        <a:p>
          <a:endParaRPr lang="es-EC"/>
        </a:p>
      </dgm:t>
    </dgm:pt>
    <dgm:pt modelId="{8A3843A7-EE56-46F5-8A38-70B2DC9A17BB}" type="pres">
      <dgm:prSet presAssocID="{267DC186-F85D-4100-943B-BC7A3B349F96}" presName="Name0" presStyleCnt="0">
        <dgm:presLayoutVars>
          <dgm:dir/>
          <dgm:resizeHandles val="exact"/>
        </dgm:presLayoutVars>
      </dgm:prSet>
      <dgm:spPr/>
    </dgm:pt>
    <dgm:pt modelId="{A787B379-FFFF-4B12-8536-5A0B1848E451}" type="pres">
      <dgm:prSet presAssocID="{CA1AAF53-D899-47B9-8903-A8D4F7970CD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7E06C7BC-D0D2-437E-B0C5-102339D9B4B0}" type="pres">
      <dgm:prSet presAssocID="{36983572-6C91-41EE-A5F0-507ADF7F3C6E}" presName="sibTrans" presStyleLbl="sibTrans2D1" presStyleIdx="0" presStyleCnt="3"/>
      <dgm:spPr/>
      <dgm:t>
        <a:bodyPr/>
        <a:lstStyle/>
        <a:p>
          <a:endParaRPr lang="es-EC"/>
        </a:p>
      </dgm:t>
    </dgm:pt>
    <dgm:pt modelId="{B4BB70C0-C68C-449B-B7A3-2F3ED93B576C}" type="pres">
      <dgm:prSet presAssocID="{36983572-6C91-41EE-A5F0-507ADF7F3C6E}" presName="connectorText" presStyleLbl="sibTrans2D1" presStyleIdx="0" presStyleCnt="3"/>
      <dgm:spPr/>
      <dgm:t>
        <a:bodyPr/>
        <a:lstStyle/>
        <a:p>
          <a:endParaRPr lang="es-EC"/>
        </a:p>
      </dgm:t>
    </dgm:pt>
    <dgm:pt modelId="{AE025271-429F-43AD-ACB1-4153A52B7EAD}" type="pres">
      <dgm:prSet presAssocID="{60E496F7-AABC-41E6-91AC-09A928FF4DD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0B18E847-C7A6-4773-9F6E-303D18DDDCE7}" type="pres">
      <dgm:prSet presAssocID="{1FA7A02E-1A4D-485A-A7DF-2721C1DD26AB}" presName="sibTrans" presStyleLbl="sibTrans2D1" presStyleIdx="1" presStyleCnt="3"/>
      <dgm:spPr/>
      <dgm:t>
        <a:bodyPr/>
        <a:lstStyle/>
        <a:p>
          <a:endParaRPr lang="es-EC"/>
        </a:p>
      </dgm:t>
    </dgm:pt>
    <dgm:pt modelId="{A498473F-634E-4885-BECB-12A67DA8C28E}" type="pres">
      <dgm:prSet presAssocID="{1FA7A02E-1A4D-485A-A7DF-2721C1DD26AB}" presName="connectorText" presStyleLbl="sibTrans2D1" presStyleIdx="1" presStyleCnt="3"/>
      <dgm:spPr/>
      <dgm:t>
        <a:bodyPr/>
        <a:lstStyle/>
        <a:p>
          <a:endParaRPr lang="es-EC"/>
        </a:p>
      </dgm:t>
    </dgm:pt>
    <dgm:pt modelId="{94DC78A6-7CEB-44FB-8730-48926AA57C5D}" type="pres">
      <dgm:prSet presAssocID="{24047B88-6583-4031-B55A-D872DA11383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83F090D2-A139-467E-9309-29CC246EA920}" type="pres">
      <dgm:prSet presAssocID="{60C0214D-C011-4FE6-AA4A-D9B564D529DF}" presName="sibTrans" presStyleLbl="sibTrans2D1" presStyleIdx="2" presStyleCnt="3"/>
      <dgm:spPr/>
      <dgm:t>
        <a:bodyPr/>
        <a:lstStyle/>
        <a:p>
          <a:endParaRPr lang="es-EC"/>
        </a:p>
      </dgm:t>
    </dgm:pt>
    <dgm:pt modelId="{F0AB98C2-9E9C-4670-BE12-1DF81666D074}" type="pres">
      <dgm:prSet presAssocID="{60C0214D-C011-4FE6-AA4A-D9B564D529DF}" presName="connectorText" presStyleLbl="sibTrans2D1" presStyleIdx="2" presStyleCnt="3"/>
      <dgm:spPr/>
      <dgm:t>
        <a:bodyPr/>
        <a:lstStyle/>
        <a:p>
          <a:endParaRPr lang="es-EC"/>
        </a:p>
      </dgm:t>
    </dgm:pt>
    <dgm:pt modelId="{AA83BE67-7046-4A17-B6EE-D66D08E0F3D3}" type="pres">
      <dgm:prSet presAssocID="{A450CEC5-5D00-420B-BBC6-148A0A629FA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</dgm:ptLst>
  <dgm:cxnLst>
    <dgm:cxn modelId="{882AF0F0-116F-4835-9DA6-D385CF5BE117}" type="presOf" srcId="{A450CEC5-5D00-420B-BBC6-148A0A629FA2}" destId="{AA83BE67-7046-4A17-B6EE-D66D08E0F3D3}" srcOrd="0" destOrd="0" presId="urn:microsoft.com/office/officeart/2005/8/layout/process1"/>
    <dgm:cxn modelId="{7462D9CD-917B-415E-B883-C8E73E8449C1}" type="presOf" srcId="{24047B88-6583-4031-B55A-D872DA11383B}" destId="{94DC78A6-7CEB-44FB-8730-48926AA57C5D}" srcOrd="0" destOrd="0" presId="urn:microsoft.com/office/officeart/2005/8/layout/process1"/>
    <dgm:cxn modelId="{CE95C92C-AE5D-4716-842C-859FF2DAFE0B}" srcId="{267DC186-F85D-4100-943B-BC7A3B349F96}" destId="{A450CEC5-5D00-420B-BBC6-148A0A629FA2}" srcOrd="3" destOrd="0" parTransId="{DB00706D-CACE-4B6B-9B65-8A134AC11E0F}" sibTransId="{D5E0868E-DC0E-4AC0-A42F-7146861D3844}"/>
    <dgm:cxn modelId="{313A7264-7D99-4AFC-81CD-9FBB28ED7713}" type="presOf" srcId="{60E496F7-AABC-41E6-91AC-09A928FF4DD9}" destId="{AE025271-429F-43AD-ACB1-4153A52B7EAD}" srcOrd="0" destOrd="0" presId="urn:microsoft.com/office/officeart/2005/8/layout/process1"/>
    <dgm:cxn modelId="{7124480F-9DFB-4755-AF05-854E5C3818FB}" type="presOf" srcId="{60C0214D-C011-4FE6-AA4A-D9B564D529DF}" destId="{83F090D2-A139-467E-9309-29CC246EA920}" srcOrd="0" destOrd="0" presId="urn:microsoft.com/office/officeart/2005/8/layout/process1"/>
    <dgm:cxn modelId="{F577DF8A-01E9-4D70-BC5B-581A7AFE50AA}" srcId="{267DC186-F85D-4100-943B-BC7A3B349F96}" destId="{CA1AAF53-D899-47B9-8903-A8D4F7970CD5}" srcOrd="0" destOrd="0" parTransId="{8BF23C34-B930-475D-B991-70C1A5DC77B5}" sibTransId="{36983572-6C91-41EE-A5F0-507ADF7F3C6E}"/>
    <dgm:cxn modelId="{4518697B-A5A9-4171-AE99-EC954B0940EB}" type="presOf" srcId="{267DC186-F85D-4100-943B-BC7A3B349F96}" destId="{8A3843A7-EE56-46F5-8A38-70B2DC9A17BB}" srcOrd="0" destOrd="0" presId="urn:microsoft.com/office/officeart/2005/8/layout/process1"/>
    <dgm:cxn modelId="{4A79BE23-5B50-4274-8CAF-43749D3B1DDD}" srcId="{267DC186-F85D-4100-943B-BC7A3B349F96}" destId="{24047B88-6583-4031-B55A-D872DA11383B}" srcOrd="2" destOrd="0" parTransId="{BC110BB7-C0A1-4EF7-9693-CA710BAB8836}" sibTransId="{60C0214D-C011-4FE6-AA4A-D9B564D529DF}"/>
    <dgm:cxn modelId="{37BAF556-AFA3-415A-9933-E4F2E3D4F361}" type="presOf" srcId="{36983572-6C91-41EE-A5F0-507ADF7F3C6E}" destId="{B4BB70C0-C68C-449B-B7A3-2F3ED93B576C}" srcOrd="1" destOrd="0" presId="urn:microsoft.com/office/officeart/2005/8/layout/process1"/>
    <dgm:cxn modelId="{1FBD6295-E05E-41FE-A924-5DB2688A91D3}" type="presOf" srcId="{1FA7A02E-1A4D-485A-A7DF-2721C1DD26AB}" destId="{A498473F-634E-4885-BECB-12A67DA8C28E}" srcOrd="1" destOrd="0" presId="urn:microsoft.com/office/officeart/2005/8/layout/process1"/>
    <dgm:cxn modelId="{CB7CA8CF-BE0D-4506-B99B-374182F0C35A}" type="presOf" srcId="{60C0214D-C011-4FE6-AA4A-D9B564D529DF}" destId="{F0AB98C2-9E9C-4670-BE12-1DF81666D074}" srcOrd="1" destOrd="0" presId="urn:microsoft.com/office/officeart/2005/8/layout/process1"/>
    <dgm:cxn modelId="{781A220C-229B-4625-80D9-02FB42A5DD8A}" srcId="{267DC186-F85D-4100-943B-BC7A3B349F96}" destId="{60E496F7-AABC-41E6-91AC-09A928FF4DD9}" srcOrd="1" destOrd="0" parTransId="{8AAB9B32-53AF-4077-870A-66541ACE5242}" sibTransId="{1FA7A02E-1A4D-485A-A7DF-2721C1DD26AB}"/>
    <dgm:cxn modelId="{19E0CA82-9531-42B5-A61A-ABB8D03D127F}" type="presOf" srcId="{CA1AAF53-D899-47B9-8903-A8D4F7970CD5}" destId="{A787B379-FFFF-4B12-8536-5A0B1848E451}" srcOrd="0" destOrd="0" presId="urn:microsoft.com/office/officeart/2005/8/layout/process1"/>
    <dgm:cxn modelId="{BD8F3430-A077-4FCD-B13D-90786DB59D9E}" type="presOf" srcId="{36983572-6C91-41EE-A5F0-507ADF7F3C6E}" destId="{7E06C7BC-D0D2-437E-B0C5-102339D9B4B0}" srcOrd="0" destOrd="0" presId="urn:microsoft.com/office/officeart/2005/8/layout/process1"/>
    <dgm:cxn modelId="{148E9CF2-A522-409D-95FB-D566673ED180}" type="presOf" srcId="{1FA7A02E-1A4D-485A-A7DF-2721C1DD26AB}" destId="{0B18E847-C7A6-4773-9F6E-303D18DDDCE7}" srcOrd="0" destOrd="0" presId="urn:microsoft.com/office/officeart/2005/8/layout/process1"/>
    <dgm:cxn modelId="{11477F45-921E-4283-8A66-1C7F5CCD0DE6}" type="presParOf" srcId="{8A3843A7-EE56-46F5-8A38-70B2DC9A17BB}" destId="{A787B379-FFFF-4B12-8536-5A0B1848E451}" srcOrd="0" destOrd="0" presId="urn:microsoft.com/office/officeart/2005/8/layout/process1"/>
    <dgm:cxn modelId="{76DADC7E-47A8-45BA-BABE-8E7644A9BDED}" type="presParOf" srcId="{8A3843A7-EE56-46F5-8A38-70B2DC9A17BB}" destId="{7E06C7BC-D0D2-437E-B0C5-102339D9B4B0}" srcOrd="1" destOrd="0" presId="urn:microsoft.com/office/officeart/2005/8/layout/process1"/>
    <dgm:cxn modelId="{48752DDE-8A37-4523-B88F-FF5C71383A69}" type="presParOf" srcId="{7E06C7BC-D0D2-437E-B0C5-102339D9B4B0}" destId="{B4BB70C0-C68C-449B-B7A3-2F3ED93B576C}" srcOrd="0" destOrd="0" presId="urn:microsoft.com/office/officeart/2005/8/layout/process1"/>
    <dgm:cxn modelId="{00251D8B-F2EC-4641-B4C6-1D5D45A1D66A}" type="presParOf" srcId="{8A3843A7-EE56-46F5-8A38-70B2DC9A17BB}" destId="{AE025271-429F-43AD-ACB1-4153A52B7EAD}" srcOrd="2" destOrd="0" presId="urn:microsoft.com/office/officeart/2005/8/layout/process1"/>
    <dgm:cxn modelId="{56F0B955-1D1A-4989-BA15-49CD82C0614E}" type="presParOf" srcId="{8A3843A7-EE56-46F5-8A38-70B2DC9A17BB}" destId="{0B18E847-C7A6-4773-9F6E-303D18DDDCE7}" srcOrd="3" destOrd="0" presId="urn:microsoft.com/office/officeart/2005/8/layout/process1"/>
    <dgm:cxn modelId="{268F6954-840F-4F60-A13A-42EEDF4CC4DE}" type="presParOf" srcId="{0B18E847-C7A6-4773-9F6E-303D18DDDCE7}" destId="{A498473F-634E-4885-BECB-12A67DA8C28E}" srcOrd="0" destOrd="0" presId="urn:microsoft.com/office/officeart/2005/8/layout/process1"/>
    <dgm:cxn modelId="{E314D38C-BBD6-44CE-99AC-17538D37F763}" type="presParOf" srcId="{8A3843A7-EE56-46F5-8A38-70B2DC9A17BB}" destId="{94DC78A6-7CEB-44FB-8730-48926AA57C5D}" srcOrd="4" destOrd="0" presId="urn:microsoft.com/office/officeart/2005/8/layout/process1"/>
    <dgm:cxn modelId="{9148565F-A638-4CA9-99A0-3F678B27FC0A}" type="presParOf" srcId="{8A3843A7-EE56-46F5-8A38-70B2DC9A17BB}" destId="{83F090D2-A139-467E-9309-29CC246EA920}" srcOrd="5" destOrd="0" presId="urn:microsoft.com/office/officeart/2005/8/layout/process1"/>
    <dgm:cxn modelId="{39C00046-99D4-4AD9-8E0B-C610C80A5641}" type="presParOf" srcId="{83F090D2-A139-467E-9309-29CC246EA920}" destId="{F0AB98C2-9E9C-4670-BE12-1DF81666D074}" srcOrd="0" destOrd="0" presId="urn:microsoft.com/office/officeart/2005/8/layout/process1"/>
    <dgm:cxn modelId="{B7112EBA-596F-4BAD-90A1-B0009275653F}" type="presParOf" srcId="{8A3843A7-EE56-46F5-8A38-70B2DC9A17BB}" destId="{AA83BE67-7046-4A17-B6EE-D66D08E0F3D3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7C233BE-C53F-4579-816D-E6E8F36A2AF0}" type="datetimeFigureOut">
              <a:rPr lang="es-EC"/>
              <a:pPr>
                <a:defRPr/>
              </a:pPr>
              <a:t>22/10/2024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C" noProof="0" smtClean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C" noProof="0" smtClean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C78079E-1442-450A-AD38-E40C40767A43}" type="slidenum">
              <a:rPr lang="es-EC"/>
              <a:pPr>
                <a:defRPr/>
              </a:pPr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551561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Marcador de imagen d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Marcador de nota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C" altLang="es-EC" smtClean="0"/>
          </a:p>
        </p:txBody>
      </p:sp>
      <p:sp>
        <p:nvSpPr>
          <p:cNvPr id="8196" name="Marcador de número de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2F8754-D875-404B-8E6D-06460844CD39}" type="slidenum">
              <a:rPr lang="es-EC" altLang="es-EC" smtClean="0"/>
              <a:pPr/>
              <a:t>4</a:t>
            </a:fld>
            <a:endParaRPr lang="es-EC" altLang="es-EC" smtClean="0"/>
          </a:p>
        </p:txBody>
      </p:sp>
    </p:spTree>
    <p:extLst>
      <p:ext uri="{BB962C8B-B14F-4D97-AF65-F5344CB8AC3E}">
        <p14:creationId xmlns:p14="http://schemas.microsoft.com/office/powerpoint/2010/main" val="176270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EA0F2-4180-4DE8-915E-2E61516A9CC8}" type="slidenum">
              <a:rPr lang="en-US" altLang="es-EC"/>
              <a:pPr>
                <a:defRPr/>
              </a:pPr>
              <a:t>‹Nº›</a:t>
            </a:fld>
            <a:endParaRPr lang="en-US" altLang="es-EC"/>
          </a:p>
        </p:txBody>
      </p:sp>
    </p:spTree>
    <p:extLst>
      <p:ext uri="{BB962C8B-B14F-4D97-AF65-F5344CB8AC3E}">
        <p14:creationId xmlns:p14="http://schemas.microsoft.com/office/powerpoint/2010/main" val="2013058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E466B-1CD0-44E6-9253-20F475762810}" type="slidenum">
              <a:rPr lang="en-US" altLang="es-EC"/>
              <a:pPr>
                <a:defRPr/>
              </a:pPr>
              <a:t>‹Nº›</a:t>
            </a:fld>
            <a:endParaRPr lang="en-US" altLang="es-EC"/>
          </a:p>
        </p:txBody>
      </p:sp>
    </p:spTree>
    <p:extLst>
      <p:ext uri="{BB962C8B-B14F-4D97-AF65-F5344CB8AC3E}">
        <p14:creationId xmlns:p14="http://schemas.microsoft.com/office/powerpoint/2010/main" val="655051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4E1BF-85AA-4A7D-A9EE-420F8F159D40}" type="slidenum">
              <a:rPr lang="en-US" altLang="es-EC"/>
              <a:pPr>
                <a:defRPr/>
              </a:pPr>
              <a:t>‹Nº›</a:t>
            </a:fld>
            <a:endParaRPr lang="en-US" altLang="es-EC"/>
          </a:p>
        </p:txBody>
      </p:sp>
    </p:spTree>
    <p:extLst>
      <p:ext uri="{BB962C8B-B14F-4D97-AF65-F5344CB8AC3E}">
        <p14:creationId xmlns:p14="http://schemas.microsoft.com/office/powerpoint/2010/main" val="3080803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ítulo y diagrama u organi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12192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SmartArt"/>
          <p:cNvSpPr>
            <a:spLocks noGrp="1"/>
          </p:cNvSpPr>
          <p:nvPr>
            <p:ph type="dgm" idx="1"/>
          </p:nvPr>
        </p:nvSpPr>
        <p:spPr>
          <a:xfrm>
            <a:off x="2438400" y="1600200"/>
            <a:ext cx="6400800" cy="4495800"/>
          </a:xfrm>
        </p:spPr>
        <p:txBody>
          <a:bodyPr rtlCol="0">
            <a:normAutofit/>
          </a:bodyPr>
          <a:lstStyle/>
          <a:p>
            <a:pPr lvl="0"/>
            <a:r>
              <a:rPr lang="es-ES" noProof="0" smtClean="0"/>
              <a:t>Haga clic en el icono para agregar un elemento gráfico SmartArt</a:t>
            </a:r>
            <a:endParaRPr lang="es-EC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8A4AF-36ED-46DC-B8C4-43E7665590BE}" type="slidenum">
              <a:rPr lang="en-US" altLang="es-EC"/>
              <a:pPr>
                <a:defRPr/>
              </a:pPr>
              <a:t>‹Nº›</a:t>
            </a:fld>
            <a:endParaRPr lang="en-US" altLang="es-EC"/>
          </a:p>
        </p:txBody>
      </p:sp>
    </p:spTree>
    <p:extLst>
      <p:ext uri="{BB962C8B-B14F-4D97-AF65-F5344CB8AC3E}">
        <p14:creationId xmlns:p14="http://schemas.microsoft.com/office/powerpoint/2010/main" val="3847847187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F7B2B-7822-4E7F-8C5F-DA8477F3303D}" type="slidenum">
              <a:rPr lang="en-US" altLang="es-EC"/>
              <a:pPr>
                <a:defRPr/>
              </a:pPr>
              <a:t>‹Nº›</a:t>
            </a:fld>
            <a:endParaRPr lang="en-US" altLang="es-EC"/>
          </a:p>
        </p:txBody>
      </p:sp>
    </p:spTree>
    <p:extLst>
      <p:ext uri="{BB962C8B-B14F-4D97-AF65-F5344CB8AC3E}">
        <p14:creationId xmlns:p14="http://schemas.microsoft.com/office/powerpoint/2010/main" val="3543601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8F351-EC9F-4F12-A896-4A11386FA71A}" type="slidenum">
              <a:rPr lang="en-US" altLang="es-EC"/>
              <a:pPr>
                <a:defRPr/>
              </a:pPr>
              <a:t>‹Nº›</a:t>
            </a:fld>
            <a:endParaRPr lang="en-US" altLang="es-EC"/>
          </a:p>
        </p:txBody>
      </p:sp>
    </p:spTree>
    <p:extLst>
      <p:ext uri="{BB962C8B-B14F-4D97-AF65-F5344CB8AC3E}">
        <p14:creationId xmlns:p14="http://schemas.microsoft.com/office/powerpoint/2010/main" val="125886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D4573-854E-4131-BE9B-10B5F68EC3CB}" type="slidenum">
              <a:rPr lang="en-US" altLang="es-EC"/>
              <a:pPr>
                <a:defRPr/>
              </a:pPr>
              <a:t>‹Nº›</a:t>
            </a:fld>
            <a:endParaRPr lang="en-US" altLang="es-EC"/>
          </a:p>
        </p:txBody>
      </p:sp>
    </p:spTree>
    <p:extLst>
      <p:ext uri="{BB962C8B-B14F-4D97-AF65-F5344CB8AC3E}">
        <p14:creationId xmlns:p14="http://schemas.microsoft.com/office/powerpoint/2010/main" val="1793367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31AFD-E995-4112-9A17-74AC3495BE57}" type="slidenum">
              <a:rPr lang="en-US" altLang="es-EC"/>
              <a:pPr>
                <a:defRPr/>
              </a:pPr>
              <a:t>‹Nº›</a:t>
            </a:fld>
            <a:endParaRPr lang="en-US" altLang="es-EC"/>
          </a:p>
        </p:txBody>
      </p:sp>
    </p:spTree>
    <p:extLst>
      <p:ext uri="{BB962C8B-B14F-4D97-AF65-F5344CB8AC3E}">
        <p14:creationId xmlns:p14="http://schemas.microsoft.com/office/powerpoint/2010/main" val="829142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67146-0A54-4FD7-8CA8-7A3A44EFBC7C}" type="slidenum">
              <a:rPr lang="en-US" altLang="es-EC"/>
              <a:pPr>
                <a:defRPr/>
              </a:pPr>
              <a:t>‹Nº›</a:t>
            </a:fld>
            <a:endParaRPr lang="en-US" altLang="es-EC"/>
          </a:p>
        </p:txBody>
      </p:sp>
    </p:spTree>
    <p:extLst>
      <p:ext uri="{BB962C8B-B14F-4D97-AF65-F5344CB8AC3E}">
        <p14:creationId xmlns:p14="http://schemas.microsoft.com/office/powerpoint/2010/main" val="4194750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7A8E4-9D4A-45C0-B439-656AC5D3CE17}" type="slidenum">
              <a:rPr lang="en-US" altLang="es-EC"/>
              <a:pPr>
                <a:defRPr/>
              </a:pPr>
              <a:t>‹Nº›</a:t>
            </a:fld>
            <a:endParaRPr lang="en-US" altLang="es-EC"/>
          </a:p>
        </p:txBody>
      </p:sp>
    </p:spTree>
    <p:extLst>
      <p:ext uri="{BB962C8B-B14F-4D97-AF65-F5344CB8AC3E}">
        <p14:creationId xmlns:p14="http://schemas.microsoft.com/office/powerpoint/2010/main" val="3756275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AAD83-6B17-4702-A24A-92652510BD37}" type="slidenum">
              <a:rPr lang="en-US" altLang="es-EC"/>
              <a:pPr>
                <a:defRPr/>
              </a:pPr>
              <a:t>‹Nº›</a:t>
            </a:fld>
            <a:endParaRPr lang="en-US" altLang="es-EC"/>
          </a:p>
        </p:txBody>
      </p:sp>
    </p:spTree>
    <p:extLst>
      <p:ext uri="{BB962C8B-B14F-4D97-AF65-F5344CB8AC3E}">
        <p14:creationId xmlns:p14="http://schemas.microsoft.com/office/powerpoint/2010/main" val="453163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EC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57A0E-4652-4916-AFC7-F88EEFCCB8ED}" type="slidenum">
              <a:rPr lang="en-US" altLang="es-EC"/>
              <a:pPr>
                <a:defRPr/>
              </a:pPr>
              <a:t>‹Nº›</a:t>
            </a:fld>
            <a:endParaRPr lang="en-US" altLang="es-EC"/>
          </a:p>
        </p:txBody>
      </p:sp>
    </p:spTree>
    <p:extLst>
      <p:ext uri="{BB962C8B-B14F-4D97-AF65-F5344CB8AC3E}">
        <p14:creationId xmlns:p14="http://schemas.microsoft.com/office/powerpoint/2010/main" val="428719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C" smtClean="0"/>
              <a:t>Haga clic para modificar el estilo de título del patrón</a:t>
            </a:r>
            <a:endParaRPr lang="es-EC" altLang="es-EC" smtClean="0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C" smtClean="0"/>
              <a:t>Haga clic para modificar el estilo de texto del patrón</a:t>
            </a:r>
          </a:p>
          <a:p>
            <a:pPr lvl="1"/>
            <a:r>
              <a:rPr lang="es-ES" altLang="es-EC" smtClean="0"/>
              <a:t>Segundo nivel</a:t>
            </a:r>
          </a:p>
          <a:p>
            <a:pPr lvl="2"/>
            <a:r>
              <a:rPr lang="es-ES" altLang="es-EC" smtClean="0"/>
              <a:t>Tercer nivel</a:t>
            </a:r>
          </a:p>
          <a:p>
            <a:pPr lvl="3"/>
            <a:r>
              <a:rPr lang="es-ES" altLang="es-EC" smtClean="0"/>
              <a:t>Cuarto nivel</a:t>
            </a:r>
          </a:p>
          <a:p>
            <a:pPr lvl="4"/>
            <a:r>
              <a:rPr lang="es-ES" altLang="es-EC" smtClean="0"/>
              <a:t>Quinto nivel</a:t>
            </a:r>
            <a:endParaRPr lang="es-EC" altLang="es-EC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D71C466-67A5-45A6-AB21-703653C3E58B}" type="slidenum">
              <a:rPr lang="en-US" altLang="es-EC"/>
              <a:pPr>
                <a:defRPr/>
              </a:pPr>
              <a:t>‹Nº›</a:t>
            </a:fld>
            <a:endParaRPr lang="en-US" alt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1" r:id="rId1"/>
    <p:sldLayoutId id="2147484012" r:id="rId2"/>
    <p:sldLayoutId id="2147484013" r:id="rId3"/>
    <p:sldLayoutId id="2147484014" r:id="rId4"/>
    <p:sldLayoutId id="2147484015" r:id="rId5"/>
    <p:sldLayoutId id="2147484016" r:id="rId6"/>
    <p:sldLayoutId id="2147484017" r:id="rId7"/>
    <p:sldLayoutId id="2147484018" r:id="rId8"/>
    <p:sldLayoutId id="2147484019" r:id="rId9"/>
    <p:sldLayoutId id="2147484020" r:id="rId10"/>
    <p:sldLayoutId id="2147484021" r:id="rId11"/>
    <p:sldLayoutId id="2147484022" r:id="rId12"/>
  </p:sldLayoutIdLst>
  <p:txStyles>
    <p:titleStyle>
      <a:lvl1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1052736"/>
            <a:ext cx="6858000" cy="136815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sz="3200" b="1" dirty="0" smtClean="0">
                <a:solidFill>
                  <a:srgbClr val="FF0000"/>
                </a:solidFill>
                <a:latin typeface="Arial Rounded MT Bold" pitchFamily="34" charset="0"/>
              </a:rPr>
              <a:t>DEONTOLOGIA </a:t>
            </a:r>
            <a:r>
              <a:rPr lang="es-MX" sz="3200" b="1" dirty="0">
                <a:solidFill>
                  <a:srgbClr val="FF0000"/>
                </a:solidFill>
                <a:latin typeface="Arial Rounded MT Bold" pitchFamily="34" charset="0"/>
              </a:rPr>
              <a:t>PROFESIONAL</a:t>
            </a:r>
            <a:r>
              <a:rPr lang="es-MX" sz="3200" b="1" dirty="0" smtClean="0">
                <a:solidFill>
                  <a:srgbClr val="FF0000"/>
                </a:solidFill>
                <a:latin typeface="Arial Rounded MT Bold" pitchFamily="34" charset="0"/>
              </a:rPr>
              <a:t>,  </a:t>
            </a:r>
            <a:r>
              <a:rPr lang="es-MX" sz="3200" b="1" dirty="0">
                <a:solidFill>
                  <a:srgbClr val="FF0000"/>
                </a:solidFill>
                <a:latin typeface="Arial Rounded MT Bold" pitchFamily="34" charset="0"/>
              </a:rPr>
              <a:t>ÉTICA </a:t>
            </a:r>
            <a:r>
              <a:rPr lang="es-MX" sz="3200" b="1" dirty="0" smtClean="0">
                <a:solidFill>
                  <a:srgbClr val="FF0000"/>
                </a:solidFill>
                <a:latin typeface="Arial Rounded MT Bold" pitchFamily="34" charset="0"/>
              </a:rPr>
              <a:t>Y MORAL</a:t>
            </a:r>
            <a:br>
              <a:rPr lang="es-MX" sz="3200" b="1" dirty="0" smtClean="0">
                <a:solidFill>
                  <a:srgbClr val="FF0000"/>
                </a:solidFill>
                <a:latin typeface="Arial Rounded MT Bold" pitchFamily="34" charset="0"/>
              </a:rPr>
            </a:br>
            <a:r>
              <a:rPr lang="es-MX" sz="3200" b="1" dirty="0" smtClean="0">
                <a:solidFill>
                  <a:schemeClr val="accent5">
                    <a:lumMod val="75000"/>
                  </a:schemeClr>
                </a:solidFill>
                <a:latin typeface="Arial Rounded MT Bold" pitchFamily="34" charset="0"/>
              </a:rPr>
              <a:t>CIENCIAS DE LA EDUCACIÓN</a:t>
            </a:r>
            <a:endParaRPr lang="en-US" sz="3200" b="1" dirty="0" smtClean="0">
              <a:solidFill>
                <a:schemeClr val="accent5">
                  <a:lumMod val="75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4724400" y="6400800"/>
            <a:ext cx="6172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C" altLang="es-AR" sz="2800"/>
              <a:t> </a:t>
            </a:r>
            <a:endParaRPr lang="es-ES" altLang="es-AR" sz="2800"/>
          </a:p>
        </p:txBody>
      </p:sp>
      <p:pic>
        <p:nvPicPr>
          <p:cNvPr id="4100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124200"/>
            <a:ext cx="521017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1043608" y="620688"/>
            <a:ext cx="7391400" cy="5400600"/>
            <a:chOff x="1600200" y="1447800"/>
            <a:chExt cx="7391400" cy="3810000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1266" name="Rectangle 16"/>
            <p:cNvSpPr>
              <a:spLocks noChangeArrowheads="1"/>
            </p:cNvSpPr>
            <p:nvPr/>
          </p:nvSpPr>
          <p:spPr bwMode="auto">
            <a:xfrm>
              <a:off x="3733800" y="1447800"/>
              <a:ext cx="2895600" cy="9144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600" b="1" dirty="0" smtClean="0"/>
                <a:t>EXIGENCIAS ÉTICAS DE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600" b="1" dirty="0" smtClean="0"/>
                <a:t>LOS PERFILES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600" b="1" dirty="0" smtClean="0"/>
                <a:t>PROFESIONALES</a:t>
              </a:r>
              <a:endParaRPr lang="es-ES" altLang="es-AR" sz="1600" b="1" dirty="0" smtClean="0"/>
            </a:p>
          </p:txBody>
        </p:sp>
        <p:sp>
          <p:nvSpPr>
            <p:cNvPr id="11267" name="Rectangle 17"/>
            <p:cNvSpPr>
              <a:spLocks noChangeArrowheads="1"/>
            </p:cNvSpPr>
            <p:nvPr/>
          </p:nvSpPr>
          <p:spPr bwMode="auto">
            <a:xfrm>
              <a:off x="1600200" y="3124200"/>
              <a:ext cx="1752600" cy="8382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600" b="1" smtClean="0"/>
                <a:t>Perfil Profesional</a:t>
              </a:r>
              <a:endParaRPr lang="es-ES" altLang="es-AR" sz="1600" b="1" smtClean="0"/>
            </a:p>
          </p:txBody>
        </p:sp>
        <p:sp>
          <p:nvSpPr>
            <p:cNvPr id="11268" name="Rectangle 18"/>
            <p:cNvSpPr>
              <a:spLocks noChangeArrowheads="1"/>
            </p:cNvSpPr>
            <p:nvPr/>
          </p:nvSpPr>
          <p:spPr bwMode="auto">
            <a:xfrm>
              <a:off x="3505200" y="3124200"/>
              <a:ext cx="1676400" cy="8382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S" altLang="es-AR" sz="1600" b="1" dirty="0" smtClean="0"/>
                <a:t>Perfil Humano</a:t>
              </a:r>
            </a:p>
          </p:txBody>
        </p:sp>
        <p:sp>
          <p:nvSpPr>
            <p:cNvPr id="11269" name="Rectangle 19"/>
            <p:cNvSpPr>
              <a:spLocks noChangeArrowheads="1"/>
            </p:cNvSpPr>
            <p:nvPr/>
          </p:nvSpPr>
          <p:spPr bwMode="auto">
            <a:xfrm>
              <a:off x="5334000" y="3124200"/>
              <a:ext cx="1676400" cy="8382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S" altLang="es-AR" sz="1600" b="1" dirty="0" smtClean="0"/>
                <a:t>Perfil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S" altLang="es-AR" sz="1600" b="1" dirty="0" smtClean="0"/>
                <a:t>Ocupacional</a:t>
              </a:r>
            </a:p>
          </p:txBody>
        </p:sp>
        <p:sp>
          <p:nvSpPr>
            <p:cNvPr id="11270" name="Rectangle 20"/>
            <p:cNvSpPr>
              <a:spLocks noChangeArrowheads="1"/>
            </p:cNvSpPr>
            <p:nvPr/>
          </p:nvSpPr>
          <p:spPr bwMode="auto">
            <a:xfrm>
              <a:off x="7162800" y="3124200"/>
              <a:ext cx="1828800" cy="8382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S" altLang="es-AR" sz="1600" b="1" smtClean="0"/>
                <a:t>Perfil Curricular</a:t>
              </a:r>
            </a:p>
          </p:txBody>
        </p:sp>
        <p:sp>
          <p:nvSpPr>
            <p:cNvPr id="13319" name="Line 21"/>
            <p:cNvSpPr>
              <a:spLocks noChangeShapeType="1"/>
            </p:cNvSpPr>
            <p:nvPr/>
          </p:nvSpPr>
          <p:spPr bwMode="auto">
            <a:xfrm>
              <a:off x="2514600" y="2743200"/>
              <a:ext cx="556260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s-EC"/>
            </a:p>
          </p:txBody>
        </p:sp>
        <p:sp>
          <p:nvSpPr>
            <p:cNvPr id="13320" name="Line 22"/>
            <p:cNvSpPr>
              <a:spLocks noChangeShapeType="1"/>
            </p:cNvSpPr>
            <p:nvPr/>
          </p:nvSpPr>
          <p:spPr bwMode="auto">
            <a:xfrm>
              <a:off x="5181600" y="2362200"/>
              <a:ext cx="0" cy="3810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s-EC"/>
            </a:p>
          </p:txBody>
        </p:sp>
        <p:sp>
          <p:nvSpPr>
            <p:cNvPr id="13321" name="Line 28"/>
            <p:cNvSpPr>
              <a:spLocks noChangeShapeType="1"/>
            </p:cNvSpPr>
            <p:nvPr/>
          </p:nvSpPr>
          <p:spPr bwMode="auto">
            <a:xfrm>
              <a:off x="2514600" y="2743200"/>
              <a:ext cx="0" cy="3810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s-EC"/>
            </a:p>
          </p:txBody>
        </p:sp>
        <p:sp>
          <p:nvSpPr>
            <p:cNvPr id="13322" name="Line 29"/>
            <p:cNvSpPr>
              <a:spLocks noChangeShapeType="1"/>
            </p:cNvSpPr>
            <p:nvPr/>
          </p:nvSpPr>
          <p:spPr bwMode="auto">
            <a:xfrm>
              <a:off x="8077200" y="2743200"/>
              <a:ext cx="0" cy="3810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s-EC"/>
            </a:p>
          </p:txBody>
        </p:sp>
        <p:sp>
          <p:nvSpPr>
            <p:cNvPr id="13323" name="Line 30"/>
            <p:cNvSpPr>
              <a:spLocks noChangeShapeType="1"/>
            </p:cNvSpPr>
            <p:nvPr/>
          </p:nvSpPr>
          <p:spPr bwMode="auto">
            <a:xfrm>
              <a:off x="4267200" y="2743200"/>
              <a:ext cx="0" cy="3810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s-EC"/>
            </a:p>
          </p:txBody>
        </p:sp>
        <p:sp>
          <p:nvSpPr>
            <p:cNvPr id="13324" name="Line 31"/>
            <p:cNvSpPr>
              <a:spLocks noChangeShapeType="1"/>
            </p:cNvSpPr>
            <p:nvPr/>
          </p:nvSpPr>
          <p:spPr bwMode="auto">
            <a:xfrm>
              <a:off x="6096000" y="2743200"/>
              <a:ext cx="0" cy="3810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s-EC"/>
            </a:p>
          </p:txBody>
        </p:sp>
        <p:sp>
          <p:nvSpPr>
            <p:cNvPr id="11277" name="Rectangle 32"/>
            <p:cNvSpPr>
              <a:spLocks noChangeArrowheads="1"/>
            </p:cNvSpPr>
            <p:nvPr/>
          </p:nvSpPr>
          <p:spPr bwMode="auto">
            <a:xfrm>
              <a:off x="1600200" y="4343400"/>
              <a:ext cx="1752600" cy="9144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600" dirty="0" smtClean="0"/>
                <a:t>Competencia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600" dirty="0" smtClean="0"/>
                <a:t>Teórico-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600" dirty="0" smtClean="0"/>
                <a:t>práctica</a:t>
              </a:r>
            </a:p>
          </p:txBody>
        </p:sp>
        <p:sp>
          <p:nvSpPr>
            <p:cNvPr id="11278" name="Rectangle 33"/>
            <p:cNvSpPr>
              <a:spLocks noChangeArrowheads="1"/>
            </p:cNvSpPr>
            <p:nvPr/>
          </p:nvSpPr>
          <p:spPr bwMode="auto">
            <a:xfrm>
              <a:off x="3505200" y="4343400"/>
              <a:ext cx="1676400" cy="9144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600" smtClean="0"/>
                <a:t>Calidad humana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600" smtClean="0"/>
                <a:t>en el servicio</a:t>
              </a:r>
            </a:p>
          </p:txBody>
        </p:sp>
        <p:sp>
          <p:nvSpPr>
            <p:cNvPr id="11279" name="Rectangle 34"/>
            <p:cNvSpPr>
              <a:spLocks noChangeArrowheads="1"/>
            </p:cNvSpPr>
            <p:nvPr/>
          </p:nvSpPr>
          <p:spPr bwMode="auto">
            <a:xfrm>
              <a:off x="5334000" y="4343400"/>
              <a:ext cx="1676400" cy="9144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600" dirty="0" smtClean="0"/>
                <a:t>Misión y sentido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600" dirty="0" smtClean="0"/>
                <a:t>social de la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600" dirty="0" smtClean="0"/>
                <a:t>profesión</a:t>
              </a:r>
            </a:p>
          </p:txBody>
        </p:sp>
        <p:sp>
          <p:nvSpPr>
            <p:cNvPr id="11280" name="Rectangle 35"/>
            <p:cNvSpPr>
              <a:spLocks noChangeArrowheads="1"/>
            </p:cNvSpPr>
            <p:nvPr/>
          </p:nvSpPr>
          <p:spPr bwMode="auto">
            <a:xfrm>
              <a:off x="7162800" y="4343400"/>
              <a:ext cx="1828800" cy="91440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600" smtClean="0"/>
                <a:t>Acreditación  y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600" smtClean="0"/>
                <a:t>especialización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600" smtClean="0"/>
                <a:t>profesional</a:t>
              </a:r>
            </a:p>
          </p:txBody>
        </p:sp>
        <p:sp>
          <p:nvSpPr>
            <p:cNvPr id="13329" name="Line 40"/>
            <p:cNvSpPr>
              <a:spLocks noChangeShapeType="1"/>
            </p:cNvSpPr>
            <p:nvPr/>
          </p:nvSpPr>
          <p:spPr bwMode="auto">
            <a:xfrm>
              <a:off x="2514600" y="3962400"/>
              <a:ext cx="0" cy="3810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s-EC"/>
            </a:p>
          </p:txBody>
        </p:sp>
        <p:sp>
          <p:nvSpPr>
            <p:cNvPr id="13330" name="Line 41"/>
            <p:cNvSpPr>
              <a:spLocks noChangeShapeType="1"/>
            </p:cNvSpPr>
            <p:nvPr/>
          </p:nvSpPr>
          <p:spPr bwMode="auto">
            <a:xfrm>
              <a:off x="4267200" y="3962400"/>
              <a:ext cx="0" cy="3810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s-EC"/>
            </a:p>
          </p:txBody>
        </p:sp>
        <p:sp>
          <p:nvSpPr>
            <p:cNvPr id="13331" name="Line 42"/>
            <p:cNvSpPr>
              <a:spLocks noChangeShapeType="1"/>
            </p:cNvSpPr>
            <p:nvPr/>
          </p:nvSpPr>
          <p:spPr bwMode="auto">
            <a:xfrm>
              <a:off x="6096000" y="3962400"/>
              <a:ext cx="0" cy="3810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s-EC"/>
            </a:p>
          </p:txBody>
        </p:sp>
        <p:sp>
          <p:nvSpPr>
            <p:cNvPr id="13332" name="Line 43"/>
            <p:cNvSpPr>
              <a:spLocks noChangeShapeType="1"/>
            </p:cNvSpPr>
            <p:nvPr/>
          </p:nvSpPr>
          <p:spPr bwMode="auto">
            <a:xfrm>
              <a:off x="8077200" y="3962400"/>
              <a:ext cx="0" cy="38100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s-EC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3548" y="116632"/>
            <a:ext cx="8280920" cy="894652"/>
          </a:xfrm>
          <a:solidFill>
            <a:schemeClr val="accent2">
              <a:lumMod val="40000"/>
              <a:lumOff val="60000"/>
            </a:schemeClr>
          </a:solidFill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altLang="es-AR" sz="3200" dirty="0" smtClean="0">
                <a:solidFill>
                  <a:srgbClr val="FF0000"/>
                </a:solidFill>
                <a:latin typeface="Arial Rounded MT Bold" pitchFamily="34" charset="0"/>
              </a:rPr>
              <a:t>PRINCIPIOS DE ÉTICA PROFESIONAL TOMADOS DE LA BIOÉTICA PERSONALISTA</a:t>
            </a:r>
            <a:endParaRPr lang="en-US" altLang="es-AR" sz="3200" dirty="0" smtClean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862057440"/>
              </p:ext>
            </p:extLst>
          </p:nvPr>
        </p:nvGraphicFramePr>
        <p:xfrm>
          <a:off x="395536" y="1196752"/>
          <a:ext cx="8496944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138864" cy="571500"/>
          </a:xfrm>
        </p:spPr>
        <p:txBody>
          <a:bodyPr/>
          <a:lstStyle/>
          <a:p>
            <a:pPr algn="ctr" eaLnBrk="1" hangingPunct="1"/>
            <a:r>
              <a:rPr lang="es-MX" altLang="es-EC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NORMAS PROFESIONALES</a:t>
            </a:r>
            <a:endParaRPr lang="en-US" altLang="es-EC" dirty="0" smtClean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453501841"/>
              </p:ext>
            </p:extLst>
          </p:nvPr>
        </p:nvGraphicFramePr>
        <p:xfrm>
          <a:off x="457200" y="908720"/>
          <a:ext cx="807720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7886700" cy="900113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C" altLang="es-AR" sz="3200" dirty="0" smtClean="0">
                <a:solidFill>
                  <a:srgbClr val="FF0000"/>
                </a:solidFill>
                <a:latin typeface="Arial Rounded MT Bold" pitchFamily="34" charset="0"/>
              </a:rPr>
              <a:t>PRINCIPIOS Y NORMAS DE LA ÉTICA PROFESIONAL</a:t>
            </a:r>
            <a:endParaRPr lang="es-ES" altLang="es-AR" sz="3200" dirty="0" smtClean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16387" name="AutoShape 4"/>
          <p:cNvSpPr>
            <a:spLocks noChangeArrowheads="1"/>
          </p:cNvSpPr>
          <p:nvPr/>
        </p:nvSpPr>
        <p:spPr bwMode="auto">
          <a:xfrm>
            <a:off x="2476500" y="1417638"/>
            <a:ext cx="5407868" cy="1295400"/>
          </a:xfrm>
          <a:prstGeom prst="flowChartExtra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C" altLang="es-AR" sz="1600" b="1" dirty="0"/>
              <a:t>BIENESTAR RECÍPROCO</a:t>
            </a:r>
            <a:endParaRPr lang="es-ES" altLang="es-AR" sz="1600" b="1" dirty="0"/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2476500" y="2778125"/>
            <a:ext cx="533400" cy="2438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C" altLang="es-AR" sz="1200" b="1" dirty="0"/>
              <a:t>B</a:t>
            </a:r>
          </a:p>
          <a:p>
            <a:pPr algn="ctr" eaLnBrk="1" hangingPunct="1"/>
            <a:r>
              <a:rPr lang="es-EC" altLang="es-AR" sz="1200" b="1" dirty="0"/>
              <a:t>E</a:t>
            </a:r>
          </a:p>
          <a:p>
            <a:pPr algn="ctr" eaLnBrk="1" hangingPunct="1"/>
            <a:r>
              <a:rPr lang="es-EC" altLang="es-AR" sz="1200" b="1" dirty="0"/>
              <a:t>N</a:t>
            </a:r>
          </a:p>
          <a:p>
            <a:pPr algn="ctr" eaLnBrk="1" hangingPunct="1"/>
            <a:r>
              <a:rPr lang="es-EC" altLang="es-AR" sz="1200" b="1" dirty="0"/>
              <a:t>E</a:t>
            </a:r>
          </a:p>
          <a:p>
            <a:pPr algn="ctr" eaLnBrk="1" hangingPunct="1"/>
            <a:r>
              <a:rPr lang="es-EC" altLang="es-AR" sz="1200" b="1" dirty="0"/>
              <a:t>F</a:t>
            </a:r>
          </a:p>
          <a:p>
            <a:pPr algn="ctr" eaLnBrk="1" hangingPunct="1"/>
            <a:r>
              <a:rPr lang="es-EC" altLang="es-AR" sz="1200" b="1" dirty="0"/>
              <a:t>I</a:t>
            </a:r>
          </a:p>
          <a:p>
            <a:pPr algn="ctr" eaLnBrk="1" hangingPunct="1"/>
            <a:r>
              <a:rPr lang="es-EC" altLang="es-AR" sz="1200" b="1" dirty="0"/>
              <a:t>C</a:t>
            </a:r>
          </a:p>
          <a:p>
            <a:pPr algn="ctr" eaLnBrk="1" hangingPunct="1"/>
            <a:r>
              <a:rPr lang="es-EC" altLang="es-AR" sz="1200" b="1" dirty="0"/>
              <a:t>E</a:t>
            </a:r>
          </a:p>
          <a:p>
            <a:pPr algn="ctr" eaLnBrk="1" hangingPunct="1"/>
            <a:r>
              <a:rPr lang="es-EC" altLang="es-AR" sz="1200" b="1" dirty="0"/>
              <a:t>N</a:t>
            </a:r>
          </a:p>
          <a:p>
            <a:pPr algn="ctr" eaLnBrk="1" hangingPunct="1"/>
            <a:r>
              <a:rPr lang="es-EC" altLang="es-AR" sz="1200" b="1" dirty="0"/>
              <a:t>C</a:t>
            </a:r>
          </a:p>
          <a:p>
            <a:pPr algn="ctr" eaLnBrk="1" hangingPunct="1"/>
            <a:r>
              <a:rPr lang="es-EC" altLang="es-AR" sz="1200" b="1" dirty="0"/>
              <a:t>I</a:t>
            </a:r>
          </a:p>
          <a:p>
            <a:pPr algn="ctr" eaLnBrk="1" hangingPunct="1"/>
            <a:r>
              <a:rPr lang="es-EC" altLang="es-AR" sz="1200" b="1" dirty="0"/>
              <a:t>A</a:t>
            </a:r>
            <a:endParaRPr lang="es-ES" altLang="es-AR" sz="1200" b="1" dirty="0"/>
          </a:p>
        </p:txBody>
      </p:sp>
      <p:sp>
        <p:nvSpPr>
          <p:cNvPr id="16389" name="Rectangle 6"/>
          <p:cNvSpPr>
            <a:spLocks noChangeArrowheads="1"/>
          </p:cNvSpPr>
          <p:nvPr/>
        </p:nvSpPr>
        <p:spPr bwMode="auto">
          <a:xfrm>
            <a:off x="4208142" y="2778125"/>
            <a:ext cx="533400" cy="2438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C" altLang="es-AR" sz="1000" b="1"/>
              <a:t>C</a:t>
            </a:r>
          </a:p>
          <a:p>
            <a:pPr algn="ctr" eaLnBrk="1" hangingPunct="1"/>
            <a:r>
              <a:rPr lang="es-EC" altLang="es-AR" sz="1000" b="1"/>
              <a:t>O</a:t>
            </a:r>
          </a:p>
          <a:p>
            <a:pPr algn="ctr" eaLnBrk="1" hangingPunct="1"/>
            <a:r>
              <a:rPr lang="es-EC" altLang="es-AR" sz="1000" b="1"/>
              <a:t>N</a:t>
            </a:r>
          </a:p>
          <a:p>
            <a:pPr algn="ctr" eaLnBrk="1" hangingPunct="1"/>
            <a:r>
              <a:rPr lang="es-EC" altLang="es-AR" sz="1000" b="1"/>
              <a:t>S</a:t>
            </a:r>
          </a:p>
          <a:p>
            <a:pPr algn="ctr" eaLnBrk="1" hangingPunct="1"/>
            <a:r>
              <a:rPr lang="es-EC" altLang="es-AR" sz="1000" b="1"/>
              <a:t>E</a:t>
            </a:r>
          </a:p>
          <a:p>
            <a:pPr algn="ctr" eaLnBrk="1" hangingPunct="1"/>
            <a:r>
              <a:rPr lang="es-EC" altLang="es-AR" sz="1000" b="1"/>
              <a:t>N</a:t>
            </a:r>
          </a:p>
          <a:p>
            <a:pPr algn="ctr" eaLnBrk="1" hangingPunct="1"/>
            <a:r>
              <a:rPr lang="es-EC" altLang="es-AR" sz="1000" b="1"/>
              <a:t>T</a:t>
            </a:r>
          </a:p>
          <a:p>
            <a:pPr algn="ctr" eaLnBrk="1" hangingPunct="1"/>
            <a:r>
              <a:rPr lang="es-EC" altLang="es-AR" sz="1000" b="1"/>
              <a:t>I</a:t>
            </a:r>
          </a:p>
          <a:p>
            <a:pPr algn="ctr" eaLnBrk="1" hangingPunct="1"/>
            <a:r>
              <a:rPr lang="es-EC" altLang="es-AR" sz="1000" b="1"/>
              <a:t>M</a:t>
            </a:r>
          </a:p>
          <a:p>
            <a:pPr algn="ctr" eaLnBrk="1" hangingPunct="1"/>
            <a:r>
              <a:rPr lang="es-EC" altLang="es-AR" sz="1000" b="1"/>
              <a:t>I</a:t>
            </a:r>
          </a:p>
          <a:p>
            <a:pPr algn="ctr" eaLnBrk="1" hangingPunct="1"/>
            <a:r>
              <a:rPr lang="es-EC" altLang="es-AR" sz="1000" b="1"/>
              <a:t>E</a:t>
            </a:r>
          </a:p>
          <a:p>
            <a:pPr algn="ctr" eaLnBrk="1" hangingPunct="1"/>
            <a:r>
              <a:rPr lang="es-EC" altLang="es-AR" sz="1000" b="1"/>
              <a:t>N</a:t>
            </a:r>
          </a:p>
          <a:p>
            <a:pPr algn="ctr" eaLnBrk="1" hangingPunct="1"/>
            <a:r>
              <a:rPr lang="es-EC" altLang="es-AR" sz="1000" b="1"/>
              <a:t>T</a:t>
            </a:r>
          </a:p>
          <a:p>
            <a:pPr algn="ctr" eaLnBrk="1" hangingPunct="1"/>
            <a:r>
              <a:rPr lang="es-EC" altLang="es-AR" sz="1000" b="1"/>
              <a:t>O</a:t>
            </a:r>
            <a:endParaRPr lang="es-ES" altLang="es-AR" sz="1000" b="1"/>
          </a:p>
        </p:txBody>
      </p:sp>
      <p:sp>
        <p:nvSpPr>
          <p:cNvPr id="16390" name="Rectangle 7"/>
          <p:cNvSpPr>
            <a:spLocks noChangeArrowheads="1"/>
          </p:cNvSpPr>
          <p:nvPr/>
        </p:nvSpPr>
        <p:spPr bwMode="auto">
          <a:xfrm>
            <a:off x="7385997" y="2819400"/>
            <a:ext cx="533400" cy="2438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C" altLang="es-AR" sz="1200" b="1" dirty="0"/>
              <a:t>M</a:t>
            </a:r>
          </a:p>
          <a:p>
            <a:pPr algn="ctr" eaLnBrk="1" hangingPunct="1"/>
            <a:r>
              <a:rPr lang="es-EC" altLang="es-AR" sz="1200" b="1" dirty="0"/>
              <a:t>A</a:t>
            </a:r>
          </a:p>
          <a:p>
            <a:pPr algn="ctr" eaLnBrk="1" hangingPunct="1"/>
            <a:r>
              <a:rPr lang="es-EC" altLang="es-AR" sz="1200" b="1" dirty="0"/>
              <a:t>L</a:t>
            </a:r>
          </a:p>
          <a:p>
            <a:pPr algn="ctr" eaLnBrk="1" hangingPunct="1"/>
            <a:endParaRPr lang="es-EC" altLang="es-AR" sz="1200" b="1" dirty="0"/>
          </a:p>
          <a:p>
            <a:pPr algn="ctr" eaLnBrk="1" hangingPunct="1"/>
            <a:r>
              <a:rPr lang="es-EC" altLang="es-AR" sz="1200" b="1" dirty="0"/>
              <a:t>M</a:t>
            </a:r>
          </a:p>
          <a:p>
            <a:pPr algn="ctr" eaLnBrk="1" hangingPunct="1"/>
            <a:r>
              <a:rPr lang="es-EC" altLang="es-AR" sz="1200" b="1" dirty="0"/>
              <a:t>E</a:t>
            </a:r>
          </a:p>
          <a:p>
            <a:pPr algn="ctr" eaLnBrk="1" hangingPunct="1"/>
            <a:r>
              <a:rPr lang="es-EC" altLang="es-AR" sz="1200" b="1" dirty="0"/>
              <a:t>N</a:t>
            </a:r>
          </a:p>
          <a:p>
            <a:pPr algn="ctr" eaLnBrk="1" hangingPunct="1"/>
            <a:r>
              <a:rPr lang="es-EC" altLang="es-AR" sz="1200" b="1" dirty="0"/>
              <a:t>O</a:t>
            </a:r>
          </a:p>
          <a:p>
            <a:pPr algn="ctr" eaLnBrk="1" hangingPunct="1"/>
            <a:r>
              <a:rPr lang="es-EC" altLang="es-AR" sz="1200" b="1" dirty="0"/>
              <a:t>R</a:t>
            </a:r>
            <a:endParaRPr lang="es-ES" altLang="es-AR" sz="1200" b="1" dirty="0"/>
          </a:p>
        </p:txBody>
      </p:sp>
      <p:sp>
        <p:nvSpPr>
          <p:cNvPr id="16391" name="Rectangle 8"/>
          <p:cNvSpPr>
            <a:spLocks noChangeArrowheads="1"/>
          </p:cNvSpPr>
          <p:nvPr/>
        </p:nvSpPr>
        <p:spPr bwMode="auto">
          <a:xfrm>
            <a:off x="2441574" y="5368925"/>
            <a:ext cx="5442793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C" altLang="es-AR" sz="1400" b="1" dirty="0"/>
              <a:t>FIDELIDAD</a:t>
            </a:r>
            <a:endParaRPr lang="es-ES" altLang="es-AR" sz="1400" b="1" dirty="0"/>
          </a:p>
        </p:txBody>
      </p:sp>
      <p:sp>
        <p:nvSpPr>
          <p:cNvPr id="16392" name="Rectangle 9"/>
          <p:cNvSpPr>
            <a:spLocks noChangeArrowheads="1"/>
          </p:cNvSpPr>
          <p:nvPr/>
        </p:nvSpPr>
        <p:spPr bwMode="auto">
          <a:xfrm>
            <a:off x="5939784" y="2788584"/>
            <a:ext cx="533400" cy="2438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C" altLang="es-AR" sz="1200" b="1" dirty="0"/>
              <a:t>J</a:t>
            </a:r>
          </a:p>
          <a:p>
            <a:pPr algn="ctr" eaLnBrk="1" hangingPunct="1"/>
            <a:r>
              <a:rPr lang="es-EC" altLang="es-AR" sz="1200" b="1" dirty="0"/>
              <a:t>U</a:t>
            </a:r>
          </a:p>
          <a:p>
            <a:pPr algn="ctr" eaLnBrk="1" hangingPunct="1"/>
            <a:r>
              <a:rPr lang="es-EC" altLang="es-AR" sz="1200" b="1" dirty="0"/>
              <a:t>S</a:t>
            </a:r>
          </a:p>
          <a:p>
            <a:pPr algn="ctr" eaLnBrk="1" hangingPunct="1"/>
            <a:r>
              <a:rPr lang="es-EC" altLang="es-AR" sz="1200" b="1" dirty="0"/>
              <a:t>T</a:t>
            </a:r>
          </a:p>
          <a:p>
            <a:pPr algn="ctr" eaLnBrk="1" hangingPunct="1"/>
            <a:r>
              <a:rPr lang="es-EC" altLang="es-AR" sz="1200" b="1" dirty="0"/>
              <a:t>I</a:t>
            </a:r>
          </a:p>
          <a:p>
            <a:pPr algn="ctr" eaLnBrk="1" hangingPunct="1"/>
            <a:r>
              <a:rPr lang="es-EC" altLang="es-AR" sz="1200" b="1" dirty="0"/>
              <a:t>C</a:t>
            </a:r>
          </a:p>
          <a:p>
            <a:pPr algn="ctr" eaLnBrk="1" hangingPunct="1"/>
            <a:r>
              <a:rPr lang="es-EC" altLang="es-AR" sz="1200" b="1" dirty="0"/>
              <a:t>I</a:t>
            </a:r>
          </a:p>
          <a:p>
            <a:pPr algn="ctr" eaLnBrk="1" hangingPunct="1"/>
            <a:r>
              <a:rPr lang="es-EC" altLang="es-AR" sz="1200" b="1" dirty="0"/>
              <a:t>A</a:t>
            </a:r>
            <a:endParaRPr lang="es-ES" altLang="es-AR" sz="1200" b="1" dirty="0"/>
          </a:p>
        </p:txBody>
      </p:sp>
      <p:sp>
        <p:nvSpPr>
          <p:cNvPr id="16393" name="Rectangle 10"/>
          <p:cNvSpPr>
            <a:spLocks noChangeArrowheads="1"/>
          </p:cNvSpPr>
          <p:nvPr/>
        </p:nvSpPr>
        <p:spPr bwMode="auto">
          <a:xfrm>
            <a:off x="2259013" y="5664200"/>
            <a:ext cx="5769372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C" altLang="es-AR" sz="1400" b="1"/>
              <a:t>CONFIDENCIALIDAD</a:t>
            </a:r>
            <a:endParaRPr lang="es-ES" altLang="es-AR" sz="1400" b="1"/>
          </a:p>
        </p:txBody>
      </p:sp>
      <p:sp>
        <p:nvSpPr>
          <p:cNvPr id="16394" name="Rectangle 11"/>
          <p:cNvSpPr>
            <a:spLocks noChangeArrowheads="1"/>
          </p:cNvSpPr>
          <p:nvPr/>
        </p:nvSpPr>
        <p:spPr bwMode="auto">
          <a:xfrm>
            <a:off x="2182812" y="5959475"/>
            <a:ext cx="5989587" cy="304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C" altLang="es-AR" sz="1400" b="1" dirty="0"/>
              <a:t>VERACIDAD</a:t>
            </a:r>
            <a:endParaRPr lang="es-ES" altLang="es-AR" sz="1400" b="1" dirty="0"/>
          </a:p>
        </p:txBody>
      </p:sp>
      <p:sp>
        <p:nvSpPr>
          <p:cNvPr id="16395" name="Text Box 19"/>
          <p:cNvSpPr txBox="1">
            <a:spLocks noChangeArrowheads="1"/>
          </p:cNvSpPr>
          <p:nvPr/>
        </p:nvSpPr>
        <p:spPr bwMode="auto">
          <a:xfrm>
            <a:off x="762000" y="2271713"/>
            <a:ext cx="10271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C" altLang="es-AR" sz="1600" b="1" i="1" dirty="0">
                <a:latin typeface="Arial Narrow" panose="020B0606020202030204" pitchFamily="34" charset="0"/>
              </a:rPr>
              <a:t>OBJETIVO</a:t>
            </a:r>
            <a:endParaRPr lang="es-ES" altLang="es-AR" sz="1600" b="1" i="1" dirty="0">
              <a:latin typeface="Arial Narrow" panose="020B0606020202030204" pitchFamily="34" charset="0"/>
            </a:endParaRPr>
          </a:p>
        </p:txBody>
      </p:sp>
      <p:sp>
        <p:nvSpPr>
          <p:cNvPr id="16396" name="Text Box 20"/>
          <p:cNvSpPr txBox="1">
            <a:spLocks noChangeArrowheads="1"/>
          </p:cNvSpPr>
          <p:nvPr/>
        </p:nvSpPr>
        <p:spPr bwMode="auto">
          <a:xfrm>
            <a:off x="838200" y="3702050"/>
            <a:ext cx="11477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C" altLang="es-AR" sz="1600" b="1" i="1">
                <a:latin typeface="Arial Narrow" panose="020B0606020202030204" pitchFamily="34" charset="0"/>
              </a:rPr>
              <a:t>PRINCIPIOS</a:t>
            </a:r>
            <a:endParaRPr lang="es-ES" altLang="es-AR" sz="1600" b="1" i="1">
              <a:latin typeface="Arial Narrow" panose="020B0606020202030204" pitchFamily="34" charset="0"/>
            </a:endParaRPr>
          </a:p>
        </p:txBody>
      </p:sp>
      <p:sp>
        <p:nvSpPr>
          <p:cNvPr id="16397" name="Text Box 21"/>
          <p:cNvSpPr txBox="1">
            <a:spLocks noChangeArrowheads="1"/>
          </p:cNvSpPr>
          <p:nvPr/>
        </p:nvSpPr>
        <p:spPr bwMode="auto">
          <a:xfrm>
            <a:off x="949325" y="5302250"/>
            <a:ext cx="9255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C" altLang="es-AR" sz="1600" b="1" i="1">
                <a:latin typeface="Arial Narrow" panose="020B0606020202030204" pitchFamily="34" charset="0"/>
              </a:rPr>
              <a:t>NORMAS</a:t>
            </a:r>
            <a:endParaRPr lang="es-ES" altLang="es-AR" sz="1600" b="1" i="1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3827" y="548680"/>
            <a:ext cx="7886700" cy="777875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dirty="0" smtClean="0">
                <a:solidFill>
                  <a:srgbClr val="FF0000"/>
                </a:solidFill>
                <a:latin typeface="Arial Rounded MT Bold" pitchFamily="34" charset="0"/>
              </a:rPr>
              <a:t>CÓDIGOS ÉTICOS PROFESIONALES</a:t>
            </a:r>
            <a:endParaRPr lang="en-US" dirty="0" smtClean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807558227"/>
              </p:ext>
            </p:extLst>
          </p:nvPr>
        </p:nvGraphicFramePr>
        <p:xfrm>
          <a:off x="592030" y="836331"/>
          <a:ext cx="9577064" cy="59770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7886700" cy="1006475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3200" dirty="0" smtClean="0">
                <a:solidFill>
                  <a:srgbClr val="FF0000"/>
                </a:solidFill>
                <a:latin typeface="Arial Rounded MT Bold" pitchFamily="34" charset="0"/>
              </a:rPr>
              <a:t>FUNCIÓN DE LOS CÓDIGOS DEONTOLÓGICOS</a:t>
            </a:r>
            <a:endParaRPr lang="en-US" sz="3200" dirty="0" smtClean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482569488"/>
              </p:ext>
            </p:extLst>
          </p:nvPr>
        </p:nvGraphicFramePr>
        <p:xfrm>
          <a:off x="323528" y="1772816"/>
          <a:ext cx="842493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899592" y="1052736"/>
            <a:ext cx="7478588" cy="4806281"/>
            <a:chOff x="1485900" y="1143000"/>
            <a:chExt cx="6870700" cy="4343400"/>
          </a:xfrm>
        </p:grpSpPr>
        <p:sp>
          <p:nvSpPr>
            <p:cNvPr id="17410" name="Rectangle 4"/>
            <p:cNvSpPr>
              <a:spLocks noChangeArrowheads="1"/>
            </p:cNvSpPr>
            <p:nvPr/>
          </p:nvSpPr>
          <p:spPr bwMode="auto">
            <a:xfrm>
              <a:off x="3987800" y="1143000"/>
              <a:ext cx="1981200" cy="9906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600" dirty="0" smtClean="0"/>
                <a:t>Declaración formal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600" dirty="0" smtClean="0"/>
                <a:t>de parámetros 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600" dirty="0" smtClean="0"/>
                <a:t>normativos </a:t>
              </a:r>
            </a:p>
          </p:txBody>
        </p:sp>
        <p:sp>
          <p:nvSpPr>
            <p:cNvPr id="17411" name="Rectangle 5"/>
            <p:cNvSpPr>
              <a:spLocks noChangeArrowheads="1"/>
            </p:cNvSpPr>
            <p:nvPr/>
          </p:nvSpPr>
          <p:spPr bwMode="auto">
            <a:xfrm>
              <a:off x="3943350" y="2743200"/>
              <a:ext cx="2057400" cy="10668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800" smtClean="0"/>
                <a:t>CÓDIGOS</a:t>
              </a:r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800" smtClean="0"/>
                <a:t>ÉTICOS</a:t>
              </a:r>
              <a:endParaRPr lang="es-ES" altLang="es-AR" sz="1800" smtClean="0"/>
            </a:p>
          </p:txBody>
        </p:sp>
        <p:sp>
          <p:nvSpPr>
            <p:cNvPr id="17412" name="Rectangle 6"/>
            <p:cNvSpPr>
              <a:spLocks noChangeArrowheads="1"/>
            </p:cNvSpPr>
            <p:nvPr/>
          </p:nvSpPr>
          <p:spPr bwMode="auto">
            <a:xfrm>
              <a:off x="1485900" y="1993900"/>
              <a:ext cx="1828800" cy="2286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600" dirty="0" smtClean="0"/>
                <a:t>-</a:t>
              </a:r>
              <a:r>
                <a:rPr lang="es-EC" altLang="es-AR" sz="1500" dirty="0" smtClean="0"/>
                <a:t>Obligatoriedad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500" dirty="0" smtClean="0"/>
                <a:t>moral.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500" dirty="0" smtClean="0"/>
                <a:t>-Reglamentan el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500" dirty="0" smtClean="0"/>
                <a:t>ejercicio de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500" dirty="0" smtClean="0"/>
                <a:t>una profesión.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500" dirty="0" smtClean="0"/>
                <a:t>-Ejercen un control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500" dirty="0" smtClean="0"/>
                <a:t>de calidad de los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500" dirty="0" smtClean="0"/>
                <a:t>servicios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500" dirty="0" smtClean="0"/>
                <a:t>profesionales.</a:t>
              </a:r>
              <a:endParaRPr lang="es-ES" altLang="es-AR" sz="1500" dirty="0" smtClean="0"/>
            </a:p>
          </p:txBody>
        </p:sp>
        <p:sp>
          <p:nvSpPr>
            <p:cNvPr id="17413" name="Rectangle 7"/>
            <p:cNvSpPr>
              <a:spLocks noChangeArrowheads="1"/>
            </p:cNvSpPr>
            <p:nvPr/>
          </p:nvSpPr>
          <p:spPr bwMode="auto">
            <a:xfrm>
              <a:off x="6527800" y="2603500"/>
              <a:ext cx="1828800" cy="10668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600" dirty="0" smtClean="0"/>
                <a:t>Códigos jurídicos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600" dirty="0" smtClean="0"/>
                <a:t>Códigos sociales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600" dirty="0" smtClean="0"/>
                <a:t>Códigos religiosos</a:t>
              </a:r>
              <a:endParaRPr lang="es-ES" altLang="es-AR" sz="1600" dirty="0" smtClean="0"/>
            </a:p>
          </p:txBody>
        </p:sp>
        <p:sp>
          <p:nvSpPr>
            <p:cNvPr id="17414" name="Rectangle 8"/>
            <p:cNvSpPr>
              <a:spLocks noChangeArrowheads="1"/>
            </p:cNvSpPr>
            <p:nvPr/>
          </p:nvSpPr>
          <p:spPr bwMode="auto">
            <a:xfrm>
              <a:off x="2841625" y="4648200"/>
              <a:ext cx="1828800" cy="8382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600" smtClean="0"/>
                <a:t>Profesionales</a:t>
              </a:r>
              <a:endParaRPr lang="es-ES" altLang="es-AR" sz="1600" smtClean="0"/>
            </a:p>
          </p:txBody>
        </p:sp>
        <p:sp>
          <p:nvSpPr>
            <p:cNvPr id="17415" name="Rectangle 13"/>
            <p:cNvSpPr>
              <a:spLocks noChangeArrowheads="1"/>
            </p:cNvSpPr>
            <p:nvPr/>
          </p:nvSpPr>
          <p:spPr bwMode="auto">
            <a:xfrm>
              <a:off x="5124450" y="4635500"/>
              <a:ext cx="1905000" cy="8382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s-EC" altLang="es-AR" sz="1600" dirty="0" smtClean="0"/>
                <a:t>Organizacionales</a:t>
              </a:r>
              <a:endParaRPr lang="es-ES" altLang="es-AR" sz="1600" dirty="0" smtClean="0"/>
            </a:p>
          </p:txBody>
        </p:sp>
        <p:sp>
          <p:nvSpPr>
            <p:cNvPr id="19464" name="Line 16"/>
            <p:cNvSpPr>
              <a:spLocks noChangeShapeType="1"/>
            </p:cNvSpPr>
            <p:nvPr/>
          </p:nvSpPr>
          <p:spPr bwMode="auto">
            <a:xfrm>
              <a:off x="3314700" y="32004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19465" name="Line 17"/>
            <p:cNvSpPr>
              <a:spLocks noChangeShapeType="1"/>
            </p:cNvSpPr>
            <p:nvPr/>
          </p:nvSpPr>
          <p:spPr bwMode="auto">
            <a:xfrm>
              <a:off x="5969000" y="3200400"/>
              <a:ext cx="53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19466" name="Line 18"/>
            <p:cNvSpPr>
              <a:spLocks noChangeShapeType="1"/>
            </p:cNvSpPr>
            <p:nvPr/>
          </p:nvSpPr>
          <p:spPr bwMode="auto">
            <a:xfrm>
              <a:off x="3943350" y="4254500"/>
              <a:ext cx="2133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19467" name="Line 19"/>
            <p:cNvSpPr>
              <a:spLocks noChangeShapeType="1"/>
            </p:cNvSpPr>
            <p:nvPr/>
          </p:nvSpPr>
          <p:spPr bwMode="auto">
            <a:xfrm>
              <a:off x="3987800" y="42545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19468" name="Line 21"/>
            <p:cNvSpPr>
              <a:spLocks noChangeShapeType="1"/>
            </p:cNvSpPr>
            <p:nvPr/>
          </p:nvSpPr>
          <p:spPr bwMode="auto">
            <a:xfrm>
              <a:off x="6076950" y="42672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19469" name="Line 22"/>
            <p:cNvSpPr>
              <a:spLocks noChangeShapeType="1"/>
            </p:cNvSpPr>
            <p:nvPr/>
          </p:nvSpPr>
          <p:spPr bwMode="auto">
            <a:xfrm>
              <a:off x="4978400" y="38227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19470" name="Line 23"/>
            <p:cNvSpPr>
              <a:spLocks noChangeShapeType="1"/>
            </p:cNvSpPr>
            <p:nvPr/>
          </p:nvSpPr>
          <p:spPr bwMode="auto">
            <a:xfrm flipH="1">
              <a:off x="5029200" y="2133600"/>
              <a:ext cx="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  <p:sp>
          <p:nvSpPr>
            <p:cNvPr id="19471" name="Line 26"/>
            <p:cNvSpPr>
              <a:spLocks noChangeShapeType="1"/>
            </p:cNvSpPr>
            <p:nvPr/>
          </p:nvSpPr>
          <p:spPr bwMode="auto">
            <a:xfrm flipH="1">
              <a:off x="6235700" y="2895600"/>
              <a:ext cx="1524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C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4 Título"/>
          <p:cNvSpPr>
            <a:spLocks noGrp="1"/>
          </p:cNvSpPr>
          <p:nvPr>
            <p:ph type="title"/>
          </p:nvPr>
        </p:nvSpPr>
        <p:spPr>
          <a:xfrm>
            <a:off x="1954721" y="620688"/>
            <a:ext cx="5162550" cy="776288"/>
          </a:xfrm>
        </p:spPr>
        <p:txBody>
          <a:bodyPr/>
          <a:lstStyle/>
          <a:p>
            <a:pPr algn="ctr" eaLnBrk="1" hangingPunct="1"/>
            <a:r>
              <a:rPr lang="es-EC" altLang="es-AR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TAREAS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755576" y="1916832"/>
            <a:ext cx="7560840" cy="3888432"/>
          </a:xfrm>
          <a:solidFill>
            <a:schemeClr val="accent5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es-EC" altLang="es-AR" sz="2400" b="1" dirty="0" smtClean="0"/>
              <a:t> Realicen un comentario sobre </a:t>
            </a:r>
            <a:r>
              <a:rPr lang="es-EC" altLang="es-AR" sz="2400" b="1" u="sng" dirty="0" smtClean="0"/>
              <a:t>Deontología Profesional, Ética y Moral.</a:t>
            </a:r>
            <a:endParaRPr lang="es-EC" altLang="es-AR" sz="2400" b="1" u="sng" dirty="0" smtClean="0"/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s-EC" altLang="es-AR" sz="2400" b="1" dirty="0" smtClean="0"/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s-EC" altLang="es-AR" sz="2400" b="1" dirty="0" smtClean="0"/>
              <a:t>Establezcan </a:t>
            </a:r>
            <a:r>
              <a:rPr lang="es-EC" altLang="es-AR" sz="2400" b="1" dirty="0" smtClean="0"/>
              <a:t>semejanzas y diferencias entre los tres términos subrayados.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endParaRPr lang="es-EC" altLang="es-AR" sz="2400" b="1" dirty="0" smtClean="0"/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s-EC" altLang="es-AR" sz="2400" b="1" dirty="0" smtClean="0"/>
              <a:t>Preparen </a:t>
            </a:r>
            <a:r>
              <a:rPr lang="es-EC" altLang="es-AR" sz="2400" b="1" dirty="0" smtClean="0"/>
              <a:t>un ensayo escrito sobre </a:t>
            </a:r>
            <a:r>
              <a:rPr lang="es-EC" altLang="es-AR" sz="2400" b="1" dirty="0" smtClean="0"/>
              <a:t>el contenido del archivo revisado (Introducción, desarrollo y conclusiones)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533400"/>
            <a:ext cx="7086600" cy="1006475"/>
          </a:xfrm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altLang="es-AR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Rounded MT Bold" pitchFamily="34" charset="0"/>
              </a:rPr>
              <a:t>INTRODUCCIÓN: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611269537"/>
              </p:ext>
            </p:extLst>
          </p:nvPr>
        </p:nvGraphicFramePr>
        <p:xfrm>
          <a:off x="755576" y="1700808"/>
          <a:ext cx="7630580" cy="435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514600"/>
            <a:ext cx="6477000" cy="391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365125"/>
            <a:ext cx="6477000" cy="549275"/>
          </a:xfrm>
        </p:spPr>
        <p:txBody>
          <a:bodyPr/>
          <a:lstStyle/>
          <a:p>
            <a:pPr algn="ctr" eaLnBrk="1" hangingPunct="1"/>
            <a:r>
              <a:rPr lang="es-EC" altLang="es-EC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ÉTICA PROFESIONAL</a:t>
            </a:r>
            <a:endParaRPr lang="es-ES" altLang="es-EC" dirty="0" smtClean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240046"/>
            <a:ext cx="6477000" cy="1214264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0" indent="0" algn="just" eaLnBrk="1" hangingPunct="1">
              <a:buNone/>
            </a:pPr>
            <a:r>
              <a:rPr lang="es-ES_tradnl" altLang="es-EC" sz="2000" dirty="0" smtClean="0">
                <a:latin typeface="Arial Rounded MT Bold" panose="020F0704030504030204" pitchFamily="34" charset="0"/>
              </a:rPr>
              <a:t>Por lo tanto, la Ética Profesional es una </a:t>
            </a:r>
            <a:r>
              <a:rPr lang="es-ES_tradnl" altLang="es-EC" sz="2000" i="1" dirty="0" smtClean="0">
                <a:latin typeface="Arial Rounded MT Bold" panose="020F0704030504030204" pitchFamily="34" charset="0"/>
              </a:rPr>
              <a:t>ética aplicada</a:t>
            </a:r>
            <a:r>
              <a:rPr lang="es-ES_tradnl" altLang="es-EC" sz="2000" dirty="0" smtClean="0">
                <a:latin typeface="Arial Rounded MT Bold" panose="020F0704030504030204" pitchFamily="34" charset="0"/>
              </a:rPr>
              <a:t>, que orienta la conducta humana en el ámbito profesional, a través de principios generales y normas concretas.</a:t>
            </a:r>
            <a:endParaRPr lang="es-ES" altLang="es-EC" sz="2000" dirty="0" smtClean="0">
              <a:latin typeface="Arial Rounded MT Bold" panose="020F0704030504030204" pitchFamily="34" charset="0"/>
            </a:endParaRPr>
          </a:p>
          <a:p>
            <a:pPr eaLnBrk="1" hangingPunct="1"/>
            <a:endParaRPr lang="es-ES" altLang="es-EC" sz="2400" dirty="0" smtClean="0"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628650" y="609600"/>
            <a:ext cx="7886700" cy="777875"/>
          </a:xfrm>
        </p:spPr>
        <p:txBody>
          <a:bodyPr/>
          <a:lstStyle/>
          <a:p>
            <a:pPr algn="just" eaLnBrk="1" hangingPunct="1"/>
            <a:r>
              <a:rPr lang="es-MX" altLang="es-EC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DEFINICIONES:</a:t>
            </a:r>
            <a:endParaRPr lang="en-US" altLang="es-EC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77829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628650" y="1825625"/>
            <a:ext cx="3409950" cy="4351338"/>
          </a:xfrm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s-MX" altLang="es-AR" sz="22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PROFESIÓN: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s-MX" altLang="es-AR" sz="2200" dirty="0" smtClean="0">
                <a:latin typeface="Arial Unicode MS" panose="020B0604020202020204" pitchFamily="34" charset="-128"/>
              </a:rPr>
              <a:t>Es la capacidad cualificada, requerida por el bien común, con especiales posibilidades económico-sociales</a:t>
            </a:r>
            <a:endParaRPr lang="es-MX" altLang="es-AR" sz="2000" dirty="0" smtClean="0">
              <a:latin typeface="Arial Unicode MS" panose="020B0604020202020204" pitchFamily="34" charset="-128"/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s-MX" altLang="es-AR" sz="2000" dirty="0" smtClean="0">
                <a:latin typeface="Arial Unicode MS" panose="020B0604020202020204" pitchFamily="34" charset="-128"/>
              </a:rPr>
              <a:t>Debe responder a una vocación personal.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s-MX" altLang="es-AR" sz="2000" dirty="0" smtClean="0">
                <a:latin typeface="Arial Unicode MS" panose="020B0604020202020204" pitchFamily="34" charset="-128"/>
              </a:rPr>
              <a:t>Adquirida mediante estudios y prácticas profesionales universitarias.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endParaRPr lang="es-MX" altLang="es-AR" sz="2000" dirty="0" smtClean="0">
              <a:latin typeface="Arial Unicode MS" panose="020B0604020202020204" pitchFamily="34" charset="-128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es-AR" sz="2400" dirty="0" smtClean="0">
              <a:latin typeface="Arial Unicode MS" panose="020B0604020202020204" pitchFamily="34" charset="-128"/>
            </a:endParaRPr>
          </a:p>
        </p:txBody>
      </p:sp>
      <p:sp>
        <p:nvSpPr>
          <p:cNvPr id="77830" name="Rectangle 6"/>
          <p:cNvSpPr>
            <a:spLocks noGrp="1" noChangeArrowheads="1"/>
          </p:cNvSpPr>
          <p:nvPr>
            <p:ph sz="half" idx="2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s-MX" altLang="es-AR" sz="22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PROFESIONAL: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s-MX" altLang="es-AR" sz="2200" dirty="0" smtClean="0">
                <a:latin typeface="Arial Unicode MS" panose="020B0604020202020204" pitchFamily="34" charset="-128"/>
              </a:rPr>
              <a:t>Es todo aquel que tiene encomendada una misión especial que cumplir en beneficio de los demás.</a:t>
            </a:r>
          </a:p>
        </p:txBody>
      </p:sp>
      <p:pic>
        <p:nvPicPr>
          <p:cNvPr id="7173" name="Picture 8" descr="Mesa trabaj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810000"/>
            <a:ext cx="3433763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9" grpId="0" build="p" animBg="1"/>
      <p:bldP spid="77830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4 Título"/>
          <p:cNvSpPr>
            <a:spLocks noGrp="1"/>
          </p:cNvSpPr>
          <p:nvPr>
            <p:ph type="title"/>
          </p:nvPr>
        </p:nvSpPr>
        <p:spPr>
          <a:xfrm>
            <a:off x="1447800" y="222586"/>
            <a:ext cx="6686550" cy="930275"/>
          </a:xfrm>
        </p:spPr>
        <p:txBody>
          <a:bodyPr/>
          <a:lstStyle/>
          <a:p>
            <a:pPr algn="ctr" eaLnBrk="1" hangingPunct="1"/>
            <a:r>
              <a:rPr lang="es-MX" altLang="es-EC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SENTIDOS DE LA PROFESIÓN</a:t>
            </a:r>
            <a:endParaRPr lang="es-EC" altLang="es-EC" dirty="0" smtClean="0">
              <a:solidFill>
                <a:srgbClr val="FF0000"/>
              </a:solidFill>
            </a:endParaRPr>
          </a:p>
        </p:txBody>
      </p:sp>
      <p:pic>
        <p:nvPicPr>
          <p:cNvPr id="9219" name="Picture 6" descr="Resultado de imagen para docent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51" t="8750" r="8550" b="9001"/>
          <a:stretch/>
        </p:blipFill>
        <p:spPr bwMode="auto">
          <a:xfrm>
            <a:off x="2123728" y="2708920"/>
            <a:ext cx="4968552" cy="33843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Rectángulo 1"/>
          <p:cNvSpPr>
            <a:spLocks noChangeArrowheads="1"/>
          </p:cNvSpPr>
          <p:nvPr/>
        </p:nvSpPr>
        <p:spPr bwMode="auto">
          <a:xfrm>
            <a:off x="2123728" y="1508591"/>
            <a:ext cx="496855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C" altLang="es-EC" sz="2400" b="1" dirty="0"/>
              <a:t>Sentido personal</a:t>
            </a:r>
          </a:p>
          <a:p>
            <a:pPr algn="ctr" eaLnBrk="1" hangingPunct="1"/>
            <a:r>
              <a:rPr lang="es-EC" altLang="es-EC" sz="2400" b="1" dirty="0"/>
              <a:t>Sentido familiar</a:t>
            </a:r>
          </a:p>
          <a:p>
            <a:pPr algn="ctr" eaLnBrk="1" hangingPunct="1"/>
            <a:r>
              <a:rPr lang="es-EC" altLang="es-EC" sz="2400" b="1" dirty="0"/>
              <a:t>Sentido social.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Rectangle 4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7886700" cy="854075"/>
          </a:xfrm>
          <a:solidFill>
            <a:srgbClr val="FFFF00"/>
          </a:solidFill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dirty="0" smtClean="0">
                <a:solidFill>
                  <a:srgbClr val="FF0000"/>
                </a:solidFill>
                <a:latin typeface="Arial Rounded MT Bold" pitchFamily="34" charset="0"/>
              </a:rPr>
              <a:t>IMPORTANCIA DE LA ÉTICA PROFESIONAL</a:t>
            </a:r>
            <a:endParaRPr lang="en-US" dirty="0" smtClean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81925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628650" y="1825625"/>
            <a:ext cx="3486150" cy="4351338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s-MX" altLang="es-AR" sz="2400" b="1" dirty="0" smtClean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</a:rPr>
              <a:t>En el orden teórico</a:t>
            </a:r>
            <a:r>
              <a:rPr lang="es-MX" altLang="es-AR" sz="2400" dirty="0" smtClean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</a:rPr>
              <a:t>: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s-MX" altLang="es-AR" sz="2400" dirty="0" smtClean="0">
              <a:latin typeface="Arial Unicode MS" panose="020B0604020202020204" pitchFamily="34" charset="-128"/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s-MX" altLang="es-AR" sz="2400" dirty="0" smtClean="0">
                <a:latin typeface="Arial Unicode MS" panose="020B0604020202020204" pitchFamily="34" charset="-128"/>
              </a:rPr>
              <a:t>Permite analizar los principios y normas básicas de la moral individual y social.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s-MX" altLang="es-AR" sz="2400" dirty="0" smtClean="0">
                <a:latin typeface="Arial Unicode MS" panose="020B0604020202020204" pitchFamily="34" charset="-128"/>
              </a:rPr>
              <a:t>Los pone de relieve en el estudio de los deberes profesionales.</a:t>
            </a:r>
            <a:endParaRPr lang="en-US" altLang="es-AR" sz="2400" dirty="0" smtClean="0">
              <a:latin typeface="Arial Unicode MS" panose="020B0604020202020204" pitchFamily="34" charset="-128"/>
            </a:endParaRPr>
          </a:p>
        </p:txBody>
      </p:sp>
      <p:sp>
        <p:nvSpPr>
          <p:cNvPr id="81926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953000" y="1825625"/>
            <a:ext cx="3562350" cy="4351338"/>
          </a:xfrm>
          <a:solidFill>
            <a:schemeClr val="accent4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s-MX" altLang="es-AR" sz="2400" b="1" dirty="0" smtClean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</a:rPr>
              <a:t>En el orden práctico</a:t>
            </a:r>
            <a:r>
              <a:rPr lang="es-MX" altLang="es-AR" sz="2400" dirty="0" smtClean="0">
                <a:solidFill>
                  <a:schemeClr val="accent5">
                    <a:lumMod val="75000"/>
                  </a:schemeClr>
                </a:solidFill>
                <a:latin typeface="Arial Unicode MS" panose="020B0604020202020204" pitchFamily="34" charset="-128"/>
              </a:rPr>
              <a:t>:</a:t>
            </a: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s-MX" altLang="es-AR" sz="2400" dirty="0" smtClean="0">
              <a:latin typeface="Arial Unicode MS" panose="020B0604020202020204" pitchFamily="34" charset="-128"/>
            </a:endParaRP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s-MX" altLang="es-AR" sz="2400" dirty="0" smtClean="0">
                <a:latin typeface="Arial Unicode MS" panose="020B0604020202020204" pitchFamily="34" charset="-128"/>
              </a:rPr>
              <a:t>Garantiza el éxito profesional.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es-MX" altLang="es-AR" sz="2400" dirty="0" smtClean="0">
                <a:latin typeface="Arial Unicode MS" panose="020B0604020202020204" pitchFamily="34" charset="-128"/>
              </a:rPr>
              <a:t>El desprestigio del profesional está en relación directa con la irresponsabilidad ante las exigencias de la profesión.</a:t>
            </a:r>
            <a:endParaRPr lang="en-US" altLang="es-AR" sz="2400" dirty="0" smtClean="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5" grpId="0" build="p" animBg="1"/>
      <p:bldP spid="81926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86487"/>
            <a:ext cx="7886700" cy="966249"/>
          </a:xfrm>
          <a:solidFill>
            <a:schemeClr val="bg1">
              <a:lumMod val="95000"/>
            </a:schemeClr>
          </a:solidFill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 Rounded MT Bold" pitchFamily="34" charset="0"/>
              </a:rPr>
              <a:t>ÉTICA Y DEONTOLOGÍA PROFESIONAL</a:t>
            </a:r>
            <a:endParaRPr lang="en-US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Arial Rounded MT Bold" pitchFamily="34" charset="0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525006996"/>
              </p:ext>
            </p:extLst>
          </p:nvPr>
        </p:nvGraphicFramePr>
        <p:xfrm>
          <a:off x="323528" y="1124744"/>
          <a:ext cx="835292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Parecen sinónimos pero mantienen sus diferencias. (Cuadro comparativo)</a:t>
            </a:r>
            <a:endParaRPr lang="es-EC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3590" t="12719" r="1148" b="2362"/>
          <a:stretch/>
        </p:blipFill>
        <p:spPr>
          <a:xfrm>
            <a:off x="251521" y="1690688"/>
            <a:ext cx="8568952" cy="476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39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Título"/>
          <p:cNvSpPr>
            <a:spLocks noGrp="1"/>
          </p:cNvSpPr>
          <p:nvPr>
            <p:ph type="title"/>
          </p:nvPr>
        </p:nvSpPr>
        <p:spPr>
          <a:xfrm>
            <a:off x="683568" y="404664"/>
            <a:ext cx="7886700" cy="930275"/>
          </a:xfrm>
          <a:solidFill>
            <a:schemeClr val="accent1"/>
          </a:solidFill>
        </p:spPr>
        <p:txBody>
          <a:bodyPr/>
          <a:lstStyle/>
          <a:p>
            <a:pPr algn="ctr" eaLnBrk="1" hangingPunct="1"/>
            <a:r>
              <a:rPr lang="es-EC" altLang="es-EC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PERFILES PROFESIONALES</a:t>
            </a:r>
          </a:p>
        </p:txBody>
      </p:sp>
      <p:graphicFrame>
        <p:nvGraphicFramePr>
          <p:cNvPr id="13337" name="Group 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3164534"/>
              </p:ext>
            </p:extLst>
          </p:nvPr>
        </p:nvGraphicFramePr>
        <p:xfrm>
          <a:off x="628650" y="1825625"/>
          <a:ext cx="7886700" cy="4521278"/>
        </p:xfrm>
        <a:graphic>
          <a:graphicData uri="http://schemas.openxmlformats.org/drawingml/2006/table">
            <a:tbl>
              <a:tblPr/>
              <a:tblGrid>
                <a:gridCol w="39433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433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57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altLang="es-A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PERFIL PROFESIONAL</a:t>
                      </a:r>
                    </a:p>
                  </a:txBody>
                  <a:tcPr marL="112667" marR="112667"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altLang="es-A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PERFIL HUMANO</a:t>
                      </a:r>
                    </a:p>
                  </a:txBody>
                  <a:tcPr marL="112667" marR="112667"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3725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altLang="es-A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Capacidad cualificada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C" altLang="es-A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altLang="es-A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(Dominio de conocimientos teórico-prácticos y destrezas)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C" altLang="es-A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C" altLang="es-A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12667" marR="112667"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altLang="es-A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Responde a una vocación personal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C" altLang="es-A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altLang="es-A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(Forma de vida, estatus económico-social)</a:t>
                      </a:r>
                    </a:p>
                  </a:txBody>
                  <a:tcPr marL="112667" marR="112667"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7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altLang="es-A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PERFIL OCUPACIONAL</a:t>
                      </a:r>
                    </a:p>
                  </a:txBody>
                  <a:tcPr marL="112667" marR="112667"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altLang="es-A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PERFIL CURRICULAR</a:t>
                      </a:r>
                    </a:p>
                  </a:txBody>
                  <a:tcPr marL="112667" marR="112667"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5254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altLang="es-A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Sentido y misión social de la profesión.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C" altLang="es-A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altLang="es-A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(beneficio recíproco, sociedad-individuo, cliente-proveedor, empresa-empleado)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C" altLang="es-A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112667" marR="112667"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altLang="es-A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Adquirido mediante estudios y prácticas profesionales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C" altLang="es-A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C" altLang="es-A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(Acreditación profesional)</a:t>
                      </a:r>
                    </a:p>
                  </a:txBody>
                  <a:tcPr marL="112667" marR="112667" marT="45695" marB="4569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PPT-Etica-y-Deontologia-Profesional [Autoguardado]</Template>
  <TotalTime>416</TotalTime>
  <Words>833</Words>
  <Application>Microsoft Office PowerPoint</Application>
  <PresentationFormat>Presentación en pantalla (4:3)</PresentationFormat>
  <Paragraphs>177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6" baseType="lpstr">
      <vt:lpstr>Arial Unicode MS</vt:lpstr>
      <vt:lpstr>Arial</vt:lpstr>
      <vt:lpstr>Arial Black</vt:lpstr>
      <vt:lpstr>Arial Narrow</vt:lpstr>
      <vt:lpstr>Arial Rounded MT Bold</vt:lpstr>
      <vt:lpstr>Calibri</vt:lpstr>
      <vt:lpstr>Calibri Light</vt:lpstr>
      <vt:lpstr>Wingdings</vt:lpstr>
      <vt:lpstr>Tema de Office</vt:lpstr>
      <vt:lpstr>DEONTOLOGIA PROFESIONAL,  ÉTICA Y MORAL CIENCIAS DE LA EDUCACIÓN</vt:lpstr>
      <vt:lpstr>INTRODUCCIÓN:</vt:lpstr>
      <vt:lpstr>ÉTICA PROFESIONAL</vt:lpstr>
      <vt:lpstr>DEFINICIONES:</vt:lpstr>
      <vt:lpstr>SENTIDOS DE LA PROFESIÓN</vt:lpstr>
      <vt:lpstr>IMPORTANCIA DE LA ÉTICA PROFESIONAL</vt:lpstr>
      <vt:lpstr>ÉTICA Y DEONTOLOGÍA PROFESIONAL</vt:lpstr>
      <vt:lpstr>Parecen sinónimos pero mantienen sus diferencias. (Cuadro comparativo)</vt:lpstr>
      <vt:lpstr>PERFILES PROFESIONALES</vt:lpstr>
      <vt:lpstr>Presentación de PowerPoint</vt:lpstr>
      <vt:lpstr>PRINCIPIOS DE ÉTICA PROFESIONAL TOMADOS DE LA BIOÉTICA PERSONALISTA</vt:lpstr>
      <vt:lpstr>NORMAS PROFESIONALES</vt:lpstr>
      <vt:lpstr>PRINCIPIOS Y NORMAS DE LA ÉTICA PROFESIONAL</vt:lpstr>
      <vt:lpstr>CÓDIGOS ÉTICOS PROFESIONALES</vt:lpstr>
      <vt:lpstr>FUNCIÓN DE LOS CÓDIGOS DEONTOLÓGICOS</vt:lpstr>
      <vt:lpstr>Presentación de PowerPoint</vt:lpstr>
      <vt:lpstr>TAREAS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ÉTICA Y DEONTOLOGIA   PROFESIONAL CIENCIAS DE LA EDUCACIÓN</dc:title>
  <dc:creator>Usuario de Windows</dc:creator>
  <cp:lastModifiedBy>Elizabeth Amanda Mendez Maldonado</cp:lastModifiedBy>
  <cp:revision>31</cp:revision>
  <dcterms:created xsi:type="dcterms:W3CDTF">2019-05-08T09:26:48Z</dcterms:created>
  <dcterms:modified xsi:type="dcterms:W3CDTF">2024-10-22T21:16:06Z</dcterms:modified>
</cp:coreProperties>
</file>