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74" r:id="rId7"/>
    <p:sldId id="259" r:id="rId8"/>
    <p:sldId id="275" r:id="rId9"/>
    <p:sldId id="277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62" r:id="rId18"/>
    <p:sldId id="263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58E16-5910-4465-8E16-B9AF69839E99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3D7A5E3-85A8-4379-ADCC-BD4F3AD169E8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Herramientas para evitarlo</a:t>
          </a:r>
          <a:endParaRPr lang="es-ES" sz="2000" b="1" dirty="0">
            <a:solidFill>
              <a:schemeClr val="tx1"/>
            </a:solidFill>
          </a:endParaRPr>
        </a:p>
      </dgm:t>
    </dgm:pt>
    <dgm:pt modelId="{B53407D0-1D89-4663-B712-BB7B3E5C6DE0}" type="parTrans" cxnId="{E78C104B-539C-4475-BF68-7CD9A3799273}">
      <dgm:prSet/>
      <dgm:spPr/>
      <dgm:t>
        <a:bodyPr/>
        <a:lstStyle/>
        <a:p>
          <a:endParaRPr lang="es-ES" sz="1800"/>
        </a:p>
      </dgm:t>
    </dgm:pt>
    <dgm:pt modelId="{6FDED217-53AF-401A-A48B-10A566855487}" type="sibTrans" cxnId="{E78C104B-539C-4475-BF68-7CD9A3799273}">
      <dgm:prSet/>
      <dgm:spPr/>
      <dgm:t>
        <a:bodyPr/>
        <a:lstStyle/>
        <a:p>
          <a:endParaRPr lang="es-ES" sz="1800"/>
        </a:p>
      </dgm:t>
    </dgm:pt>
    <dgm:pt modelId="{821DCB77-9493-4D32-BB88-662DA77DEB9D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Parafrasear</a:t>
          </a:r>
          <a:endParaRPr lang="es-ES" sz="1600" dirty="0">
            <a:solidFill>
              <a:schemeClr val="tx1"/>
            </a:solidFill>
          </a:endParaRPr>
        </a:p>
      </dgm:t>
    </dgm:pt>
    <dgm:pt modelId="{C357373C-C22B-4DE9-B2D3-A14D5B214F7A}" type="parTrans" cxnId="{5275D1D4-19AC-4175-B5E0-2D765E84F2A1}">
      <dgm:prSet/>
      <dgm:spPr/>
      <dgm:t>
        <a:bodyPr/>
        <a:lstStyle/>
        <a:p>
          <a:endParaRPr lang="es-ES" sz="1800"/>
        </a:p>
      </dgm:t>
    </dgm:pt>
    <dgm:pt modelId="{BBCA93FC-4861-4D43-9B02-8E39659E1734}" type="sibTrans" cxnId="{5275D1D4-19AC-4175-B5E0-2D765E84F2A1}">
      <dgm:prSet/>
      <dgm:spPr/>
      <dgm:t>
        <a:bodyPr/>
        <a:lstStyle/>
        <a:p>
          <a:endParaRPr lang="es-ES" sz="1800"/>
        </a:p>
      </dgm:t>
    </dgm:pt>
    <dgm:pt modelId="{1CEC40B8-7A70-46A1-8672-DB6D0157DFC3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Citar</a:t>
          </a:r>
          <a:endParaRPr lang="es-ES" sz="1600" dirty="0">
            <a:solidFill>
              <a:schemeClr val="tx1"/>
            </a:solidFill>
          </a:endParaRPr>
        </a:p>
      </dgm:t>
    </dgm:pt>
    <dgm:pt modelId="{EC69A400-2234-4071-9B7F-3384C06594B7}" type="parTrans" cxnId="{E78BFFBF-FA9A-4218-9EAE-0A30A6488789}">
      <dgm:prSet/>
      <dgm:spPr/>
      <dgm:t>
        <a:bodyPr/>
        <a:lstStyle/>
        <a:p>
          <a:endParaRPr lang="es-ES" sz="1800"/>
        </a:p>
      </dgm:t>
    </dgm:pt>
    <dgm:pt modelId="{DA6BF728-B0AE-485D-AB66-E6DE3168B91F}" type="sibTrans" cxnId="{E78BFFBF-FA9A-4218-9EAE-0A30A6488789}">
      <dgm:prSet/>
      <dgm:spPr/>
      <dgm:t>
        <a:bodyPr/>
        <a:lstStyle/>
        <a:p>
          <a:endParaRPr lang="es-ES" sz="1800"/>
        </a:p>
      </dgm:t>
    </dgm:pt>
    <dgm:pt modelId="{CE451A24-8F95-47E2-8990-019AFFC63EFC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Comillas</a:t>
          </a:r>
          <a:endParaRPr lang="es-ES" sz="1600" dirty="0">
            <a:solidFill>
              <a:schemeClr val="tx1"/>
            </a:solidFill>
          </a:endParaRPr>
        </a:p>
      </dgm:t>
    </dgm:pt>
    <dgm:pt modelId="{D1EA2FF0-4A8A-42D1-AD17-25823316FBE5}" type="parTrans" cxnId="{44EA28E0-BCF5-45D3-9FB8-FD16A07E20A7}">
      <dgm:prSet/>
      <dgm:spPr/>
      <dgm:t>
        <a:bodyPr/>
        <a:lstStyle/>
        <a:p>
          <a:endParaRPr lang="es-ES" sz="1800"/>
        </a:p>
      </dgm:t>
    </dgm:pt>
    <dgm:pt modelId="{ACF4F690-49A9-46F6-ADE6-A3F84E6D66E7}" type="sibTrans" cxnId="{44EA28E0-BCF5-45D3-9FB8-FD16A07E20A7}">
      <dgm:prSet/>
      <dgm:spPr/>
      <dgm:t>
        <a:bodyPr/>
        <a:lstStyle/>
        <a:p>
          <a:endParaRPr lang="es-ES" sz="1800"/>
        </a:p>
      </dgm:t>
    </dgm:pt>
    <dgm:pt modelId="{58537CEB-0C72-49CC-B207-C793310C934A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Adjuntar la bibliografía</a:t>
          </a:r>
          <a:endParaRPr lang="es-ES" sz="1600" dirty="0">
            <a:solidFill>
              <a:schemeClr val="tx1"/>
            </a:solidFill>
          </a:endParaRPr>
        </a:p>
      </dgm:t>
    </dgm:pt>
    <dgm:pt modelId="{3D0CD858-EEBE-40D0-B7CE-712F96022A9D}" type="parTrans" cxnId="{FD2E8D7C-A1AA-4E82-BAD9-355BBBE8651F}">
      <dgm:prSet/>
      <dgm:spPr/>
      <dgm:t>
        <a:bodyPr/>
        <a:lstStyle/>
        <a:p>
          <a:endParaRPr lang="es-ES" sz="1800"/>
        </a:p>
      </dgm:t>
    </dgm:pt>
    <dgm:pt modelId="{7ADC0C87-9F1B-4F2C-B8D1-7FB237368DB0}" type="sibTrans" cxnId="{FD2E8D7C-A1AA-4E82-BAD9-355BBBE8651F}">
      <dgm:prSet/>
      <dgm:spPr/>
      <dgm:t>
        <a:bodyPr/>
        <a:lstStyle/>
        <a:p>
          <a:endParaRPr lang="es-ES" sz="1800"/>
        </a:p>
      </dgm:t>
    </dgm:pt>
    <dgm:pt modelId="{F673A726-CA63-46C9-AE01-10748C1B5F9C}" type="pres">
      <dgm:prSet presAssocID="{0E558E16-5910-4465-8E16-B9AF69839E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294AF1-7D3A-4FF5-A974-27FBAE1C6EAF}" type="pres">
      <dgm:prSet presAssocID="{83D7A5E3-85A8-4379-ADCC-BD4F3AD169E8}" presName="centerShape" presStyleLbl="node0" presStyleIdx="0" presStyleCnt="1"/>
      <dgm:spPr/>
      <dgm:t>
        <a:bodyPr/>
        <a:lstStyle/>
        <a:p>
          <a:endParaRPr lang="es-ES"/>
        </a:p>
      </dgm:t>
    </dgm:pt>
    <dgm:pt modelId="{F1DF076E-55B6-4B51-9725-22CFE8EF9A76}" type="pres">
      <dgm:prSet presAssocID="{821DCB77-9493-4D32-BB88-662DA77DEB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259D48-87B8-4106-97E9-896108344876}" type="pres">
      <dgm:prSet presAssocID="{821DCB77-9493-4D32-BB88-662DA77DEB9D}" presName="dummy" presStyleCnt="0"/>
      <dgm:spPr/>
    </dgm:pt>
    <dgm:pt modelId="{65908DC4-9F9F-4076-85C0-BAE997D0EDBB}" type="pres">
      <dgm:prSet presAssocID="{BBCA93FC-4861-4D43-9B02-8E39659E1734}" presName="sibTrans" presStyleLbl="sibTrans2D1" presStyleIdx="0" presStyleCnt="4"/>
      <dgm:spPr/>
      <dgm:t>
        <a:bodyPr/>
        <a:lstStyle/>
        <a:p>
          <a:endParaRPr lang="es-ES"/>
        </a:p>
      </dgm:t>
    </dgm:pt>
    <dgm:pt modelId="{5C7886F4-C3EF-41A4-A1C0-D8C6F1FE0DC4}" type="pres">
      <dgm:prSet presAssocID="{1CEC40B8-7A70-46A1-8672-DB6D0157DF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DE80F2-A05F-407B-89F6-DD8EBDE90BC7}" type="pres">
      <dgm:prSet presAssocID="{1CEC40B8-7A70-46A1-8672-DB6D0157DFC3}" presName="dummy" presStyleCnt="0"/>
      <dgm:spPr/>
    </dgm:pt>
    <dgm:pt modelId="{FD87CEDD-9DFD-4603-81E6-B1A338FC8190}" type="pres">
      <dgm:prSet presAssocID="{DA6BF728-B0AE-485D-AB66-E6DE3168B91F}" presName="sibTrans" presStyleLbl="sibTrans2D1" presStyleIdx="1" presStyleCnt="4"/>
      <dgm:spPr/>
      <dgm:t>
        <a:bodyPr/>
        <a:lstStyle/>
        <a:p>
          <a:endParaRPr lang="es-ES"/>
        </a:p>
      </dgm:t>
    </dgm:pt>
    <dgm:pt modelId="{A1D4BF3E-DCEC-4BFD-9256-A5F912AA3BD6}" type="pres">
      <dgm:prSet presAssocID="{CE451A24-8F95-47E2-8990-019AFFC63E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7A7EA0-89ED-4FD1-99B5-7E71FBF80464}" type="pres">
      <dgm:prSet presAssocID="{CE451A24-8F95-47E2-8990-019AFFC63EFC}" presName="dummy" presStyleCnt="0"/>
      <dgm:spPr/>
    </dgm:pt>
    <dgm:pt modelId="{4D4220CB-0E07-4D7B-9B9F-5DE83879AB0A}" type="pres">
      <dgm:prSet presAssocID="{ACF4F690-49A9-46F6-ADE6-A3F84E6D66E7}" presName="sibTrans" presStyleLbl="sibTrans2D1" presStyleIdx="2" presStyleCnt="4"/>
      <dgm:spPr/>
      <dgm:t>
        <a:bodyPr/>
        <a:lstStyle/>
        <a:p>
          <a:endParaRPr lang="es-ES"/>
        </a:p>
      </dgm:t>
    </dgm:pt>
    <dgm:pt modelId="{8C6DDE97-2FD6-4AA7-B1FF-B8660966F356}" type="pres">
      <dgm:prSet presAssocID="{58537CEB-0C72-49CC-B207-C793310C93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E859BB-C3BF-432C-BAFB-971740FF2F27}" type="pres">
      <dgm:prSet presAssocID="{58537CEB-0C72-49CC-B207-C793310C934A}" presName="dummy" presStyleCnt="0"/>
      <dgm:spPr/>
    </dgm:pt>
    <dgm:pt modelId="{CFCA743B-6720-459D-BE83-46F88DBD2977}" type="pres">
      <dgm:prSet presAssocID="{7ADC0C87-9F1B-4F2C-B8D1-7FB237368DB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E78C104B-539C-4475-BF68-7CD9A3799273}" srcId="{0E558E16-5910-4465-8E16-B9AF69839E99}" destId="{83D7A5E3-85A8-4379-ADCC-BD4F3AD169E8}" srcOrd="0" destOrd="0" parTransId="{B53407D0-1D89-4663-B712-BB7B3E5C6DE0}" sibTransId="{6FDED217-53AF-401A-A48B-10A566855487}"/>
    <dgm:cxn modelId="{E63602D9-C897-4AFC-9251-906CB98EF162}" type="presOf" srcId="{821DCB77-9493-4D32-BB88-662DA77DEB9D}" destId="{F1DF076E-55B6-4B51-9725-22CFE8EF9A76}" srcOrd="0" destOrd="0" presId="urn:microsoft.com/office/officeart/2005/8/layout/radial6"/>
    <dgm:cxn modelId="{2D13A266-760F-4451-B076-FDFFB374639B}" type="presOf" srcId="{58537CEB-0C72-49CC-B207-C793310C934A}" destId="{8C6DDE97-2FD6-4AA7-B1FF-B8660966F356}" srcOrd="0" destOrd="0" presId="urn:microsoft.com/office/officeart/2005/8/layout/radial6"/>
    <dgm:cxn modelId="{A6503FA1-B02C-4F5F-906F-4AEF42E97033}" type="presOf" srcId="{ACF4F690-49A9-46F6-ADE6-A3F84E6D66E7}" destId="{4D4220CB-0E07-4D7B-9B9F-5DE83879AB0A}" srcOrd="0" destOrd="0" presId="urn:microsoft.com/office/officeart/2005/8/layout/radial6"/>
    <dgm:cxn modelId="{44EA28E0-BCF5-45D3-9FB8-FD16A07E20A7}" srcId="{83D7A5E3-85A8-4379-ADCC-BD4F3AD169E8}" destId="{CE451A24-8F95-47E2-8990-019AFFC63EFC}" srcOrd="2" destOrd="0" parTransId="{D1EA2FF0-4A8A-42D1-AD17-25823316FBE5}" sibTransId="{ACF4F690-49A9-46F6-ADE6-A3F84E6D66E7}"/>
    <dgm:cxn modelId="{AFD89E38-CAA1-4817-ABC4-51031E62E34B}" type="presOf" srcId="{DA6BF728-B0AE-485D-AB66-E6DE3168B91F}" destId="{FD87CEDD-9DFD-4603-81E6-B1A338FC8190}" srcOrd="0" destOrd="0" presId="urn:microsoft.com/office/officeart/2005/8/layout/radial6"/>
    <dgm:cxn modelId="{D024203A-3937-4420-BC05-2A99148588A6}" type="presOf" srcId="{7ADC0C87-9F1B-4F2C-B8D1-7FB237368DB0}" destId="{CFCA743B-6720-459D-BE83-46F88DBD2977}" srcOrd="0" destOrd="0" presId="urn:microsoft.com/office/officeart/2005/8/layout/radial6"/>
    <dgm:cxn modelId="{FD2E8D7C-A1AA-4E82-BAD9-355BBBE8651F}" srcId="{83D7A5E3-85A8-4379-ADCC-BD4F3AD169E8}" destId="{58537CEB-0C72-49CC-B207-C793310C934A}" srcOrd="3" destOrd="0" parTransId="{3D0CD858-EEBE-40D0-B7CE-712F96022A9D}" sibTransId="{7ADC0C87-9F1B-4F2C-B8D1-7FB237368DB0}"/>
    <dgm:cxn modelId="{E78BFFBF-FA9A-4218-9EAE-0A30A6488789}" srcId="{83D7A5E3-85A8-4379-ADCC-BD4F3AD169E8}" destId="{1CEC40B8-7A70-46A1-8672-DB6D0157DFC3}" srcOrd="1" destOrd="0" parTransId="{EC69A400-2234-4071-9B7F-3384C06594B7}" sibTransId="{DA6BF728-B0AE-485D-AB66-E6DE3168B91F}"/>
    <dgm:cxn modelId="{8C92B86E-6332-4DC6-B745-C3EC44FF38C8}" type="presOf" srcId="{0E558E16-5910-4465-8E16-B9AF69839E99}" destId="{F673A726-CA63-46C9-AE01-10748C1B5F9C}" srcOrd="0" destOrd="0" presId="urn:microsoft.com/office/officeart/2005/8/layout/radial6"/>
    <dgm:cxn modelId="{2190B852-9E08-41CE-8D12-EF228255AA27}" type="presOf" srcId="{83D7A5E3-85A8-4379-ADCC-BD4F3AD169E8}" destId="{23294AF1-7D3A-4FF5-A974-27FBAE1C6EAF}" srcOrd="0" destOrd="0" presId="urn:microsoft.com/office/officeart/2005/8/layout/radial6"/>
    <dgm:cxn modelId="{C7211496-C9BE-4929-9C89-06FD7226F1C0}" type="presOf" srcId="{BBCA93FC-4861-4D43-9B02-8E39659E1734}" destId="{65908DC4-9F9F-4076-85C0-BAE997D0EDBB}" srcOrd="0" destOrd="0" presId="urn:microsoft.com/office/officeart/2005/8/layout/radial6"/>
    <dgm:cxn modelId="{22336F10-907E-4819-9FF5-2691659E69DE}" type="presOf" srcId="{1CEC40B8-7A70-46A1-8672-DB6D0157DFC3}" destId="{5C7886F4-C3EF-41A4-A1C0-D8C6F1FE0DC4}" srcOrd="0" destOrd="0" presId="urn:microsoft.com/office/officeart/2005/8/layout/radial6"/>
    <dgm:cxn modelId="{5275D1D4-19AC-4175-B5E0-2D765E84F2A1}" srcId="{83D7A5E3-85A8-4379-ADCC-BD4F3AD169E8}" destId="{821DCB77-9493-4D32-BB88-662DA77DEB9D}" srcOrd="0" destOrd="0" parTransId="{C357373C-C22B-4DE9-B2D3-A14D5B214F7A}" sibTransId="{BBCA93FC-4861-4D43-9B02-8E39659E1734}"/>
    <dgm:cxn modelId="{F7C0EBAA-52EB-4F09-BF98-3308F8E87713}" type="presOf" srcId="{CE451A24-8F95-47E2-8990-019AFFC63EFC}" destId="{A1D4BF3E-DCEC-4BFD-9256-A5F912AA3BD6}" srcOrd="0" destOrd="0" presId="urn:microsoft.com/office/officeart/2005/8/layout/radial6"/>
    <dgm:cxn modelId="{79AA4176-5FFD-4492-A938-FA1B54AB1B6C}" type="presParOf" srcId="{F673A726-CA63-46C9-AE01-10748C1B5F9C}" destId="{23294AF1-7D3A-4FF5-A974-27FBAE1C6EAF}" srcOrd="0" destOrd="0" presId="urn:microsoft.com/office/officeart/2005/8/layout/radial6"/>
    <dgm:cxn modelId="{E15A91BA-5AE3-4791-99A2-EB7AAEE67166}" type="presParOf" srcId="{F673A726-CA63-46C9-AE01-10748C1B5F9C}" destId="{F1DF076E-55B6-4B51-9725-22CFE8EF9A76}" srcOrd="1" destOrd="0" presId="urn:microsoft.com/office/officeart/2005/8/layout/radial6"/>
    <dgm:cxn modelId="{DFC2CEAD-C778-46FD-B854-FD3086C6028F}" type="presParOf" srcId="{F673A726-CA63-46C9-AE01-10748C1B5F9C}" destId="{D1259D48-87B8-4106-97E9-896108344876}" srcOrd="2" destOrd="0" presId="urn:microsoft.com/office/officeart/2005/8/layout/radial6"/>
    <dgm:cxn modelId="{A1B6ECE7-F66B-4178-BA93-AB9BA1708CE2}" type="presParOf" srcId="{F673A726-CA63-46C9-AE01-10748C1B5F9C}" destId="{65908DC4-9F9F-4076-85C0-BAE997D0EDBB}" srcOrd="3" destOrd="0" presId="urn:microsoft.com/office/officeart/2005/8/layout/radial6"/>
    <dgm:cxn modelId="{C842D298-7E37-44CE-89EF-8E60E6BF1A6D}" type="presParOf" srcId="{F673A726-CA63-46C9-AE01-10748C1B5F9C}" destId="{5C7886F4-C3EF-41A4-A1C0-D8C6F1FE0DC4}" srcOrd="4" destOrd="0" presId="urn:microsoft.com/office/officeart/2005/8/layout/radial6"/>
    <dgm:cxn modelId="{00F03FED-05F9-48F1-A6FF-F2133732D0A0}" type="presParOf" srcId="{F673A726-CA63-46C9-AE01-10748C1B5F9C}" destId="{FDDE80F2-A05F-407B-89F6-DD8EBDE90BC7}" srcOrd="5" destOrd="0" presId="urn:microsoft.com/office/officeart/2005/8/layout/radial6"/>
    <dgm:cxn modelId="{290BB47F-C948-4F8C-ACE4-92C7DBA3BE29}" type="presParOf" srcId="{F673A726-CA63-46C9-AE01-10748C1B5F9C}" destId="{FD87CEDD-9DFD-4603-81E6-B1A338FC8190}" srcOrd="6" destOrd="0" presId="urn:microsoft.com/office/officeart/2005/8/layout/radial6"/>
    <dgm:cxn modelId="{E4014E67-3EDC-41DF-B67B-E1372AC00E3A}" type="presParOf" srcId="{F673A726-CA63-46C9-AE01-10748C1B5F9C}" destId="{A1D4BF3E-DCEC-4BFD-9256-A5F912AA3BD6}" srcOrd="7" destOrd="0" presId="urn:microsoft.com/office/officeart/2005/8/layout/radial6"/>
    <dgm:cxn modelId="{A155B026-E8CA-41E4-B59B-26269DC46ACF}" type="presParOf" srcId="{F673A726-CA63-46C9-AE01-10748C1B5F9C}" destId="{DA7A7EA0-89ED-4FD1-99B5-7E71FBF80464}" srcOrd="8" destOrd="0" presId="urn:microsoft.com/office/officeart/2005/8/layout/radial6"/>
    <dgm:cxn modelId="{E3104056-7CF6-4A79-A487-48571DC9E18D}" type="presParOf" srcId="{F673A726-CA63-46C9-AE01-10748C1B5F9C}" destId="{4D4220CB-0E07-4D7B-9B9F-5DE83879AB0A}" srcOrd="9" destOrd="0" presId="urn:microsoft.com/office/officeart/2005/8/layout/radial6"/>
    <dgm:cxn modelId="{9121F618-D6DC-4CB7-87B7-90CC5FED7CBC}" type="presParOf" srcId="{F673A726-CA63-46C9-AE01-10748C1B5F9C}" destId="{8C6DDE97-2FD6-4AA7-B1FF-B8660966F356}" srcOrd="10" destOrd="0" presId="urn:microsoft.com/office/officeart/2005/8/layout/radial6"/>
    <dgm:cxn modelId="{96F05CE0-C325-43FC-A94F-6E94FFB8832E}" type="presParOf" srcId="{F673A726-CA63-46C9-AE01-10748C1B5F9C}" destId="{A5E859BB-C3BF-432C-BAFB-971740FF2F27}" srcOrd="11" destOrd="0" presId="urn:microsoft.com/office/officeart/2005/8/layout/radial6"/>
    <dgm:cxn modelId="{44C256FB-A971-40EC-AF46-28181376CFCA}" type="presParOf" srcId="{F673A726-CA63-46C9-AE01-10748C1B5F9C}" destId="{CFCA743B-6720-459D-BE83-46F88DBD297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A743B-6720-459D-BE83-46F88DBD2977}">
      <dsp:nvSpPr>
        <dsp:cNvPr id="0" name=""/>
        <dsp:cNvSpPr/>
      </dsp:nvSpPr>
      <dsp:spPr>
        <a:xfrm>
          <a:off x="2219305" y="695305"/>
          <a:ext cx="4629189" cy="4629189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220CB-0E07-4D7B-9B9F-5DE83879AB0A}">
      <dsp:nvSpPr>
        <dsp:cNvPr id="0" name=""/>
        <dsp:cNvSpPr/>
      </dsp:nvSpPr>
      <dsp:spPr>
        <a:xfrm>
          <a:off x="2219305" y="695305"/>
          <a:ext cx="4629189" cy="4629189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7CEDD-9DFD-4603-81E6-B1A338FC8190}">
      <dsp:nvSpPr>
        <dsp:cNvPr id="0" name=""/>
        <dsp:cNvSpPr/>
      </dsp:nvSpPr>
      <dsp:spPr>
        <a:xfrm>
          <a:off x="2219305" y="695305"/>
          <a:ext cx="4629189" cy="4629189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08DC4-9F9F-4076-85C0-BAE997D0EDBB}">
      <dsp:nvSpPr>
        <dsp:cNvPr id="0" name=""/>
        <dsp:cNvSpPr/>
      </dsp:nvSpPr>
      <dsp:spPr>
        <a:xfrm>
          <a:off x="2219305" y="695305"/>
          <a:ext cx="4629189" cy="4629189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94AF1-7D3A-4FF5-A974-27FBAE1C6EAF}">
      <dsp:nvSpPr>
        <dsp:cNvPr id="0" name=""/>
        <dsp:cNvSpPr/>
      </dsp:nvSpPr>
      <dsp:spPr>
        <a:xfrm>
          <a:off x="3467946" y="1943946"/>
          <a:ext cx="2131907" cy="2131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Herramientas para evitarlo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780157" y="2256157"/>
        <a:ext cx="1507485" cy="1507485"/>
      </dsp:txXfrm>
    </dsp:sp>
    <dsp:sp modelId="{F1DF076E-55B6-4B51-9725-22CFE8EF9A76}">
      <dsp:nvSpPr>
        <dsp:cNvPr id="0" name=""/>
        <dsp:cNvSpPr/>
      </dsp:nvSpPr>
      <dsp:spPr>
        <a:xfrm>
          <a:off x="3787732" y="2861"/>
          <a:ext cx="1492334" cy="14923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Parafrasear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006279" y="221408"/>
        <a:ext cx="1055240" cy="1055240"/>
      </dsp:txXfrm>
    </dsp:sp>
    <dsp:sp modelId="{5C7886F4-C3EF-41A4-A1C0-D8C6F1FE0DC4}">
      <dsp:nvSpPr>
        <dsp:cNvPr id="0" name=""/>
        <dsp:cNvSpPr/>
      </dsp:nvSpPr>
      <dsp:spPr>
        <a:xfrm>
          <a:off x="6048603" y="2263732"/>
          <a:ext cx="1492334" cy="14923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Citar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267150" y="2482279"/>
        <a:ext cx="1055240" cy="1055240"/>
      </dsp:txXfrm>
    </dsp:sp>
    <dsp:sp modelId="{A1D4BF3E-DCEC-4BFD-9256-A5F912AA3BD6}">
      <dsp:nvSpPr>
        <dsp:cNvPr id="0" name=""/>
        <dsp:cNvSpPr/>
      </dsp:nvSpPr>
      <dsp:spPr>
        <a:xfrm>
          <a:off x="3787732" y="4524603"/>
          <a:ext cx="1492334" cy="14923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Comillas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006279" y="4743150"/>
        <a:ext cx="1055240" cy="1055240"/>
      </dsp:txXfrm>
    </dsp:sp>
    <dsp:sp modelId="{8C6DDE97-2FD6-4AA7-B1FF-B8660966F356}">
      <dsp:nvSpPr>
        <dsp:cNvPr id="0" name=""/>
        <dsp:cNvSpPr/>
      </dsp:nvSpPr>
      <dsp:spPr>
        <a:xfrm>
          <a:off x="1526861" y="2263732"/>
          <a:ext cx="1492334" cy="14923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Adjuntar la bibliografía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745408" y="2482279"/>
        <a:ext cx="1055240" cy="105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5648" y="205867"/>
            <a:ext cx="2521585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1524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6452" y="3683507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0576" y="0"/>
            <a:ext cx="3008630" cy="6858000"/>
          </a:xfrm>
          <a:custGeom>
            <a:avLst/>
            <a:gdLst/>
            <a:ahLst/>
            <a:cxnLst/>
            <a:rect l="l" t="t" r="r" b="b"/>
            <a:pathLst>
              <a:path w="3008629" h="6858000">
                <a:moveTo>
                  <a:pt x="3008375" y="0"/>
                </a:moveTo>
                <a:lnTo>
                  <a:pt x="2043499" y="0"/>
                </a:lnTo>
                <a:lnTo>
                  <a:pt x="0" y="6858000"/>
                </a:lnTo>
                <a:lnTo>
                  <a:pt x="3008375" y="6858000"/>
                </a:lnTo>
                <a:lnTo>
                  <a:pt x="3008375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5858" y="0"/>
            <a:ext cx="2586355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6142" y="0"/>
                </a:moveTo>
                <a:lnTo>
                  <a:pt x="0" y="0"/>
                </a:lnTo>
                <a:lnTo>
                  <a:pt x="1207430" y="6857999"/>
                </a:lnTo>
                <a:lnTo>
                  <a:pt x="2586142" y="6857999"/>
                </a:lnTo>
                <a:lnTo>
                  <a:pt x="2586142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3688" y="3048000"/>
            <a:ext cx="3258820" cy="3810000"/>
          </a:xfrm>
          <a:custGeom>
            <a:avLst/>
            <a:gdLst/>
            <a:ahLst/>
            <a:cxnLst/>
            <a:rect l="l" t="t" r="r" b="b"/>
            <a:pathLst>
              <a:path w="3258820" h="3810000">
                <a:moveTo>
                  <a:pt x="3258311" y="0"/>
                </a:moveTo>
                <a:lnTo>
                  <a:pt x="0" y="3809999"/>
                </a:lnTo>
                <a:lnTo>
                  <a:pt x="3258311" y="3809999"/>
                </a:lnTo>
                <a:lnTo>
                  <a:pt x="3258311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9312" y="0"/>
            <a:ext cx="2849880" cy="6858000"/>
          </a:xfrm>
          <a:custGeom>
            <a:avLst/>
            <a:gdLst/>
            <a:ahLst/>
            <a:cxnLst/>
            <a:rect l="l" t="t" r="r" b="b"/>
            <a:pathLst>
              <a:path w="2849879" h="6858000">
                <a:moveTo>
                  <a:pt x="2849639" y="0"/>
                </a:moveTo>
                <a:lnTo>
                  <a:pt x="0" y="0"/>
                </a:lnTo>
                <a:lnTo>
                  <a:pt x="2466226" y="6858000"/>
                </a:lnTo>
                <a:lnTo>
                  <a:pt x="2849639" y="6858000"/>
                </a:lnTo>
                <a:lnTo>
                  <a:pt x="284963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9648" y="0"/>
            <a:ext cx="1289685" cy="6858000"/>
          </a:xfrm>
          <a:custGeom>
            <a:avLst/>
            <a:gdLst/>
            <a:ahLst/>
            <a:cxnLst/>
            <a:rect l="l" t="t" r="r" b="b"/>
            <a:pathLst>
              <a:path w="1289684" h="6858000">
                <a:moveTo>
                  <a:pt x="1289303" y="0"/>
                </a:moveTo>
                <a:lnTo>
                  <a:pt x="1017691" y="0"/>
                </a:lnTo>
                <a:lnTo>
                  <a:pt x="0" y="6858000"/>
                </a:lnTo>
                <a:lnTo>
                  <a:pt x="1289303" y="6858000"/>
                </a:lnTo>
                <a:lnTo>
                  <a:pt x="1289303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1" y="6858000"/>
                </a:lnTo>
                <a:lnTo>
                  <a:pt x="1248203" y="6858000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1524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6452" y="3683507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0576" y="0"/>
            <a:ext cx="3008630" cy="6858000"/>
          </a:xfrm>
          <a:custGeom>
            <a:avLst/>
            <a:gdLst/>
            <a:ahLst/>
            <a:cxnLst/>
            <a:rect l="l" t="t" r="r" b="b"/>
            <a:pathLst>
              <a:path w="3008629" h="6858000">
                <a:moveTo>
                  <a:pt x="3008375" y="0"/>
                </a:moveTo>
                <a:lnTo>
                  <a:pt x="2043499" y="0"/>
                </a:lnTo>
                <a:lnTo>
                  <a:pt x="0" y="6858000"/>
                </a:lnTo>
                <a:lnTo>
                  <a:pt x="3008375" y="6858000"/>
                </a:lnTo>
                <a:lnTo>
                  <a:pt x="3008375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5858" y="0"/>
            <a:ext cx="2586355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6142" y="0"/>
                </a:moveTo>
                <a:lnTo>
                  <a:pt x="0" y="0"/>
                </a:lnTo>
                <a:lnTo>
                  <a:pt x="1207430" y="6857999"/>
                </a:lnTo>
                <a:lnTo>
                  <a:pt x="2586142" y="6857999"/>
                </a:lnTo>
                <a:lnTo>
                  <a:pt x="2586142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3688" y="3048000"/>
            <a:ext cx="3258820" cy="3810000"/>
          </a:xfrm>
          <a:custGeom>
            <a:avLst/>
            <a:gdLst/>
            <a:ahLst/>
            <a:cxnLst/>
            <a:rect l="l" t="t" r="r" b="b"/>
            <a:pathLst>
              <a:path w="3258820" h="3810000">
                <a:moveTo>
                  <a:pt x="3258311" y="0"/>
                </a:moveTo>
                <a:lnTo>
                  <a:pt x="0" y="3809999"/>
                </a:lnTo>
                <a:lnTo>
                  <a:pt x="3258311" y="3809999"/>
                </a:lnTo>
                <a:lnTo>
                  <a:pt x="3258311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9312" y="0"/>
            <a:ext cx="2849880" cy="6858000"/>
          </a:xfrm>
          <a:custGeom>
            <a:avLst/>
            <a:gdLst/>
            <a:ahLst/>
            <a:cxnLst/>
            <a:rect l="l" t="t" r="r" b="b"/>
            <a:pathLst>
              <a:path w="2849879" h="6858000">
                <a:moveTo>
                  <a:pt x="2849639" y="0"/>
                </a:moveTo>
                <a:lnTo>
                  <a:pt x="0" y="0"/>
                </a:lnTo>
                <a:lnTo>
                  <a:pt x="2466226" y="6858000"/>
                </a:lnTo>
                <a:lnTo>
                  <a:pt x="2849639" y="6858000"/>
                </a:lnTo>
                <a:lnTo>
                  <a:pt x="284963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9648" y="0"/>
            <a:ext cx="1289685" cy="6858000"/>
          </a:xfrm>
          <a:custGeom>
            <a:avLst/>
            <a:gdLst/>
            <a:ahLst/>
            <a:cxnLst/>
            <a:rect l="l" t="t" r="r" b="b"/>
            <a:pathLst>
              <a:path w="1289684" h="6858000">
                <a:moveTo>
                  <a:pt x="1289303" y="0"/>
                </a:moveTo>
                <a:lnTo>
                  <a:pt x="1017691" y="0"/>
                </a:lnTo>
                <a:lnTo>
                  <a:pt x="0" y="6858000"/>
                </a:lnTo>
                <a:lnTo>
                  <a:pt x="1289303" y="6858000"/>
                </a:lnTo>
                <a:lnTo>
                  <a:pt x="1289303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1" y="6858000"/>
                </a:lnTo>
                <a:lnTo>
                  <a:pt x="1248203" y="6858000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482" y="179654"/>
            <a:ext cx="7795767" cy="13334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7159" y="1286332"/>
            <a:ext cx="8295640" cy="3232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1375" cy="5666740"/>
          </a:xfrm>
          <a:custGeom>
            <a:avLst/>
            <a:gdLst/>
            <a:ahLst/>
            <a:cxnLst/>
            <a:rect l="l" t="t" r="r" b="b"/>
            <a:pathLst>
              <a:path w="841375" h="5666740">
                <a:moveTo>
                  <a:pt x="841247" y="0"/>
                </a:moveTo>
                <a:lnTo>
                  <a:pt x="0" y="0"/>
                </a:lnTo>
                <a:lnTo>
                  <a:pt x="0" y="5666232"/>
                </a:lnTo>
                <a:lnTo>
                  <a:pt x="841247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976" y="883107"/>
            <a:ext cx="620014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400" b="1" spc="-10" dirty="0">
                <a:latin typeface="Trebuchet MS"/>
                <a:cs typeface="Trebuchet MS"/>
              </a:rPr>
              <a:t>GENERALIDADES</a:t>
            </a:r>
            <a:r>
              <a:rPr sz="4400" b="1" spc="-140" dirty="0">
                <a:latin typeface="Trebuchet MS"/>
                <a:cs typeface="Trebuchet MS"/>
              </a:rPr>
              <a:t> </a:t>
            </a:r>
            <a:r>
              <a:rPr sz="4400" b="1" dirty="0">
                <a:latin typeface="Trebuchet MS"/>
                <a:cs typeface="Trebuchet MS"/>
              </a:rPr>
              <a:t>DE</a:t>
            </a:r>
            <a:r>
              <a:rPr sz="4400" b="1" spc="-165" dirty="0">
                <a:latin typeface="Trebuchet MS"/>
                <a:cs typeface="Trebuchet MS"/>
              </a:rPr>
              <a:t> </a:t>
            </a:r>
            <a:r>
              <a:rPr sz="4400" b="1" spc="-25" dirty="0">
                <a:latin typeface="Trebuchet MS"/>
                <a:cs typeface="Trebuchet MS"/>
              </a:rPr>
              <a:t>LAS </a:t>
            </a:r>
            <a:r>
              <a:rPr sz="4400" b="1" dirty="0">
                <a:latin typeface="Trebuchet MS"/>
                <a:cs typeface="Trebuchet MS"/>
              </a:rPr>
              <a:t>NORMAS</a:t>
            </a:r>
            <a:r>
              <a:rPr sz="4400" b="1" spc="-135" dirty="0">
                <a:latin typeface="Trebuchet MS"/>
                <a:cs typeface="Trebuchet MS"/>
              </a:rPr>
              <a:t> </a:t>
            </a:r>
            <a:r>
              <a:rPr sz="4400" b="1" dirty="0">
                <a:latin typeface="Trebuchet MS"/>
                <a:cs typeface="Trebuchet MS"/>
              </a:rPr>
              <a:t>DE</a:t>
            </a:r>
            <a:r>
              <a:rPr sz="4400" b="1" spc="-155" dirty="0">
                <a:latin typeface="Trebuchet MS"/>
                <a:cs typeface="Trebuchet MS"/>
              </a:rPr>
              <a:t> </a:t>
            </a:r>
            <a:r>
              <a:rPr sz="4400" b="1" spc="-50" dirty="0">
                <a:latin typeface="Trebuchet MS"/>
                <a:cs typeface="Trebuchet MS"/>
              </a:rPr>
              <a:t>CITACIÓN</a:t>
            </a:r>
            <a:r>
              <a:rPr sz="4400" b="1" spc="-220" dirty="0">
                <a:latin typeface="Trebuchet MS"/>
                <a:cs typeface="Trebuchet MS"/>
              </a:rPr>
              <a:t> </a:t>
            </a:r>
            <a:r>
              <a:rPr sz="4400" b="1" spc="-50" dirty="0">
                <a:latin typeface="Trebuchet MS"/>
                <a:cs typeface="Trebuchet MS"/>
              </a:rPr>
              <a:t>Y </a:t>
            </a:r>
            <a:r>
              <a:rPr sz="4400" b="1" spc="-10" dirty="0">
                <a:latin typeface="Trebuchet MS"/>
                <a:cs typeface="Trebuchet MS"/>
              </a:rPr>
              <a:t>REFERENCIACIÓN BIBLIOGRÁFICA</a:t>
            </a:r>
            <a:endParaRPr sz="4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0928" y="3791711"/>
            <a:ext cx="3230879" cy="282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9021"/>
            <a:ext cx="7795767" cy="553998"/>
          </a:xfrm>
        </p:spPr>
        <p:txBody>
          <a:bodyPr/>
          <a:lstStyle/>
          <a:p>
            <a:r>
              <a:rPr lang="es-EC" b="1" dirty="0" smtClean="0"/>
              <a:t>MARGEN</a:t>
            </a:r>
            <a:endParaRPr lang="en-U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" y="137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Todos los márgenes deben de tener una medida de 2.54cm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40" y="1694765"/>
            <a:ext cx="5257800" cy="45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4114800" cy="483693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23621" y="762000"/>
            <a:ext cx="4201380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El tipo de letra tiene que ser Times New </a:t>
            </a:r>
            <a:r>
              <a:rPr lang="es-EC" sz="2000" dirty="0" err="1" smtClean="0"/>
              <a:t>Roman</a:t>
            </a:r>
            <a:r>
              <a:rPr lang="es-EC" sz="20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Tamaño 12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Interlineado doble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Cada párrafo debe iniciar con sangría de 1,27 en la primera línea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Si el documento tiene varias hojas, este deberá ser enumerado desde la carátula, en la parte superior derecha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Alineado a la izquierda</a:t>
            </a:r>
            <a:endParaRPr lang="en-US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07516" y="587080"/>
            <a:ext cx="7795767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INTERLINEADO</a:t>
            </a:r>
            <a:endParaRPr lang="en-US" sz="2800" b="1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620" y="4741470"/>
            <a:ext cx="5858693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102329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9600" y="457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NIVEL DE TÍTULOS</a:t>
            </a:r>
            <a:endParaRPr lang="en-US" sz="2800" b="1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200" y="1295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Títulos y subtítulos</a:t>
            </a:r>
            <a:r>
              <a:rPr lang="es-EC" dirty="0" smtClean="0"/>
              <a:t>: Solo se ocuparan 2 niveles en vez de 5.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7354825" cy="1447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803" y="3435588"/>
            <a:ext cx="647646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76199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36408"/>
            <a:ext cx="6925642" cy="40582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9600" y="228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+mn-lt"/>
              </a:rPr>
              <a:t>LETRA CUANDO SE TRATE DE FIGURAS Y LAS NOTAS AL FINAL DE LA FIGURA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dirty="0" smtClean="0">
                <a:latin typeface="+mn-lt"/>
              </a:rPr>
              <a:t>Times New </a:t>
            </a:r>
            <a:r>
              <a:rPr lang="es-EC" dirty="0" err="1" smtClean="0">
                <a:latin typeface="+mn-lt"/>
              </a:rPr>
              <a:t>Roman</a:t>
            </a:r>
            <a:r>
              <a:rPr lang="es-EC" dirty="0" smtClean="0">
                <a:latin typeface="+mn-lt"/>
              </a:rPr>
              <a:t> o Calibri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dirty="0" smtClean="0">
                <a:latin typeface="+mn-lt"/>
              </a:rPr>
              <a:t>Tamaño de 8 a 14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dirty="0" smtClean="0">
                <a:latin typeface="+mn-lt"/>
              </a:rPr>
              <a:t>Iniciamos con el nombre y número de tabla ( </a:t>
            </a:r>
            <a:r>
              <a:rPr lang="es-EC" dirty="0" err="1" smtClean="0">
                <a:latin typeface="+mn-lt"/>
              </a:rPr>
              <a:t>Ejm</a:t>
            </a:r>
            <a:r>
              <a:rPr lang="es-EC" dirty="0" smtClean="0">
                <a:latin typeface="+mn-lt"/>
              </a:rPr>
              <a:t>, Tabla 1 o Imagen 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i="1" dirty="0" smtClean="0">
                <a:latin typeface="+mn-lt"/>
              </a:rPr>
              <a:t>Título en cursiva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248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10545647" cy="5334744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675640" y="381000"/>
            <a:ext cx="5420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dirty="0" err="1" smtClean="0">
                <a:solidFill>
                  <a:srgbClr val="92D050"/>
                </a:solidFill>
                <a:latin typeface="Trebuchet MS" panose="020B0603020202020204" pitchFamily="34" charset="0"/>
              </a:rPr>
              <a:t>Construcción</a:t>
            </a:r>
            <a:r>
              <a:rPr lang="en-US" sz="3600" b="1" spc="-75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de</a:t>
            </a:r>
            <a:r>
              <a:rPr lang="en-US" sz="3600" b="1" spc="-13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 </a:t>
            </a:r>
            <a:r>
              <a:rPr lang="en-US" sz="3600" b="1" spc="-10" dirty="0" err="1" smtClean="0">
                <a:solidFill>
                  <a:srgbClr val="92D050"/>
                </a:solidFill>
                <a:latin typeface="Trebuchet MS" panose="020B0603020202020204" pitchFamily="34" charset="0"/>
              </a:rPr>
              <a:t>tablas</a:t>
            </a:r>
            <a:endParaRPr lang="en-US" sz="3600" b="1" spc="-1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5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103" y="530351"/>
            <a:ext cx="8052816" cy="6129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290" y="21082"/>
            <a:ext cx="4683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Construcción</a:t>
            </a:r>
            <a:r>
              <a:rPr spc="-75" dirty="0"/>
              <a:t> </a:t>
            </a:r>
            <a:r>
              <a:rPr dirty="0"/>
              <a:t>de</a:t>
            </a:r>
            <a:r>
              <a:rPr spc="-130" dirty="0"/>
              <a:t> </a:t>
            </a:r>
            <a:r>
              <a:rPr spc="-10" dirty="0"/>
              <a:t>tablas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8335" y="893063"/>
            <a:ext cx="1213103" cy="3169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88335" y="893063"/>
            <a:ext cx="1213485" cy="317500"/>
          </a:xfrm>
          <a:prstGeom prst="rect">
            <a:avLst/>
          </a:prstGeom>
          <a:ln w="12192">
            <a:solidFill>
              <a:srgbClr val="90C225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462280" marR="215265" indent="-238125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latin typeface="Trebuchet MS"/>
                <a:cs typeface="Trebuchet MS"/>
              </a:rPr>
              <a:t>Número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la </a:t>
            </a:r>
            <a:r>
              <a:rPr sz="1000" spc="-10" dirty="0">
                <a:latin typeface="Trebuchet MS"/>
                <a:cs typeface="Trebuchet MS"/>
              </a:rPr>
              <a:t>tabla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13521" y="6086602"/>
            <a:ext cx="1238250" cy="372745"/>
            <a:chOff x="8113521" y="6086602"/>
            <a:chExt cx="1238250" cy="3727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9871" y="6092952"/>
              <a:ext cx="1225296" cy="3596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19871" y="6092952"/>
              <a:ext cx="1225550" cy="360045"/>
            </a:xfrm>
            <a:custGeom>
              <a:avLst/>
              <a:gdLst/>
              <a:ahLst/>
              <a:cxnLst/>
              <a:rect l="l" t="t" r="r" b="b"/>
              <a:pathLst>
                <a:path w="1225550" h="360045">
                  <a:moveTo>
                    <a:pt x="0" y="359664"/>
                  </a:moveTo>
                  <a:lnTo>
                    <a:pt x="1225296" y="359664"/>
                  </a:lnTo>
                  <a:lnTo>
                    <a:pt x="1225296" y="0"/>
                  </a:lnTo>
                  <a:lnTo>
                    <a:pt x="0" y="0"/>
                  </a:lnTo>
                  <a:lnTo>
                    <a:pt x="0" y="359664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69300" y="6103416"/>
            <a:ext cx="72961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Trebuchet MS"/>
                <a:cs typeface="Trebuchet MS"/>
              </a:rPr>
              <a:t>Líneas: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sólo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Trebuchet MS"/>
                <a:cs typeface="Trebuchet MS"/>
              </a:rPr>
              <a:t>horizontales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7360" y="5297423"/>
            <a:ext cx="1353312" cy="11551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737360" y="5297423"/>
            <a:ext cx="1353820" cy="1155700"/>
          </a:xfrm>
          <a:prstGeom prst="rect">
            <a:avLst/>
          </a:prstGeom>
          <a:ln w="12191">
            <a:solidFill>
              <a:srgbClr val="90C225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1000">
              <a:latin typeface="Times New Roman"/>
              <a:cs typeface="Times New Roman"/>
            </a:endParaRPr>
          </a:p>
          <a:p>
            <a:pPr marL="91440" marR="8382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Trebuchet MS"/>
                <a:cs typeface="Trebuchet MS"/>
              </a:rPr>
              <a:t>Notas: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explicaciones </a:t>
            </a:r>
            <a:r>
              <a:rPr sz="1000" dirty="0">
                <a:latin typeface="Trebuchet MS"/>
                <a:cs typeface="Trebuchet MS"/>
              </a:rPr>
              <a:t>para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complementar </a:t>
            </a:r>
            <a:r>
              <a:rPr sz="1000" dirty="0">
                <a:latin typeface="Trebuchet MS"/>
                <a:cs typeface="Trebuchet MS"/>
              </a:rPr>
              <a:t>o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aclarar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la </a:t>
            </a:r>
            <a:r>
              <a:rPr sz="1000" dirty="0">
                <a:latin typeface="Trebuchet MS"/>
                <a:cs typeface="Trebuchet MS"/>
              </a:rPr>
              <a:t>información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en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el </a:t>
            </a:r>
            <a:r>
              <a:rPr sz="1000" dirty="0">
                <a:latin typeface="Trebuchet MS"/>
                <a:cs typeface="Trebuchet MS"/>
              </a:rPr>
              <a:t>cuerpo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la</a:t>
            </a:r>
            <a:r>
              <a:rPr sz="1000" spc="-20" dirty="0">
                <a:latin typeface="Trebuchet MS"/>
                <a:cs typeface="Trebuchet MS"/>
              </a:rPr>
              <a:t> tabla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37360" y="1316736"/>
            <a:ext cx="6432550" cy="5031105"/>
            <a:chOff x="1737360" y="1316736"/>
            <a:chExt cx="6432550" cy="503110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0448" y="5202936"/>
              <a:ext cx="2177542" cy="11169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89319" y="5295519"/>
              <a:ext cx="2023110" cy="963930"/>
            </a:xfrm>
            <a:custGeom>
              <a:avLst/>
              <a:gdLst/>
              <a:ahLst/>
              <a:cxnLst/>
              <a:rect l="l" t="t" r="r" b="b"/>
              <a:pathLst>
                <a:path w="2023109" h="963929">
                  <a:moveTo>
                    <a:pt x="74131" y="23469"/>
                  </a:moveTo>
                  <a:lnTo>
                    <a:pt x="63747" y="45455"/>
                  </a:lnTo>
                  <a:lnTo>
                    <a:pt x="2010028" y="963828"/>
                  </a:lnTo>
                  <a:lnTo>
                    <a:pt x="2017268" y="961224"/>
                  </a:lnTo>
                  <a:lnTo>
                    <a:pt x="2020188" y="955141"/>
                  </a:lnTo>
                  <a:lnTo>
                    <a:pt x="2022982" y="949045"/>
                  </a:lnTo>
                  <a:lnTo>
                    <a:pt x="2020443" y="941781"/>
                  </a:lnTo>
                  <a:lnTo>
                    <a:pt x="74131" y="23469"/>
                  </a:lnTo>
                  <a:close/>
                </a:path>
                <a:path w="2023109" h="963929">
                  <a:moveTo>
                    <a:pt x="85216" y="0"/>
                  </a:moveTo>
                  <a:lnTo>
                    <a:pt x="0" y="1904"/>
                  </a:lnTo>
                  <a:lnTo>
                    <a:pt x="52704" y="68833"/>
                  </a:lnTo>
                  <a:lnTo>
                    <a:pt x="63747" y="45455"/>
                  </a:lnTo>
                  <a:lnTo>
                    <a:pt x="52196" y="40004"/>
                  </a:lnTo>
                  <a:lnTo>
                    <a:pt x="46100" y="37210"/>
                  </a:lnTo>
                  <a:lnTo>
                    <a:pt x="43560" y="29844"/>
                  </a:lnTo>
                  <a:lnTo>
                    <a:pt x="46354" y="23748"/>
                  </a:lnTo>
                  <a:lnTo>
                    <a:pt x="49275" y="17652"/>
                  </a:lnTo>
                  <a:lnTo>
                    <a:pt x="56514" y="15112"/>
                  </a:lnTo>
                  <a:lnTo>
                    <a:pt x="78078" y="15112"/>
                  </a:lnTo>
                  <a:lnTo>
                    <a:pt x="85216" y="0"/>
                  </a:lnTo>
                  <a:close/>
                </a:path>
                <a:path w="2023109" h="963929">
                  <a:moveTo>
                    <a:pt x="56514" y="15112"/>
                  </a:moveTo>
                  <a:lnTo>
                    <a:pt x="49275" y="17652"/>
                  </a:lnTo>
                  <a:lnTo>
                    <a:pt x="46354" y="23748"/>
                  </a:lnTo>
                  <a:lnTo>
                    <a:pt x="43560" y="29844"/>
                  </a:lnTo>
                  <a:lnTo>
                    <a:pt x="46100" y="37210"/>
                  </a:lnTo>
                  <a:lnTo>
                    <a:pt x="52196" y="40004"/>
                  </a:lnTo>
                  <a:lnTo>
                    <a:pt x="63747" y="45455"/>
                  </a:lnTo>
                  <a:lnTo>
                    <a:pt x="74131" y="23469"/>
                  </a:lnTo>
                  <a:lnTo>
                    <a:pt x="56514" y="15112"/>
                  </a:lnTo>
                  <a:close/>
                </a:path>
                <a:path w="2023109" h="963929">
                  <a:moveTo>
                    <a:pt x="78078" y="15112"/>
                  </a:moveTo>
                  <a:lnTo>
                    <a:pt x="56514" y="15112"/>
                  </a:lnTo>
                  <a:lnTo>
                    <a:pt x="74131" y="23469"/>
                  </a:lnTo>
                  <a:lnTo>
                    <a:pt x="78078" y="15112"/>
                  </a:lnTo>
                  <a:close/>
                </a:path>
              </a:pathLst>
            </a:custGeom>
            <a:solidFill>
              <a:srgbClr val="918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8088" y="3871010"/>
              <a:ext cx="2131821" cy="24762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56960" y="3965447"/>
              <a:ext cx="1978025" cy="2319655"/>
            </a:xfrm>
            <a:custGeom>
              <a:avLst/>
              <a:gdLst/>
              <a:ahLst/>
              <a:cxnLst/>
              <a:rect l="l" t="t" r="r" b="b"/>
              <a:pathLst>
                <a:path w="1978025" h="2319654">
                  <a:moveTo>
                    <a:pt x="58675" y="50065"/>
                  </a:moveTo>
                  <a:lnTo>
                    <a:pt x="40099" y="65911"/>
                  </a:lnTo>
                  <a:lnTo>
                    <a:pt x="1954911" y="2313355"/>
                  </a:lnTo>
                  <a:lnTo>
                    <a:pt x="1959229" y="2318486"/>
                  </a:lnTo>
                  <a:lnTo>
                    <a:pt x="1966975" y="2319096"/>
                  </a:lnTo>
                  <a:lnTo>
                    <a:pt x="1972056" y="2314727"/>
                  </a:lnTo>
                  <a:lnTo>
                    <a:pt x="1977263" y="2310371"/>
                  </a:lnTo>
                  <a:lnTo>
                    <a:pt x="1977770" y="2302675"/>
                  </a:lnTo>
                  <a:lnTo>
                    <a:pt x="1973453" y="2297544"/>
                  </a:lnTo>
                  <a:lnTo>
                    <a:pt x="58675" y="50065"/>
                  </a:lnTo>
                  <a:close/>
                </a:path>
                <a:path w="1978025" h="2319654">
                  <a:moveTo>
                    <a:pt x="0" y="0"/>
                  </a:moveTo>
                  <a:lnTo>
                    <a:pt x="20447" y="82676"/>
                  </a:lnTo>
                  <a:lnTo>
                    <a:pt x="40099" y="65911"/>
                  </a:lnTo>
                  <a:lnTo>
                    <a:pt x="31876" y="56260"/>
                  </a:lnTo>
                  <a:lnTo>
                    <a:pt x="27559" y="51053"/>
                  </a:lnTo>
                  <a:lnTo>
                    <a:pt x="28193" y="43433"/>
                  </a:lnTo>
                  <a:lnTo>
                    <a:pt x="33274" y="38988"/>
                  </a:lnTo>
                  <a:lnTo>
                    <a:pt x="38353" y="34670"/>
                  </a:lnTo>
                  <a:lnTo>
                    <a:pt x="76721" y="34670"/>
                  </a:lnTo>
                  <a:lnTo>
                    <a:pt x="78359" y="33274"/>
                  </a:lnTo>
                  <a:lnTo>
                    <a:pt x="0" y="0"/>
                  </a:lnTo>
                  <a:close/>
                </a:path>
                <a:path w="1978025" h="2319654">
                  <a:moveTo>
                    <a:pt x="38353" y="34670"/>
                  </a:moveTo>
                  <a:lnTo>
                    <a:pt x="33274" y="38988"/>
                  </a:lnTo>
                  <a:lnTo>
                    <a:pt x="28193" y="43433"/>
                  </a:lnTo>
                  <a:lnTo>
                    <a:pt x="27641" y="50065"/>
                  </a:lnTo>
                  <a:lnTo>
                    <a:pt x="27559" y="51053"/>
                  </a:lnTo>
                  <a:lnTo>
                    <a:pt x="31876" y="56260"/>
                  </a:lnTo>
                  <a:lnTo>
                    <a:pt x="40099" y="65911"/>
                  </a:lnTo>
                  <a:lnTo>
                    <a:pt x="58675" y="50065"/>
                  </a:lnTo>
                  <a:lnTo>
                    <a:pt x="46100" y="35306"/>
                  </a:lnTo>
                  <a:lnTo>
                    <a:pt x="38353" y="34670"/>
                  </a:lnTo>
                  <a:close/>
                </a:path>
                <a:path w="1978025" h="2319654">
                  <a:moveTo>
                    <a:pt x="76721" y="34670"/>
                  </a:moveTo>
                  <a:lnTo>
                    <a:pt x="38353" y="34670"/>
                  </a:lnTo>
                  <a:lnTo>
                    <a:pt x="46100" y="35306"/>
                  </a:lnTo>
                  <a:lnTo>
                    <a:pt x="58675" y="50065"/>
                  </a:lnTo>
                  <a:lnTo>
                    <a:pt x="76721" y="34670"/>
                  </a:lnTo>
                  <a:close/>
                </a:path>
              </a:pathLst>
            </a:custGeom>
            <a:solidFill>
              <a:srgbClr val="918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7360" y="1316736"/>
              <a:ext cx="1213103" cy="31699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737360" y="1316736"/>
            <a:ext cx="1213485" cy="317500"/>
          </a:xfrm>
          <a:prstGeom prst="rect">
            <a:avLst/>
          </a:prstGeom>
          <a:ln w="12191">
            <a:solidFill>
              <a:srgbClr val="90C225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latin typeface="Trebuchet MS"/>
                <a:cs typeface="Trebuchet MS"/>
              </a:rPr>
              <a:t>Título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35" y="179654"/>
            <a:ext cx="4826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Construcción</a:t>
            </a:r>
            <a:r>
              <a:rPr spc="-35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spc="-10" dirty="0"/>
              <a:t>figuras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57527" y="704087"/>
            <a:ext cx="7985759" cy="5922645"/>
            <a:chOff x="1557527" y="704087"/>
            <a:chExt cx="7985759" cy="5922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7527" y="704087"/>
              <a:ext cx="7985759" cy="59222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0991" y="957071"/>
              <a:ext cx="1210056" cy="3169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40992" y="957072"/>
            <a:ext cx="1210310" cy="317500"/>
          </a:xfrm>
          <a:prstGeom prst="rect">
            <a:avLst/>
          </a:prstGeom>
          <a:ln w="12191">
            <a:solidFill>
              <a:srgbClr val="90C225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latin typeface="Trebuchet MS"/>
                <a:cs typeface="Trebuchet MS"/>
              </a:rPr>
              <a:t>Número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de </a:t>
            </a:r>
            <a:r>
              <a:rPr sz="1000" spc="-25" dirty="0">
                <a:latin typeface="Trebuchet MS"/>
                <a:cs typeface="Trebuchet MS"/>
              </a:rPr>
              <a:t>la</a:t>
            </a:r>
            <a:endParaRPr sz="1000">
              <a:latin typeface="Trebuchet MS"/>
              <a:cs typeface="Trebuchet MS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Trebuchet MS"/>
                <a:cs typeface="Trebuchet MS"/>
              </a:rPr>
              <a:t>figura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183" y="1405127"/>
            <a:ext cx="1213104" cy="3200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53183" y="1405127"/>
            <a:ext cx="1213485" cy="320040"/>
          </a:xfrm>
          <a:prstGeom prst="rect">
            <a:avLst/>
          </a:prstGeom>
          <a:ln w="12191">
            <a:solidFill>
              <a:srgbClr val="90C225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000" spc="-10" dirty="0">
                <a:latin typeface="Trebuchet MS"/>
                <a:cs typeface="Trebuchet MS"/>
              </a:rPr>
              <a:t>Título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7360" y="5297423"/>
            <a:ext cx="1353312" cy="11551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737360" y="5297423"/>
            <a:ext cx="1353820" cy="1155700"/>
          </a:xfrm>
          <a:prstGeom prst="rect">
            <a:avLst/>
          </a:prstGeom>
          <a:ln w="12191">
            <a:solidFill>
              <a:srgbClr val="90C225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1000">
              <a:latin typeface="Times New Roman"/>
              <a:cs typeface="Times New Roman"/>
            </a:endParaRPr>
          </a:p>
          <a:p>
            <a:pPr marL="91440" marR="8382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Trebuchet MS"/>
                <a:cs typeface="Trebuchet MS"/>
              </a:rPr>
              <a:t>Notas: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explicaciones </a:t>
            </a:r>
            <a:r>
              <a:rPr sz="1000" dirty="0">
                <a:latin typeface="Trebuchet MS"/>
                <a:cs typeface="Trebuchet MS"/>
              </a:rPr>
              <a:t>para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complementar </a:t>
            </a:r>
            <a:r>
              <a:rPr sz="1000" dirty="0">
                <a:latin typeface="Trebuchet MS"/>
                <a:cs typeface="Trebuchet MS"/>
              </a:rPr>
              <a:t>o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aclarar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la </a:t>
            </a:r>
            <a:r>
              <a:rPr sz="1000" dirty="0">
                <a:latin typeface="Trebuchet MS"/>
                <a:cs typeface="Trebuchet MS"/>
              </a:rPr>
              <a:t>información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en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el </a:t>
            </a:r>
            <a:r>
              <a:rPr sz="1000" dirty="0">
                <a:latin typeface="Trebuchet MS"/>
                <a:cs typeface="Trebuchet MS"/>
              </a:rPr>
              <a:t>cuerpo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la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figura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3183" y="1850135"/>
            <a:ext cx="1637030" cy="753110"/>
          </a:xfrm>
          <a:prstGeom prst="rect">
            <a:avLst/>
          </a:prstGeom>
          <a:solidFill>
            <a:srgbClr val="918554"/>
          </a:solidFill>
          <a:ln w="18288">
            <a:solidFill>
              <a:srgbClr val="69603B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36525" marR="132080" indent="-635" algn="ctr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Imagen: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gráfico,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dibujo,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mapa,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diagrama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 fotografía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99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rebuchet MS"/>
                <a:cs typeface="Trebuchet MS"/>
              </a:rPr>
              <a:t>PLAGIO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8286"/>
            <a:ext cx="8208009" cy="124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plagio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usar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trabajo,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ideas,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palabras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otra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persona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fueran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propias,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sin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acreditar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manera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explícita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donde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proviene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información.</a:t>
            </a:r>
            <a:endParaRPr sz="1800">
              <a:latin typeface="Trebuchet MS"/>
              <a:cs typeface="Trebuchet MS"/>
            </a:endParaRPr>
          </a:p>
          <a:p>
            <a:pPr marL="1789430">
              <a:lnSpc>
                <a:spcPct val="100000"/>
              </a:lnSpc>
              <a:spcBef>
                <a:spcPts val="990"/>
              </a:spcBef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Características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704" y="3681984"/>
            <a:ext cx="2231390" cy="1341120"/>
          </a:xfrm>
          <a:custGeom>
            <a:avLst/>
            <a:gdLst/>
            <a:ahLst/>
            <a:cxnLst/>
            <a:rect l="l" t="t" r="r" b="b"/>
            <a:pathLst>
              <a:path w="2231390" h="1341120">
                <a:moveTo>
                  <a:pt x="2097023" y="0"/>
                </a:moveTo>
                <a:lnTo>
                  <a:pt x="134111" y="0"/>
                </a:lnTo>
                <a:lnTo>
                  <a:pt x="91722" y="6839"/>
                </a:lnTo>
                <a:lnTo>
                  <a:pt x="54907" y="25883"/>
                </a:lnTo>
                <a:lnTo>
                  <a:pt x="25876" y="54918"/>
                </a:lnTo>
                <a:lnTo>
                  <a:pt x="6837" y="91732"/>
                </a:lnTo>
                <a:lnTo>
                  <a:pt x="0" y="134112"/>
                </a:lnTo>
                <a:lnTo>
                  <a:pt x="0" y="1207008"/>
                </a:lnTo>
                <a:lnTo>
                  <a:pt x="6837" y="1249387"/>
                </a:lnTo>
                <a:lnTo>
                  <a:pt x="25876" y="1286201"/>
                </a:lnTo>
                <a:lnTo>
                  <a:pt x="54907" y="1315236"/>
                </a:lnTo>
                <a:lnTo>
                  <a:pt x="91722" y="1334280"/>
                </a:lnTo>
                <a:lnTo>
                  <a:pt x="134111" y="1341120"/>
                </a:lnTo>
                <a:lnTo>
                  <a:pt x="2097023" y="1341120"/>
                </a:lnTo>
                <a:lnTo>
                  <a:pt x="2139403" y="1334280"/>
                </a:lnTo>
                <a:lnTo>
                  <a:pt x="2176217" y="1315236"/>
                </a:lnTo>
                <a:lnTo>
                  <a:pt x="2205252" y="1286201"/>
                </a:lnTo>
                <a:lnTo>
                  <a:pt x="2224296" y="1249387"/>
                </a:lnTo>
                <a:lnTo>
                  <a:pt x="2231135" y="1207008"/>
                </a:lnTo>
                <a:lnTo>
                  <a:pt x="2231135" y="134112"/>
                </a:lnTo>
                <a:lnTo>
                  <a:pt x="2224296" y="91732"/>
                </a:lnTo>
                <a:lnTo>
                  <a:pt x="2205252" y="54918"/>
                </a:lnTo>
                <a:lnTo>
                  <a:pt x="2176217" y="25883"/>
                </a:lnTo>
                <a:lnTo>
                  <a:pt x="2139403" y="6839"/>
                </a:lnTo>
                <a:lnTo>
                  <a:pt x="2097023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1032" y="3768344"/>
            <a:ext cx="1805939" cy="11252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ct val="87000"/>
              </a:lnSpc>
              <a:spcBef>
                <a:spcPts val="4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copia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total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parcial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no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autorizada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una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obra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ajena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3344" y="4075176"/>
            <a:ext cx="475615" cy="554990"/>
          </a:xfrm>
          <a:custGeom>
            <a:avLst/>
            <a:gdLst/>
            <a:ahLst/>
            <a:cxnLst/>
            <a:rect l="l" t="t" r="r" b="b"/>
            <a:pathLst>
              <a:path w="475614" h="554989">
                <a:moveTo>
                  <a:pt x="237744" y="0"/>
                </a:moveTo>
                <a:lnTo>
                  <a:pt x="237744" y="110998"/>
                </a:lnTo>
                <a:lnTo>
                  <a:pt x="0" y="110998"/>
                </a:lnTo>
                <a:lnTo>
                  <a:pt x="0" y="443738"/>
                </a:lnTo>
                <a:lnTo>
                  <a:pt x="237744" y="443738"/>
                </a:lnTo>
                <a:lnTo>
                  <a:pt x="237744" y="554736"/>
                </a:lnTo>
                <a:lnTo>
                  <a:pt x="475488" y="277368"/>
                </a:lnTo>
                <a:lnTo>
                  <a:pt x="237744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3903" y="3681984"/>
            <a:ext cx="2234565" cy="1341120"/>
          </a:xfrm>
          <a:custGeom>
            <a:avLst/>
            <a:gdLst/>
            <a:ahLst/>
            <a:cxnLst/>
            <a:rect l="l" t="t" r="r" b="b"/>
            <a:pathLst>
              <a:path w="2234565" h="1341120">
                <a:moveTo>
                  <a:pt x="2100072" y="0"/>
                </a:moveTo>
                <a:lnTo>
                  <a:pt x="134112" y="0"/>
                </a:lnTo>
                <a:lnTo>
                  <a:pt x="91732" y="6839"/>
                </a:lnTo>
                <a:lnTo>
                  <a:pt x="54918" y="25883"/>
                </a:lnTo>
                <a:lnTo>
                  <a:pt x="25883" y="54918"/>
                </a:lnTo>
                <a:lnTo>
                  <a:pt x="6839" y="91732"/>
                </a:lnTo>
                <a:lnTo>
                  <a:pt x="0" y="134112"/>
                </a:lnTo>
                <a:lnTo>
                  <a:pt x="0" y="1207008"/>
                </a:lnTo>
                <a:lnTo>
                  <a:pt x="6839" y="1249387"/>
                </a:lnTo>
                <a:lnTo>
                  <a:pt x="25883" y="1286201"/>
                </a:lnTo>
                <a:lnTo>
                  <a:pt x="54918" y="1315236"/>
                </a:lnTo>
                <a:lnTo>
                  <a:pt x="91732" y="1334280"/>
                </a:lnTo>
                <a:lnTo>
                  <a:pt x="134112" y="1341120"/>
                </a:lnTo>
                <a:lnTo>
                  <a:pt x="2100072" y="1341120"/>
                </a:lnTo>
                <a:lnTo>
                  <a:pt x="2142451" y="1334280"/>
                </a:lnTo>
                <a:lnTo>
                  <a:pt x="2179265" y="1315236"/>
                </a:lnTo>
                <a:lnTo>
                  <a:pt x="2208300" y="1286201"/>
                </a:lnTo>
                <a:lnTo>
                  <a:pt x="2227344" y="1249387"/>
                </a:lnTo>
                <a:lnTo>
                  <a:pt x="2234184" y="1207008"/>
                </a:lnTo>
                <a:lnTo>
                  <a:pt x="2234184" y="134112"/>
                </a:lnTo>
                <a:lnTo>
                  <a:pt x="2227344" y="91732"/>
                </a:lnTo>
                <a:lnTo>
                  <a:pt x="2208300" y="54918"/>
                </a:lnTo>
                <a:lnTo>
                  <a:pt x="2179265" y="25883"/>
                </a:lnTo>
                <a:lnTo>
                  <a:pt x="2142451" y="6839"/>
                </a:lnTo>
                <a:lnTo>
                  <a:pt x="2100072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8396" y="3768344"/>
            <a:ext cx="1961514" cy="11252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065" marR="5080" indent="2540" algn="ctr">
              <a:lnSpc>
                <a:spcPct val="87000"/>
              </a:lnSpc>
              <a:spcBef>
                <a:spcPts val="4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presentación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copia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como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obra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original propia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3855" y="3275710"/>
            <a:ext cx="1359535" cy="372745"/>
          </a:xfrm>
          <a:custGeom>
            <a:avLst/>
            <a:gdLst/>
            <a:ahLst/>
            <a:cxnLst/>
            <a:rect l="l" t="t" r="r" b="b"/>
            <a:pathLst>
              <a:path w="1359535" h="372745">
                <a:moveTo>
                  <a:pt x="64312" y="298830"/>
                </a:moveTo>
                <a:lnTo>
                  <a:pt x="0" y="354711"/>
                </a:lnTo>
                <a:lnTo>
                  <a:pt x="83286" y="372618"/>
                </a:lnTo>
                <a:lnTo>
                  <a:pt x="76428" y="345947"/>
                </a:lnTo>
                <a:lnTo>
                  <a:pt x="59677" y="345947"/>
                </a:lnTo>
                <a:lnTo>
                  <a:pt x="56222" y="343915"/>
                </a:lnTo>
                <a:lnTo>
                  <a:pt x="54470" y="337057"/>
                </a:lnTo>
                <a:lnTo>
                  <a:pt x="56515" y="333628"/>
                </a:lnTo>
                <a:lnTo>
                  <a:pt x="72219" y="329577"/>
                </a:lnTo>
                <a:lnTo>
                  <a:pt x="64312" y="298830"/>
                </a:lnTo>
                <a:close/>
              </a:path>
              <a:path w="1359535" h="372745">
                <a:moveTo>
                  <a:pt x="72219" y="329577"/>
                </a:moveTo>
                <a:lnTo>
                  <a:pt x="56515" y="333628"/>
                </a:lnTo>
                <a:lnTo>
                  <a:pt x="54470" y="337057"/>
                </a:lnTo>
                <a:lnTo>
                  <a:pt x="56222" y="343915"/>
                </a:lnTo>
                <a:lnTo>
                  <a:pt x="59677" y="345947"/>
                </a:lnTo>
                <a:lnTo>
                  <a:pt x="75386" y="341894"/>
                </a:lnTo>
                <a:lnTo>
                  <a:pt x="72219" y="329577"/>
                </a:lnTo>
                <a:close/>
              </a:path>
              <a:path w="1359535" h="372745">
                <a:moveTo>
                  <a:pt x="75386" y="341894"/>
                </a:moveTo>
                <a:lnTo>
                  <a:pt x="59677" y="345947"/>
                </a:lnTo>
                <a:lnTo>
                  <a:pt x="76428" y="345947"/>
                </a:lnTo>
                <a:lnTo>
                  <a:pt x="75386" y="341894"/>
                </a:lnTo>
                <a:close/>
              </a:path>
              <a:path w="1359535" h="372745">
                <a:moveTo>
                  <a:pt x="1354074" y="0"/>
                </a:moveTo>
                <a:lnTo>
                  <a:pt x="72219" y="329577"/>
                </a:lnTo>
                <a:lnTo>
                  <a:pt x="75386" y="341894"/>
                </a:lnTo>
                <a:lnTo>
                  <a:pt x="1353820" y="13080"/>
                </a:lnTo>
                <a:lnTo>
                  <a:pt x="1357249" y="12318"/>
                </a:lnTo>
                <a:lnTo>
                  <a:pt x="1359281" y="8762"/>
                </a:lnTo>
                <a:lnTo>
                  <a:pt x="1358392" y="5461"/>
                </a:lnTo>
                <a:lnTo>
                  <a:pt x="1357502" y="2031"/>
                </a:lnTo>
                <a:lnTo>
                  <a:pt x="135407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9400" y="3251200"/>
            <a:ext cx="1170940" cy="417830"/>
          </a:xfrm>
          <a:custGeom>
            <a:avLst/>
            <a:gdLst/>
            <a:ahLst/>
            <a:cxnLst/>
            <a:rect l="l" t="t" r="r" b="b"/>
            <a:pathLst>
              <a:path w="1170939" h="417829">
                <a:moveTo>
                  <a:pt x="1096483" y="387685"/>
                </a:moveTo>
                <a:lnTo>
                  <a:pt x="1086230" y="417702"/>
                </a:lnTo>
                <a:lnTo>
                  <a:pt x="1170686" y="406400"/>
                </a:lnTo>
                <a:lnTo>
                  <a:pt x="1157448" y="392938"/>
                </a:lnTo>
                <a:lnTo>
                  <a:pt x="1111885" y="392938"/>
                </a:lnTo>
                <a:lnTo>
                  <a:pt x="1096483" y="387685"/>
                </a:lnTo>
                <a:close/>
              </a:path>
              <a:path w="1170939" h="417829">
                <a:moveTo>
                  <a:pt x="1100607" y="375609"/>
                </a:moveTo>
                <a:lnTo>
                  <a:pt x="1096483" y="387685"/>
                </a:lnTo>
                <a:lnTo>
                  <a:pt x="1111885" y="392938"/>
                </a:lnTo>
                <a:lnTo>
                  <a:pt x="1115440" y="391160"/>
                </a:lnTo>
                <a:lnTo>
                  <a:pt x="1116584" y="387857"/>
                </a:lnTo>
                <a:lnTo>
                  <a:pt x="1117727" y="384429"/>
                </a:lnTo>
                <a:lnTo>
                  <a:pt x="1115949" y="380873"/>
                </a:lnTo>
                <a:lnTo>
                  <a:pt x="1100607" y="375609"/>
                </a:lnTo>
                <a:close/>
              </a:path>
              <a:path w="1170939" h="417829">
                <a:moveTo>
                  <a:pt x="1110869" y="345566"/>
                </a:moveTo>
                <a:lnTo>
                  <a:pt x="1100607" y="375609"/>
                </a:lnTo>
                <a:lnTo>
                  <a:pt x="1115949" y="380873"/>
                </a:lnTo>
                <a:lnTo>
                  <a:pt x="1117727" y="384429"/>
                </a:lnTo>
                <a:lnTo>
                  <a:pt x="1116641" y="387685"/>
                </a:lnTo>
                <a:lnTo>
                  <a:pt x="1115440" y="391160"/>
                </a:lnTo>
                <a:lnTo>
                  <a:pt x="1111885" y="392938"/>
                </a:lnTo>
                <a:lnTo>
                  <a:pt x="1157448" y="392938"/>
                </a:lnTo>
                <a:lnTo>
                  <a:pt x="1110869" y="345566"/>
                </a:lnTo>
                <a:close/>
              </a:path>
              <a:path w="1170939" h="417829">
                <a:moveTo>
                  <a:pt x="5841" y="0"/>
                </a:moveTo>
                <a:lnTo>
                  <a:pt x="2286" y="1777"/>
                </a:lnTo>
                <a:lnTo>
                  <a:pt x="0" y="8382"/>
                </a:lnTo>
                <a:lnTo>
                  <a:pt x="1777" y="11937"/>
                </a:lnTo>
                <a:lnTo>
                  <a:pt x="1096483" y="387685"/>
                </a:lnTo>
                <a:lnTo>
                  <a:pt x="1100607" y="375609"/>
                </a:lnTo>
                <a:lnTo>
                  <a:pt x="584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854952" y="1661160"/>
            <a:ext cx="5300980" cy="4361815"/>
            <a:chOff x="6854952" y="1661160"/>
            <a:chExt cx="5300980" cy="436181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4952" y="3099816"/>
              <a:ext cx="1822703" cy="15361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8680" y="2755392"/>
              <a:ext cx="1886712" cy="10576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6008" y="3837432"/>
              <a:ext cx="2115311" cy="11856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5064" y="1661160"/>
              <a:ext cx="2069592" cy="1069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1864" y="2731008"/>
              <a:ext cx="1813560" cy="12009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6496" y="4486655"/>
              <a:ext cx="1578863" cy="10515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0976" y="5007863"/>
              <a:ext cx="2474976" cy="10149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5392" y="3895344"/>
              <a:ext cx="1673352" cy="1112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482" y="179654"/>
            <a:ext cx="7795767" cy="553998"/>
          </a:xfrm>
        </p:spPr>
        <p:txBody>
          <a:bodyPr/>
          <a:lstStyle/>
          <a:p>
            <a:r>
              <a:rPr lang="es-EC" dirty="0" smtClean="0"/>
              <a:t>TIPOS DE PLAGIO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7159" y="1286332"/>
            <a:ext cx="8295640" cy="473975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C" sz="2800" dirty="0" smtClean="0"/>
              <a:t>Entregar un trabajo de otro estudiante como si fuera propio.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2800" dirty="0" smtClean="0"/>
              <a:t>Copiar texto sin tener la aprobación de la fuente consultada.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2800" dirty="0" smtClean="0"/>
              <a:t>Redactar usando algunas ideas ( parafraseo) de una fuente escrita, sin la documentación adecuada.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2800" dirty="0" smtClean="0"/>
              <a:t>Entregar un trabajo copiado directamente de la web.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2800" dirty="0" smtClean="0"/>
              <a:t>Copiar un texto colocando la referencia, pero sin utilizar comillas cuando se copia textualmente.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75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39384132"/>
              </p:ext>
            </p:extLst>
          </p:nvPr>
        </p:nvGraphicFramePr>
        <p:xfrm>
          <a:off x="990600" y="457200"/>
          <a:ext cx="9067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1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31063"/>
            <a:ext cx="1261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90C225"/>
                </a:solidFill>
                <a:latin typeface="Trebuchet MS"/>
                <a:cs typeface="Trebuchet MS"/>
              </a:rPr>
              <a:t>ÉTICA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8286"/>
            <a:ext cx="83204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spc="215" dirty="0">
                <a:solidFill>
                  <a:srgbClr val="90C225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Dedicada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estudio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conducta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humana,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expresada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conceptos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correcto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lo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incorrecto,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lo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bueno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lo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malo,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virtud,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felicidad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deber,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así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como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los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sistemas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valores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dichas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categorías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sostienen.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4816" y="3566159"/>
            <a:ext cx="4407408" cy="24749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5264" y="3828288"/>
            <a:ext cx="4416552" cy="194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482" y="179654"/>
            <a:ext cx="7795767" cy="553998"/>
          </a:xfrm>
        </p:spPr>
        <p:txBody>
          <a:bodyPr/>
          <a:lstStyle/>
          <a:p>
            <a:r>
              <a:rPr lang="es-EC" b="1" dirty="0" smtClean="0"/>
              <a:t>PROBLEMAS ÉTICOS</a:t>
            </a:r>
            <a:endParaRPr lang="en-US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7159" y="1286332"/>
            <a:ext cx="8295640" cy="4585871"/>
          </a:xfrm>
        </p:spPr>
        <p:txBody>
          <a:bodyPr/>
          <a:lstStyle/>
          <a:p>
            <a:pPr algn="just"/>
            <a:r>
              <a:rPr lang="es-EC" sz="2000" dirty="0" smtClean="0"/>
              <a:t>En las relaciones cotidianas de unos individuos con otros surgen constantemente problemas cuya solución no sólo afecta a la persona que los crea, sino también a otra u otras personas que sufrirán las consecuencias. Esto crea situaciones que se  convierten en problemas que desmoralizan la imagen personal y profesional del individuo causante del conflicto.</a:t>
            </a:r>
          </a:p>
          <a:p>
            <a:pPr algn="just"/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Lealtad excesiva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Nepotismo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Soborno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Conflicto de intereses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Falta de dedicación y compromiso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Abuso de confianza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Incompetencia</a:t>
            </a:r>
          </a:p>
          <a:p>
            <a:r>
              <a:rPr lang="es-EC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31062"/>
            <a:ext cx="2419350" cy="882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latin typeface="Trebuchet MS"/>
                <a:cs typeface="Trebuchet MS"/>
              </a:rPr>
              <a:t>NORMAS</a:t>
            </a:r>
            <a:r>
              <a:rPr sz="3200" b="1" spc="-225" dirty="0">
                <a:latin typeface="Trebuchet MS"/>
                <a:cs typeface="Trebuchet MS"/>
              </a:rPr>
              <a:t> </a:t>
            </a:r>
            <a:r>
              <a:rPr sz="3200" b="1" spc="-40" dirty="0">
                <a:latin typeface="Trebuchet MS"/>
                <a:cs typeface="Trebuchet MS"/>
              </a:rPr>
              <a:t>APA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spc="-10" dirty="0">
                <a:latin typeface="Trebuchet MS"/>
                <a:cs typeface="Trebuchet MS"/>
              </a:rPr>
              <a:t>Versión</a:t>
            </a:r>
            <a:r>
              <a:rPr sz="2400" b="1" spc="-14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7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752600"/>
            <a:ext cx="8288655" cy="420179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6870" marR="5080" indent="-344805">
              <a:lnSpc>
                <a:spcPct val="90100"/>
              </a:lnSpc>
              <a:spcBef>
                <a:spcPts val="305"/>
              </a:spcBef>
              <a:tabLst>
                <a:tab pos="356870" algn="l"/>
              </a:tabLst>
            </a:pPr>
            <a:r>
              <a:rPr sz="13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normas</a:t>
            </a:r>
            <a:r>
              <a:rPr sz="17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APA</a:t>
            </a:r>
            <a:r>
              <a:rPr sz="17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lang="en-US" sz="1600" b="1" dirty="0" err="1"/>
              <a:t>Asociación</a:t>
            </a:r>
            <a:r>
              <a:rPr lang="en-US" sz="1600" b="1" dirty="0"/>
              <a:t> Americana de </a:t>
            </a:r>
            <a:r>
              <a:rPr lang="en-US" sz="1600" b="1" dirty="0" err="1"/>
              <a:t>Psicología</a:t>
            </a:r>
            <a:r>
              <a:rPr sz="17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1700" spc="-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tienen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su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origen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año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1929,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cuando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grupo</a:t>
            </a:r>
            <a:r>
              <a:rPr sz="17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psicólogos,</a:t>
            </a:r>
            <a:r>
              <a:rPr sz="17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antropólogos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administradores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negocios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acordaron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establecer</a:t>
            </a:r>
            <a:r>
              <a:rPr sz="17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conjunto</a:t>
            </a:r>
            <a:r>
              <a:rPr sz="1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estándares</a:t>
            </a:r>
            <a:r>
              <a:rPr sz="17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reglas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ayudan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hora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codificar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varios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componentes</a:t>
            </a:r>
            <a:r>
              <a:rPr sz="17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escritura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científica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con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fin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facilitar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comprensión</a:t>
            </a:r>
            <a:r>
              <a:rPr sz="17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lectura.</a:t>
            </a:r>
            <a:endParaRPr sz="1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75"/>
              </a:spcBef>
            </a:pPr>
            <a:endParaRPr sz="17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3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normas</a:t>
            </a:r>
            <a:r>
              <a:rPr sz="17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APA</a:t>
            </a:r>
            <a:r>
              <a:rPr sz="17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enfocan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definir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uso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uniforme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elementos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como:</a:t>
            </a:r>
            <a:endParaRPr sz="1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1700" dirty="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</a:pPr>
            <a:r>
              <a:rPr sz="100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000" spc="49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Márgenes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formato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del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documento.</a:t>
            </a:r>
            <a:endParaRPr dirty="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840"/>
              </a:spcBef>
            </a:pPr>
            <a:r>
              <a:rPr sz="120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00" spc="105" dirty="0">
                <a:solidFill>
                  <a:srgbClr val="90C225"/>
                </a:solidFill>
                <a:latin typeface="Lucida Sans Unicode"/>
                <a:cs typeface="Lucida Sans Unicode"/>
              </a:rPr>
              <a:t> 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Puntuación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abreviaciones.</a:t>
            </a:r>
            <a:endParaRPr dirty="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844"/>
              </a:spcBef>
            </a:pPr>
            <a:r>
              <a:rPr sz="120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00" spc="105" dirty="0">
                <a:solidFill>
                  <a:srgbClr val="90C225"/>
                </a:solidFill>
                <a:latin typeface="Lucida Sans Unicode"/>
                <a:cs typeface="Lucida Sans Unicode"/>
              </a:rPr>
              <a:t>  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Tamaños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letra.</a:t>
            </a:r>
            <a:endParaRPr dirty="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840"/>
              </a:spcBef>
            </a:pPr>
            <a:r>
              <a:rPr sz="120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200" spc="95" dirty="0">
                <a:solidFill>
                  <a:srgbClr val="90C225"/>
                </a:solidFill>
                <a:latin typeface="Lucida Sans Unicode"/>
                <a:cs typeface="Lucida Sans Unicode"/>
              </a:rPr>
              <a:t> 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Construcción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tablas</a:t>
            </a:r>
            <a:r>
              <a:rPr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figuras.</a:t>
            </a:r>
            <a:endParaRPr dirty="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840"/>
              </a:spcBef>
            </a:pPr>
            <a:r>
              <a:rPr sz="120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 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Citación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referencias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3663"/>
            <a:ext cx="2630424" cy="1755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795767" cy="553998"/>
          </a:xfrm>
        </p:spPr>
        <p:txBody>
          <a:bodyPr/>
          <a:lstStyle/>
          <a:p>
            <a:pPr algn="ctr"/>
            <a:r>
              <a:rPr lang="es-EC" b="1" dirty="0" smtClean="0"/>
              <a:t>FORMATO Y GENERALIDADES 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905000" y="2971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Para empezar con un documento se debe tener en cuenta el siguiente formato.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482" y="179654"/>
            <a:ext cx="7795767" cy="553998"/>
          </a:xfrm>
        </p:spPr>
        <p:txBody>
          <a:bodyPr/>
          <a:lstStyle/>
          <a:p>
            <a:r>
              <a:rPr lang="es-EC" dirty="0" smtClean="0"/>
              <a:t>Formato del Documento-Papel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7159" y="1286332"/>
            <a:ext cx="8295640" cy="276999"/>
          </a:xfrm>
        </p:spPr>
        <p:txBody>
          <a:bodyPr/>
          <a:lstStyle/>
          <a:p>
            <a:r>
              <a:rPr lang="es-EC" dirty="0" smtClean="0"/>
              <a:t>Tamaño carta/papel 21.59 cm x27.94cm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105" y="1752600"/>
            <a:ext cx="4919224" cy="4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449</Words>
  <Application>Microsoft Office PowerPoint</Application>
  <PresentationFormat>Panorámica</PresentationFormat>
  <Paragraphs>76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Lucida Sans Unicode</vt:lpstr>
      <vt:lpstr>Times New Roman</vt:lpstr>
      <vt:lpstr>Trebuchet MS</vt:lpstr>
      <vt:lpstr>Office Theme</vt:lpstr>
      <vt:lpstr>GENERALIDADES DE LAS NORMAS DE CITACIÓN Y REFERENCIACIÓN BIBLIOGRÁFICA</vt:lpstr>
      <vt:lpstr>PLAGIO</vt:lpstr>
      <vt:lpstr>TIPOS DE PLAGIO</vt:lpstr>
      <vt:lpstr>Presentación de PowerPoint</vt:lpstr>
      <vt:lpstr>Presentación de PowerPoint</vt:lpstr>
      <vt:lpstr>PROBLEMAS ÉTICOS</vt:lpstr>
      <vt:lpstr>NORMAS APA Versión 7</vt:lpstr>
      <vt:lpstr>FORMATO Y GENERALIDADES </vt:lpstr>
      <vt:lpstr>Formato del Documento-Papel</vt:lpstr>
      <vt:lpstr>MARGEN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Construcción de tablas</vt:lpstr>
      <vt:lpstr>Construcción de figuras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GENERALIDADES DE LAS NORMAS DE CITACIÓN Y REFERENCIACIÓN BIBLIOGRÁFICA</dc:title>
  <cp:lastModifiedBy>USUARIO</cp:lastModifiedBy>
  <cp:revision>12</cp:revision>
  <dcterms:created xsi:type="dcterms:W3CDTF">2025-04-21T23:37:18Z</dcterms:created>
  <dcterms:modified xsi:type="dcterms:W3CDTF">2025-04-25T02:31:59Z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2025-04-21T00:00:00Z</vt:filetime>
  </property>
  <property fmtid="{D5CDD505-2E9C-101B-9397-08002B2CF9AE}" pid="5" name="Producer">
    <vt:lpwstr>www.ilovepdf.com</vt:lpwstr>
  </property>
</Properties>
</file>