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9" r:id="rId5"/>
    <p:sldId id="258" r:id="rId6"/>
    <p:sldId id="265" r:id="rId7"/>
    <p:sldId id="264" r:id="rId8"/>
    <p:sldId id="262" r:id="rId9"/>
    <p:sldId id="263" r:id="rId10"/>
    <p:sldId id="267" r:id="rId11"/>
    <p:sldId id="260" r:id="rId12"/>
    <p:sldId id="261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4206C-D58B-48BC-8EBF-513BD3DC576F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FD98-411A-4840-98E5-93146ADC39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3358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4206C-D58B-48BC-8EBF-513BD3DC576F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FD98-411A-4840-98E5-93146ADC39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8110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4206C-D58B-48BC-8EBF-513BD3DC576F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FD98-411A-4840-98E5-93146ADC39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9915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4206C-D58B-48BC-8EBF-513BD3DC576F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FD98-411A-4840-98E5-93146ADC39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2673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4206C-D58B-48BC-8EBF-513BD3DC576F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FD98-411A-4840-98E5-93146ADC39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2205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4206C-D58B-48BC-8EBF-513BD3DC576F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FD98-411A-4840-98E5-93146ADC39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9578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4206C-D58B-48BC-8EBF-513BD3DC576F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FD98-411A-4840-98E5-93146ADC39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570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4206C-D58B-48BC-8EBF-513BD3DC576F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FD98-411A-4840-98E5-93146ADC39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1245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4206C-D58B-48BC-8EBF-513BD3DC576F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FD98-411A-4840-98E5-93146ADC39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3148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4206C-D58B-48BC-8EBF-513BD3DC576F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FD98-411A-4840-98E5-93146ADC39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3455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4206C-D58B-48BC-8EBF-513BD3DC576F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FD98-411A-4840-98E5-93146ADC39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1495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4206C-D58B-48BC-8EBF-513BD3DC576F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7FD98-411A-4840-98E5-93146ADC39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8408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507728"/>
          </a:xfrm>
        </p:spPr>
        <p:txBody>
          <a:bodyPr>
            <a:normAutofit/>
          </a:bodyPr>
          <a:lstStyle/>
          <a:p>
            <a:r>
              <a:rPr lang="en-US" dirty="0" smtClean="0"/>
              <a:t>The  </a:t>
            </a:r>
            <a:r>
              <a:rPr lang="en-US" dirty="0"/>
              <a:t>p</a:t>
            </a:r>
            <a:r>
              <a:rPr lang="en-US" dirty="0" smtClean="0"/>
              <a:t>ast tense  of </a:t>
            </a:r>
            <a:r>
              <a:rPr lang="en-US" dirty="0" smtClean="0"/>
              <a:t>be</a:t>
            </a:r>
            <a:br>
              <a:rPr lang="en-US" dirty="0" smtClean="0"/>
            </a:br>
            <a:r>
              <a:rPr lang="en-US" dirty="0" smtClean="0"/>
              <a:t>IS =WAS </a:t>
            </a:r>
            <a:br>
              <a:rPr lang="en-US" dirty="0" smtClean="0"/>
            </a:br>
            <a:r>
              <a:rPr lang="en-US" dirty="0" smtClean="0"/>
              <a:t>ARE =WERE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6626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Begin information questions with a question word followed by did. Use the base form of the verb.</a:t>
            </a: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did you go shopping?</a:t>
            </a:r>
          </a:p>
          <a:p>
            <a:r>
              <a:rPr lang="en-US" dirty="0" smtClean="0"/>
              <a:t>I went shopping at the mall in Riobamba </a:t>
            </a:r>
          </a:p>
          <a:p>
            <a:endParaRPr lang="en-US" dirty="0" smtClean="0"/>
          </a:p>
          <a:p>
            <a:r>
              <a:rPr lang="en-US" dirty="0" smtClean="0"/>
              <a:t>When did he arrive?</a:t>
            </a:r>
          </a:p>
          <a:p>
            <a:r>
              <a:rPr lang="en-US" dirty="0" smtClean="0"/>
              <a:t>He  arrived yesterday </a:t>
            </a:r>
          </a:p>
          <a:p>
            <a:r>
              <a:rPr lang="en-US" dirty="0" smtClean="0"/>
              <a:t>He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arrived</a:t>
            </a:r>
            <a:r>
              <a:rPr lang="en-US" dirty="0" smtClean="0"/>
              <a:t> at night </a:t>
            </a:r>
          </a:p>
          <a:p>
            <a:r>
              <a:rPr lang="en-US" dirty="0" smtClean="0"/>
              <a:t>What did JUANITA eat yesterday?</a:t>
            </a:r>
          </a:p>
          <a:p>
            <a:r>
              <a:rPr lang="en-US" dirty="0" smtClean="0"/>
              <a:t>JUANITA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ate</a:t>
            </a:r>
            <a:r>
              <a:rPr lang="en-US" dirty="0" smtClean="0"/>
              <a:t> chicken yesterday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13577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HE SIMPLE PAST, TIME EXPRESIONS AND WH QUESTIONS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09"/>
          <a:stretch/>
        </p:blipFill>
        <p:spPr bwMode="auto">
          <a:xfrm>
            <a:off x="1750424" y="1071154"/>
            <a:ext cx="9065622" cy="5094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048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Wh questions simple pas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913" y="1175658"/>
            <a:ext cx="10053557" cy="5342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9414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 </a:t>
            </a:r>
          </a:p>
          <a:p>
            <a:r>
              <a:rPr lang="en-US" dirty="0" smtClean="0"/>
              <a:t>He </a:t>
            </a:r>
          </a:p>
          <a:p>
            <a:r>
              <a:rPr lang="en-US" dirty="0" smtClean="0"/>
              <a:t>She             </a:t>
            </a:r>
            <a:r>
              <a:rPr lang="en-US" dirty="0" smtClean="0">
                <a:solidFill>
                  <a:srgbClr val="7030A0"/>
                </a:solidFill>
              </a:rPr>
              <a:t>was / wasn’t</a:t>
            </a:r>
          </a:p>
          <a:p>
            <a:r>
              <a:rPr lang="en-US" dirty="0" smtClean="0"/>
              <a:t>It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</a:t>
            </a:r>
          </a:p>
          <a:p>
            <a:r>
              <a:rPr lang="en-US" dirty="0" smtClean="0"/>
              <a:t>You            </a:t>
            </a:r>
            <a:r>
              <a:rPr lang="en-US" dirty="0" smtClean="0">
                <a:solidFill>
                  <a:srgbClr val="7030A0"/>
                </a:solidFill>
              </a:rPr>
              <a:t>were/ weren’t </a:t>
            </a:r>
          </a:p>
          <a:p>
            <a:r>
              <a:rPr lang="en-US" dirty="0" smtClean="0"/>
              <a:t>They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94911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Use was and were for affirmative statements. Use wasn’t and weren’t for negative statements </a:t>
            </a:r>
            <a:endParaRPr lang="es-ES" dirty="0">
              <a:solidFill>
                <a:srgbClr val="7030A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POSSITIVE                                   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POSSITIVE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</a:p>
          <a:p>
            <a:r>
              <a:rPr lang="en-US" dirty="0" smtClean="0"/>
              <a:t>I </a:t>
            </a:r>
            <a:r>
              <a:rPr lang="en-US" dirty="0" smtClean="0">
                <a:solidFill>
                  <a:srgbClr val="7030A0"/>
                </a:solidFill>
              </a:rPr>
              <a:t>was</a:t>
            </a:r>
            <a:r>
              <a:rPr lang="en-US" dirty="0" smtClean="0"/>
              <a:t> in Rome yesterday                               They </a:t>
            </a:r>
            <a:r>
              <a:rPr lang="en-US" dirty="0" smtClean="0">
                <a:solidFill>
                  <a:srgbClr val="7030A0"/>
                </a:solidFill>
              </a:rPr>
              <a:t>were</a:t>
            </a:r>
            <a:r>
              <a:rPr lang="en-US" dirty="0" smtClean="0"/>
              <a:t> in Paris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NEGATIVE                                                        </a:t>
            </a:r>
            <a:r>
              <a:rPr lang="en-US" dirty="0" smtClean="0">
                <a:solidFill>
                  <a:srgbClr val="FF0000"/>
                </a:solidFill>
              </a:rPr>
              <a:t>NEGATIVE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smtClean="0"/>
              <a:t>She </a:t>
            </a:r>
            <a:r>
              <a:rPr lang="en-US" dirty="0" smtClean="0">
                <a:solidFill>
                  <a:srgbClr val="7030A0"/>
                </a:solidFill>
              </a:rPr>
              <a:t>wasn’t</a:t>
            </a:r>
            <a:r>
              <a:rPr lang="en-US" dirty="0" smtClean="0"/>
              <a:t> in Rome yesterday               They </a:t>
            </a:r>
            <a:r>
              <a:rPr lang="en-US" dirty="0" smtClean="0">
                <a:solidFill>
                  <a:srgbClr val="7030A0"/>
                </a:solidFill>
              </a:rPr>
              <a:t>weren’t</a:t>
            </a:r>
            <a:r>
              <a:rPr lang="en-US" dirty="0" smtClean="0"/>
              <a:t> in Paris yesterday      </a:t>
            </a:r>
          </a:p>
          <a:p>
            <a:endParaRPr lang="en-U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32308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ast simple - Enjoy English!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36" b="45900"/>
          <a:stretch/>
        </p:blipFill>
        <p:spPr bwMode="auto">
          <a:xfrm>
            <a:off x="0" y="1031966"/>
            <a:ext cx="11527781" cy="4807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8345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Information questions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Begin information questions with a questions word followed by was or were</a:t>
            </a:r>
            <a:endParaRPr lang="es-E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err="1" smtClean="0"/>
              <a:t>How</a:t>
            </a:r>
            <a:r>
              <a:rPr lang="es-ES" dirty="0" smtClean="0"/>
              <a:t> </a:t>
            </a:r>
            <a:r>
              <a:rPr lang="es-ES" dirty="0" err="1" smtClean="0"/>
              <a:t>long</a:t>
            </a:r>
            <a:r>
              <a:rPr lang="es-ES" dirty="0" smtClean="0"/>
              <a:t> </a:t>
            </a:r>
            <a:r>
              <a:rPr lang="es-ES" dirty="0" err="1" smtClean="0">
                <a:solidFill>
                  <a:srgbClr val="7030A0"/>
                </a:solidFill>
              </a:rPr>
              <a:t>was</a:t>
            </a:r>
            <a:r>
              <a:rPr lang="es-ES" dirty="0" smtClean="0">
                <a:solidFill>
                  <a:srgbClr val="7030A0"/>
                </a:solidFill>
              </a:rPr>
              <a:t>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vacations</a:t>
            </a:r>
            <a:r>
              <a:rPr lang="en-US" dirty="0" smtClean="0"/>
              <a:t>?</a:t>
            </a:r>
          </a:p>
          <a:p>
            <a:r>
              <a:rPr lang="en-US" dirty="0" smtClean="0"/>
              <a:t>Two hours </a:t>
            </a:r>
          </a:p>
          <a:p>
            <a:r>
              <a:rPr lang="en-US" dirty="0" smtClean="0"/>
              <a:t>Only a few hours  </a:t>
            </a:r>
          </a:p>
          <a:p>
            <a:r>
              <a:rPr lang="en-US" dirty="0" smtClean="0"/>
              <a:t>Where </a:t>
            </a:r>
            <a:r>
              <a:rPr lang="en-US" dirty="0" smtClean="0">
                <a:solidFill>
                  <a:srgbClr val="7030A0"/>
                </a:solidFill>
              </a:rPr>
              <a:t>was</a:t>
            </a:r>
            <a:r>
              <a:rPr lang="en-US" dirty="0" smtClean="0"/>
              <a:t> your </a:t>
            </a:r>
            <a:r>
              <a:rPr lang="en-US" dirty="0" err="1" smtClean="0"/>
              <a:t>passaport</a:t>
            </a:r>
            <a:r>
              <a:rPr lang="en-US" dirty="0" smtClean="0"/>
              <a:t>?</a:t>
            </a:r>
          </a:p>
          <a:p>
            <a:r>
              <a:rPr lang="en-US" dirty="0" smtClean="0"/>
              <a:t>It was in my desk </a:t>
            </a:r>
          </a:p>
          <a:p>
            <a:r>
              <a:rPr lang="en-US" dirty="0" smtClean="0"/>
              <a:t>How many people </a:t>
            </a:r>
            <a:r>
              <a:rPr lang="en-US" dirty="0" smtClean="0">
                <a:solidFill>
                  <a:srgbClr val="7030A0"/>
                </a:solidFill>
              </a:rPr>
              <a:t>were</a:t>
            </a:r>
            <a:r>
              <a:rPr lang="en-US" dirty="0" smtClean="0"/>
              <a:t> there?</a:t>
            </a:r>
          </a:p>
          <a:p>
            <a:r>
              <a:rPr lang="en-US" dirty="0" smtClean="0"/>
              <a:t>There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were</a:t>
            </a:r>
            <a:r>
              <a:rPr lang="en-US" dirty="0" smtClean="0"/>
              <a:t> three people </a:t>
            </a:r>
          </a:p>
          <a:p>
            <a:r>
              <a:rPr lang="en-US" dirty="0" smtClean="0"/>
              <a:t>Where </a:t>
            </a:r>
            <a:r>
              <a:rPr lang="en-US" dirty="0" smtClean="0">
                <a:solidFill>
                  <a:srgbClr val="7030A0"/>
                </a:solidFill>
              </a:rPr>
              <a:t>were</a:t>
            </a:r>
            <a:r>
              <a:rPr lang="en-US" dirty="0" smtClean="0"/>
              <a:t> your tickets?</a:t>
            </a:r>
          </a:p>
          <a:p>
            <a:r>
              <a:rPr lang="en-US" dirty="0" smtClean="0"/>
              <a:t>There were in the jacket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069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3772" y="796836"/>
            <a:ext cx="10175965" cy="70539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SIMPLE PAST TENSE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Use the simple past tense to talk about completed actions in the past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8826" y="2491830"/>
            <a:ext cx="4963883" cy="392203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REGULAR VERBS </a:t>
            </a:r>
          </a:p>
          <a:p>
            <a:pPr marL="0" indent="0">
              <a:buNone/>
            </a:pPr>
            <a:r>
              <a:rPr lang="en-US" dirty="0" smtClean="0"/>
              <a:t>Finish in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Play / played </a:t>
            </a:r>
          </a:p>
          <a:p>
            <a:pPr marL="0" indent="0">
              <a:buNone/>
            </a:pPr>
            <a:r>
              <a:rPr lang="en-US" dirty="0" smtClean="0"/>
              <a:t>Dance /danced </a:t>
            </a:r>
          </a:p>
          <a:p>
            <a:pPr marL="0" indent="0">
              <a:buNone/>
            </a:pPr>
            <a:r>
              <a:rPr lang="en-US" dirty="0" smtClean="0"/>
              <a:t>Visit/  visited </a:t>
            </a:r>
          </a:p>
          <a:p>
            <a:pPr marL="0" indent="0">
              <a:buNone/>
            </a:pPr>
            <a:r>
              <a:rPr lang="en-US" dirty="0" smtClean="0"/>
              <a:t>Work/  worked</a:t>
            </a:r>
          </a:p>
          <a:p>
            <a:pPr marL="0" indent="0">
              <a:buNone/>
            </a:pPr>
            <a:r>
              <a:rPr lang="en-US" dirty="0" smtClean="0"/>
              <a:t>Study/  studied</a:t>
            </a:r>
          </a:p>
          <a:p>
            <a:pPr marL="0" indent="0">
              <a:buNone/>
            </a:pPr>
            <a:r>
              <a:rPr lang="en-US" dirty="0" smtClean="0"/>
              <a:t>Travel/ traveled </a:t>
            </a:r>
          </a:p>
          <a:p>
            <a:pPr marL="0" indent="0">
              <a:buNone/>
            </a:pPr>
            <a:r>
              <a:rPr lang="en-US" dirty="0" smtClean="0"/>
              <a:t>Open/ opened </a:t>
            </a:r>
          </a:p>
          <a:p>
            <a:pPr marL="0" indent="0">
              <a:buNone/>
            </a:pPr>
            <a:r>
              <a:rPr lang="en-US" dirty="0" smtClean="0"/>
              <a:t>Like/ liked</a:t>
            </a:r>
          </a:p>
          <a:p>
            <a:pPr marL="0" indent="0">
              <a:buNone/>
            </a:pPr>
            <a:r>
              <a:rPr lang="en-US" dirty="0" smtClean="0"/>
              <a:t>Close /closed </a:t>
            </a:r>
          </a:p>
          <a:p>
            <a:endParaRPr lang="es-E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723019" y="2396036"/>
            <a:ext cx="4798421" cy="38871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IREGULAR VERBS </a:t>
            </a:r>
          </a:p>
          <a:p>
            <a:r>
              <a:rPr lang="en-US" dirty="0" smtClean="0"/>
              <a:t>It has the  proper form</a:t>
            </a:r>
          </a:p>
          <a:p>
            <a:r>
              <a:rPr lang="en-US" dirty="0" smtClean="0"/>
              <a:t>Be/  was were</a:t>
            </a:r>
          </a:p>
          <a:p>
            <a:r>
              <a:rPr lang="en-US" dirty="0" smtClean="0"/>
              <a:t>Buy bought </a:t>
            </a:r>
          </a:p>
          <a:p>
            <a:r>
              <a:rPr lang="en-US" dirty="0" smtClean="0"/>
              <a:t>Become became </a:t>
            </a:r>
          </a:p>
          <a:p>
            <a:r>
              <a:rPr lang="en-US" dirty="0" smtClean="0"/>
              <a:t>Do did</a:t>
            </a:r>
          </a:p>
          <a:p>
            <a:r>
              <a:rPr lang="en-US" dirty="0" smtClean="0"/>
              <a:t>Come came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1473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4726577" cy="435133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AFFIRMATIVE</a:t>
            </a:r>
            <a:r>
              <a:rPr lang="en-US" dirty="0" smtClean="0"/>
              <a:t> </a:t>
            </a:r>
          </a:p>
          <a:p>
            <a:r>
              <a:rPr lang="en-US" dirty="0" smtClean="0"/>
              <a:t>I </a:t>
            </a:r>
            <a:r>
              <a:rPr lang="en-US" dirty="0" smtClean="0">
                <a:solidFill>
                  <a:srgbClr val="FF0000"/>
                </a:solidFill>
              </a:rPr>
              <a:t>played</a:t>
            </a:r>
            <a:r>
              <a:rPr lang="en-US" dirty="0" smtClean="0"/>
              <a:t> </a:t>
            </a:r>
            <a:r>
              <a:rPr lang="en-US" dirty="0" smtClean="0"/>
              <a:t>SOCCER IN THE PARK </a:t>
            </a:r>
          </a:p>
          <a:p>
            <a:r>
              <a:rPr lang="en-US" dirty="0" smtClean="0"/>
              <a:t>He </a:t>
            </a:r>
            <a:r>
              <a:rPr lang="en-US" dirty="0" smtClean="0">
                <a:solidFill>
                  <a:srgbClr val="FF0000"/>
                </a:solidFill>
              </a:rPr>
              <a:t>lived </a:t>
            </a:r>
            <a:r>
              <a:rPr lang="en-US" dirty="0" smtClean="0"/>
              <a:t>in </a:t>
            </a:r>
            <a:r>
              <a:rPr lang="en-US" dirty="0" smtClean="0"/>
              <a:t>Boston</a:t>
            </a:r>
            <a:endParaRPr lang="en-US" dirty="0" smtClean="0"/>
          </a:p>
          <a:p>
            <a:r>
              <a:rPr lang="en-US" dirty="0" smtClean="0"/>
              <a:t>I </a:t>
            </a:r>
            <a:r>
              <a:rPr lang="en-US" dirty="0" smtClean="0">
                <a:solidFill>
                  <a:srgbClr val="FF0000"/>
                </a:solidFill>
              </a:rPr>
              <a:t>studied</a:t>
            </a:r>
            <a:r>
              <a:rPr lang="en-US" dirty="0" smtClean="0"/>
              <a:t>  English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yesterday</a:t>
            </a:r>
            <a:r>
              <a:rPr lang="en-US" dirty="0" smtClean="0"/>
              <a:t> </a:t>
            </a:r>
          </a:p>
          <a:p>
            <a:r>
              <a:rPr lang="en-US" dirty="0" smtClean="0"/>
              <a:t>I </a:t>
            </a:r>
            <a:r>
              <a:rPr lang="en-US" dirty="0" smtClean="0">
                <a:solidFill>
                  <a:srgbClr val="FF0000"/>
                </a:solidFill>
              </a:rPr>
              <a:t>bought </a:t>
            </a:r>
            <a:r>
              <a:rPr lang="en-US" dirty="0" smtClean="0"/>
              <a:t>clothes  the 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last week.  </a:t>
            </a: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267995" y="1825625"/>
            <a:ext cx="472657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7030A0"/>
                </a:solidFill>
              </a:rPr>
              <a:t>NEGATIVE </a:t>
            </a:r>
          </a:p>
          <a:p>
            <a:r>
              <a:rPr lang="en-US" dirty="0" smtClean="0"/>
              <a:t>I </a:t>
            </a:r>
            <a:r>
              <a:rPr lang="en-US" dirty="0" smtClean="0">
                <a:solidFill>
                  <a:srgbClr val="00B050"/>
                </a:solidFill>
              </a:rPr>
              <a:t>didn’t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play</a:t>
            </a:r>
            <a:r>
              <a:rPr lang="en-US" dirty="0" smtClean="0"/>
              <a:t> SOCCER IN THE PARK </a:t>
            </a:r>
          </a:p>
          <a:p>
            <a:r>
              <a:rPr lang="en-US" dirty="0" smtClean="0"/>
              <a:t>He </a:t>
            </a:r>
            <a:r>
              <a:rPr lang="en-US" dirty="0" smtClean="0">
                <a:solidFill>
                  <a:srgbClr val="00B050"/>
                </a:solidFill>
              </a:rPr>
              <a:t>didn’t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live </a:t>
            </a:r>
            <a:r>
              <a:rPr lang="en-US" dirty="0" smtClean="0"/>
              <a:t>in Boston</a:t>
            </a:r>
          </a:p>
          <a:p>
            <a:r>
              <a:rPr lang="en-US" dirty="0" smtClean="0"/>
              <a:t>I </a:t>
            </a:r>
            <a:r>
              <a:rPr lang="en-US" dirty="0" smtClean="0">
                <a:solidFill>
                  <a:srgbClr val="00B050"/>
                </a:solidFill>
              </a:rPr>
              <a:t>didn’t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study</a:t>
            </a:r>
            <a:r>
              <a:rPr lang="en-US" dirty="0" smtClean="0"/>
              <a:t>  English yesterday </a:t>
            </a:r>
          </a:p>
          <a:p>
            <a:r>
              <a:rPr lang="en-US" dirty="0" smtClean="0"/>
              <a:t>I </a:t>
            </a:r>
            <a:r>
              <a:rPr lang="en-US" dirty="0" smtClean="0">
                <a:solidFill>
                  <a:srgbClr val="00B050"/>
                </a:solidFill>
              </a:rPr>
              <a:t>didn’t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buy </a:t>
            </a:r>
            <a:r>
              <a:rPr lang="en-US" dirty="0" smtClean="0"/>
              <a:t>clothes  the  last week.  </a:t>
            </a:r>
          </a:p>
        </p:txBody>
      </p:sp>
    </p:spTree>
    <p:extLst>
      <p:ext uri="{BB962C8B-B14F-4D97-AF65-F5344CB8AC3E}">
        <p14:creationId xmlns:p14="http://schemas.microsoft.com/office/powerpoint/2010/main" val="2579915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resentación: SIMPLE PAST (foreign language - 1º Bachillerato ...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83"/>
          <a:stretch/>
        </p:blipFill>
        <p:spPr bwMode="auto">
          <a:xfrm>
            <a:off x="143692" y="99782"/>
            <a:ext cx="12048308" cy="6653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123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ast simple - Enjoy English!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06" b="8803"/>
          <a:stretch/>
        </p:blipFill>
        <p:spPr bwMode="auto">
          <a:xfrm>
            <a:off x="1289187" y="1688951"/>
            <a:ext cx="9483635" cy="4165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61365" y="269855"/>
            <a:ext cx="1173928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Begin yes no questions with Did. Use the base form of the verb </a:t>
            </a:r>
            <a:endParaRPr lang="es-ES" sz="28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52958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272</Words>
  <Application>Microsoft Office PowerPoint</Application>
  <PresentationFormat>Panorámica</PresentationFormat>
  <Paragraphs>64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The  past tense  of be IS =WAS  ARE =WERE    </vt:lpstr>
      <vt:lpstr>Presentación de PowerPoint</vt:lpstr>
      <vt:lpstr>Use was and were for affirmative statements. Use wasn’t and weren’t for negative statements </vt:lpstr>
      <vt:lpstr>Presentación de PowerPoint</vt:lpstr>
      <vt:lpstr>Information questions  Begin information questions with a questions word followed by was or were</vt:lpstr>
      <vt:lpstr>THE SIMPLE PAST TENSE  Use the simple past tense to talk about completed actions in the past </vt:lpstr>
      <vt:lpstr>Presentación de PowerPoint</vt:lpstr>
      <vt:lpstr>Presentación de PowerPoint</vt:lpstr>
      <vt:lpstr>Presentación de PowerPoint</vt:lpstr>
      <vt:lpstr>Begin information questions with a question word followed by did. Use the base form of the verb.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 past tense  of be and  Simple  past tense</dc:title>
  <dc:creator>Fanny</dc:creator>
  <cp:lastModifiedBy>Fanny</cp:lastModifiedBy>
  <cp:revision>14</cp:revision>
  <dcterms:created xsi:type="dcterms:W3CDTF">2020-06-11T19:49:20Z</dcterms:created>
  <dcterms:modified xsi:type="dcterms:W3CDTF">2020-06-13T00:00:59Z</dcterms:modified>
</cp:coreProperties>
</file>