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2FA2-368D-4FB4-983D-41A67F7D24E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E9AE-D2C9-4E10-885B-7411895B28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2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327" r="13361"/>
          <a:stretch/>
        </p:blipFill>
        <p:spPr>
          <a:xfrm>
            <a:off x="1" y="-97972"/>
            <a:ext cx="12191999" cy="6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228" r="13664"/>
          <a:stretch/>
        </p:blipFill>
        <p:spPr>
          <a:xfrm>
            <a:off x="0" y="0"/>
            <a:ext cx="1209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327" r="13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508" t="-2679" r="15239" b="2679"/>
          <a:stretch/>
        </p:blipFill>
        <p:spPr>
          <a:xfrm>
            <a:off x="228600" y="0"/>
            <a:ext cx="116194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4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529" r="13765"/>
          <a:stretch/>
        </p:blipFill>
        <p:spPr>
          <a:xfrm>
            <a:off x="1" y="-15536"/>
            <a:ext cx="12192000" cy="68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4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068" t="15448" r="20924" b="1414"/>
          <a:stretch/>
        </p:blipFill>
        <p:spPr>
          <a:xfrm>
            <a:off x="0" y="104504"/>
            <a:ext cx="12192000" cy="65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OBJECT PRONOUNS  </a:t>
            </a:r>
            <a:br>
              <a:rPr lang="en-US" sz="3100" dirty="0" smtClean="0"/>
            </a:br>
            <a:r>
              <a:rPr lang="en-US" sz="3100" dirty="0" smtClean="0"/>
              <a:t>Complete  the conversations. Use  object pronouns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your sisters  going  to the party?</a:t>
            </a:r>
          </a:p>
          <a:p>
            <a:r>
              <a:rPr lang="en-US" dirty="0" smtClean="0"/>
              <a:t>I hope so. I invited_____</a:t>
            </a:r>
          </a:p>
          <a:p>
            <a:r>
              <a:rPr lang="en-US" dirty="0" smtClean="0"/>
              <a:t>This  sweatshirt is really old. </a:t>
            </a:r>
          </a:p>
          <a:p>
            <a:r>
              <a:rPr lang="en-US" dirty="0" smtClean="0"/>
              <a:t>That´s ok. I wear_____ to  exercise</a:t>
            </a:r>
          </a:p>
          <a:p>
            <a:r>
              <a:rPr lang="en-US" dirty="0" smtClean="0"/>
              <a:t>Did you meet Ms. Jacobs?</a:t>
            </a:r>
          </a:p>
          <a:p>
            <a:r>
              <a:rPr lang="en-US" dirty="0" smtClean="0"/>
              <a:t>Yes, I met _____this  morning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8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can I call you?</a:t>
            </a:r>
          </a:p>
          <a:p>
            <a:r>
              <a:rPr lang="en-US" dirty="0" smtClean="0"/>
              <a:t>Let’s see. Call _____tomorrow</a:t>
            </a:r>
          </a:p>
          <a:p>
            <a:r>
              <a:rPr lang="en-US" dirty="0" smtClean="0"/>
              <a:t>I´ll be  home all day. </a:t>
            </a:r>
          </a:p>
          <a:p>
            <a:r>
              <a:rPr lang="en-US" dirty="0" smtClean="0"/>
              <a:t>I didn’t  see you and  Emma at  the  concert.</a:t>
            </a:r>
          </a:p>
          <a:p>
            <a:r>
              <a:rPr lang="en-US" dirty="0" smtClean="0"/>
              <a:t>You didn’t see______? We were right near the stage.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02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84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OBJECT PRONOUNS   Complete  the conversations. Use  object pronouns.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Fanny</dc:creator>
  <cp:lastModifiedBy>Fanny</cp:lastModifiedBy>
  <cp:revision>5</cp:revision>
  <dcterms:created xsi:type="dcterms:W3CDTF">2020-06-26T20:32:37Z</dcterms:created>
  <dcterms:modified xsi:type="dcterms:W3CDTF">2020-06-27T00:52:39Z</dcterms:modified>
</cp:coreProperties>
</file>